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1.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5"/>
    <p:sldMasterId id="2147483753" r:id="rId6"/>
    <p:sldMasterId id="2147483757" r:id="rId7"/>
    <p:sldMasterId id="2147483662" r:id="rId8"/>
    <p:sldMasterId id="2147483693" r:id="rId9"/>
    <p:sldMasterId id="2147483698" r:id="rId10"/>
    <p:sldMasterId id="2147483665" r:id="rId11"/>
    <p:sldMasterId id="2147483703" r:id="rId12"/>
    <p:sldMasterId id="2147483722" r:id="rId13"/>
    <p:sldMasterId id="2147483728" r:id="rId14"/>
    <p:sldMasterId id="2147483759" r:id="rId15"/>
    <p:sldMasterId id="2147483734" r:id="rId16"/>
  </p:sldMasterIdLst>
  <p:notesMasterIdLst>
    <p:notesMasterId r:id="rId32"/>
  </p:notesMasterIdLst>
  <p:handoutMasterIdLst>
    <p:handoutMasterId r:id="rId33"/>
  </p:handoutMasterIdLst>
  <p:sldIdLst>
    <p:sldId id="9073" r:id="rId17"/>
    <p:sldId id="9272" r:id="rId18"/>
    <p:sldId id="9268" r:id="rId19"/>
    <p:sldId id="9270" r:id="rId20"/>
    <p:sldId id="9269" r:id="rId21"/>
    <p:sldId id="9260" r:id="rId22"/>
    <p:sldId id="9261" r:id="rId23"/>
    <p:sldId id="9271" r:id="rId24"/>
    <p:sldId id="9264" r:id="rId25"/>
    <p:sldId id="9265" r:id="rId26"/>
    <p:sldId id="9266" r:id="rId27"/>
    <p:sldId id="9253" r:id="rId28"/>
    <p:sldId id="9262" r:id="rId29"/>
    <p:sldId id="9263" r:id="rId30"/>
    <p:sldId id="9254" r:id="rId3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FCC7DC-94C1-4144-A91B-8CF317F24D10}">
          <p14:sldIdLst>
            <p14:sldId id="9073"/>
            <p14:sldId id="9272"/>
            <p14:sldId id="9268"/>
            <p14:sldId id="9270"/>
            <p14:sldId id="9269"/>
            <p14:sldId id="9260"/>
            <p14:sldId id="9261"/>
            <p14:sldId id="9271"/>
            <p14:sldId id="9264"/>
            <p14:sldId id="9265"/>
            <p14:sldId id="9266"/>
            <p14:sldId id="9253"/>
            <p14:sldId id="9262"/>
            <p14:sldId id="9263"/>
            <p14:sldId id="9254"/>
          </p14:sldIdLst>
        </p14:section>
      </p14:sectionLst>
    </p:ext>
    <p:ext uri="{EFAFB233-063F-42B5-8137-9DF3F51BA10A}">
      <p15:sldGuideLst xmlns:p15="http://schemas.microsoft.com/office/powerpoint/2012/main">
        <p15:guide id="4" pos="5239" userDrawn="1">
          <p15:clr>
            <a:srgbClr val="A4A3A4"/>
          </p15:clr>
        </p15:guide>
        <p15:guide id="5" pos="2880" userDrawn="1">
          <p15:clr>
            <a:srgbClr val="A4A3A4"/>
          </p15:clr>
        </p15:guide>
        <p15:guide id="6" orient="horz" pos="16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24359B-6D07-B857-5776-8B72977A853C}" name="Jayne Davies" initials="JD" userId="S::Jayne.Davies@jisc.ac.uk::3ee3accc-8488-4d08-b10f-760fd15806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900"/>
    <a:srgbClr val="384973"/>
    <a:srgbClr val="8E1558"/>
    <a:srgbClr val="A74977"/>
    <a:srgbClr val="DBCCD1"/>
    <a:srgbClr val="2A4898"/>
    <a:srgbClr val="003D50"/>
    <a:srgbClr val="0D224C"/>
    <a:srgbClr val="007FB3"/>
    <a:srgbClr val="FED9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8308E9-FB01-6873-F082-979054A0D738}" v="4" dt="2022-10-07T07:48:05.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91" autoAdjust="0"/>
  </p:normalViewPr>
  <p:slideViewPr>
    <p:cSldViewPr snapToGrid="0">
      <p:cViewPr varScale="1">
        <p:scale>
          <a:sx n="74" d="100"/>
          <a:sy n="74" d="100"/>
        </p:scale>
        <p:origin x="336" y="48"/>
      </p:cViewPr>
      <p:guideLst>
        <p:guide pos="5239"/>
        <p:guide pos="2880"/>
        <p:guide orient="horz" pos="1620"/>
      </p:guideLst>
    </p:cSldViewPr>
  </p:slideViewPr>
  <p:notesTextViewPr>
    <p:cViewPr>
      <p:scale>
        <a:sx n="3" d="2"/>
        <a:sy n="3" d="2"/>
      </p:scale>
      <p:origin x="0" y="0"/>
    </p:cViewPr>
  </p:notesTextViewPr>
  <p:notesViewPr>
    <p:cSldViewPr snapToGrid="0">
      <p:cViewPr varScale="1">
        <p:scale>
          <a:sx n="60" d="100"/>
          <a:sy n="60" d="100"/>
        </p:scale>
        <p:origin x="3264"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2.xml"/><Relationship Id="rId26" Type="http://schemas.openxmlformats.org/officeDocument/2006/relationships/slide" Target="slides/slide10.xml"/><Relationship Id="rId39" Type="http://schemas.microsoft.com/office/2018/10/relationships/authors" Target="authors.xml"/><Relationship Id="rId21" Type="http://schemas.openxmlformats.org/officeDocument/2006/relationships/slide" Target="slides/slide5.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s>
</file>

<file path=ppt/diagrams/_rels/data10.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ata11.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ata12.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ata14.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ata15.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ata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ata7.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ata8.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ata9.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EE87D-6D65-4827-BAC0-262E5EC8ED71}"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01D224E5-8E24-4A4C-BE2D-B19CE601D8C4}" type="pres">
      <dgm:prSet presAssocID="{2BAEE87D-6D65-4827-BAC0-262E5EC8ED71}" presName="linearFlow" presStyleCnt="0">
        <dgm:presLayoutVars>
          <dgm:dir/>
          <dgm:resizeHandles val="exact"/>
        </dgm:presLayoutVars>
      </dgm:prSet>
      <dgm:spPr/>
    </dgm:pt>
  </dgm:ptLst>
  <dgm:cxnLst>
    <dgm:cxn modelId="{605A6F3F-CAD9-477C-AA04-40DB8F8E5C25}" type="presOf" srcId="{2BAEE87D-6D65-4827-BAC0-262E5EC8ED71}" destId="{01D224E5-8E24-4A4C-BE2D-B19CE601D8C4}"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8F4E7B-338F-4B16-99CE-050D76C1B2F2}"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28D0A1DE-ACF4-4E94-95A9-62BBEB5DB9B9}">
      <dgm:prSet/>
      <dgm:spPr/>
      <dgm:t>
        <a:bodyPr/>
        <a:lstStyle/>
        <a:p>
          <a:r>
            <a:rPr lang="en-US" b="1" dirty="0"/>
            <a:t>Accreditation ambiguity</a:t>
          </a:r>
          <a:endParaRPr lang="en-GB" dirty="0"/>
        </a:p>
      </dgm:t>
    </dgm:pt>
    <dgm:pt modelId="{6582096E-D20F-46F5-A95B-04A78ACB8ED7}" type="parTrans" cxnId="{86197285-BC39-4D7B-9477-C5EDAE37641C}">
      <dgm:prSet/>
      <dgm:spPr/>
      <dgm:t>
        <a:bodyPr/>
        <a:lstStyle/>
        <a:p>
          <a:endParaRPr lang="en-GB"/>
        </a:p>
      </dgm:t>
    </dgm:pt>
    <dgm:pt modelId="{F5F058FB-9BD1-4CA7-9896-BD3676067E20}" type="sibTrans" cxnId="{86197285-BC39-4D7B-9477-C5EDAE37641C}">
      <dgm:prSet/>
      <dgm:spPr/>
      <dgm:t>
        <a:bodyPr/>
        <a:lstStyle/>
        <a:p>
          <a:endParaRPr lang="en-GB"/>
        </a:p>
      </dgm:t>
    </dgm:pt>
    <dgm:pt modelId="{FDB716DF-E7AF-43E3-B247-A9A37FB02235}" type="pres">
      <dgm:prSet presAssocID="{D28F4E7B-338F-4B16-99CE-050D76C1B2F2}" presName="linearFlow" presStyleCnt="0">
        <dgm:presLayoutVars>
          <dgm:dir/>
          <dgm:resizeHandles val="exact"/>
        </dgm:presLayoutVars>
      </dgm:prSet>
      <dgm:spPr/>
    </dgm:pt>
    <dgm:pt modelId="{443D9CC4-3151-4956-8EE5-2F78EBB37BC7}" type="pres">
      <dgm:prSet presAssocID="{28D0A1DE-ACF4-4E94-95A9-62BBEB5DB9B9}" presName="composite" presStyleCnt="0"/>
      <dgm:spPr/>
    </dgm:pt>
    <dgm:pt modelId="{2F831008-D393-4DF0-AD00-A0054F926A8C}" type="pres">
      <dgm:prSet presAssocID="{28D0A1DE-ACF4-4E94-95A9-62BBEB5DB9B9}" presName="imgShp" presStyleLbl="fgImgPlac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Question Mark with solid fill"/>
        </a:ext>
      </dgm:extLst>
    </dgm:pt>
    <dgm:pt modelId="{A8114E65-49FD-490B-8B95-C923F7F4EB92}" type="pres">
      <dgm:prSet presAssocID="{28D0A1DE-ACF4-4E94-95A9-62BBEB5DB9B9}" presName="txShp" presStyleLbl="node1" presStyleIdx="0" presStyleCnt="1">
        <dgm:presLayoutVars>
          <dgm:bulletEnabled val="1"/>
        </dgm:presLayoutVars>
      </dgm:prSet>
      <dgm:spPr/>
    </dgm:pt>
  </dgm:ptLst>
  <dgm:cxnLst>
    <dgm:cxn modelId="{311D402D-6C62-415C-8F7D-2CAFB6120B6B}" type="presOf" srcId="{D28F4E7B-338F-4B16-99CE-050D76C1B2F2}" destId="{FDB716DF-E7AF-43E3-B247-A9A37FB02235}" srcOrd="0" destOrd="0" presId="urn:microsoft.com/office/officeart/2005/8/layout/vList3"/>
    <dgm:cxn modelId="{86197285-BC39-4D7B-9477-C5EDAE37641C}" srcId="{D28F4E7B-338F-4B16-99CE-050D76C1B2F2}" destId="{28D0A1DE-ACF4-4E94-95A9-62BBEB5DB9B9}" srcOrd="0" destOrd="0" parTransId="{6582096E-D20F-46F5-A95B-04A78ACB8ED7}" sibTransId="{F5F058FB-9BD1-4CA7-9896-BD3676067E20}"/>
    <dgm:cxn modelId="{8DB732E4-C03E-4B83-AE26-C404E992F1B2}" type="presOf" srcId="{28D0A1DE-ACF4-4E94-95A9-62BBEB5DB9B9}" destId="{A8114E65-49FD-490B-8B95-C923F7F4EB92}" srcOrd="0" destOrd="0" presId="urn:microsoft.com/office/officeart/2005/8/layout/vList3"/>
    <dgm:cxn modelId="{FC8FA55A-38E0-42B4-93E3-54E28AF8D786}" type="presParOf" srcId="{FDB716DF-E7AF-43E3-B247-A9A37FB02235}" destId="{443D9CC4-3151-4956-8EE5-2F78EBB37BC7}" srcOrd="0" destOrd="0" presId="urn:microsoft.com/office/officeart/2005/8/layout/vList3"/>
    <dgm:cxn modelId="{A7A6D4E3-8099-4A35-B081-14427FC7E0C0}" type="presParOf" srcId="{443D9CC4-3151-4956-8EE5-2F78EBB37BC7}" destId="{2F831008-D393-4DF0-AD00-A0054F926A8C}" srcOrd="0" destOrd="0" presId="urn:microsoft.com/office/officeart/2005/8/layout/vList3"/>
    <dgm:cxn modelId="{C2686A60-1B92-40DC-9324-833170658C02}" type="presParOf" srcId="{443D9CC4-3151-4956-8EE5-2F78EBB37BC7}" destId="{A8114E65-49FD-490B-8B95-C923F7F4EB9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8F4E7B-338F-4B16-99CE-050D76C1B2F2}"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28D0A1DE-ACF4-4E94-95A9-62BBEB5DB9B9}">
      <dgm:prSet/>
      <dgm:spPr/>
      <dgm:t>
        <a:bodyPr/>
        <a:lstStyle/>
        <a:p>
          <a:r>
            <a:rPr lang="en-US" b="1" dirty="0"/>
            <a:t>Accreditation ambiguity</a:t>
          </a:r>
          <a:endParaRPr lang="en-GB" dirty="0"/>
        </a:p>
      </dgm:t>
    </dgm:pt>
    <dgm:pt modelId="{6582096E-D20F-46F5-A95B-04A78ACB8ED7}" type="parTrans" cxnId="{86197285-BC39-4D7B-9477-C5EDAE37641C}">
      <dgm:prSet/>
      <dgm:spPr/>
      <dgm:t>
        <a:bodyPr/>
        <a:lstStyle/>
        <a:p>
          <a:endParaRPr lang="en-GB"/>
        </a:p>
      </dgm:t>
    </dgm:pt>
    <dgm:pt modelId="{F5F058FB-9BD1-4CA7-9896-BD3676067E20}" type="sibTrans" cxnId="{86197285-BC39-4D7B-9477-C5EDAE37641C}">
      <dgm:prSet/>
      <dgm:spPr/>
      <dgm:t>
        <a:bodyPr/>
        <a:lstStyle/>
        <a:p>
          <a:endParaRPr lang="en-GB"/>
        </a:p>
      </dgm:t>
    </dgm:pt>
    <dgm:pt modelId="{FDB716DF-E7AF-43E3-B247-A9A37FB02235}" type="pres">
      <dgm:prSet presAssocID="{D28F4E7B-338F-4B16-99CE-050D76C1B2F2}" presName="linearFlow" presStyleCnt="0">
        <dgm:presLayoutVars>
          <dgm:dir/>
          <dgm:resizeHandles val="exact"/>
        </dgm:presLayoutVars>
      </dgm:prSet>
      <dgm:spPr/>
    </dgm:pt>
    <dgm:pt modelId="{443D9CC4-3151-4956-8EE5-2F78EBB37BC7}" type="pres">
      <dgm:prSet presAssocID="{28D0A1DE-ACF4-4E94-95A9-62BBEB5DB9B9}" presName="composite" presStyleCnt="0"/>
      <dgm:spPr/>
    </dgm:pt>
    <dgm:pt modelId="{2F831008-D393-4DF0-AD00-A0054F926A8C}" type="pres">
      <dgm:prSet presAssocID="{28D0A1DE-ACF4-4E94-95A9-62BBEB5DB9B9}" presName="imgShp" presStyleLbl="fgImgPlac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Question Mark with solid fill"/>
        </a:ext>
      </dgm:extLst>
    </dgm:pt>
    <dgm:pt modelId="{A8114E65-49FD-490B-8B95-C923F7F4EB92}" type="pres">
      <dgm:prSet presAssocID="{28D0A1DE-ACF4-4E94-95A9-62BBEB5DB9B9}" presName="txShp" presStyleLbl="node1" presStyleIdx="0" presStyleCnt="1">
        <dgm:presLayoutVars>
          <dgm:bulletEnabled val="1"/>
        </dgm:presLayoutVars>
      </dgm:prSet>
      <dgm:spPr/>
    </dgm:pt>
  </dgm:ptLst>
  <dgm:cxnLst>
    <dgm:cxn modelId="{311D402D-6C62-415C-8F7D-2CAFB6120B6B}" type="presOf" srcId="{D28F4E7B-338F-4B16-99CE-050D76C1B2F2}" destId="{FDB716DF-E7AF-43E3-B247-A9A37FB02235}" srcOrd="0" destOrd="0" presId="urn:microsoft.com/office/officeart/2005/8/layout/vList3"/>
    <dgm:cxn modelId="{86197285-BC39-4D7B-9477-C5EDAE37641C}" srcId="{D28F4E7B-338F-4B16-99CE-050D76C1B2F2}" destId="{28D0A1DE-ACF4-4E94-95A9-62BBEB5DB9B9}" srcOrd="0" destOrd="0" parTransId="{6582096E-D20F-46F5-A95B-04A78ACB8ED7}" sibTransId="{F5F058FB-9BD1-4CA7-9896-BD3676067E20}"/>
    <dgm:cxn modelId="{8DB732E4-C03E-4B83-AE26-C404E992F1B2}" type="presOf" srcId="{28D0A1DE-ACF4-4E94-95A9-62BBEB5DB9B9}" destId="{A8114E65-49FD-490B-8B95-C923F7F4EB92}" srcOrd="0" destOrd="0" presId="urn:microsoft.com/office/officeart/2005/8/layout/vList3"/>
    <dgm:cxn modelId="{FC8FA55A-38E0-42B4-93E3-54E28AF8D786}" type="presParOf" srcId="{FDB716DF-E7AF-43E3-B247-A9A37FB02235}" destId="{443D9CC4-3151-4956-8EE5-2F78EBB37BC7}" srcOrd="0" destOrd="0" presId="urn:microsoft.com/office/officeart/2005/8/layout/vList3"/>
    <dgm:cxn modelId="{A7A6D4E3-8099-4A35-B081-14427FC7E0C0}" type="presParOf" srcId="{443D9CC4-3151-4956-8EE5-2F78EBB37BC7}" destId="{2F831008-D393-4DF0-AD00-A0054F926A8C}" srcOrd="0" destOrd="0" presId="urn:microsoft.com/office/officeart/2005/8/layout/vList3"/>
    <dgm:cxn modelId="{C2686A60-1B92-40DC-9324-833170658C02}" type="presParOf" srcId="{443D9CC4-3151-4956-8EE5-2F78EBB37BC7}" destId="{A8114E65-49FD-490B-8B95-C923F7F4EB9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8F4E7B-338F-4B16-99CE-050D76C1B2F2}"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28D0A1DE-ACF4-4E94-95A9-62BBEB5DB9B9}">
      <dgm:prSet/>
      <dgm:spPr/>
      <dgm:t>
        <a:bodyPr/>
        <a:lstStyle/>
        <a:p>
          <a:r>
            <a:rPr lang="en-US" b="1" dirty="0"/>
            <a:t>Accreditation ambiguity</a:t>
          </a:r>
          <a:endParaRPr lang="en-GB" dirty="0"/>
        </a:p>
      </dgm:t>
    </dgm:pt>
    <dgm:pt modelId="{6582096E-D20F-46F5-A95B-04A78ACB8ED7}" type="parTrans" cxnId="{86197285-BC39-4D7B-9477-C5EDAE37641C}">
      <dgm:prSet/>
      <dgm:spPr/>
      <dgm:t>
        <a:bodyPr/>
        <a:lstStyle/>
        <a:p>
          <a:endParaRPr lang="en-GB"/>
        </a:p>
      </dgm:t>
    </dgm:pt>
    <dgm:pt modelId="{F5F058FB-9BD1-4CA7-9896-BD3676067E20}" type="sibTrans" cxnId="{86197285-BC39-4D7B-9477-C5EDAE37641C}">
      <dgm:prSet/>
      <dgm:spPr/>
      <dgm:t>
        <a:bodyPr/>
        <a:lstStyle/>
        <a:p>
          <a:endParaRPr lang="en-GB"/>
        </a:p>
      </dgm:t>
    </dgm:pt>
    <dgm:pt modelId="{FDB716DF-E7AF-43E3-B247-A9A37FB02235}" type="pres">
      <dgm:prSet presAssocID="{D28F4E7B-338F-4B16-99CE-050D76C1B2F2}" presName="linearFlow" presStyleCnt="0">
        <dgm:presLayoutVars>
          <dgm:dir/>
          <dgm:resizeHandles val="exact"/>
        </dgm:presLayoutVars>
      </dgm:prSet>
      <dgm:spPr/>
    </dgm:pt>
    <dgm:pt modelId="{443D9CC4-3151-4956-8EE5-2F78EBB37BC7}" type="pres">
      <dgm:prSet presAssocID="{28D0A1DE-ACF4-4E94-95A9-62BBEB5DB9B9}" presName="composite" presStyleCnt="0"/>
      <dgm:spPr/>
    </dgm:pt>
    <dgm:pt modelId="{2F831008-D393-4DF0-AD00-A0054F926A8C}" type="pres">
      <dgm:prSet presAssocID="{28D0A1DE-ACF4-4E94-95A9-62BBEB5DB9B9}" presName="imgShp" presStyleLbl="fgImgPlac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Question Mark with solid fill"/>
        </a:ext>
      </dgm:extLst>
    </dgm:pt>
    <dgm:pt modelId="{A8114E65-49FD-490B-8B95-C923F7F4EB92}" type="pres">
      <dgm:prSet presAssocID="{28D0A1DE-ACF4-4E94-95A9-62BBEB5DB9B9}" presName="txShp" presStyleLbl="node1" presStyleIdx="0" presStyleCnt="1" custLinFactNeighborY="801">
        <dgm:presLayoutVars>
          <dgm:bulletEnabled val="1"/>
        </dgm:presLayoutVars>
      </dgm:prSet>
      <dgm:spPr/>
    </dgm:pt>
  </dgm:ptLst>
  <dgm:cxnLst>
    <dgm:cxn modelId="{311D402D-6C62-415C-8F7D-2CAFB6120B6B}" type="presOf" srcId="{D28F4E7B-338F-4B16-99CE-050D76C1B2F2}" destId="{FDB716DF-E7AF-43E3-B247-A9A37FB02235}" srcOrd="0" destOrd="0" presId="urn:microsoft.com/office/officeart/2005/8/layout/vList3"/>
    <dgm:cxn modelId="{86197285-BC39-4D7B-9477-C5EDAE37641C}" srcId="{D28F4E7B-338F-4B16-99CE-050D76C1B2F2}" destId="{28D0A1DE-ACF4-4E94-95A9-62BBEB5DB9B9}" srcOrd="0" destOrd="0" parTransId="{6582096E-D20F-46F5-A95B-04A78ACB8ED7}" sibTransId="{F5F058FB-9BD1-4CA7-9896-BD3676067E20}"/>
    <dgm:cxn modelId="{8DB732E4-C03E-4B83-AE26-C404E992F1B2}" type="presOf" srcId="{28D0A1DE-ACF4-4E94-95A9-62BBEB5DB9B9}" destId="{A8114E65-49FD-490B-8B95-C923F7F4EB92}" srcOrd="0" destOrd="0" presId="urn:microsoft.com/office/officeart/2005/8/layout/vList3"/>
    <dgm:cxn modelId="{FC8FA55A-38E0-42B4-93E3-54E28AF8D786}" type="presParOf" srcId="{FDB716DF-E7AF-43E3-B247-A9A37FB02235}" destId="{443D9CC4-3151-4956-8EE5-2F78EBB37BC7}" srcOrd="0" destOrd="0" presId="urn:microsoft.com/office/officeart/2005/8/layout/vList3"/>
    <dgm:cxn modelId="{A7A6D4E3-8099-4A35-B081-14427FC7E0C0}" type="presParOf" srcId="{443D9CC4-3151-4956-8EE5-2F78EBB37BC7}" destId="{2F831008-D393-4DF0-AD00-A0054F926A8C}" srcOrd="0" destOrd="0" presId="urn:microsoft.com/office/officeart/2005/8/layout/vList3"/>
    <dgm:cxn modelId="{C2686A60-1B92-40DC-9324-833170658C02}" type="presParOf" srcId="{443D9CC4-3151-4956-8EE5-2F78EBB37BC7}" destId="{A8114E65-49FD-490B-8B95-C923F7F4EB92}"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28F4E7B-338F-4B16-99CE-050D76C1B2F2}"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FDB716DF-E7AF-43E3-B247-A9A37FB02235}" type="pres">
      <dgm:prSet presAssocID="{D28F4E7B-338F-4B16-99CE-050D76C1B2F2}" presName="linearFlow" presStyleCnt="0">
        <dgm:presLayoutVars>
          <dgm:dir/>
          <dgm:resizeHandles val="exact"/>
        </dgm:presLayoutVars>
      </dgm:prSet>
      <dgm:spPr/>
    </dgm:pt>
  </dgm:ptLst>
  <dgm:cxnLst>
    <dgm:cxn modelId="{311D402D-6C62-415C-8F7D-2CAFB6120B6B}" type="presOf" srcId="{D28F4E7B-338F-4B16-99CE-050D76C1B2F2}" destId="{FDB716DF-E7AF-43E3-B247-A9A37FB02235}" srcOrd="0"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28F4E7B-338F-4B16-99CE-050D76C1B2F2}"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28D0A1DE-ACF4-4E94-95A9-62BBEB5DB9B9}">
      <dgm:prSet/>
      <dgm:spPr/>
      <dgm:t>
        <a:bodyPr/>
        <a:lstStyle/>
        <a:p>
          <a:r>
            <a:rPr lang="en-US" b="1" dirty="0"/>
            <a:t>Accreditation ambiguity</a:t>
          </a:r>
          <a:endParaRPr lang="en-GB" dirty="0"/>
        </a:p>
      </dgm:t>
    </dgm:pt>
    <dgm:pt modelId="{6582096E-D20F-46F5-A95B-04A78ACB8ED7}" type="parTrans" cxnId="{86197285-BC39-4D7B-9477-C5EDAE37641C}">
      <dgm:prSet/>
      <dgm:spPr/>
      <dgm:t>
        <a:bodyPr/>
        <a:lstStyle/>
        <a:p>
          <a:endParaRPr lang="en-GB"/>
        </a:p>
      </dgm:t>
    </dgm:pt>
    <dgm:pt modelId="{F5F058FB-9BD1-4CA7-9896-BD3676067E20}" type="sibTrans" cxnId="{86197285-BC39-4D7B-9477-C5EDAE37641C}">
      <dgm:prSet/>
      <dgm:spPr/>
      <dgm:t>
        <a:bodyPr/>
        <a:lstStyle/>
        <a:p>
          <a:endParaRPr lang="en-GB"/>
        </a:p>
      </dgm:t>
    </dgm:pt>
    <dgm:pt modelId="{FDB716DF-E7AF-43E3-B247-A9A37FB02235}" type="pres">
      <dgm:prSet presAssocID="{D28F4E7B-338F-4B16-99CE-050D76C1B2F2}" presName="linearFlow" presStyleCnt="0">
        <dgm:presLayoutVars>
          <dgm:dir/>
          <dgm:resizeHandles val="exact"/>
        </dgm:presLayoutVars>
      </dgm:prSet>
      <dgm:spPr/>
    </dgm:pt>
    <dgm:pt modelId="{443D9CC4-3151-4956-8EE5-2F78EBB37BC7}" type="pres">
      <dgm:prSet presAssocID="{28D0A1DE-ACF4-4E94-95A9-62BBEB5DB9B9}" presName="composite" presStyleCnt="0"/>
      <dgm:spPr/>
    </dgm:pt>
    <dgm:pt modelId="{2F831008-D393-4DF0-AD00-A0054F926A8C}" type="pres">
      <dgm:prSet presAssocID="{28D0A1DE-ACF4-4E94-95A9-62BBEB5DB9B9}" presName="imgShp" presStyleLbl="fgImgPlac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Question Mark with solid fill"/>
        </a:ext>
      </dgm:extLst>
    </dgm:pt>
    <dgm:pt modelId="{A8114E65-49FD-490B-8B95-C923F7F4EB92}" type="pres">
      <dgm:prSet presAssocID="{28D0A1DE-ACF4-4E94-95A9-62BBEB5DB9B9}" presName="txShp" presStyleLbl="node1" presStyleIdx="0" presStyleCnt="1">
        <dgm:presLayoutVars>
          <dgm:bulletEnabled val="1"/>
        </dgm:presLayoutVars>
      </dgm:prSet>
      <dgm:spPr/>
    </dgm:pt>
  </dgm:ptLst>
  <dgm:cxnLst>
    <dgm:cxn modelId="{311D402D-6C62-415C-8F7D-2CAFB6120B6B}" type="presOf" srcId="{D28F4E7B-338F-4B16-99CE-050D76C1B2F2}" destId="{FDB716DF-E7AF-43E3-B247-A9A37FB02235}" srcOrd="0" destOrd="0" presId="urn:microsoft.com/office/officeart/2005/8/layout/vList3"/>
    <dgm:cxn modelId="{86197285-BC39-4D7B-9477-C5EDAE37641C}" srcId="{D28F4E7B-338F-4B16-99CE-050D76C1B2F2}" destId="{28D0A1DE-ACF4-4E94-95A9-62BBEB5DB9B9}" srcOrd="0" destOrd="0" parTransId="{6582096E-D20F-46F5-A95B-04A78ACB8ED7}" sibTransId="{F5F058FB-9BD1-4CA7-9896-BD3676067E20}"/>
    <dgm:cxn modelId="{8DB732E4-C03E-4B83-AE26-C404E992F1B2}" type="presOf" srcId="{28D0A1DE-ACF4-4E94-95A9-62BBEB5DB9B9}" destId="{A8114E65-49FD-490B-8B95-C923F7F4EB92}" srcOrd="0" destOrd="0" presId="urn:microsoft.com/office/officeart/2005/8/layout/vList3"/>
    <dgm:cxn modelId="{FC8FA55A-38E0-42B4-93E3-54E28AF8D786}" type="presParOf" srcId="{FDB716DF-E7AF-43E3-B247-A9A37FB02235}" destId="{443D9CC4-3151-4956-8EE5-2F78EBB37BC7}" srcOrd="0" destOrd="0" presId="urn:microsoft.com/office/officeart/2005/8/layout/vList3"/>
    <dgm:cxn modelId="{A7A6D4E3-8099-4A35-B081-14427FC7E0C0}" type="presParOf" srcId="{443D9CC4-3151-4956-8EE5-2F78EBB37BC7}" destId="{2F831008-D393-4DF0-AD00-A0054F926A8C}" srcOrd="0" destOrd="0" presId="urn:microsoft.com/office/officeart/2005/8/layout/vList3"/>
    <dgm:cxn modelId="{C2686A60-1B92-40DC-9324-833170658C02}" type="presParOf" srcId="{443D9CC4-3151-4956-8EE5-2F78EBB37BC7}" destId="{A8114E65-49FD-490B-8B95-C923F7F4EB92}" srcOrd="1" destOrd="0" presId="urn:microsoft.com/office/officeart/2005/8/layout/vLis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BF02032-6422-4A1A-9DB1-433EE6FECD88}"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7ACA2115-9FE1-4BCE-A2B9-01E88AF2B826}">
      <dgm:prSet/>
      <dgm:spPr/>
      <dgm:t>
        <a:bodyPr/>
        <a:lstStyle/>
        <a:p>
          <a:r>
            <a:rPr lang="en-US" b="1"/>
            <a:t>Hedd coverage by country</a:t>
          </a:r>
          <a:endParaRPr lang="en-GB"/>
        </a:p>
      </dgm:t>
    </dgm:pt>
    <dgm:pt modelId="{66C120B4-F906-47A2-9789-3A1D1998D372}" type="parTrans" cxnId="{807D0BB2-A725-45CE-97D3-033F449B8D65}">
      <dgm:prSet/>
      <dgm:spPr/>
      <dgm:t>
        <a:bodyPr/>
        <a:lstStyle/>
        <a:p>
          <a:endParaRPr lang="en-GB"/>
        </a:p>
      </dgm:t>
    </dgm:pt>
    <dgm:pt modelId="{CB7DAD00-BC1C-4CF3-91EF-2F5935B288E8}" type="sibTrans" cxnId="{807D0BB2-A725-45CE-97D3-033F449B8D65}">
      <dgm:prSet/>
      <dgm:spPr/>
      <dgm:t>
        <a:bodyPr/>
        <a:lstStyle/>
        <a:p>
          <a:endParaRPr lang="en-GB"/>
        </a:p>
      </dgm:t>
    </dgm:pt>
    <dgm:pt modelId="{26F76EBF-7AE5-46D0-B5E9-6ACB3EB8BC9F}" type="pres">
      <dgm:prSet presAssocID="{7BF02032-6422-4A1A-9DB1-433EE6FECD88}" presName="linearFlow" presStyleCnt="0">
        <dgm:presLayoutVars>
          <dgm:dir/>
          <dgm:resizeHandles val="exact"/>
        </dgm:presLayoutVars>
      </dgm:prSet>
      <dgm:spPr/>
    </dgm:pt>
    <dgm:pt modelId="{AAC0110B-D47F-4C75-833F-9E28983D03D1}" type="pres">
      <dgm:prSet presAssocID="{7ACA2115-9FE1-4BCE-A2B9-01E88AF2B826}" presName="composite" presStyleCnt="0"/>
      <dgm:spPr/>
    </dgm:pt>
    <dgm:pt modelId="{E9121372-3A11-4964-93C6-7FEAB168F1F6}" type="pres">
      <dgm:prSet presAssocID="{7ACA2115-9FE1-4BCE-A2B9-01E88AF2B826}" presName="imgShp" presStyleLbl="fgImgPlac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arth Globe - Asia with solid fill"/>
        </a:ext>
      </dgm:extLst>
    </dgm:pt>
    <dgm:pt modelId="{3E714894-31D1-4F62-A9EB-418FD8BE6CD3}" type="pres">
      <dgm:prSet presAssocID="{7ACA2115-9FE1-4BCE-A2B9-01E88AF2B826}" presName="txShp" presStyleLbl="node1" presStyleIdx="0" presStyleCnt="1">
        <dgm:presLayoutVars>
          <dgm:bulletEnabled val="1"/>
        </dgm:presLayoutVars>
      </dgm:prSet>
      <dgm:spPr/>
    </dgm:pt>
  </dgm:ptLst>
  <dgm:cxnLst>
    <dgm:cxn modelId="{6AE82C00-AD97-411D-BC4D-CB3EF4B38FA5}" type="presOf" srcId="{7BF02032-6422-4A1A-9DB1-433EE6FECD88}" destId="{26F76EBF-7AE5-46D0-B5E9-6ACB3EB8BC9F}" srcOrd="0" destOrd="0" presId="urn:microsoft.com/office/officeart/2005/8/layout/vList3"/>
    <dgm:cxn modelId="{807D0BB2-A725-45CE-97D3-033F449B8D65}" srcId="{7BF02032-6422-4A1A-9DB1-433EE6FECD88}" destId="{7ACA2115-9FE1-4BCE-A2B9-01E88AF2B826}" srcOrd="0" destOrd="0" parTransId="{66C120B4-F906-47A2-9789-3A1D1998D372}" sibTransId="{CB7DAD00-BC1C-4CF3-91EF-2F5935B288E8}"/>
    <dgm:cxn modelId="{229E2CB5-122C-4E7B-9CAC-AB97333B1C5D}" type="presOf" srcId="{7ACA2115-9FE1-4BCE-A2B9-01E88AF2B826}" destId="{3E714894-31D1-4F62-A9EB-418FD8BE6CD3}" srcOrd="0" destOrd="0" presId="urn:microsoft.com/office/officeart/2005/8/layout/vList3"/>
    <dgm:cxn modelId="{5BC7F04B-51F6-4084-886C-2FA866C74CE7}" type="presParOf" srcId="{26F76EBF-7AE5-46D0-B5E9-6ACB3EB8BC9F}" destId="{AAC0110B-D47F-4C75-833F-9E28983D03D1}" srcOrd="0" destOrd="0" presId="urn:microsoft.com/office/officeart/2005/8/layout/vList3"/>
    <dgm:cxn modelId="{2AB2F5E8-C53E-463C-9EE6-1B7FAD763B60}" type="presParOf" srcId="{AAC0110B-D47F-4C75-833F-9E28983D03D1}" destId="{E9121372-3A11-4964-93C6-7FEAB168F1F6}" srcOrd="0" destOrd="0" presId="urn:microsoft.com/office/officeart/2005/8/layout/vList3"/>
    <dgm:cxn modelId="{97C0DA2A-EAD5-436A-AAFD-F83374256BEE}" type="presParOf" srcId="{AAC0110B-D47F-4C75-833F-9E28983D03D1}" destId="{3E714894-31D1-4F62-A9EB-418FD8BE6CD3}"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AEE87D-6D65-4827-BAC0-262E5EC8ED71}"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38CF0CAD-EAF3-4B4F-BA09-E49FF0C6363A}">
      <dgm:prSet custT="1"/>
      <dgm:spPr/>
      <dgm:t>
        <a:bodyPr/>
        <a:lstStyle/>
        <a:p>
          <a:pPr algn="l"/>
          <a:r>
            <a:rPr lang="en-US" sz="2800" b="1" dirty="0">
              <a:latin typeface="+mj-lt"/>
            </a:rPr>
            <a:t>Hedd is 11 years old</a:t>
          </a:r>
          <a:endParaRPr lang="en-GB" sz="2800" dirty="0">
            <a:latin typeface="+mj-lt"/>
          </a:endParaRPr>
        </a:p>
      </dgm:t>
    </dgm:pt>
    <dgm:pt modelId="{032D0D46-E969-4E90-BFCA-BAE2959E62AB}" type="parTrans" cxnId="{0583BA35-303F-4B47-9BCC-B9B374B9AB6E}">
      <dgm:prSet/>
      <dgm:spPr/>
      <dgm:t>
        <a:bodyPr/>
        <a:lstStyle/>
        <a:p>
          <a:pPr algn="l"/>
          <a:endParaRPr lang="en-GB" sz="2800">
            <a:latin typeface="+mj-lt"/>
          </a:endParaRPr>
        </a:p>
      </dgm:t>
    </dgm:pt>
    <dgm:pt modelId="{B747F9E5-B0FA-4F5F-A2FC-1896D78C7028}" type="sibTrans" cxnId="{0583BA35-303F-4B47-9BCC-B9B374B9AB6E}">
      <dgm:prSet/>
      <dgm:spPr/>
      <dgm:t>
        <a:bodyPr/>
        <a:lstStyle/>
        <a:p>
          <a:pPr algn="l"/>
          <a:endParaRPr lang="en-GB" sz="2800">
            <a:latin typeface="+mj-lt"/>
          </a:endParaRPr>
        </a:p>
      </dgm:t>
    </dgm:pt>
    <dgm:pt modelId="{01D224E5-8E24-4A4C-BE2D-B19CE601D8C4}" type="pres">
      <dgm:prSet presAssocID="{2BAEE87D-6D65-4827-BAC0-262E5EC8ED71}" presName="linearFlow" presStyleCnt="0">
        <dgm:presLayoutVars>
          <dgm:dir/>
          <dgm:resizeHandles val="exact"/>
        </dgm:presLayoutVars>
      </dgm:prSet>
      <dgm:spPr/>
    </dgm:pt>
    <dgm:pt modelId="{5A3D7B9C-3FED-4B10-8DEF-0D20A86D9049}" type="pres">
      <dgm:prSet presAssocID="{38CF0CAD-EAF3-4B4F-BA09-E49FF0C6363A}" presName="composite" presStyleCnt="0"/>
      <dgm:spPr/>
    </dgm:pt>
    <dgm:pt modelId="{989CBC52-1BC1-4EC6-8603-2486E94F0AC0}" type="pres">
      <dgm:prSet presAssocID="{38CF0CAD-EAF3-4B4F-BA09-E49FF0C6363A}"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lloons with solid fill"/>
        </a:ext>
      </dgm:extLst>
    </dgm:pt>
    <dgm:pt modelId="{8F929AF7-BAFB-4C84-B32F-DC8780619770}" type="pres">
      <dgm:prSet presAssocID="{38CF0CAD-EAF3-4B4F-BA09-E49FF0C6363A}" presName="txShp" presStyleLbl="node1" presStyleIdx="0" presStyleCnt="1">
        <dgm:presLayoutVars>
          <dgm:bulletEnabled val="1"/>
        </dgm:presLayoutVars>
      </dgm:prSet>
      <dgm:spPr/>
    </dgm:pt>
  </dgm:ptLst>
  <dgm:cxnLst>
    <dgm:cxn modelId="{0583BA35-303F-4B47-9BCC-B9B374B9AB6E}" srcId="{2BAEE87D-6D65-4827-BAC0-262E5EC8ED71}" destId="{38CF0CAD-EAF3-4B4F-BA09-E49FF0C6363A}" srcOrd="0" destOrd="0" parTransId="{032D0D46-E969-4E90-BFCA-BAE2959E62AB}" sibTransId="{B747F9E5-B0FA-4F5F-A2FC-1896D78C7028}"/>
    <dgm:cxn modelId="{605A6F3F-CAD9-477C-AA04-40DB8F8E5C25}" type="presOf" srcId="{2BAEE87D-6D65-4827-BAC0-262E5EC8ED71}" destId="{01D224E5-8E24-4A4C-BE2D-B19CE601D8C4}" srcOrd="0" destOrd="0" presId="urn:microsoft.com/office/officeart/2005/8/layout/vList3"/>
    <dgm:cxn modelId="{BC3E5947-395B-4136-B168-2AC7C5332413}" type="presOf" srcId="{38CF0CAD-EAF3-4B4F-BA09-E49FF0C6363A}" destId="{8F929AF7-BAFB-4C84-B32F-DC8780619770}" srcOrd="0" destOrd="0" presId="urn:microsoft.com/office/officeart/2005/8/layout/vList3"/>
    <dgm:cxn modelId="{BE1390F7-6CB4-43AD-B470-B8C9E008002C}" type="presParOf" srcId="{01D224E5-8E24-4A4C-BE2D-B19CE601D8C4}" destId="{5A3D7B9C-3FED-4B10-8DEF-0D20A86D9049}" srcOrd="0" destOrd="0" presId="urn:microsoft.com/office/officeart/2005/8/layout/vList3"/>
    <dgm:cxn modelId="{981B02A4-D819-49E6-B87B-DBD2F165F8BB}" type="presParOf" srcId="{5A3D7B9C-3FED-4B10-8DEF-0D20A86D9049}" destId="{989CBC52-1BC1-4EC6-8603-2486E94F0AC0}" srcOrd="0" destOrd="0" presId="urn:microsoft.com/office/officeart/2005/8/layout/vList3"/>
    <dgm:cxn modelId="{9486BEB7-99E0-447D-850B-A265E5D2272A}" type="presParOf" srcId="{5A3D7B9C-3FED-4B10-8DEF-0D20A86D9049}" destId="{8F929AF7-BAFB-4C84-B32F-DC8780619770}"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AEE87D-6D65-4827-BAC0-262E5EC8ED71}"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01D224E5-8E24-4A4C-BE2D-B19CE601D8C4}" type="pres">
      <dgm:prSet presAssocID="{2BAEE87D-6D65-4827-BAC0-262E5EC8ED71}" presName="linearFlow" presStyleCnt="0">
        <dgm:presLayoutVars>
          <dgm:dir/>
          <dgm:resizeHandles val="exact"/>
        </dgm:presLayoutVars>
      </dgm:prSet>
      <dgm:spPr/>
    </dgm:pt>
  </dgm:ptLst>
  <dgm:cxnLst>
    <dgm:cxn modelId="{605A6F3F-CAD9-477C-AA04-40DB8F8E5C25}" type="presOf" srcId="{2BAEE87D-6D65-4827-BAC0-262E5EC8ED71}" destId="{01D224E5-8E24-4A4C-BE2D-B19CE601D8C4}" srcOrd="0"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AEE87D-6D65-4827-BAC0-262E5EC8ED71}"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38CF0CAD-EAF3-4B4F-BA09-E49FF0C6363A}">
      <dgm:prSet custT="1"/>
      <dgm:spPr/>
      <dgm:t>
        <a:bodyPr/>
        <a:lstStyle/>
        <a:p>
          <a:pPr algn="l"/>
          <a:r>
            <a:rPr lang="en-US" sz="2800" b="1" dirty="0">
              <a:latin typeface="+mj-lt"/>
            </a:rPr>
            <a:t>Hedd is 11 years old</a:t>
          </a:r>
          <a:endParaRPr lang="en-GB" sz="2800" dirty="0">
            <a:latin typeface="+mj-lt"/>
          </a:endParaRPr>
        </a:p>
      </dgm:t>
    </dgm:pt>
    <dgm:pt modelId="{032D0D46-E969-4E90-BFCA-BAE2959E62AB}" type="parTrans" cxnId="{0583BA35-303F-4B47-9BCC-B9B374B9AB6E}">
      <dgm:prSet/>
      <dgm:spPr/>
      <dgm:t>
        <a:bodyPr/>
        <a:lstStyle/>
        <a:p>
          <a:pPr algn="l"/>
          <a:endParaRPr lang="en-GB" sz="2800">
            <a:latin typeface="+mj-lt"/>
          </a:endParaRPr>
        </a:p>
      </dgm:t>
    </dgm:pt>
    <dgm:pt modelId="{B747F9E5-B0FA-4F5F-A2FC-1896D78C7028}" type="sibTrans" cxnId="{0583BA35-303F-4B47-9BCC-B9B374B9AB6E}">
      <dgm:prSet/>
      <dgm:spPr/>
      <dgm:t>
        <a:bodyPr/>
        <a:lstStyle/>
        <a:p>
          <a:pPr algn="l"/>
          <a:endParaRPr lang="en-GB" sz="2800">
            <a:latin typeface="+mj-lt"/>
          </a:endParaRPr>
        </a:p>
      </dgm:t>
    </dgm:pt>
    <dgm:pt modelId="{01D224E5-8E24-4A4C-BE2D-B19CE601D8C4}" type="pres">
      <dgm:prSet presAssocID="{2BAEE87D-6D65-4827-BAC0-262E5EC8ED71}" presName="linearFlow" presStyleCnt="0">
        <dgm:presLayoutVars>
          <dgm:dir/>
          <dgm:resizeHandles val="exact"/>
        </dgm:presLayoutVars>
      </dgm:prSet>
      <dgm:spPr/>
    </dgm:pt>
    <dgm:pt modelId="{5A3D7B9C-3FED-4B10-8DEF-0D20A86D9049}" type="pres">
      <dgm:prSet presAssocID="{38CF0CAD-EAF3-4B4F-BA09-E49FF0C6363A}" presName="composite" presStyleCnt="0"/>
      <dgm:spPr/>
    </dgm:pt>
    <dgm:pt modelId="{989CBC52-1BC1-4EC6-8603-2486E94F0AC0}" type="pres">
      <dgm:prSet presAssocID="{38CF0CAD-EAF3-4B4F-BA09-E49FF0C6363A}"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lloons with solid fill"/>
        </a:ext>
      </dgm:extLst>
    </dgm:pt>
    <dgm:pt modelId="{8F929AF7-BAFB-4C84-B32F-DC8780619770}" type="pres">
      <dgm:prSet presAssocID="{38CF0CAD-EAF3-4B4F-BA09-E49FF0C6363A}" presName="txShp" presStyleLbl="node1" presStyleIdx="0" presStyleCnt="1">
        <dgm:presLayoutVars>
          <dgm:bulletEnabled val="1"/>
        </dgm:presLayoutVars>
      </dgm:prSet>
      <dgm:spPr/>
    </dgm:pt>
  </dgm:ptLst>
  <dgm:cxnLst>
    <dgm:cxn modelId="{0583BA35-303F-4B47-9BCC-B9B374B9AB6E}" srcId="{2BAEE87D-6D65-4827-BAC0-262E5EC8ED71}" destId="{38CF0CAD-EAF3-4B4F-BA09-E49FF0C6363A}" srcOrd="0" destOrd="0" parTransId="{032D0D46-E969-4E90-BFCA-BAE2959E62AB}" sibTransId="{B747F9E5-B0FA-4F5F-A2FC-1896D78C7028}"/>
    <dgm:cxn modelId="{605A6F3F-CAD9-477C-AA04-40DB8F8E5C25}" type="presOf" srcId="{2BAEE87D-6D65-4827-BAC0-262E5EC8ED71}" destId="{01D224E5-8E24-4A4C-BE2D-B19CE601D8C4}" srcOrd="0" destOrd="0" presId="urn:microsoft.com/office/officeart/2005/8/layout/vList3"/>
    <dgm:cxn modelId="{BC3E5947-395B-4136-B168-2AC7C5332413}" type="presOf" srcId="{38CF0CAD-EAF3-4B4F-BA09-E49FF0C6363A}" destId="{8F929AF7-BAFB-4C84-B32F-DC8780619770}" srcOrd="0" destOrd="0" presId="urn:microsoft.com/office/officeart/2005/8/layout/vList3"/>
    <dgm:cxn modelId="{BE1390F7-6CB4-43AD-B470-B8C9E008002C}" type="presParOf" srcId="{01D224E5-8E24-4A4C-BE2D-B19CE601D8C4}" destId="{5A3D7B9C-3FED-4B10-8DEF-0D20A86D9049}" srcOrd="0" destOrd="0" presId="urn:microsoft.com/office/officeart/2005/8/layout/vList3"/>
    <dgm:cxn modelId="{981B02A4-D819-49E6-B87B-DBD2F165F8BB}" type="presParOf" srcId="{5A3D7B9C-3FED-4B10-8DEF-0D20A86D9049}" destId="{989CBC52-1BC1-4EC6-8603-2486E94F0AC0}" srcOrd="0" destOrd="0" presId="urn:microsoft.com/office/officeart/2005/8/layout/vList3"/>
    <dgm:cxn modelId="{9486BEB7-99E0-447D-850B-A265E5D2272A}" type="presParOf" srcId="{5A3D7B9C-3FED-4B10-8DEF-0D20A86D9049}" destId="{8F929AF7-BAFB-4C84-B32F-DC8780619770}"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AEE87D-6D65-4827-BAC0-262E5EC8ED71}"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01D224E5-8E24-4A4C-BE2D-B19CE601D8C4}" type="pres">
      <dgm:prSet presAssocID="{2BAEE87D-6D65-4827-BAC0-262E5EC8ED71}" presName="linearFlow" presStyleCnt="0">
        <dgm:presLayoutVars>
          <dgm:dir/>
          <dgm:resizeHandles val="exact"/>
        </dgm:presLayoutVars>
      </dgm:prSet>
      <dgm:spPr/>
    </dgm:pt>
  </dgm:ptLst>
  <dgm:cxnLst>
    <dgm:cxn modelId="{605A6F3F-CAD9-477C-AA04-40DB8F8E5C25}" type="presOf" srcId="{2BAEE87D-6D65-4827-BAC0-262E5EC8ED71}" destId="{01D224E5-8E24-4A4C-BE2D-B19CE601D8C4}" srcOrd="0"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AEE87D-6D65-4827-BAC0-262E5EC8ED71}"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38CF0CAD-EAF3-4B4F-BA09-E49FF0C6363A}">
      <dgm:prSet/>
      <dgm:spPr/>
      <dgm:t>
        <a:bodyPr/>
        <a:lstStyle/>
        <a:p>
          <a:pPr algn="l"/>
          <a:r>
            <a:rPr lang="en-GB" b="1" dirty="0"/>
            <a:t>1 million verifications</a:t>
          </a:r>
        </a:p>
      </dgm:t>
    </dgm:pt>
    <dgm:pt modelId="{032D0D46-E969-4E90-BFCA-BAE2959E62AB}" type="parTrans" cxnId="{0583BA35-303F-4B47-9BCC-B9B374B9AB6E}">
      <dgm:prSet/>
      <dgm:spPr/>
      <dgm:t>
        <a:bodyPr/>
        <a:lstStyle/>
        <a:p>
          <a:pPr algn="l"/>
          <a:endParaRPr lang="en-GB" b="1"/>
        </a:p>
      </dgm:t>
    </dgm:pt>
    <dgm:pt modelId="{B747F9E5-B0FA-4F5F-A2FC-1896D78C7028}" type="sibTrans" cxnId="{0583BA35-303F-4B47-9BCC-B9B374B9AB6E}">
      <dgm:prSet/>
      <dgm:spPr/>
      <dgm:t>
        <a:bodyPr/>
        <a:lstStyle/>
        <a:p>
          <a:pPr algn="l"/>
          <a:endParaRPr lang="en-GB" b="1"/>
        </a:p>
      </dgm:t>
    </dgm:pt>
    <dgm:pt modelId="{01D224E5-8E24-4A4C-BE2D-B19CE601D8C4}" type="pres">
      <dgm:prSet presAssocID="{2BAEE87D-6D65-4827-BAC0-262E5EC8ED71}" presName="linearFlow" presStyleCnt="0">
        <dgm:presLayoutVars>
          <dgm:dir/>
          <dgm:resizeHandles val="exact"/>
        </dgm:presLayoutVars>
      </dgm:prSet>
      <dgm:spPr/>
    </dgm:pt>
    <dgm:pt modelId="{5A3D7B9C-3FED-4B10-8DEF-0D20A86D9049}" type="pres">
      <dgm:prSet presAssocID="{38CF0CAD-EAF3-4B4F-BA09-E49FF0C6363A}" presName="composite" presStyleCnt="0"/>
      <dgm:spPr/>
    </dgm:pt>
    <dgm:pt modelId="{989CBC52-1BC1-4EC6-8603-2486E94F0AC0}" type="pres">
      <dgm:prSet presAssocID="{38CF0CAD-EAF3-4B4F-BA09-E49FF0C6363A}" presName="imgShp" presStyleLbl="fgImgPlac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ddress Book with solid fill"/>
        </a:ext>
      </dgm:extLst>
    </dgm:pt>
    <dgm:pt modelId="{8F929AF7-BAFB-4C84-B32F-DC8780619770}" type="pres">
      <dgm:prSet presAssocID="{38CF0CAD-EAF3-4B4F-BA09-E49FF0C6363A}" presName="txShp" presStyleLbl="node1" presStyleIdx="0" presStyleCnt="1">
        <dgm:presLayoutVars>
          <dgm:bulletEnabled val="1"/>
        </dgm:presLayoutVars>
      </dgm:prSet>
      <dgm:spPr/>
    </dgm:pt>
  </dgm:ptLst>
  <dgm:cxnLst>
    <dgm:cxn modelId="{0583BA35-303F-4B47-9BCC-B9B374B9AB6E}" srcId="{2BAEE87D-6D65-4827-BAC0-262E5EC8ED71}" destId="{38CF0CAD-EAF3-4B4F-BA09-E49FF0C6363A}" srcOrd="0" destOrd="0" parTransId="{032D0D46-E969-4E90-BFCA-BAE2959E62AB}" sibTransId="{B747F9E5-B0FA-4F5F-A2FC-1896D78C7028}"/>
    <dgm:cxn modelId="{605A6F3F-CAD9-477C-AA04-40DB8F8E5C25}" type="presOf" srcId="{2BAEE87D-6D65-4827-BAC0-262E5EC8ED71}" destId="{01D224E5-8E24-4A4C-BE2D-B19CE601D8C4}" srcOrd="0" destOrd="0" presId="urn:microsoft.com/office/officeart/2005/8/layout/vList3"/>
    <dgm:cxn modelId="{BC3E5947-395B-4136-B168-2AC7C5332413}" type="presOf" srcId="{38CF0CAD-EAF3-4B4F-BA09-E49FF0C6363A}" destId="{8F929AF7-BAFB-4C84-B32F-DC8780619770}" srcOrd="0" destOrd="0" presId="urn:microsoft.com/office/officeart/2005/8/layout/vList3"/>
    <dgm:cxn modelId="{BE1390F7-6CB4-43AD-B470-B8C9E008002C}" type="presParOf" srcId="{01D224E5-8E24-4A4C-BE2D-B19CE601D8C4}" destId="{5A3D7B9C-3FED-4B10-8DEF-0D20A86D9049}" srcOrd="0" destOrd="0" presId="urn:microsoft.com/office/officeart/2005/8/layout/vList3"/>
    <dgm:cxn modelId="{981B02A4-D819-49E6-B87B-DBD2F165F8BB}" type="presParOf" srcId="{5A3D7B9C-3FED-4B10-8DEF-0D20A86D9049}" destId="{989CBC52-1BC1-4EC6-8603-2486E94F0AC0}" srcOrd="0" destOrd="0" presId="urn:microsoft.com/office/officeart/2005/8/layout/vList3"/>
    <dgm:cxn modelId="{9486BEB7-99E0-447D-850B-A265E5D2272A}" type="presParOf" srcId="{5A3D7B9C-3FED-4B10-8DEF-0D20A86D9049}" destId="{8F929AF7-BAFB-4C84-B32F-DC8780619770}" srcOrd="1" destOrd="0" presId="urn:microsoft.com/office/officeart/2005/8/layout/vList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AEE87D-6D65-4827-BAC0-262E5EC8ED71}"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38CF0CAD-EAF3-4B4F-BA09-E49FF0C6363A}">
      <dgm:prSet custT="1"/>
      <dgm:spPr/>
      <dgm:t>
        <a:bodyPr/>
        <a:lstStyle/>
        <a:p>
          <a:pPr algn="l"/>
          <a:r>
            <a:rPr lang="en-US" sz="2400" b="1" dirty="0">
              <a:latin typeface="+mj-lt"/>
            </a:rPr>
            <a:t>85 bogus universities shut down</a:t>
          </a:r>
          <a:endParaRPr lang="en-GB" sz="2400" dirty="0">
            <a:latin typeface="+mj-lt"/>
          </a:endParaRPr>
        </a:p>
      </dgm:t>
    </dgm:pt>
    <dgm:pt modelId="{032D0D46-E969-4E90-BFCA-BAE2959E62AB}" type="parTrans" cxnId="{0583BA35-303F-4B47-9BCC-B9B374B9AB6E}">
      <dgm:prSet/>
      <dgm:spPr/>
      <dgm:t>
        <a:bodyPr/>
        <a:lstStyle/>
        <a:p>
          <a:pPr algn="l"/>
          <a:endParaRPr lang="en-GB" sz="2800">
            <a:latin typeface="+mj-lt"/>
          </a:endParaRPr>
        </a:p>
      </dgm:t>
    </dgm:pt>
    <dgm:pt modelId="{B747F9E5-B0FA-4F5F-A2FC-1896D78C7028}" type="sibTrans" cxnId="{0583BA35-303F-4B47-9BCC-B9B374B9AB6E}">
      <dgm:prSet/>
      <dgm:spPr/>
      <dgm:t>
        <a:bodyPr/>
        <a:lstStyle/>
        <a:p>
          <a:pPr algn="l"/>
          <a:endParaRPr lang="en-GB" sz="2800">
            <a:latin typeface="+mj-lt"/>
          </a:endParaRPr>
        </a:p>
      </dgm:t>
    </dgm:pt>
    <dgm:pt modelId="{01D224E5-8E24-4A4C-BE2D-B19CE601D8C4}" type="pres">
      <dgm:prSet presAssocID="{2BAEE87D-6D65-4827-BAC0-262E5EC8ED71}" presName="linearFlow" presStyleCnt="0">
        <dgm:presLayoutVars>
          <dgm:dir/>
          <dgm:resizeHandles val="exact"/>
        </dgm:presLayoutVars>
      </dgm:prSet>
      <dgm:spPr/>
    </dgm:pt>
    <dgm:pt modelId="{5A3D7B9C-3FED-4B10-8DEF-0D20A86D9049}" type="pres">
      <dgm:prSet presAssocID="{38CF0CAD-EAF3-4B4F-BA09-E49FF0C6363A}" presName="composite" presStyleCnt="0"/>
      <dgm:spPr/>
    </dgm:pt>
    <dgm:pt modelId="{989CBC52-1BC1-4EC6-8603-2486E94F0AC0}" type="pres">
      <dgm:prSet presAssocID="{38CF0CAD-EAF3-4B4F-BA09-E49FF0C6363A}"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olice female with solid fill"/>
        </a:ext>
      </dgm:extLst>
    </dgm:pt>
    <dgm:pt modelId="{8F929AF7-BAFB-4C84-B32F-DC8780619770}" type="pres">
      <dgm:prSet presAssocID="{38CF0CAD-EAF3-4B4F-BA09-E49FF0C6363A}" presName="txShp" presStyleLbl="node1" presStyleIdx="0" presStyleCnt="1">
        <dgm:presLayoutVars>
          <dgm:bulletEnabled val="1"/>
        </dgm:presLayoutVars>
      </dgm:prSet>
      <dgm:spPr/>
    </dgm:pt>
  </dgm:ptLst>
  <dgm:cxnLst>
    <dgm:cxn modelId="{0583BA35-303F-4B47-9BCC-B9B374B9AB6E}" srcId="{2BAEE87D-6D65-4827-BAC0-262E5EC8ED71}" destId="{38CF0CAD-EAF3-4B4F-BA09-E49FF0C6363A}" srcOrd="0" destOrd="0" parTransId="{032D0D46-E969-4E90-BFCA-BAE2959E62AB}" sibTransId="{B747F9E5-B0FA-4F5F-A2FC-1896D78C7028}"/>
    <dgm:cxn modelId="{605A6F3F-CAD9-477C-AA04-40DB8F8E5C25}" type="presOf" srcId="{2BAEE87D-6D65-4827-BAC0-262E5EC8ED71}" destId="{01D224E5-8E24-4A4C-BE2D-B19CE601D8C4}" srcOrd="0" destOrd="0" presId="urn:microsoft.com/office/officeart/2005/8/layout/vList3"/>
    <dgm:cxn modelId="{BC3E5947-395B-4136-B168-2AC7C5332413}" type="presOf" srcId="{38CF0CAD-EAF3-4B4F-BA09-E49FF0C6363A}" destId="{8F929AF7-BAFB-4C84-B32F-DC8780619770}" srcOrd="0" destOrd="0" presId="urn:microsoft.com/office/officeart/2005/8/layout/vList3"/>
    <dgm:cxn modelId="{BE1390F7-6CB4-43AD-B470-B8C9E008002C}" type="presParOf" srcId="{01D224E5-8E24-4A4C-BE2D-B19CE601D8C4}" destId="{5A3D7B9C-3FED-4B10-8DEF-0D20A86D9049}" srcOrd="0" destOrd="0" presId="urn:microsoft.com/office/officeart/2005/8/layout/vList3"/>
    <dgm:cxn modelId="{981B02A4-D819-49E6-B87B-DBD2F165F8BB}" type="presParOf" srcId="{5A3D7B9C-3FED-4B10-8DEF-0D20A86D9049}" destId="{989CBC52-1BC1-4EC6-8603-2486E94F0AC0}" srcOrd="0" destOrd="0" presId="urn:microsoft.com/office/officeart/2005/8/layout/vList3"/>
    <dgm:cxn modelId="{9486BEB7-99E0-447D-850B-A265E5D2272A}" type="presParOf" srcId="{5A3D7B9C-3FED-4B10-8DEF-0D20A86D9049}" destId="{8F929AF7-BAFB-4C84-B32F-DC8780619770}"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AEE87D-6D65-4827-BAC0-262E5EC8ED71}"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38CF0CAD-EAF3-4B4F-BA09-E49FF0C6363A}">
      <dgm:prSet custT="1"/>
      <dgm:spPr/>
      <dgm:t>
        <a:bodyPr/>
        <a:lstStyle/>
        <a:p>
          <a:pPr algn="l"/>
          <a:r>
            <a:rPr lang="en-US" sz="2400" b="1" dirty="0">
              <a:latin typeface="+mj-lt"/>
            </a:rPr>
            <a:t>85 bogus universities shut down</a:t>
          </a:r>
          <a:endParaRPr lang="en-GB" sz="2400" dirty="0">
            <a:latin typeface="+mj-lt"/>
          </a:endParaRPr>
        </a:p>
      </dgm:t>
    </dgm:pt>
    <dgm:pt modelId="{032D0D46-E969-4E90-BFCA-BAE2959E62AB}" type="parTrans" cxnId="{0583BA35-303F-4B47-9BCC-B9B374B9AB6E}">
      <dgm:prSet/>
      <dgm:spPr/>
      <dgm:t>
        <a:bodyPr/>
        <a:lstStyle/>
        <a:p>
          <a:pPr algn="l"/>
          <a:endParaRPr lang="en-GB" sz="2800">
            <a:latin typeface="+mj-lt"/>
          </a:endParaRPr>
        </a:p>
      </dgm:t>
    </dgm:pt>
    <dgm:pt modelId="{B747F9E5-B0FA-4F5F-A2FC-1896D78C7028}" type="sibTrans" cxnId="{0583BA35-303F-4B47-9BCC-B9B374B9AB6E}">
      <dgm:prSet/>
      <dgm:spPr/>
      <dgm:t>
        <a:bodyPr/>
        <a:lstStyle/>
        <a:p>
          <a:pPr algn="l"/>
          <a:endParaRPr lang="en-GB" sz="2800">
            <a:latin typeface="+mj-lt"/>
          </a:endParaRPr>
        </a:p>
      </dgm:t>
    </dgm:pt>
    <dgm:pt modelId="{01D224E5-8E24-4A4C-BE2D-B19CE601D8C4}" type="pres">
      <dgm:prSet presAssocID="{2BAEE87D-6D65-4827-BAC0-262E5EC8ED71}" presName="linearFlow" presStyleCnt="0">
        <dgm:presLayoutVars>
          <dgm:dir/>
          <dgm:resizeHandles val="exact"/>
        </dgm:presLayoutVars>
      </dgm:prSet>
      <dgm:spPr/>
    </dgm:pt>
    <dgm:pt modelId="{5A3D7B9C-3FED-4B10-8DEF-0D20A86D9049}" type="pres">
      <dgm:prSet presAssocID="{38CF0CAD-EAF3-4B4F-BA09-E49FF0C6363A}" presName="composite" presStyleCnt="0"/>
      <dgm:spPr/>
    </dgm:pt>
    <dgm:pt modelId="{989CBC52-1BC1-4EC6-8603-2486E94F0AC0}" type="pres">
      <dgm:prSet presAssocID="{38CF0CAD-EAF3-4B4F-BA09-E49FF0C6363A}"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olice female with solid fill"/>
        </a:ext>
      </dgm:extLst>
    </dgm:pt>
    <dgm:pt modelId="{8F929AF7-BAFB-4C84-B32F-DC8780619770}" type="pres">
      <dgm:prSet presAssocID="{38CF0CAD-EAF3-4B4F-BA09-E49FF0C6363A}" presName="txShp" presStyleLbl="node1" presStyleIdx="0" presStyleCnt="1">
        <dgm:presLayoutVars>
          <dgm:bulletEnabled val="1"/>
        </dgm:presLayoutVars>
      </dgm:prSet>
      <dgm:spPr/>
    </dgm:pt>
  </dgm:ptLst>
  <dgm:cxnLst>
    <dgm:cxn modelId="{0583BA35-303F-4B47-9BCC-B9B374B9AB6E}" srcId="{2BAEE87D-6D65-4827-BAC0-262E5EC8ED71}" destId="{38CF0CAD-EAF3-4B4F-BA09-E49FF0C6363A}" srcOrd="0" destOrd="0" parTransId="{032D0D46-E969-4E90-BFCA-BAE2959E62AB}" sibTransId="{B747F9E5-B0FA-4F5F-A2FC-1896D78C7028}"/>
    <dgm:cxn modelId="{605A6F3F-CAD9-477C-AA04-40DB8F8E5C25}" type="presOf" srcId="{2BAEE87D-6D65-4827-BAC0-262E5EC8ED71}" destId="{01D224E5-8E24-4A4C-BE2D-B19CE601D8C4}" srcOrd="0" destOrd="0" presId="urn:microsoft.com/office/officeart/2005/8/layout/vList3"/>
    <dgm:cxn modelId="{BC3E5947-395B-4136-B168-2AC7C5332413}" type="presOf" srcId="{38CF0CAD-EAF3-4B4F-BA09-E49FF0C6363A}" destId="{8F929AF7-BAFB-4C84-B32F-DC8780619770}" srcOrd="0" destOrd="0" presId="urn:microsoft.com/office/officeart/2005/8/layout/vList3"/>
    <dgm:cxn modelId="{BE1390F7-6CB4-43AD-B470-B8C9E008002C}" type="presParOf" srcId="{01D224E5-8E24-4A4C-BE2D-B19CE601D8C4}" destId="{5A3D7B9C-3FED-4B10-8DEF-0D20A86D9049}" srcOrd="0" destOrd="0" presId="urn:microsoft.com/office/officeart/2005/8/layout/vList3"/>
    <dgm:cxn modelId="{981B02A4-D819-49E6-B87B-DBD2F165F8BB}" type="presParOf" srcId="{5A3D7B9C-3FED-4B10-8DEF-0D20A86D9049}" destId="{989CBC52-1BC1-4EC6-8603-2486E94F0AC0}" srcOrd="0" destOrd="0" presId="urn:microsoft.com/office/officeart/2005/8/layout/vList3"/>
    <dgm:cxn modelId="{9486BEB7-99E0-447D-850B-A265E5D2272A}" type="presParOf" srcId="{5A3D7B9C-3FED-4B10-8DEF-0D20A86D9049}" destId="{8F929AF7-BAFB-4C84-B32F-DC8780619770}"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AEE87D-6D65-4827-BAC0-262E5EC8ED71}"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38CF0CAD-EAF3-4B4F-BA09-E49FF0C6363A}">
      <dgm:prSet custT="1"/>
      <dgm:spPr/>
      <dgm:t>
        <a:bodyPr/>
        <a:lstStyle/>
        <a:p>
          <a:pPr algn="l"/>
          <a:r>
            <a:rPr lang="en-GB" sz="2400" b="1" dirty="0"/>
            <a:t>300+ investigated</a:t>
          </a:r>
        </a:p>
      </dgm:t>
    </dgm:pt>
    <dgm:pt modelId="{032D0D46-E969-4E90-BFCA-BAE2959E62AB}" type="parTrans" cxnId="{0583BA35-303F-4B47-9BCC-B9B374B9AB6E}">
      <dgm:prSet/>
      <dgm:spPr/>
      <dgm:t>
        <a:bodyPr/>
        <a:lstStyle/>
        <a:p>
          <a:pPr algn="l"/>
          <a:endParaRPr lang="en-GB" sz="1600" b="1"/>
        </a:p>
      </dgm:t>
    </dgm:pt>
    <dgm:pt modelId="{B747F9E5-B0FA-4F5F-A2FC-1896D78C7028}" type="sibTrans" cxnId="{0583BA35-303F-4B47-9BCC-B9B374B9AB6E}">
      <dgm:prSet/>
      <dgm:spPr/>
      <dgm:t>
        <a:bodyPr/>
        <a:lstStyle/>
        <a:p>
          <a:pPr algn="l"/>
          <a:endParaRPr lang="en-GB" sz="1600" b="1"/>
        </a:p>
      </dgm:t>
    </dgm:pt>
    <dgm:pt modelId="{01D224E5-8E24-4A4C-BE2D-B19CE601D8C4}" type="pres">
      <dgm:prSet presAssocID="{2BAEE87D-6D65-4827-BAC0-262E5EC8ED71}" presName="linearFlow" presStyleCnt="0">
        <dgm:presLayoutVars>
          <dgm:dir/>
          <dgm:resizeHandles val="exact"/>
        </dgm:presLayoutVars>
      </dgm:prSet>
      <dgm:spPr/>
    </dgm:pt>
    <dgm:pt modelId="{5A3D7B9C-3FED-4B10-8DEF-0D20A86D9049}" type="pres">
      <dgm:prSet presAssocID="{38CF0CAD-EAF3-4B4F-BA09-E49FF0C6363A}" presName="composite" presStyleCnt="0"/>
      <dgm:spPr/>
    </dgm:pt>
    <dgm:pt modelId="{989CBC52-1BC1-4EC6-8603-2486E94F0AC0}" type="pres">
      <dgm:prSet presAssocID="{38CF0CAD-EAF3-4B4F-BA09-E49FF0C6363A}" presName="imgShp" presStyleLbl="fgImgPlac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with solid fill"/>
        </a:ext>
      </dgm:extLst>
    </dgm:pt>
    <dgm:pt modelId="{8F929AF7-BAFB-4C84-B32F-DC8780619770}" type="pres">
      <dgm:prSet presAssocID="{38CF0CAD-EAF3-4B4F-BA09-E49FF0C6363A}" presName="txShp" presStyleLbl="node1" presStyleIdx="0" presStyleCnt="1">
        <dgm:presLayoutVars>
          <dgm:bulletEnabled val="1"/>
        </dgm:presLayoutVars>
      </dgm:prSet>
      <dgm:spPr/>
    </dgm:pt>
  </dgm:ptLst>
  <dgm:cxnLst>
    <dgm:cxn modelId="{0583BA35-303F-4B47-9BCC-B9B374B9AB6E}" srcId="{2BAEE87D-6D65-4827-BAC0-262E5EC8ED71}" destId="{38CF0CAD-EAF3-4B4F-BA09-E49FF0C6363A}" srcOrd="0" destOrd="0" parTransId="{032D0D46-E969-4E90-BFCA-BAE2959E62AB}" sibTransId="{B747F9E5-B0FA-4F5F-A2FC-1896D78C7028}"/>
    <dgm:cxn modelId="{605A6F3F-CAD9-477C-AA04-40DB8F8E5C25}" type="presOf" srcId="{2BAEE87D-6D65-4827-BAC0-262E5EC8ED71}" destId="{01D224E5-8E24-4A4C-BE2D-B19CE601D8C4}" srcOrd="0" destOrd="0" presId="urn:microsoft.com/office/officeart/2005/8/layout/vList3"/>
    <dgm:cxn modelId="{BC3E5947-395B-4136-B168-2AC7C5332413}" type="presOf" srcId="{38CF0CAD-EAF3-4B4F-BA09-E49FF0C6363A}" destId="{8F929AF7-BAFB-4C84-B32F-DC8780619770}" srcOrd="0" destOrd="0" presId="urn:microsoft.com/office/officeart/2005/8/layout/vList3"/>
    <dgm:cxn modelId="{BE1390F7-6CB4-43AD-B470-B8C9E008002C}" type="presParOf" srcId="{01D224E5-8E24-4A4C-BE2D-B19CE601D8C4}" destId="{5A3D7B9C-3FED-4B10-8DEF-0D20A86D9049}" srcOrd="0" destOrd="0" presId="urn:microsoft.com/office/officeart/2005/8/layout/vList3"/>
    <dgm:cxn modelId="{981B02A4-D819-49E6-B87B-DBD2F165F8BB}" type="presParOf" srcId="{5A3D7B9C-3FED-4B10-8DEF-0D20A86D9049}" destId="{989CBC52-1BC1-4EC6-8603-2486E94F0AC0}" srcOrd="0" destOrd="0" presId="urn:microsoft.com/office/officeart/2005/8/layout/vList3"/>
    <dgm:cxn modelId="{9486BEB7-99E0-447D-850B-A265E5D2272A}" type="presParOf" srcId="{5A3D7B9C-3FED-4B10-8DEF-0D20A86D9049}" destId="{8F929AF7-BAFB-4C84-B32F-DC8780619770}"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14E65-49FD-490B-8B95-C923F7F4EB92}">
      <dsp:nvSpPr>
        <dsp:cNvPr id="0" name=""/>
        <dsp:cNvSpPr/>
      </dsp:nvSpPr>
      <dsp:spPr>
        <a:xfrm rot="10800000">
          <a:off x="1322654" y="0"/>
          <a:ext cx="4181956" cy="1077218"/>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5023"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Accreditation ambiguity</a:t>
          </a:r>
          <a:endParaRPr lang="en-GB" sz="3100" kern="1200" dirty="0"/>
        </a:p>
      </dsp:txBody>
      <dsp:txXfrm rot="10800000">
        <a:off x="1591958" y="0"/>
        <a:ext cx="3912652" cy="1077218"/>
      </dsp:txXfrm>
    </dsp:sp>
    <dsp:sp modelId="{2F831008-D393-4DF0-AD00-A0054F926A8C}">
      <dsp:nvSpPr>
        <dsp:cNvPr id="0" name=""/>
        <dsp:cNvSpPr/>
      </dsp:nvSpPr>
      <dsp:spPr>
        <a:xfrm>
          <a:off x="784045" y="0"/>
          <a:ext cx="1077218" cy="1077218"/>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14E65-49FD-490B-8B95-C923F7F4EB92}">
      <dsp:nvSpPr>
        <dsp:cNvPr id="0" name=""/>
        <dsp:cNvSpPr/>
      </dsp:nvSpPr>
      <dsp:spPr>
        <a:xfrm rot="10800000">
          <a:off x="1322654" y="0"/>
          <a:ext cx="4181956" cy="1077218"/>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5023"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Accreditation ambiguity</a:t>
          </a:r>
          <a:endParaRPr lang="en-GB" sz="3100" kern="1200" dirty="0"/>
        </a:p>
      </dsp:txBody>
      <dsp:txXfrm rot="10800000">
        <a:off x="1591958" y="0"/>
        <a:ext cx="3912652" cy="1077218"/>
      </dsp:txXfrm>
    </dsp:sp>
    <dsp:sp modelId="{2F831008-D393-4DF0-AD00-A0054F926A8C}">
      <dsp:nvSpPr>
        <dsp:cNvPr id="0" name=""/>
        <dsp:cNvSpPr/>
      </dsp:nvSpPr>
      <dsp:spPr>
        <a:xfrm>
          <a:off x="784045" y="0"/>
          <a:ext cx="1077218" cy="1077218"/>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14E65-49FD-490B-8B95-C923F7F4EB92}">
      <dsp:nvSpPr>
        <dsp:cNvPr id="0" name=""/>
        <dsp:cNvSpPr/>
      </dsp:nvSpPr>
      <dsp:spPr>
        <a:xfrm rot="10800000">
          <a:off x="1322654" y="0"/>
          <a:ext cx="4181956" cy="1077218"/>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5023"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Accreditation ambiguity</a:t>
          </a:r>
          <a:endParaRPr lang="en-GB" sz="3100" kern="1200" dirty="0"/>
        </a:p>
      </dsp:txBody>
      <dsp:txXfrm rot="10800000">
        <a:off x="1591958" y="0"/>
        <a:ext cx="3912652" cy="1077218"/>
      </dsp:txXfrm>
    </dsp:sp>
    <dsp:sp modelId="{2F831008-D393-4DF0-AD00-A0054F926A8C}">
      <dsp:nvSpPr>
        <dsp:cNvPr id="0" name=""/>
        <dsp:cNvSpPr/>
      </dsp:nvSpPr>
      <dsp:spPr>
        <a:xfrm>
          <a:off x="784045" y="0"/>
          <a:ext cx="1077218" cy="1077218"/>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14E65-49FD-490B-8B95-C923F7F4EB92}">
      <dsp:nvSpPr>
        <dsp:cNvPr id="0" name=""/>
        <dsp:cNvSpPr/>
      </dsp:nvSpPr>
      <dsp:spPr>
        <a:xfrm rot="10800000">
          <a:off x="1322654" y="0"/>
          <a:ext cx="4181956" cy="1077218"/>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5023"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Accreditation ambiguity</a:t>
          </a:r>
          <a:endParaRPr lang="en-GB" sz="3100" kern="1200" dirty="0"/>
        </a:p>
      </dsp:txBody>
      <dsp:txXfrm rot="10800000">
        <a:off x="1591958" y="0"/>
        <a:ext cx="3912652" cy="1077218"/>
      </dsp:txXfrm>
    </dsp:sp>
    <dsp:sp modelId="{2F831008-D393-4DF0-AD00-A0054F926A8C}">
      <dsp:nvSpPr>
        <dsp:cNvPr id="0" name=""/>
        <dsp:cNvSpPr/>
      </dsp:nvSpPr>
      <dsp:spPr>
        <a:xfrm>
          <a:off x="784045" y="0"/>
          <a:ext cx="1077218" cy="1077218"/>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14894-31D1-4F62-A9EB-418FD8BE6CD3}">
      <dsp:nvSpPr>
        <dsp:cNvPr id="0" name=""/>
        <dsp:cNvSpPr/>
      </dsp:nvSpPr>
      <dsp:spPr>
        <a:xfrm rot="10800000">
          <a:off x="804934" y="1985"/>
          <a:ext cx="2130473" cy="1073246"/>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3272"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1" kern="1200"/>
            <a:t>Hedd coverage by country</a:t>
          </a:r>
          <a:endParaRPr lang="en-GB" sz="1900" kern="1200"/>
        </a:p>
      </dsp:txBody>
      <dsp:txXfrm rot="10800000">
        <a:off x="1073245" y="1985"/>
        <a:ext cx="1862162" cy="1073246"/>
      </dsp:txXfrm>
    </dsp:sp>
    <dsp:sp modelId="{E9121372-3A11-4964-93C6-7FEAB168F1F6}">
      <dsp:nvSpPr>
        <dsp:cNvPr id="0" name=""/>
        <dsp:cNvSpPr/>
      </dsp:nvSpPr>
      <dsp:spPr>
        <a:xfrm>
          <a:off x="268311" y="1985"/>
          <a:ext cx="1073246" cy="107324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29AF7-BAFB-4C84-B32F-DC8780619770}">
      <dsp:nvSpPr>
        <dsp:cNvPr id="0" name=""/>
        <dsp:cNvSpPr/>
      </dsp:nvSpPr>
      <dsp:spPr>
        <a:xfrm rot="10800000">
          <a:off x="1483503" y="0"/>
          <a:ext cx="5309320" cy="58477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870"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mj-lt"/>
            </a:rPr>
            <a:t>Hedd is 11 years old</a:t>
          </a:r>
          <a:endParaRPr lang="en-GB" sz="2800" kern="1200" dirty="0">
            <a:latin typeface="+mj-lt"/>
          </a:endParaRPr>
        </a:p>
      </dsp:txBody>
      <dsp:txXfrm rot="10800000">
        <a:off x="1629696" y="0"/>
        <a:ext cx="5163127" cy="584774"/>
      </dsp:txXfrm>
    </dsp:sp>
    <dsp:sp modelId="{989CBC52-1BC1-4EC6-8603-2486E94F0AC0}">
      <dsp:nvSpPr>
        <dsp:cNvPr id="0" name=""/>
        <dsp:cNvSpPr/>
      </dsp:nvSpPr>
      <dsp:spPr>
        <a:xfrm>
          <a:off x="1191116" y="0"/>
          <a:ext cx="584774" cy="58477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29AF7-BAFB-4C84-B32F-DC8780619770}">
      <dsp:nvSpPr>
        <dsp:cNvPr id="0" name=""/>
        <dsp:cNvSpPr/>
      </dsp:nvSpPr>
      <dsp:spPr>
        <a:xfrm rot="10800000">
          <a:off x="1483503" y="0"/>
          <a:ext cx="5309320" cy="58477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870"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mj-lt"/>
            </a:rPr>
            <a:t>Hedd is 11 years old</a:t>
          </a:r>
          <a:endParaRPr lang="en-GB" sz="2800" kern="1200" dirty="0">
            <a:latin typeface="+mj-lt"/>
          </a:endParaRPr>
        </a:p>
      </dsp:txBody>
      <dsp:txXfrm rot="10800000">
        <a:off x="1629696" y="0"/>
        <a:ext cx="5163127" cy="584774"/>
      </dsp:txXfrm>
    </dsp:sp>
    <dsp:sp modelId="{989CBC52-1BC1-4EC6-8603-2486E94F0AC0}">
      <dsp:nvSpPr>
        <dsp:cNvPr id="0" name=""/>
        <dsp:cNvSpPr/>
      </dsp:nvSpPr>
      <dsp:spPr>
        <a:xfrm>
          <a:off x="1191116" y="0"/>
          <a:ext cx="584774" cy="58477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29AF7-BAFB-4C84-B32F-DC8780619770}">
      <dsp:nvSpPr>
        <dsp:cNvPr id="0" name=""/>
        <dsp:cNvSpPr/>
      </dsp:nvSpPr>
      <dsp:spPr>
        <a:xfrm rot="10800000">
          <a:off x="1483503" y="0"/>
          <a:ext cx="5309320" cy="58477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870" tIns="106680" rIns="199136"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t>1 million verifications</a:t>
          </a:r>
        </a:p>
      </dsp:txBody>
      <dsp:txXfrm rot="10800000">
        <a:off x="1629696" y="0"/>
        <a:ext cx="5163127" cy="584774"/>
      </dsp:txXfrm>
    </dsp:sp>
    <dsp:sp modelId="{989CBC52-1BC1-4EC6-8603-2486E94F0AC0}">
      <dsp:nvSpPr>
        <dsp:cNvPr id="0" name=""/>
        <dsp:cNvSpPr/>
      </dsp:nvSpPr>
      <dsp:spPr>
        <a:xfrm>
          <a:off x="1191116" y="0"/>
          <a:ext cx="584774" cy="58477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29AF7-BAFB-4C84-B32F-DC8780619770}">
      <dsp:nvSpPr>
        <dsp:cNvPr id="0" name=""/>
        <dsp:cNvSpPr/>
      </dsp:nvSpPr>
      <dsp:spPr>
        <a:xfrm rot="10800000">
          <a:off x="1483503" y="0"/>
          <a:ext cx="5309320" cy="58477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870"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j-lt"/>
            </a:rPr>
            <a:t>85 bogus universities shut down</a:t>
          </a:r>
          <a:endParaRPr lang="en-GB" sz="2400" kern="1200" dirty="0">
            <a:latin typeface="+mj-lt"/>
          </a:endParaRPr>
        </a:p>
      </dsp:txBody>
      <dsp:txXfrm rot="10800000">
        <a:off x="1629696" y="0"/>
        <a:ext cx="5163127" cy="584774"/>
      </dsp:txXfrm>
    </dsp:sp>
    <dsp:sp modelId="{989CBC52-1BC1-4EC6-8603-2486E94F0AC0}">
      <dsp:nvSpPr>
        <dsp:cNvPr id="0" name=""/>
        <dsp:cNvSpPr/>
      </dsp:nvSpPr>
      <dsp:spPr>
        <a:xfrm>
          <a:off x="1191116" y="0"/>
          <a:ext cx="584774" cy="58477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29AF7-BAFB-4C84-B32F-DC8780619770}">
      <dsp:nvSpPr>
        <dsp:cNvPr id="0" name=""/>
        <dsp:cNvSpPr/>
      </dsp:nvSpPr>
      <dsp:spPr>
        <a:xfrm rot="10800000">
          <a:off x="1483503" y="0"/>
          <a:ext cx="5309320" cy="58477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870"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j-lt"/>
            </a:rPr>
            <a:t>85 bogus universities shut down</a:t>
          </a:r>
          <a:endParaRPr lang="en-GB" sz="2400" kern="1200" dirty="0">
            <a:latin typeface="+mj-lt"/>
          </a:endParaRPr>
        </a:p>
      </dsp:txBody>
      <dsp:txXfrm rot="10800000">
        <a:off x="1629696" y="0"/>
        <a:ext cx="5163127" cy="584774"/>
      </dsp:txXfrm>
    </dsp:sp>
    <dsp:sp modelId="{989CBC52-1BC1-4EC6-8603-2486E94F0AC0}">
      <dsp:nvSpPr>
        <dsp:cNvPr id="0" name=""/>
        <dsp:cNvSpPr/>
      </dsp:nvSpPr>
      <dsp:spPr>
        <a:xfrm>
          <a:off x="1191116" y="0"/>
          <a:ext cx="584774" cy="58477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29AF7-BAFB-4C84-B32F-DC8780619770}">
      <dsp:nvSpPr>
        <dsp:cNvPr id="0" name=""/>
        <dsp:cNvSpPr/>
      </dsp:nvSpPr>
      <dsp:spPr>
        <a:xfrm rot="10800000">
          <a:off x="1483503" y="0"/>
          <a:ext cx="5309320" cy="58477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870" tIns="91440" rIns="170688"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300+ investigated</a:t>
          </a:r>
        </a:p>
      </dsp:txBody>
      <dsp:txXfrm rot="10800000">
        <a:off x="1629696" y="0"/>
        <a:ext cx="5163127" cy="584774"/>
      </dsp:txXfrm>
    </dsp:sp>
    <dsp:sp modelId="{989CBC52-1BC1-4EC6-8603-2486E94F0AC0}">
      <dsp:nvSpPr>
        <dsp:cNvPr id="0" name=""/>
        <dsp:cNvSpPr/>
      </dsp:nvSpPr>
      <dsp:spPr>
        <a:xfrm>
          <a:off x="1191116" y="0"/>
          <a:ext cx="584774" cy="58477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416490-CC85-444F-957E-7EDE2DF62D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481A4F1-4F56-6840-97A0-5D99C0EA96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498A0A-2E8D-DF4F-9C31-A81C00E300DB}" type="datetimeFigureOut">
              <a:rPr lang="en-GB" smtClean="0"/>
              <a:t>07/10/2022</a:t>
            </a:fld>
            <a:endParaRPr lang="en-GB"/>
          </a:p>
        </p:txBody>
      </p:sp>
      <p:sp>
        <p:nvSpPr>
          <p:cNvPr id="4" name="Footer Placeholder 3">
            <a:extLst>
              <a:ext uri="{FF2B5EF4-FFF2-40B4-BE49-F238E27FC236}">
                <a16:creationId xmlns:a16="http://schemas.microsoft.com/office/drawing/2014/main" id="{EB89A510-34A7-3B44-B012-7C929876E9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C024C06-B906-CB40-A7E2-6054534BD8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633EF-120A-2C48-B885-0B1F58D5D76B}" type="slidenum">
              <a:rPr lang="en-GB" smtClean="0"/>
              <a:t>‹#›</a:t>
            </a:fld>
            <a:endParaRPr lang="en-GB"/>
          </a:p>
        </p:txBody>
      </p:sp>
    </p:spTree>
    <p:extLst>
      <p:ext uri="{BB962C8B-B14F-4D97-AF65-F5344CB8AC3E}">
        <p14:creationId xmlns:p14="http://schemas.microsoft.com/office/powerpoint/2010/main" val="1035568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2C31F-EDF8-D64C-B235-4BEA7689D6AD}" type="datetimeFigureOut">
              <a:rPr lang="en-GB" smtClean="0"/>
              <a:t>07/10/2022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1567F-F019-E948-A7D1-1F94AF06001C}" type="slidenum">
              <a:rPr lang="en-GB" smtClean="0"/>
              <a:t>‹#›</a:t>
            </a:fld>
            <a:endParaRPr lang="en-GB"/>
          </a:p>
        </p:txBody>
      </p:sp>
    </p:spTree>
    <p:extLst>
      <p:ext uri="{BB962C8B-B14F-4D97-AF65-F5344CB8AC3E}">
        <p14:creationId xmlns:p14="http://schemas.microsoft.com/office/powerpoint/2010/main" val="178020089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My name is Michael Hilton, senior relationship manager at </a:t>
            </a:r>
            <a:r>
              <a:rPr lang="en-US" dirty="0" err="1"/>
              <a:t>Hedd</a:t>
            </a:r>
            <a:r>
              <a:rPr lang="en-US" dirty="0"/>
              <a:t>. It is a pleasure to be able to provide this country update from the UK. My colleagues Guy Chester and Carlos Howarth are in the audience and we are happy to take your questions at the end of this session and throughout GDN. We were totting up the number of times </a:t>
            </a:r>
            <a:r>
              <a:rPr lang="en-US" dirty="0" err="1"/>
              <a:t>Hedd</a:t>
            </a:r>
            <a:r>
              <a:rPr lang="en-US" dirty="0"/>
              <a:t> has been represented at GDN – we think it’s the fifth or sixth – and I am delighted to be following in the footsteps first put down by my colleague Jayne Rowley almost a decade ago.</a:t>
            </a:r>
          </a:p>
          <a:p>
            <a:r>
              <a:rPr lang="en-US" dirty="0"/>
              <a:t>GDN is very important to us. We prize our relationships with BQA, CSCSE, DUO, HEC and SAQA, all of which have been made possible by the wonderful opportunities GDN provides for forging enduring international connections.</a:t>
            </a:r>
            <a:endParaRPr lang="en-US" dirty="0">
              <a:cs typeface="Calibri"/>
            </a:endParaRPr>
          </a:p>
          <a:p>
            <a:r>
              <a:rPr lang="en-US" dirty="0"/>
              <a:t>We are going to talk about the situation in the UK around degree verification and qualification fraud, beginning with </a:t>
            </a:r>
            <a:r>
              <a:rPr lang="en-US" dirty="0" err="1"/>
              <a:t>Hedd</a:t>
            </a:r>
            <a:r>
              <a:rPr lang="en-US" dirty="0"/>
              <a:t> and its associated qualification fraud reporting service, including some new trends in fraud, before looking at some of the developments that have taken place in the education and legal environments. </a:t>
            </a:r>
            <a:endParaRPr lang="en-US" dirty="0">
              <a:cs typeface="Calibri"/>
            </a:endParaRPr>
          </a:p>
          <a:p>
            <a:endParaRPr lang="en-US" b="1" dirty="0">
              <a:cs typeface="Calibri"/>
            </a:endParaRPr>
          </a:p>
          <a:p>
            <a:endParaRPr lang="en-US" dirty="0">
              <a:cs typeface="Calibri"/>
            </a:endParaRPr>
          </a:p>
          <a:p>
            <a:pPr>
              <a:lnSpc>
                <a:spcPct val="107000"/>
              </a:lnSpc>
              <a:spcAft>
                <a:spcPts val="800"/>
              </a:spcAft>
            </a:pPr>
            <a:endParaRPr lang="en-US" sz="1800" dirty="0">
              <a:cs typeface="Calibri"/>
            </a:endParaRPr>
          </a:p>
        </p:txBody>
      </p:sp>
      <p:sp>
        <p:nvSpPr>
          <p:cNvPr id="4" name="Slide Number Placeholder 3"/>
          <p:cNvSpPr>
            <a:spLocks noGrp="1"/>
          </p:cNvSpPr>
          <p:nvPr>
            <p:ph type="sldNum" sz="quarter" idx="5"/>
          </p:nvPr>
        </p:nvSpPr>
        <p:spPr/>
        <p:txBody>
          <a:bodyPr/>
          <a:lstStyle/>
          <a:p>
            <a:fld id="{7311567F-F019-E948-A7D1-1F94AF06001C}" type="slidenum">
              <a:rPr lang="en-GB" smtClean="0"/>
              <a:t>1</a:t>
            </a:fld>
            <a:endParaRPr lang="en-GB"/>
          </a:p>
        </p:txBody>
      </p:sp>
    </p:spTree>
    <p:extLst>
      <p:ext uri="{BB962C8B-B14F-4D97-AF65-F5344CB8AC3E}">
        <p14:creationId xmlns:p14="http://schemas.microsoft.com/office/powerpoint/2010/main" val="2972315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also claims that it is verified by and registered with the UK’s Department for Education. What is being referred to here is a UK provider reference number, which means that the </a:t>
            </a:r>
            <a:r>
              <a:rPr lang="en-US" dirty="0" err="1"/>
              <a:t>organisation</a:t>
            </a:r>
            <a:r>
              <a:rPr lang="en-US" dirty="0"/>
              <a:t> in question is registered with the UK Register of Learning Providers. This is not a quality assurance or accreditation status and once the UKPRN has been allocated, the training provider is not subject to any ongoing scrutiny. </a:t>
            </a:r>
            <a:endParaRPr lang="en-GB" dirty="0"/>
          </a:p>
          <a:p>
            <a:endParaRPr lang="en-GB" dirty="0">
              <a:cs typeface="Calibri"/>
            </a:endParaRPr>
          </a:p>
        </p:txBody>
      </p:sp>
      <p:sp>
        <p:nvSpPr>
          <p:cNvPr id="4" name="Slide Number Placeholder 3"/>
          <p:cNvSpPr>
            <a:spLocks noGrp="1"/>
          </p:cNvSpPr>
          <p:nvPr>
            <p:ph type="sldNum" sz="quarter" idx="5"/>
          </p:nvPr>
        </p:nvSpPr>
        <p:spPr/>
        <p:txBody>
          <a:bodyPr/>
          <a:lstStyle/>
          <a:p>
            <a:fld id="{7311567F-F019-E948-A7D1-1F94AF06001C}" type="slidenum">
              <a:rPr lang="en-GB" smtClean="0"/>
              <a:t>10</a:t>
            </a:fld>
            <a:endParaRPr lang="en-GB"/>
          </a:p>
        </p:txBody>
      </p:sp>
    </p:spTree>
    <p:extLst>
      <p:ext uri="{BB962C8B-B14F-4D97-AF65-F5344CB8AC3E}">
        <p14:creationId xmlns:p14="http://schemas.microsoft.com/office/powerpoint/2010/main" val="405011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particular company awards diplomas across an extraordinary range of subjects. Fees are expensive too. For example, students can pay as much as £45,000 for, and I quote, ‘a three-month Executive Management </a:t>
            </a:r>
            <a:r>
              <a:rPr lang="en-US" dirty="0" err="1"/>
              <a:t>Programme</a:t>
            </a:r>
            <a:r>
              <a:rPr lang="en-US" dirty="0"/>
              <a:t>, Leading to Postgraduate Diploma in Executive Management’. </a:t>
            </a:r>
            <a:endParaRPr lang="en-GB" dirty="0"/>
          </a:p>
          <a:p>
            <a:r>
              <a:rPr lang="en-US" dirty="0"/>
              <a:t>This company is not breaking any laws. There is nothing to stop any one of us in this room from setting up an education and training company, securing a UKPRN and entering the diploma market. But it is trading on misleading associations. </a:t>
            </a:r>
            <a:endParaRPr lang="en-GB" dirty="0"/>
          </a:p>
          <a:p>
            <a:r>
              <a:rPr lang="en-US" dirty="0"/>
              <a:t>The most important point is that it is very difficult for students to assess the relative quality of different providers. </a:t>
            </a:r>
            <a:endParaRPr lang="en-GB" dirty="0"/>
          </a:p>
          <a:p>
            <a:r>
              <a:rPr lang="en-US" dirty="0"/>
              <a:t>How can they be sure that the £45,000 they will pay for a three-month </a:t>
            </a:r>
            <a:r>
              <a:rPr lang="en-US" dirty="0" err="1"/>
              <a:t>programme</a:t>
            </a:r>
            <a:r>
              <a:rPr lang="en-US" dirty="0"/>
              <a:t> with this provider is better value and leads to better outcomes than the £7,000+ they would typically pay to do a PG diploma in Business at a UK university? (Obviously it isn’t.)</a:t>
            </a:r>
            <a:endParaRPr lang="en-GB" dirty="0"/>
          </a:p>
          <a:p>
            <a:r>
              <a:rPr lang="en-US" dirty="0"/>
              <a:t>There is definitely a lot of work to be done in bringing greater consistency and clarity to the provision of diplomas and other non-degree qualifications and it’s still early days.</a:t>
            </a:r>
            <a:endParaRPr lang="en-GB" dirty="0"/>
          </a:p>
          <a:p>
            <a:endParaRPr lang="en-GB" dirty="0">
              <a:cs typeface="Calibri"/>
            </a:endParaRPr>
          </a:p>
        </p:txBody>
      </p:sp>
      <p:sp>
        <p:nvSpPr>
          <p:cNvPr id="4" name="Slide Number Placeholder 3"/>
          <p:cNvSpPr>
            <a:spLocks noGrp="1"/>
          </p:cNvSpPr>
          <p:nvPr>
            <p:ph type="sldNum" sz="quarter" idx="5"/>
          </p:nvPr>
        </p:nvSpPr>
        <p:spPr/>
        <p:txBody>
          <a:bodyPr/>
          <a:lstStyle/>
          <a:p>
            <a:fld id="{7311567F-F019-E948-A7D1-1F94AF06001C}" type="slidenum">
              <a:rPr lang="en-GB" smtClean="0"/>
              <a:t>11</a:t>
            </a:fld>
            <a:endParaRPr lang="en-GB"/>
          </a:p>
        </p:txBody>
      </p:sp>
    </p:spTree>
    <p:extLst>
      <p:ext uri="{BB962C8B-B14F-4D97-AF65-F5344CB8AC3E}">
        <p14:creationId xmlns:p14="http://schemas.microsoft.com/office/powerpoint/2010/main" val="356808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say a few words about the work the higher education sector and government have been doing around education fraud. One of the most significant recent developments in the war on fraud has been the Quality Assurance Agency’s Academic Integrity Charter, which was set up to combat all kinds of academic cheating including not only qualification fraud but fraud at application (e.g. forging personal statements), illegitimate funding applications and plagiarism and coursework cheating. </a:t>
            </a:r>
            <a:r>
              <a:rPr lang="en-US" dirty="0" err="1"/>
              <a:t>Hedd’s</a:t>
            </a:r>
            <a:r>
              <a:rPr lang="en-US" dirty="0"/>
              <a:t> own degree fraud charter has been folded into it.</a:t>
            </a:r>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12</a:t>
            </a:fld>
            <a:endParaRPr lang="en-GB"/>
          </a:p>
        </p:txBody>
      </p:sp>
    </p:spTree>
    <p:extLst>
      <p:ext uri="{BB962C8B-B14F-4D97-AF65-F5344CB8AC3E}">
        <p14:creationId xmlns:p14="http://schemas.microsoft.com/office/powerpoint/2010/main" val="781694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important associated development was the passing of a law in April 2022 in England that outlawed essay mills. </a:t>
            </a:r>
            <a:r>
              <a:rPr lang="en-US" dirty="0"/>
              <a:t>It is now a criminal offence to provide or arrange for another person to provide contract cheating services for financial gain to students in colleges and universities. It is also now an offence to advertise such services. The advert doesn’t even have to be seen by the target demographic for it to be breaking the law.</a:t>
            </a:r>
            <a:endParaRPr lang="en-GB" dirty="0"/>
          </a:p>
          <a:p>
            <a:r>
              <a:rPr lang="en-US" dirty="0"/>
              <a:t>Similarly, it is now an offence for a person to make arrangements for an advertisement in which that person offers, or is described as being available or competent, to provide or arrange for another person to provide a cheating service. Importantly, the offence </a:t>
            </a:r>
            <a:r>
              <a:rPr lang="en-US" dirty="0" err="1"/>
              <a:t>centres</a:t>
            </a:r>
            <a:r>
              <a:rPr lang="en-US" dirty="0"/>
              <a:t> around the act of advertising to students, and for the offence to be committed it does not need to be seen by its target demographic. This importance of this development cannot be overstated. It represents the first time that the government has taken steps to clamp down on a major area of fraud affecting universities and colleges.</a:t>
            </a:r>
            <a:endParaRPr lang="en-US"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7311567F-F019-E948-A7D1-1F94AF06001C}" type="slidenum">
              <a:rPr lang="en-GB" smtClean="0"/>
              <a:t>13</a:t>
            </a:fld>
            <a:endParaRPr lang="en-GB"/>
          </a:p>
        </p:txBody>
      </p:sp>
    </p:spTree>
    <p:extLst>
      <p:ext uri="{BB962C8B-B14F-4D97-AF65-F5344CB8AC3E}">
        <p14:creationId xmlns:p14="http://schemas.microsoft.com/office/powerpoint/2010/main" val="361045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subject of the government, the Professional Qualifications Act 2022 is a new piece of legislation which introduces new measures to ensure that both British workers and foreign nationals can have their regulated qualifications identified when working in either country. The Act requires UK regulators to publish their own entry and qualification requirements for their respective industries, as well as any other data about entitlement to </a:t>
            </a:r>
            <a:r>
              <a:rPr lang="en-US" dirty="0" err="1"/>
              <a:t>practise</a:t>
            </a:r>
            <a:r>
              <a:rPr lang="en-US" dirty="0"/>
              <a:t> any profession, including related qualifications. In practice, this means that UK and foreign workers have a clearer understanding of what qualification routes they will need to take in order to gain entitlement to </a:t>
            </a:r>
            <a:r>
              <a:rPr lang="en-US" dirty="0" err="1"/>
              <a:t>practise</a:t>
            </a:r>
            <a:r>
              <a:rPr lang="en-US" dirty="0"/>
              <a:t> a profession, although it does not provide any guidance about which qualifications may be </a:t>
            </a:r>
            <a:r>
              <a:rPr lang="en-US" dirty="0" err="1"/>
              <a:t>recognised</a:t>
            </a:r>
            <a:r>
              <a:rPr lang="en-US" dirty="0"/>
              <a:t> and how these may be authenticated in the workplace. Whilst a welcome development, it does not actually preclude the possibility of further qualification fraud occurring.</a:t>
            </a:r>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14</a:t>
            </a:fld>
            <a:endParaRPr lang="en-GB"/>
          </a:p>
        </p:txBody>
      </p:sp>
    </p:spTree>
    <p:extLst>
      <p:ext uri="{BB962C8B-B14F-4D97-AF65-F5344CB8AC3E}">
        <p14:creationId xmlns:p14="http://schemas.microsoft.com/office/powerpoint/2010/main" val="3526264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want to talk about the international dimension, beginning with UK higher education, which continues to be a destination of choice for international students. In 2020-21, just over 600,000 students in higher education were from outside the UK. Twenty-five per cent of them were from the EU, 75% from outside the EU. Chinese students made up the largest group of international students with 143,820 studying in the UK in 2020-21. India, Nigeria, United States, Hong Kong, Italy, France, Pakistan, Romania and Spain make up the rest of the top ten.</a:t>
            </a:r>
            <a:endParaRPr lang="en-GB" dirty="0"/>
          </a:p>
          <a:p>
            <a:r>
              <a:rPr lang="en-US" dirty="0"/>
              <a:t>In the year ending December 2021 there were 432,279 sponsored study visas granted. This is the highest annual number of study visas granted on record and represents both a recovery from the lower number of visas granted during the lockdown period but also an increase on pre-lockdown levels.</a:t>
            </a:r>
            <a:endParaRPr lang="en-GB" dirty="0"/>
          </a:p>
          <a:p>
            <a:r>
              <a:rPr lang="en-US" dirty="0"/>
              <a:t>The number of international students in the UK is, of course, the reason for </a:t>
            </a:r>
            <a:r>
              <a:rPr lang="en-US" dirty="0" err="1"/>
              <a:t>Hedd’s</a:t>
            </a:r>
            <a:r>
              <a:rPr lang="en-US" dirty="0"/>
              <a:t> international profile. More than 40% of verification requests come from outside of the UK.</a:t>
            </a:r>
            <a:endParaRPr lang="en-GB" dirty="0"/>
          </a:p>
          <a:p>
            <a:r>
              <a:rPr lang="en-US" dirty="0"/>
              <a:t>Our partnership with CSCSE has a profound impact. </a:t>
            </a:r>
            <a:r>
              <a:rPr lang="en-US" dirty="0" err="1"/>
              <a:t>Hedd</a:t>
            </a:r>
            <a:r>
              <a:rPr lang="en-US" dirty="0"/>
              <a:t> has helped CSCSE verify more than 230,000 degrees in the past five years. Embassies and consulates around the world are regular </a:t>
            </a:r>
            <a:r>
              <a:rPr lang="en-US" dirty="0" err="1"/>
              <a:t>Hedd</a:t>
            </a:r>
            <a:r>
              <a:rPr lang="en-US" dirty="0"/>
              <a:t> users and we have verified more than 30,000 degrees via these sources during </a:t>
            </a:r>
            <a:r>
              <a:rPr lang="en-US" dirty="0" err="1"/>
              <a:t>Hedd’s</a:t>
            </a:r>
            <a:r>
              <a:rPr lang="en-US" dirty="0"/>
              <a:t> lifetime. Excluding CSCSE and embassies and consulates, more than a quarter of a million verification requests have come from outside the UK. </a:t>
            </a:r>
            <a:endParaRPr lang="en-GB" dirty="0"/>
          </a:p>
          <a:p>
            <a:r>
              <a:rPr lang="en-US" dirty="0"/>
              <a:t>In the spirit of GDN, we are slowly establishing system links with our peers. In July 2019 we were delighted to come to an agreement with our colleagues </a:t>
            </a:r>
            <a:r>
              <a:rPr lang="en-US" dirty="0" err="1"/>
              <a:t>Verifdiploma</a:t>
            </a:r>
            <a:r>
              <a:rPr lang="en-US" dirty="0"/>
              <a:t> whereby </a:t>
            </a:r>
            <a:r>
              <a:rPr lang="en-US" dirty="0" err="1"/>
              <a:t>Hedd</a:t>
            </a:r>
            <a:r>
              <a:rPr lang="en-US" dirty="0"/>
              <a:t> users can verify the credentials of French degree-holders. We have also extended </a:t>
            </a:r>
            <a:r>
              <a:rPr lang="en-US" dirty="0" err="1"/>
              <a:t>Hedd’s</a:t>
            </a:r>
            <a:r>
              <a:rPr lang="en-US" dirty="0"/>
              <a:t> service to universities in Ireland.</a:t>
            </a:r>
            <a:endParaRPr lang="en-GB" dirty="0"/>
          </a:p>
          <a:p>
            <a:r>
              <a:rPr lang="en-US" dirty="0"/>
              <a:t>These are small but significant steps towards the global network of interconnected systems that has been the vision of GDN since its earliest days. </a:t>
            </a:r>
            <a:endParaRPr lang="en-GB" dirty="0"/>
          </a:p>
          <a:p>
            <a:endParaRPr lang="en-GB" dirty="0">
              <a:cs typeface="Calibri"/>
            </a:endParaRPr>
          </a:p>
        </p:txBody>
      </p:sp>
      <p:sp>
        <p:nvSpPr>
          <p:cNvPr id="4" name="Slide Number Placeholder 3"/>
          <p:cNvSpPr>
            <a:spLocks noGrp="1"/>
          </p:cNvSpPr>
          <p:nvPr>
            <p:ph type="sldNum" sz="quarter" idx="5"/>
          </p:nvPr>
        </p:nvSpPr>
        <p:spPr/>
        <p:txBody>
          <a:bodyPr/>
          <a:lstStyle/>
          <a:p>
            <a:fld id="{7311567F-F019-E948-A7D1-1F94AF06001C}" type="slidenum">
              <a:rPr lang="en-GB" smtClean="0"/>
              <a:t>15</a:t>
            </a:fld>
            <a:endParaRPr lang="en-GB"/>
          </a:p>
        </p:txBody>
      </p:sp>
    </p:spTree>
    <p:extLst>
      <p:ext uri="{BB962C8B-B14F-4D97-AF65-F5344CB8AC3E}">
        <p14:creationId xmlns:p14="http://schemas.microsoft.com/office/powerpoint/2010/main" val="261399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Hedd</a:t>
            </a:r>
            <a:r>
              <a:rPr lang="en-US" dirty="0"/>
              <a:t>, UK higher education’s official degree verification service, celebrated its tenth anniversary last year. </a:t>
            </a:r>
            <a:r>
              <a:rPr lang="en-US" dirty="0" err="1"/>
              <a:t>Hedd</a:t>
            </a:r>
            <a:r>
              <a:rPr lang="en-US" dirty="0"/>
              <a:t> has come a long way since the first degree verification was processed in October 2011. </a:t>
            </a:r>
            <a:endParaRPr lang="en-US"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96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Hedd</a:t>
            </a:r>
            <a:r>
              <a:rPr lang="en-US" dirty="0">
                <a:cs typeface="Calibri"/>
              </a:rPr>
              <a:t> is now 11 years old</a:t>
            </a:r>
            <a:endParaRPr lang="en-US" dirty="0">
              <a:effectLs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58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September of this year, the millionth verification was made through the system. We expect to reach the 2 million mark within the next three years, which speaks to just how fast </a:t>
            </a:r>
            <a:r>
              <a:rPr lang="en-US" dirty="0" err="1"/>
              <a:t>Hedd</a:t>
            </a:r>
            <a:r>
              <a:rPr lang="en-US" dirty="0"/>
              <a:t> is growing. Fifty-eight universities are now exclusive </a:t>
            </a:r>
            <a:r>
              <a:rPr lang="en-US" dirty="0" err="1"/>
              <a:t>Hedd</a:t>
            </a:r>
            <a:r>
              <a:rPr lang="en-US" dirty="0"/>
              <a:t> partners, meaning that all of their degree verifications are conducted through </a:t>
            </a:r>
            <a:r>
              <a:rPr lang="en-US" dirty="0" err="1"/>
              <a:t>Hedd</a:t>
            </a:r>
            <a:r>
              <a:rPr lang="en-US" dirty="0"/>
              <a:t>, and we provide a service to another 70 plus Universities. </a:t>
            </a:r>
            <a:r>
              <a:rPr lang="en-US" dirty="0" err="1"/>
              <a:t>Hedd</a:t>
            </a:r>
            <a:r>
              <a:rPr lang="en-US" dirty="0"/>
              <a:t> covers over 90% of UK graduates.</a:t>
            </a:r>
          </a:p>
          <a:p>
            <a:endParaRPr lang="en-US" dirty="0"/>
          </a:p>
          <a:p>
            <a:r>
              <a:rPr lang="en-US" dirty="0"/>
              <a:t>But degree verification is still a minority activity for UK employers. Although most employers of graduates will ask for evidence of qualifications, for example to see a copy of degree certificate, only between 25-30% of them actually check the authenticity of the data with the awarding body.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26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creates an opportunity gap for vendors of fake university experiences and documents. Qualification fraud is an international problem and the UK has been a high-profile target for the fraudsters for many years. </a:t>
            </a:r>
            <a:r>
              <a:rPr lang="en-US" dirty="0" err="1"/>
              <a:t>Hedd</a:t>
            </a:r>
            <a:r>
              <a:rPr lang="en-US" dirty="0"/>
              <a:t> started out as an efficiency service but quickly became a center for reporting degree fraud. This work was </a:t>
            </a:r>
            <a:r>
              <a:rPr lang="en-US" dirty="0" err="1"/>
              <a:t>formalised</a:t>
            </a:r>
            <a:r>
              <a:rPr lang="en-US" dirty="0"/>
              <a:t> in 2015 when we launched a reporting service on behalf of the Department for Education and latterly the Office for Students. It is now free-standing.</a:t>
            </a:r>
            <a:endParaRPr lang="en-GB" dirty="0"/>
          </a:p>
          <a:p>
            <a:endParaRPr lang="en-GB" sz="1800"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73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2015, the services has helped shut down 85 bogus institutions </a:t>
            </a:r>
            <a:endParaRPr lang="en-US"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764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added more than 300 to the </a:t>
            </a:r>
            <a:r>
              <a:rPr lang="en-US" dirty="0" err="1"/>
              <a:t>Hedd</a:t>
            </a:r>
            <a:r>
              <a:rPr lang="en-US" dirty="0"/>
              <a:t> database, where they are flagged as ‘not awarding </a:t>
            </a:r>
            <a:r>
              <a:rPr lang="en-US" dirty="0" err="1"/>
              <a:t>recognised</a:t>
            </a:r>
            <a:r>
              <a:rPr lang="en-US" dirty="0"/>
              <a:t> UK degrees’ which is a polite way of saying ‘bogus’. These include universities that use the name of a real institution but invert the order, such as Manchester University or Surrey University as well as made-up institutions such as Marylebone University or Chelsea University. We have investigated made-up universities based in real English counties such as Rutland University as well as those based in made-up counties such as </a:t>
            </a:r>
            <a:r>
              <a:rPr lang="en-US" dirty="0" err="1"/>
              <a:t>Ridgeshire</a:t>
            </a:r>
            <a:r>
              <a:rPr lang="en-US" dirty="0"/>
              <a:t> University.  A few years ago a very topical institution emerged – Brexit University! </a:t>
            </a:r>
          </a:p>
          <a:p>
            <a:r>
              <a:rPr lang="en-US" dirty="0"/>
              <a:t>One of the challenges we face is the fact that most of the operators of these sham entities claiming UK credentials are based outside of UK jurisdiction and it is sometimes difficult to take action against them.</a:t>
            </a:r>
            <a:endParaRPr lang="en-US" dirty="0">
              <a:cs typeface="Calibri"/>
            </a:endParaRPr>
          </a:p>
          <a:p>
            <a:r>
              <a:rPr lang="en-US" dirty="0"/>
              <a:t>We have seen many more fake certificates recently. In 2021 as part of our reporting service we received more than 200 certificates, double the previous year. </a:t>
            </a:r>
            <a:endParaRPr lang="en-US" dirty="0">
              <a:cs typeface="Calibri"/>
            </a:endParaRPr>
          </a:p>
          <a:p>
            <a:r>
              <a:rPr lang="en-US" dirty="0"/>
              <a:t>Examples of dubious certificates that we have received in the last month – doctorates, higher diplomas, professional certificates – include the Oxford Training Academy, the International Professionals Academy, the British Institute of Economics and Political Science – note the deliberate LSE associations. Fake certificates don’t exist on their own terms – they may be bolstered by an accreditation from a non-existent accreditation body or come with a built-in verification loop. </a:t>
            </a:r>
            <a:endParaRPr lang="en-US" dirty="0">
              <a:cs typeface="Calibri"/>
            </a:endParaRPr>
          </a:p>
          <a:p>
            <a:r>
              <a:rPr lang="en-US" dirty="0"/>
              <a:t>There is a problem with a lack of clarity in the regulation of qualifications outside of the higher education sector. For example, the regulations surrounding degree-awarding powers are very rigorous. Even the use of the word ‘university’ is highly constrained. </a:t>
            </a:r>
            <a:endParaRPr lang="en-US" dirty="0">
              <a:cs typeface="Calibri"/>
            </a:endParaRPr>
          </a:p>
          <a:p>
            <a:r>
              <a:rPr lang="en-US" dirty="0"/>
              <a:t>But there is much less clarity with diplomas, for example. We are observing a marked uptick in the number of fake or value-less diploma certificates. Despite the efforts of </a:t>
            </a:r>
            <a:r>
              <a:rPr lang="en-US" dirty="0" err="1"/>
              <a:t>Hedd</a:t>
            </a:r>
            <a:r>
              <a:rPr lang="en-US" dirty="0"/>
              <a:t> and many other </a:t>
            </a:r>
            <a:r>
              <a:rPr lang="en-US" dirty="0" err="1"/>
              <a:t>organisations</a:t>
            </a:r>
            <a:r>
              <a:rPr lang="en-US" dirty="0"/>
              <a:t> in higher education and industry, degree fraud has not been eradicated but there is more noise around it and the fraudsters know that they are more likely to be exposed. That’s why fraud outside of degrees is becoming more common.</a:t>
            </a:r>
            <a:endParaRPr lang="en-US" dirty="0">
              <a:cs typeface="Calibri"/>
            </a:endParaRPr>
          </a:p>
          <a:p>
            <a:endParaRPr lang="en-US" dirty="0">
              <a:cs typeface="Calibri"/>
            </a:endParaRPr>
          </a:p>
          <a:p>
            <a:endParaRPr lang="en-GB" sz="1800"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73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Whilst diplomas may be awarded by higher education institutions and professional associations or chartered bodies, they can also be issued by non-regulated providers. This makes it very difficult for students to assess the relative value of the training or course they are undertaking.</a:t>
            </a:r>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8</a:t>
            </a:fld>
            <a:endParaRPr lang="en-GB"/>
          </a:p>
        </p:txBody>
      </p:sp>
    </p:spTree>
    <p:extLst>
      <p:ext uri="{BB962C8B-B14F-4D97-AF65-F5344CB8AC3E}">
        <p14:creationId xmlns:p14="http://schemas.microsoft.com/office/powerpoint/2010/main" val="3714524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an </a:t>
            </a:r>
            <a:r>
              <a:rPr lang="en-US" dirty="0" err="1"/>
              <a:t>organisation</a:t>
            </a:r>
            <a:r>
              <a:rPr lang="en-US" dirty="0"/>
              <a:t> that provides training leading to the award of a diploma. It claims to be a postgraduate-level institution, which is a clever way of side-stepping the requirement to be an accredited institution of higher education. </a:t>
            </a:r>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9</a:t>
            </a:fld>
            <a:endParaRPr lang="en-GB"/>
          </a:p>
        </p:txBody>
      </p:sp>
    </p:spTree>
    <p:extLst>
      <p:ext uri="{BB962C8B-B14F-4D97-AF65-F5344CB8AC3E}">
        <p14:creationId xmlns:p14="http://schemas.microsoft.com/office/powerpoint/2010/main" val="189799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jisc.ac.uk" TargetMode="External"/><Relationship Id="rId2" Type="http://schemas.openxmlformats.org/officeDocument/2006/relationships/hyperlink" Target="mailto:customerservices@jisc.ac.uk" TargetMode="External"/><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358774" y="2995886"/>
            <a:ext cx="5373811" cy="341572"/>
          </a:xfrm>
          <a:prstGeom prst="rect">
            <a:avLst/>
          </a:prstGeom>
        </p:spPr>
        <p:txBody>
          <a:bodyPr lIns="0" tIns="0" rIns="0" bIns="0"/>
          <a:lstStyle>
            <a:lvl1pPr algn="l">
              <a:lnSpc>
                <a:spcPct val="100000"/>
              </a:lnSpc>
              <a:defRPr sz="3100" b="1" i="0">
                <a:solidFill>
                  <a:schemeClr val="tx1"/>
                </a:solidFill>
                <a:latin typeface="+mn-lt"/>
                <a:ea typeface="Roboto Black" panose="02000000000000000000" pitchFamily="2" charset="0"/>
              </a:defRPr>
            </a:lvl1pPr>
          </a:lstStyle>
          <a:p>
            <a:r>
              <a:rPr lang="en-US"/>
              <a:t>Click to edit Master title style (white or black text)</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358774" y="4105351"/>
            <a:ext cx="6518277" cy="255741"/>
          </a:xfrm>
          <a:prstGeom prst="rect">
            <a:avLst/>
          </a:prstGeom>
        </p:spPr>
        <p:txBody>
          <a:bodyPr lIns="0" tIns="0" rIns="0" bIns="0" anchor="t" anchorCtr="0"/>
          <a:lstStyle>
            <a:lvl1pPr marL="0" indent="0">
              <a:buNone/>
              <a:defRPr sz="18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 (white or black text)</a:t>
            </a:r>
          </a:p>
        </p:txBody>
      </p:sp>
      <p:sp>
        <p:nvSpPr>
          <p:cNvPr id="5" name="Picture Placeholder 4">
            <a:extLst>
              <a:ext uri="{FF2B5EF4-FFF2-40B4-BE49-F238E27FC236}">
                <a16:creationId xmlns:a16="http://schemas.microsoft.com/office/drawing/2014/main" id="{B3239D9C-EA5C-4DDB-ACFA-8E457CD8E0F1}"/>
              </a:ext>
            </a:extLst>
          </p:cNvPr>
          <p:cNvSpPr>
            <a:spLocks noGrp="1"/>
          </p:cNvSpPr>
          <p:nvPr>
            <p:ph type="pic" sz="quarter" idx="14" hasCustomPrompt="1"/>
          </p:nvPr>
        </p:nvSpPr>
        <p:spPr>
          <a:xfrm>
            <a:off x="0" y="0"/>
            <a:ext cx="9144000" cy="5143500"/>
          </a:xfrm>
          <a:prstGeom prst="rect">
            <a:avLst/>
          </a:prstGeom>
        </p:spPr>
        <p:txBody>
          <a:bodyPr/>
          <a:lstStyle>
            <a:lvl1pPr>
              <a:defRPr/>
            </a:lvl1pPr>
          </a:lstStyle>
          <a:p>
            <a:r>
              <a:rPr lang="en-GB"/>
              <a:t>Insert background image (via slide master)</a:t>
            </a:r>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hasCustomPrompt="1"/>
          </p:nvPr>
        </p:nvSpPr>
        <p:spPr>
          <a:xfrm>
            <a:off x="6877051" y="339726"/>
            <a:ext cx="1908174" cy="542478"/>
          </a:xfrm>
          <a:prstGeom prst="rect">
            <a:avLst/>
          </a:prstGeom>
        </p:spPr>
        <p:txBody>
          <a:bodyPr lIns="0" tIns="0" rIns="0" bIns="0"/>
          <a:lstStyle>
            <a:lvl1pPr marL="36910" indent="0" algn="r" defTabSz="270000">
              <a:lnSpc>
                <a:spcPct val="100000"/>
              </a:lnSpc>
              <a:buNone/>
              <a:tabLst/>
              <a:defRPr sz="1600" b="0" i="0">
                <a:solidFill>
                  <a:schemeClr val="tx1"/>
                </a:solidFill>
                <a:latin typeface="+mn-lt"/>
                <a:ea typeface="Roboto Medium" panose="02000000000000000000" pitchFamily="2" charset="0"/>
              </a:defRPr>
            </a:lvl1pPr>
            <a:lvl2pPr marL="139303" indent="0" defTabSz="270000">
              <a:lnSpc>
                <a:spcPct val="100000"/>
              </a:lnSpc>
              <a:buNone/>
              <a:tabLst/>
              <a:defRPr sz="1000" b="0" i="0">
                <a:solidFill>
                  <a:schemeClr val="tx1"/>
                </a:solidFill>
                <a:latin typeface="Roboto Medium" panose="02000000000000000000" pitchFamily="2" charset="0"/>
                <a:ea typeface="Roboto Medium" panose="02000000000000000000" pitchFamily="2" charset="0"/>
              </a:defRPr>
            </a:lvl2pPr>
            <a:lvl3pPr marL="270271" indent="0" defTabSz="270000">
              <a:lnSpc>
                <a:spcPct val="100000"/>
              </a:lnSpc>
              <a:buNone/>
              <a:tabLst/>
              <a:defRPr sz="1000" b="0" i="0">
                <a:solidFill>
                  <a:schemeClr val="tx1"/>
                </a:solidFill>
                <a:latin typeface="Roboto Medium" panose="02000000000000000000" pitchFamily="2" charset="0"/>
                <a:ea typeface="Roboto Medium" panose="02000000000000000000" pitchFamily="2" charset="0"/>
              </a:defRPr>
            </a:lvl3pPr>
            <a:lvl4pPr marL="402431" indent="0" defTabSz="270000">
              <a:lnSpc>
                <a:spcPct val="100000"/>
              </a:lnSpc>
              <a:buNone/>
              <a:tabLst/>
              <a:defRPr sz="1000" b="0" i="0">
                <a:solidFill>
                  <a:schemeClr val="tx1"/>
                </a:solidFill>
                <a:latin typeface="Roboto Medium" panose="02000000000000000000" pitchFamily="2" charset="0"/>
                <a:ea typeface="Roboto Medium" panose="02000000000000000000" pitchFamily="2" charset="0"/>
              </a:defRPr>
            </a:lvl4pPr>
            <a:lvl5pPr marL="533400" indent="0" defTabSz="270000">
              <a:lnSpc>
                <a:spcPct val="100000"/>
              </a:lnSpc>
              <a:buNone/>
              <a:tabLst/>
              <a:defRPr sz="1000" b="0" i="0">
                <a:solidFill>
                  <a:schemeClr val="tx1"/>
                </a:solidFill>
                <a:latin typeface="Roboto Medium" panose="02000000000000000000" pitchFamily="2" charset="0"/>
                <a:ea typeface="Roboto Medium" panose="02000000000000000000" pitchFamily="2" charset="0"/>
              </a:defRPr>
            </a:lvl5pPr>
          </a:lstStyle>
          <a:p>
            <a:pPr lvl="0"/>
            <a:r>
              <a:rPr lang="en-US"/>
              <a:t>Date / publication (white/black)</a:t>
            </a:r>
          </a:p>
        </p:txBody>
      </p:sp>
    </p:spTree>
    <p:extLst>
      <p:ext uri="{BB962C8B-B14F-4D97-AF65-F5344CB8AC3E}">
        <p14:creationId xmlns:p14="http://schemas.microsoft.com/office/powerpoint/2010/main" val="183180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amp; 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02291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418130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343543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COLUMN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D7370905-EA8F-408C-AF88-BA9535B1D73D}"/>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641970" cy="360000"/>
          </a:xfrm>
          <a:prstGeom prst="rect">
            <a:avLst/>
          </a:prstGeom>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358775" y="4623776"/>
            <a:ext cx="198109" cy="360000"/>
          </a:xfrm>
          <a:prstGeom prst="rect">
            <a:avLst/>
          </a:prstGeo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40722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UMN &amp; 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Content Placeholder 2">
            <a:extLst>
              <a:ext uri="{FF2B5EF4-FFF2-40B4-BE49-F238E27FC236}">
                <a16:creationId xmlns:a16="http://schemas.microsoft.com/office/drawing/2014/main" id="{55CB3130-9E98-460A-9004-89B1D06444C6}"/>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11126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9303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305679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OLUMN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ABBF1310-C6E8-4747-8F27-E8B3BAE2CD43}"/>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641970" cy="360000"/>
          </a:xfrm>
          <a:prstGeom prst="rect">
            <a:avLst/>
          </a:prstGeom>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358775" y="4623776"/>
            <a:ext cx="198109" cy="360000"/>
          </a:xfrm>
          <a:prstGeom prst="rect">
            <a:avLst/>
          </a:prstGeo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82520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UMN &amp; 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Content Placeholder 2">
            <a:extLst>
              <a:ext uri="{FF2B5EF4-FFF2-40B4-BE49-F238E27FC236}">
                <a16:creationId xmlns:a16="http://schemas.microsoft.com/office/drawing/2014/main" id="{3368455E-248E-4A62-84CB-1504411DD432}"/>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6385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0242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GNOFF / BACK">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48E224-0843-40D6-A276-7E4F01A610D6}"/>
              </a:ext>
              <a:ext uri="{C183D7F6-B498-43B3-948B-1728B52AA6E4}">
                <adec:decorative xmlns:adec="http://schemas.microsoft.com/office/drawing/2017/decorative" val="1"/>
              </a:ext>
            </a:extLst>
          </p:cNvPr>
          <p:cNvSpPr/>
          <p:nvPr userDrawn="1"/>
        </p:nvSpPr>
        <p:spPr>
          <a:xfrm>
            <a:off x="876" y="0"/>
            <a:ext cx="4113923" cy="5143498"/>
          </a:xfrm>
          <a:prstGeom prst="rect">
            <a:avLst/>
          </a:prstGeom>
          <a:solidFill>
            <a:srgbClr val="F8A80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6" name="Text Placeholder 2">
            <a:extLst>
              <a:ext uri="{FF2B5EF4-FFF2-40B4-BE49-F238E27FC236}">
                <a16:creationId xmlns:a16="http://schemas.microsoft.com/office/drawing/2014/main" id="{B83C6179-DD0A-490F-BDCC-39DCE0DD2EF1}"/>
              </a:ext>
            </a:extLst>
          </p:cNvPr>
          <p:cNvSpPr>
            <a:spLocks noGrp="1"/>
          </p:cNvSpPr>
          <p:nvPr>
            <p:ph type="body" idx="13"/>
          </p:nvPr>
        </p:nvSpPr>
        <p:spPr>
          <a:xfrm>
            <a:off x="358774" y="1034878"/>
            <a:ext cx="3097189" cy="255741"/>
          </a:xfrm>
          <a:prstGeom prst="rect">
            <a:avLst/>
          </a:prstGeom>
        </p:spPr>
        <p:txBody>
          <a:bodyPr lIns="0" tIns="0" rIns="0" bIns="0" anchor="t" anchorCtr="0"/>
          <a:lstStyle>
            <a:lvl1pPr marL="0" indent="0">
              <a:buNone/>
              <a:defRPr sz="18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7" name="Text Placeholder 2">
            <a:extLst>
              <a:ext uri="{FF2B5EF4-FFF2-40B4-BE49-F238E27FC236}">
                <a16:creationId xmlns:a16="http://schemas.microsoft.com/office/drawing/2014/main" id="{67789889-646E-4B2E-9D5C-573B0D05460D}"/>
              </a:ext>
            </a:extLst>
          </p:cNvPr>
          <p:cNvSpPr>
            <a:spLocks noGrp="1"/>
          </p:cNvSpPr>
          <p:nvPr>
            <p:ph type="body" idx="14"/>
          </p:nvPr>
        </p:nvSpPr>
        <p:spPr>
          <a:xfrm>
            <a:off x="358774" y="1400971"/>
            <a:ext cx="3097189" cy="255741"/>
          </a:xfrm>
          <a:prstGeom prst="rect">
            <a:avLst/>
          </a:prstGeom>
        </p:spPr>
        <p:txBody>
          <a:bodyPr lIns="0" tIns="0" rIns="0" bIns="0" anchor="t" anchorCtr="0"/>
          <a:lstStyle>
            <a:lvl1pPr marL="0" indent="0">
              <a:buNone/>
              <a:defRPr sz="18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8" name="Text Placeholder 2">
            <a:extLst>
              <a:ext uri="{FF2B5EF4-FFF2-40B4-BE49-F238E27FC236}">
                <a16:creationId xmlns:a16="http://schemas.microsoft.com/office/drawing/2014/main" id="{02652D3B-FC2F-4D4C-BC2F-484950BD270E}"/>
              </a:ext>
            </a:extLst>
          </p:cNvPr>
          <p:cNvSpPr>
            <a:spLocks noGrp="1"/>
          </p:cNvSpPr>
          <p:nvPr>
            <p:ph type="body" idx="15"/>
          </p:nvPr>
        </p:nvSpPr>
        <p:spPr>
          <a:xfrm>
            <a:off x="358774" y="1765311"/>
            <a:ext cx="3097189" cy="255741"/>
          </a:xfrm>
          <a:prstGeom prst="rect">
            <a:avLst/>
          </a:prstGeom>
        </p:spPr>
        <p:txBody>
          <a:bodyPr lIns="0" tIns="0" rIns="0" bIns="0" anchor="t" anchorCtr="0"/>
          <a:lstStyle>
            <a:lvl1pPr marL="0" indent="0">
              <a:buNone/>
              <a:defRPr sz="18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cxnSp>
        <p:nvCxnSpPr>
          <p:cNvPr id="19" name="Straight Connector 15">
            <a:extLst>
              <a:ext uri="{FF2B5EF4-FFF2-40B4-BE49-F238E27FC236}">
                <a16:creationId xmlns:a16="http://schemas.microsoft.com/office/drawing/2014/main" id="{87C38241-24AF-4CE0-980A-71A16D93C1C4}"/>
              </a:ext>
              <a:ext uri="{C183D7F6-B498-43B3-948B-1728B52AA6E4}">
                <adec:decorative xmlns:adec="http://schemas.microsoft.com/office/drawing/2017/decorative" val="1"/>
              </a:ext>
            </a:extLst>
          </p:cNvPr>
          <p:cNvCxnSpPr>
            <a:cxnSpLocks noChangeShapeType="1"/>
          </p:cNvCxnSpPr>
          <p:nvPr userDrawn="1"/>
        </p:nvCxnSpPr>
        <p:spPr bwMode="auto">
          <a:xfrm>
            <a:off x="365955" y="2249488"/>
            <a:ext cx="29520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0" name="Text Placeholder 2">
            <a:extLst>
              <a:ext uri="{FF2B5EF4-FFF2-40B4-BE49-F238E27FC236}">
                <a16:creationId xmlns:a16="http://schemas.microsoft.com/office/drawing/2014/main" id="{71A88A6C-BDD3-4D52-BD09-C40E6D3C83A6}"/>
              </a:ext>
            </a:extLst>
          </p:cNvPr>
          <p:cNvSpPr>
            <a:spLocks noGrp="1"/>
          </p:cNvSpPr>
          <p:nvPr>
            <p:ph type="body" idx="16" hasCustomPrompt="1"/>
          </p:nvPr>
        </p:nvSpPr>
        <p:spPr>
          <a:xfrm>
            <a:off x="365955" y="2468230"/>
            <a:ext cx="3097189" cy="255741"/>
          </a:xfrm>
          <a:prstGeom prst="rect">
            <a:avLst/>
          </a:prstGeom>
        </p:spPr>
        <p:txBody>
          <a:bodyPr lIns="0" tIns="0" rIns="0" bIns="0" anchor="t" anchorCtr="0"/>
          <a:lstStyle>
            <a:lvl1pPr marL="0" indent="0">
              <a:lnSpc>
                <a:spcPct val="100000"/>
              </a:lnSpc>
              <a:buNone/>
              <a:defRPr sz="18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One </a:t>
            </a:r>
            <a:r>
              <a:rPr lang="en-GB" err="1"/>
              <a:t>Castlepark</a:t>
            </a:r>
            <a:r>
              <a:rPr lang="en-GB"/>
              <a:t> Tower Hill Bristol BS2 0JA</a:t>
            </a:r>
          </a:p>
        </p:txBody>
      </p:sp>
      <p:sp>
        <p:nvSpPr>
          <p:cNvPr id="21" name="Text Placeholder 2">
            <a:extLst>
              <a:ext uri="{FF2B5EF4-FFF2-40B4-BE49-F238E27FC236}">
                <a16:creationId xmlns:a16="http://schemas.microsoft.com/office/drawing/2014/main" id="{E1AA825B-E050-4FEA-9752-6FAEE5EBA666}"/>
              </a:ext>
            </a:extLst>
          </p:cNvPr>
          <p:cNvSpPr>
            <a:spLocks noGrp="1"/>
          </p:cNvSpPr>
          <p:nvPr>
            <p:ph type="body" idx="17" hasCustomPrompt="1"/>
          </p:nvPr>
        </p:nvSpPr>
        <p:spPr>
          <a:xfrm>
            <a:off x="365955" y="3192047"/>
            <a:ext cx="3097189" cy="255741"/>
          </a:xfrm>
          <a:prstGeom prst="rect">
            <a:avLst/>
          </a:prstGeom>
        </p:spPr>
        <p:txBody>
          <a:bodyPr lIns="0" tIns="0" rIns="0" bIns="0" anchor="t" anchorCtr="0"/>
          <a:lstStyle>
            <a:lvl1pPr marL="0" indent="0">
              <a:buNone/>
              <a:defRPr sz="18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T 020 3697 5800</a:t>
            </a:r>
          </a:p>
        </p:txBody>
      </p:sp>
      <p:sp>
        <p:nvSpPr>
          <p:cNvPr id="23" name="TextBox 22">
            <a:extLst>
              <a:ext uri="{FF2B5EF4-FFF2-40B4-BE49-F238E27FC236}">
                <a16:creationId xmlns:a16="http://schemas.microsoft.com/office/drawing/2014/main" id="{8A582BB2-CAF7-4EC8-851F-180E70D5FB8B}"/>
              </a:ext>
            </a:extLst>
          </p:cNvPr>
          <p:cNvSpPr txBox="1"/>
          <p:nvPr userDrawn="1"/>
        </p:nvSpPr>
        <p:spPr>
          <a:xfrm>
            <a:off x="365955" y="3614196"/>
            <a:ext cx="3276892" cy="276999"/>
          </a:xfrm>
          <a:prstGeom prst="rect">
            <a:avLst/>
          </a:prstGeom>
          <a:noFill/>
        </p:spPr>
        <p:txBody>
          <a:bodyPr wrap="square" lIns="0" tIns="0" rIns="0" bIns="0" rtlCol="0">
            <a:spAutoFit/>
          </a:bodyPr>
          <a:lstStyle/>
          <a:p>
            <a:r>
              <a:rPr lang="en-GB" sz="1800" b="1">
                <a:solidFill>
                  <a:srgbClr val="2A4898"/>
                </a:solidFill>
                <a:latin typeface="+mn-lt"/>
                <a:ea typeface="Roboto Medium" panose="02000000000000000000" pitchFamily="2" charset="0"/>
                <a:hlinkClick r:id="rId2">
                  <a:extLst>
                    <a:ext uri="{A12FA001-AC4F-418D-AE19-62706E023703}">
                      <ahyp:hlinkClr xmlns:ahyp="http://schemas.microsoft.com/office/drawing/2018/hyperlinkcolor" val="tx"/>
                    </a:ext>
                  </a:extLst>
                </a:hlinkClick>
              </a:rPr>
              <a:t>customerservices@jisc.ac.uk</a:t>
            </a:r>
            <a:endParaRPr lang="en-GB" sz="1800" b="1">
              <a:solidFill>
                <a:srgbClr val="2A4898"/>
              </a:solidFill>
              <a:latin typeface="+mn-lt"/>
              <a:ea typeface="Roboto Medium" panose="02000000000000000000" pitchFamily="2" charset="0"/>
            </a:endParaRPr>
          </a:p>
        </p:txBody>
      </p:sp>
      <p:sp>
        <p:nvSpPr>
          <p:cNvPr id="24" name="TextBox 23">
            <a:extLst>
              <a:ext uri="{FF2B5EF4-FFF2-40B4-BE49-F238E27FC236}">
                <a16:creationId xmlns:a16="http://schemas.microsoft.com/office/drawing/2014/main" id="{2DDF8DAE-180A-4A80-948F-DF49A8732151}"/>
              </a:ext>
            </a:extLst>
          </p:cNvPr>
          <p:cNvSpPr txBox="1"/>
          <p:nvPr userDrawn="1"/>
        </p:nvSpPr>
        <p:spPr>
          <a:xfrm>
            <a:off x="365955" y="3981892"/>
            <a:ext cx="2499165" cy="276999"/>
          </a:xfrm>
          <a:prstGeom prst="rect">
            <a:avLst/>
          </a:prstGeom>
          <a:noFill/>
        </p:spPr>
        <p:txBody>
          <a:bodyPr wrap="square" lIns="0" tIns="0" rIns="0" bIns="0" rtlCol="0">
            <a:spAutoFit/>
          </a:bodyPr>
          <a:lstStyle/>
          <a:p>
            <a:r>
              <a:rPr lang="en-GB" sz="1800" b="1">
                <a:solidFill>
                  <a:srgbClr val="2A4898"/>
                </a:solidFill>
                <a:latin typeface="+mn-lt"/>
                <a:ea typeface="Roboto Medium" panose="02000000000000000000" pitchFamily="2" charset="0"/>
                <a:hlinkClick r:id="rId3" action="ppaction://hlinkfile">
                  <a:extLst>
                    <a:ext uri="{A12FA001-AC4F-418D-AE19-62706E023703}">
                      <ahyp:hlinkClr xmlns:ahyp="http://schemas.microsoft.com/office/drawing/2018/hyperlinkcolor" val="tx"/>
                    </a:ext>
                  </a:extLst>
                </a:hlinkClick>
              </a:rPr>
              <a:t>jisc.ac.uk</a:t>
            </a:r>
            <a:endParaRPr lang="en-GB" sz="1800" b="1">
              <a:solidFill>
                <a:srgbClr val="2A4898"/>
              </a:solidFill>
              <a:latin typeface="+mn-lt"/>
              <a:ea typeface="Roboto Medium" panose="02000000000000000000" pitchFamily="2" charset="0"/>
            </a:endParaRPr>
          </a:p>
        </p:txBody>
      </p:sp>
      <p:pic>
        <p:nvPicPr>
          <p:cNvPr id="13" name="Picture 12" descr="two higher education students working on an ipad">
            <a:extLst>
              <a:ext uri="{FF2B5EF4-FFF2-40B4-BE49-F238E27FC236}">
                <a16:creationId xmlns:a16="http://schemas.microsoft.com/office/drawing/2014/main" id="{95C3DB1F-2F5F-4A41-8446-2FC2ADB977A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2688" t="86" r="21460"/>
          <a:stretch/>
        </p:blipFill>
        <p:spPr>
          <a:xfrm>
            <a:off x="4064508" y="0"/>
            <a:ext cx="5079492" cy="5143500"/>
          </a:xfrm>
          <a:prstGeom prst="rect">
            <a:avLst/>
          </a:prstGeom>
        </p:spPr>
      </p:pic>
    </p:spTree>
    <p:extLst>
      <p:ext uri="{BB962C8B-B14F-4D97-AF65-F5344CB8AC3E}">
        <p14:creationId xmlns:p14="http://schemas.microsoft.com/office/powerpoint/2010/main" val="341479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00566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COLUMN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102810A4-96FB-42BF-AA7B-3057FF99AC6B}"/>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641970" cy="360000"/>
          </a:xfrm>
          <a:prstGeom prst="rect">
            <a:avLst/>
          </a:prstGeom>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358775" y="4623776"/>
            <a:ext cx="198109" cy="360000"/>
          </a:xfrm>
          <a:prstGeom prst="rect">
            <a:avLst/>
          </a:prstGeo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3480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UMN &amp; 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Content Placeholder 2">
            <a:extLst>
              <a:ext uri="{FF2B5EF4-FFF2-40B4-BE49-F238E27FC236}">
                <a16:creationId xmlns:a16="http://schemas.microsoft.com/office/drawing/2014/main" id="{F235B841-1D1F-46DF-839D-40ADD4D36BA1}"/>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76186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14231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229595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COLUMN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8DA157DE-7020-4FC1-84EC-74C89F24A6F1}"/>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tx1"/>
                </a:solidFill>
                <a:latin typeface="+mn-lt"/>
                <a:ea typeface="Roboto Light" panose="02000000000000000000" pitchFamily="2" charset="0"/>
              </a:defRPr>
            </a:lvl1pPr>
            <a:lvl2pPr marL="180975" indent="-90488" defTabSz="270000">
              <a:lnSpc>
                <a:spcPct val="100000"/>
              </a:lnSpc>
              <a:tabLst/>
              <a:defRPr sz="1800" b="0" i="0">
                <a:solidFill>
                  <a:schemeClr val="tx1"/>
                </a:solidFill>
                <a:latin typeface="+mn-lt"/>
                <a:ea typeface="Roboto Light" panose="02000000000000000000" pitchFamily="2" charset="0"/>
              </a:defRPr>
            </a:lvl2pPr>
            <a:lvl3pPr marL="266700" indent="-85725" defTabSz="270000">
              <a:lnSpc>
                <a:spcPct val="100000"/>
              </a:lnSpc>
              <a:tabLst/>
              <a:defRPr sz="1800" b="0" i="0">
                <a:solidFill>
                  <a:schemeClr val="tx1"/>
                </a:solidFill>
                <a:latin typeface="+mn-lt"/>
                <a:ea typeface="Roboto Light" panose="02000000000000000000" pitchFamily="2" charset="0"/>
              </a:defRPr>
            </a:lvl3pPr>
            <a:lvl4pPr marL="357188" indent="-90488" defTabSz="270000">
              <a:lnSpc>
                <a:spcPct val="100000"/>
              </a:lnSpc>
              <a:tabLst/>
              <a:defRPr sz="1800" b="0" i="0">
                <a:solidFill>
                  <a:schemeClr val="tx1"/>
                </a:solidFill>
                <a:latin typeface="+mn-lt"/>
                <a:ea typeface="Roboto Light" panose="02000000000000000000" pitchFamily="2" charset="0"/>
              </a:defRPr>
            </a:lvl4pPr>
            <a:lvl5pPr marL="447675" indent="-90488" defTabSz="270000">
              <a:lnSpc>
                <a:spcPct val="100000"/>
              </a:lnSpc>
              <a:tabLst/>
              <a:defRPr sz="18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317214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UMN &amp; 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Content Placeholder 2">
            <a:extLst>
              <a:ext uri="{FF2B5EF4-FFF2-40B4-BE49-F238E27FC236}">
                <a16:creationId xmlns:a16="http://schemas.microsoft.com/office/drawing/2014/main" id="{EC013441-BF5B-4FB2-9553-87D53D6A71E6}"/>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tx1"/>
                </a:solidFill>
                <a:latin typeface="+mn-lt"/>
                <a:ea typeface="Roboto Light" panose="02000000000000000000" pitchFamily="2" charset="0"/>
              </a:defRPr>
            </a:lvl1pPr>
            <a:lvl2pPr marL="180975" indent="-90488" defTabSz="270000">
              <a:lnSpc>
                <a:spcPct val="100000"/>
              </a:lnSpc>
              <a:tabLst/>
              <a:defRPr sz="1800" b="0" i="0">
                <a:solidFill>
                  <a:schemeClr val="tx1"/>
                </a:solidFill>
                <a:latin typeface="+mn-lt"/>
                <a:ea typeface="Roboto Light" panose="02000000000000000000" pitchFamily="2" charset="0"/>
              </a:defRPr>
            </a:lvl2pPr>
            <a:lvl3pPr marL="266700" indent="-85725" defTabSz="270000">
              <a:lnSpc>
                <a:spcPct val="100000"/>
              </a:lnSpc>
              <a:tabLst/>
              <a:defRPr sz="1800" b="0" i="0">
                <a:solidFill>
                  <a:schemeClr val="tx1"/>
                </a:solidFill>
                <a:latin typeface="+mn-lt"/>
                <a:ea typeface="Roboto Light" panose="02000000000000000000" pitchFamily="2" charset="0"/>
              </a:defRPr>
            </a:lvl3pPr>
            <a:lvl4pPr marL="357188" indent="-90488" defTabSz="270000">
              <a:lnSpc>
                <a:spcPct val="100000"/>
              </a:lnSpc>
              <a:tabLst/>
              <a:defRPr sz="1800" b="0" i="0">
                <a:solidFill>
                  <a:schemeClr val="tx1"/>
                </a:solidFill>
                <a:latin typeface="+mn-lt"/>
                <a:ea typeface="Roboto Light" panose="02000000000000000000" pitchFamily="2" charset="0"/>
              </a:defRPr>
            </a:lvl4pPr>
            <a:lvl5pPr marL="447675" indent="-90488" defTabSz="270000">
              <a:lnSpc>
                <a:spcPct val="100000"/>
              </a:lnSpc>
              <a:tabLst/>
              <a:defRPr sz="18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solidFill>
                  <a:schemeClr val="tx1"/>
                </a:solidFill>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119317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407145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5" y="2269634"/>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2863679"/>
            <a:ext cx="6518277" cy="255741"/>
          </a:xfrm>
          <a:prstGeom prst="rect">
            <a:avLst/>
          </a:prstGeom>
        </p:spPr>
        <p:txBody>
          <a:bodyPr lIns="0" tIns="0" rIns="0" bIns="0" anchor="t" anchorCtr="0"/>
          <a:lstStyle>
            <a:lvl1pPr marL="0" indent="0">
              <a:buNone/>
              <a:defRPr sz="1800" b="0" i="0">
                <a:solidFill>
                  <a:schemeClr val="bg1"/>
                </a:solidFill>
                <a:latin typeface="+mn-lt"/>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Tree>
    <p:extLst>
      <p:ext uri="{BB962C8B-B14F-4D97-AF65-F5344CB8AC3E}">
        <p14:creationId xmlns:p14="http://schemas.microsoft.com/office/powerpoint/2010/main" val="380767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COLUMN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5" y="339726"/>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3"/>
            <a:ext cx="6518277"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102810A4-96FB-42BF-AA7B-3057FF99AC6B}"/>
              </a:ext>
            </a:extLst>
          </p:cNvPr>
          <p:cNvSpPr>
            <a:spLocks noGrp="1"/>
          </p:cNvSpPr>
          <p:nvPr>
            <p:ph idx="1"/>
          </p:nvPr>
        </p:nvSpPr>
        <p:spPr>
          <a:xfrm>
            <a:off x="358776" y="1429557"/>
            <a:ext cx="6518276" cy="3013858"/>
          </a:xfrm>
          <a:prstGeom prst="rect">
            <a:avLst/>
          </a:prstGeom>
        </p:spPr>
        <p:txBody>
          <a:bodyPr lIns="0" tIns="0" rIns="0" bIns="0"/>
          <a:lstStyle>
            <a:lvl1pPr marL="90486" indent="-90486" defTabSz="269993">
              <a:lnSpc>
                <a:spcPct val="100000"/>
              </a:lnSpc>
              <a:tabLst/>
              <a:defRPr sz="1800" b="0" i="0">
                <a:solidFill>
                  <a:schemeClr val="bg1"/>
                </a:solidFill>
                <a:latin typeface="+mn-lt"/>
                <a:ea typeface="Roboto Light" panose="02000000000000000000" pitchFamily="2" charset="0"/>
              </a:defRPr>
            </a:lvl1pPr>
            <a:lvl2pPr marL="180971" indent="-90486" defTabSz="269993">
              <a:lnSpc>
                <a:spcPct val="100000"/>
              </a:lnSpc>
              <a:tabLst/>
              <a:defRPr sz="1800" b="0" i="0">
                <a:solidFill>
                  <a:schemeClr val="bg1"/>
                </a:solidFill>
                <a:latin typeface="+mn-lt"/>
                <a:ea typeface="Roboto Light" panose="02000000000000000000" pitchFamily="2" charset="0"/>
              </a:defRPr>
            </a:lvl2pPr>
            <a:lvl3pPr marL="266693" indent="-85723" defTabSz="269993">
              <a:lnSpc>
                <a:spcPct val="100000"/>
              </a:lnSpc>
              <a:tabLst/>
              <a:defRPr sz="1800" b="0" i="0">
                <a:solidFill>
                  <a:schemeClr val="bg1"/>
                </a:solidFill>
                <a:latin typeface="+mn-lt"/>
                <a:ea typeface="Roboto Light" panose="02000000000000000000" pitchFamily="2" charset="0"/>
              </a:defRPr>
            </a:lvl3pPr>
            <a:lvl4pPr marL="357179" indent="-90486" defTabSz="269993">
              <a:lnSpc>
                <a:spcPct val="100000"/>
              </a:lnSpc>
              <a:tabLst/>
              <a:defRPr sz="1800" b="0" i="0">
                <a:solidFill>
                  <a:schemeClr val="bg1"/>
                </a:solidFill>
                <a:latin typeface="+mn-lt"/>
                <a:ea typeface="Roboto Light" panose="02000000000000000000" pitchFamily="2" charset="0"/>
              </a:defRPr>
            </a:lvl4pPr>
            <a:lvl5pPr marL="447664" indent="-90486" defTabSz="269993">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641970" cy="360000"/>
          </a:xfrm>
          <a:prstGeom prst="rect">
            <a:avLst/>
          </a:prstGeom>
        </p:spPr>
        <p:txBody>
          <a:bodyPr/>
          <a:lstStyle>
            <a:lvl1pPr>
              <a:defRPr/>
            </a:lvl1pPr>
          </a:lstStyle>
          <a:p>
            <a:r>
              <a:rPr lang="en-GB"/>
              <a:t>A new jisc.ac.uk</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358776" y="4623776"/>
            <a:ext cx="198109" cy="360000"/>
          </a:xfrm>
          <a:prstGeom prst="rect">
            <a:avLst/>
          </a:prstGeo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58294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08834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 &amp; 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5" y="339726"/>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6" y="1047263"/>
            <a:ext cx="3959999"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9" name="Content Placeholder 2">
            <a:extLst>
              <a:ext uri="{FF2B5EF4-FFF2-40B4-BE49-F238E27FC236}">
                <a16:creationId xmlns:a16="http://schemas.microsoft.com/office/drawing/2014/main" id="{F235B841-1D1F-46DF-839D-40ADD4D36BA1}"/>
              </a:ext>
            </a:extLst>
          </p:cNvPr>
          <p:cNvSpPr>
            <a:spLocks noGrp="1"/>
          </p:cNvSpPr>
          <p:nvPr>
            <p:ph idx="1"/>
          </p:nvPr>
        </p:nvSpPr>
        <p:spPr>
          <a:xfrm>
            <a:off x="358776" y="1429557"/>
            <a:ext cx="3959998" cy="3013858"/>
          </a:xfrm>
          <a:prstGeom prst="rect">
            <a:avLst/>
          </a:prstGeom>
        </p:spPr>
        <p:txBody>
          <a:bodyPr lIns="0" tIns="0" rIns="0" bIns="0"/>
          <a:lstStyle>
            <a:lvl1pPr marL="90486" indent="-90486" defTabSz="269993">
              <a:lnSpc>
                <a:spcPct val="100000"/>
              </a:lnSpc>
              <a:tabLst/>
              <a:defRPr sz="1800" b="0" i="0">
                <a:solidFill>
                  <a:schemeClr val="bg1"/>
                </a:solidFill>
                <a:latin typeface="+mn-lt"/>
                <a:ea typeface="Roboto Light" panose="02000000000000000000" pitchFamily="2" charset="0"/>
              </a:defRPr>
            </a:lvl1pPr>
            <a:lvl2pPr marL="180971" indent="-90486" defTabSz="269993">
              <a:lnSpc>
                <a:spcPct val="100000"/>
              </a:lnSpc>
              <a:tabLst/>
              <a:defRPr sz="1800" b="0" i="0">
                <a:solidFill>
                  <a:schemeClr val="bg1"/>
                </a:solidFill>
                <a:latin typeface="+mn-lt"/>
                <a:ea typeface="Roboto Light" panose="02000000000000000000" pitchFamily="2" charset="0"/>
              </a:defRPr>
            </a:lvl2pPr>
            <a:lvl3pPr marL="266693" indent="-85723" defTabSz="269993">
              <a:lnSpc>
                <a:spcPct val="100000"/>
              </a:lnSpc>
              <a:tabLst/>
              <a:defRPr sz="1800" b="0" i="0">
                <a:solidFill>
                  <a:schemeClr val="bg1"/>
                </a:solidFill>
                <a:latin typeface="+mn-lt"/>
                <a:ea typeface="Roboto Light" panose="02000000000000000000" pitchFamily="2" charset="0"/>
              </a:defRPr>
            </a:lvl3pPr>
            <a:lvl4pPr marL="357179" indent="-90486" defTabSz="269993">
              <a:lnSpc>
                <a:spcPct val="100000"/>
              </a:lnSpc>
              <a:tabLst/>
              <a:defRPr sz="1800" b="0" i="0">
                <a:solidFill>
                  <a:schemeClr val="bg1"/>
                </a:solidFill>
                <a:latin typeface="+mn-lt"/>
                <a:ea typeface="Roboto Light" panose="02000000000000000000" pitchFamily="2" charset="0"/>
              </a:defRPr>
            </a:lvl4pPr>
            <a:lvl5pPr marL="447664" indent="-90486" defTabSz="269993">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1"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A new jisc.ac.uk</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92257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5" y="339726"/>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A new jisc.ac.uk</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72954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INGLE COLUMN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5" y="339726"/>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641970" cy="360000"/>
          </a:xfrm>
          <a:prstGeom prst="rect">
            <a:avLst/>
          </a:prstGeom>
        </p:spPr>
        <p:txBody>
          <a:bodyPr/>
          <a:lstStyle>
            <a:lvl1pPr>
              <a:defRPr/>
            </a:lvl1pPr>
          </a:lstStyle>
          <a:p>
            <a:r>
              <a:rPr lang="en-GB"/>
              <a:t>Jisc induction</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a:xfrm>
            <a:off x="358776" y="4623776"/>
            <a:ext cx="198109" cy="360000"/>
          </a:xfrm>
          <a:prstGeom prst="rect">
            <a:avLst/>
          </a:prstGeom>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3"/>
            <a:ext cx="6518277"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D7370905-EA8F-408C-AF88-BA9535B1D73D}"/>
              </a:ext>
            </a:extLst>
          </p:cNvPr>
          <p:cNvSpPr>
            <a:spLocks noGrp="1"/>
          </p:cNvSpPr>
          <p:nvPr>
            <p:ph idx="1"/>
          </p:nvPr>
        </p:nvSpPr>
        <p:spPr>
          <a:xfrm>
            <a:off x="358776" y="1429557"/>
            <a:ext cx="6518276" cy="3013858"/>
          </a:xfrm>
          <a:prstGeom prst="rect">
            <a:avLst/>
          </a:prstGeom>
        </p:spPr>
        <p:txBody>
          <a:bodyPr lIns="0" tIns="0" rIns="0" bIns="0"/>
          <a:lstStyle>
            <a:lvl1pPr marL="90486" indent="-90486" defTabSz="269993">
              <a:lnSpc>
                <a:spcPct val="100000"/>
              </a:lnSpc>
              <a:tabLst/>
              <a:defRPr sz="1200" b="0" i="0">
                <a:solidFill>
                  <a:schemeClr val="bg1"/>
                </a:solidFill>
                <a:latin typeface="+mn-lt"/>
                <a:ea typeface="Roboto Light" panose="02000000000000000000" pitchFamily="2" charset="0"/>
              </a:defRPr>
            </a:lvl1pPr>
            <a:lvl2pPr marL="180971" indent="-90486" defTabSz="269993">
              <a:lnSpc>
                <a:spcPct val="100000"/>
              </a:lnSpc>
              <a:tabLst/>
              <a:defRPr sz="1200" b="0" i="0">
                <a:solidFill>
                  <a:schemeClr val="bg1"/>
                </a:solidFill>
                <a:latin typeface="+mn-lt"/>
                <a:ea typeface="Roboto Light" panose="02000000000000000000" pitchFamily="2" charset="0"/>
              </a:defRPr>
            </a:lvl2pPr>
            <a:lvl3pPr marL="266693" indent="-85723" defTabSz="269993">
              <a:lnSpc>
                <a:spcPct val="100000"/>
              </a:lnSpc>
              <a:tabLst/>
              <a:defRPr sz="1200" b="0" i="0">
                <a:solidFill>
                  <a:schemeClr val="bg1"/>
                </a:solidFill>
                <a:latin typeface="+mn-lt"/>
                <a:ea typeface="Roboto Light" panose="02000000000000000000" pitchFamily="2" charset="0"/>
              </a:defRPr>
            </a:lvl3pPr>
            <a:lvl4pPr marL="357179" indent="-90486" defTabSz="269993">
              <a:lnSpc>
                <a:spcPct val="100000"/>
              </a:lnSpc>
              <a:tabLst/>
              <a:defRPr sz="1200" b="0" i="0">
                <a:solidFill>
                  <a:schemeClr val="bg1"/>
                </a:solidFill>
                <a:latin typeface="+mn-lt"/>
                <a:ea typeface="Roboto Light" panose="02000000000000000000" pitchFamily="2" charset="0"/>
              </a:defRPr>
            </a:lvl4pPr>
            <a:lvl5pPr marL="447664" indent="-90486" defTabSz="269993">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142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5" y="339726"/>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All-hands - October 2021</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76860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08834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01DE75C-9D45-4CFA-BB77-7A8A519AF237}"/>
              </a:ext>
            </a:extLst>
          </p:cNvPr>
          <p:cNvSpPr>
            <a:spLocks noGrp="1"/>
          </p:cNvSpPr>
          <p:nvPr>
            <p:ph type="pic" sz="quarter" idx="13" hasCustomPrompt="1"/>
          </p:nvPr>
        </p:nvSpPr>
        <p:spPr>
          <a:xfrm>
            <a:off x="0" y="0"/>
            <a:ext cx="9144000" cy="5143500"/>
          </a:xfrm>
          <a:prstGeom prst="rect">
            <a:avLst/>
          </a:prstGeom>
        </p:spPr>
        <p:txBody>
          <a:bodyPr/>
          <a:lstStyle>
            <a:lvl1pPr>
              <a:defRPr/>
            </a:lvl1pPr>
          </a:lstStyle>
          <a:p>
            <a:r>
              <a:rPr lang="en-GB"/>
              <a:t>Insert full bleed image</a:t>
            </a:r>
          </a:p>
        </p:txBody>
      </p:sp>
      <p:sp>
        <p:nvSpPr>
          <p:cNvPr id="5" name="Footer Placeholder 4">
            <a:extLst>
              <a:ext uri="{FF2B5EF4-FFF2-40B4-BE49-F238E27FC236}">
                <a16:creationId xmlns:a16="http://schemas.microsoft.com/office/drawing/2014/main" id="{FE058BCC-7A26-6A42-AA87-525F6042C6FB}"/>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975973A5-CA9C-1043-A3DA-4ED6E6C469A5}"/>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91436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tx1"/>
                </a:solidFill>
                <a:latin typeface="+mn-lt"/>
                <a:ea typeface="Roboto Light" panose="02000000000000000000" pitchFamily="2" charset="0"/>
              </a:defRPr>
            </a:lvl1pPr>
            <a:lvl2pPr marL="180975" indent="-90488" defTabSz="270000">
              <a:lnSpc>
                <a:spcPct val="100000"/>
              </a:lnSpc>
              <a:tabLst/>
              <a:defRPr sz="1800" b="0" i="0">
                <a:solidFill>
                  <a:schemeClr val="tx1"/>
                </a:solidFill>
                <a:latin typeface="+mn-lt"/>
                <a:ea typeface="Roboto Light" panose="02000000000000000000" pitchFamily="2" charset="0"/>
              </a:defRPr>
            </a:lvl2pPr>
            <a:lvl3pPr marL="266700" indent="-85725" defTabSz="270000">
              <a:lnSpc>
                <a:spcPct val="100000"/>
              </a:lnSpc>
              <a:tabLst/>
              <a:defRPr sz="1800" b="0" i="0">
                <a:solidFill>
                  <a:schemeClr val="tx1"/>
                </a:solidFill>
                <a:latin typeface="+mn-lt"/>
                <a:ea typeface="Roboto Light" panose="02000000000000000000" pitchFamily="2" charset="0"/>
              </a:defRPr>
            </a:lvl3pPr>
            <a:lvl4pPr marL="357188" indent="-90488" defTabSz="270000">
              <a:lnSpc>
                <a:spcPct val="100000"/>
              </a:lnSpc>
              <a:tabLst/>
              <a:defRPr sz="1800" b="0" i="0">
                <a:solidFill>
                  <a:schemeClr val="tx1"/>
                </a:solidFill>
                <a:latin typeface="+mn-lt"/>
                <a:ea typeface="Roboto Light" panose="02000000000000000000" pitchFamily="2" charset="0"/>
              </a:defRPr>
            </a:lvl4pPr>
            <a:lvl5pPr marL="447675" indent="-90488" defTabSz="270000">
              <a:lnSpc>
                <a:spcPct val="100000"/>
              </a:lnSpc>
              <a:tabLst/>
              <a:defRPr sz="18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88433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UMN &amp;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Content Placeholder 2">
            <a:extLst>
              <a:ext uri="{FF2B5EF4-FFF2-40B4-BE49-F238E27FC236}">
                <a16:creationId xmlns:a16="http://schemas.microsoft.com/office/drawing/2014/main" id="{333DA8FA-7150-4DC1-8728-AA9FC6E69792}"/>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tx1"/>
                </a:solidFill>
                <a:latin typeface="+mn-lt"/>
                <a:ea typeface="Roboto Light" panose="02000000000000000000" pitchFamily="2" charset="0"/>
              </a:defRPr>
            </a:lvl1pPr>
            <a:lvl2pPr marL="180975" indent="-90488" defTabSz="270000">
              <a:lnSpc>
                <a:spcPct val="100000"/>
              </a:lnSpc>
              <a:tabLst/>
              <a:defRPr sz="1800" b="0" i="0">
                <a:solidFill>
                  <a:schemeClr val="tx1"/>
                </a:solidFill>
                <a:latin typeface="+mn-lt"/>
                <a:ea typeface="Roboto Light" panose="02000000000000000000" pitchFamily="2" charset="0"/>
              </a:defRPr>
            </a:lvl2pPr>
            <a:lvl3pPr marL="266700" indent="-85725" defTabSz="270000">
              <a:lnSpc>
                <a:spcPct val="100000"/>
              </a:lnSpc>
              <a:tabLst/>
              <a:defRPr sz="1800" b="0" i="0">
                <a:solidFill>
                  <a:schemeClr val="tx1"/>
                </a:solidFill>
                <a:latin typeface="+mn-lt"/>
                <a:ea typeface="Roboto Light" panose="02000000000000000000" pitchFamily="2" charset="0"/>
              </a:defRPr>
            </a:lvl3pPr>
            <a:lvl4pPr marL="357188" indent="-90488" defTabSz="270000">
              <a:lnSpc>
                <a:spcPct val="100000"/>
              </a:lnSpc>
              <a:tabLst/>
              <a:defRPr sz="1800" b="0" i="0">
                <a:solidFill>
                  <a:schemeClr val="tx1"/>
                </a:solidFill>
                <a:latin typeface="+mn-lt"/>
                <a:ea typeface="Roboto Light" panose="02000000000000000000" pitchFamily="2" charset="0"/>
              </a:defRPr>
            </a:lvl4pPr>
            <a:lvl5pPr marL="447675" indent="-90488" defTabSz="270000">
              <a:lnSpc>
                <a:spcPct val="100000"/>
              </a:lnSpc>
              <a:tabLst/>
              <a:defRPr sz="18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08095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244335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213542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01DE75C-9D45-4CFA-BB77-7A8A519AF237}"/>
              </a:ext>
            </a:extLst>
          </p:cNvPr>
          <p:cNvSpPr>
            <a:spLocks noGrp="1"/>
          </p:cNvSpPr>
          <p:nvPr>
            <p:ph type="pic" sz="quarter" idx="13" hasCustomPrompt="1"/>
          </p:nvPr>
        </p:nvSpPr>
        <p:spPr>
          <a:xfrm>
            <a:off x="0" y="0"/>
            <a:ext cx="9144000" cy="5143500"/>
          </a:xfrm>
          <a:prstGeom prst="rect">
            <a:avLst/>
          </a:prstGeom>
        </p:spPr>
        <p:txBody>
          <a:bodyPr/>
          <a:lstStyle>
            <a:lvl1pPr>
              <a:defRPr/>
            </a:lvl1pPr>
          </a:lstStyle>
          <a:p>
            <a:r>
              <a:rPr lang="en-GB"/>
              <a:t>Insert full bleed image</a:t>
            </a:r>
          </a:p>
        </p:txBody>
      </p:sp>
      <p:sp>
        <p:nvSpPr>
          <p:cNvPr id="5" name="Footer Placeholder 4">
            <a:extLst>
              <a:ext uri="{FF2B5EF4-FFF2-40B4-BE49-F238E27FC236}">
                <a16:creationId xmlns:a16="http://schemas.microsoft.com/office/drawing/2014/main" id="{FE058BCC-7A26-6A42-AA87-525F6042C6FB}"/>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975973A5-CA9C-1043-A3DA-4ED6E6C469A5}"/>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91436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NGLE COLUMN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102810A4-96FB-42BF-AA7B-3057FF99AC6B}"/>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641970" cy="360000"/>
          </a:xfrm>
          <a:prstGeom prst="rect">
            <a:avLst/>
          </a:prstGeom>
        </p:spPr>
        <p:txBody>
          <a:bodyPr/>
          <a:lstStyle>
            <a:lvl1pPr>
              <a:defRPr/>
            </a:lvl1pPr>
          </a:lstStyle>
          <a:p>
            <a:r>
              <a:rPr lang="en-GB"/>
              <a:t>A new jisc.ac.uk</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358775" y="4623776"/>
            <a:ext cx="198109" cy="360000"/>
          </a:xfrm>
          <a:prstGeom prst="rect">
            <a:avLst/>
          </a:prstGeo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62874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UMN &amp; 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Content Placeholder 2">
            <a:extLst>
              <a:ext uri="{FF2B5EF4-FFF2-40B4-BE49-F238E27FC236}">
                <a16:creationId xmlns:a16="http://schemas.microsoft.com/office/drawing/2014/main" id="{F235B841-1D1F-46DF-839D-40ADD4D36BA1}"/>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A new jisc.ac.uk</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98030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A new jisc.ac.uk</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99829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5" y="2269634"/>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2863679"/>
            <a:ext cx="6518277" cy="255741"/>
          </a:xfrm>
          <a:prstGeom prst="rect">
            <a:avLst/>
          </a:prstGeom>
        </p:spPr>
        <p:txBody>
          <a:bodyPr lIns="0" tIns="0" rIns="0" bIns="0" anchor="t" anchorCtr="0"/>
          <a:lstStyle>
            <a:lvl1pPr marL="0" indent="0">
              <a:buNone/>
              <a:defRPr sz="1800" b="0" i="0">
                <a:solidFill>
                  <a:schemeClr val="bg1"/>
                </a:solidFill>
                <a:latin typeface="+mn-lt"/>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Tree>
    <p:extLst>
      <p:ext uri="{BB962C8B-B14F-4D97-AF65-F5344CB8AC3E}">
        <p14:creationId xmlns:p14="http://schemas.microsoft.com/office/powerpoint/2010/main" val="32643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NGLE COLUMN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5" y="339726"/>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3"/>
            <a:ext cx="6518277"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102810A4-96FB-42BF-AA7B-3057FF99AC6B}"/>
              </a:ext>
            </a:extLst>
          </p:cNvPr>
          <p:cNvSpPr>
            <a:spLocks noGrp="1"/>
          </p:cNvSpPr>
          <p:nvPr>
            <p:ph idx="1"/>
          </p:nvPr>
        </p:nvSpPr>
        <p:spPr>
          <a:xfrm>
            <a:off x="358776" y="1429557"/>
            <a:ext cx="6518276" cy="3013858"/>
          </a:xfrm>
          <a:prstGeom prst="rect">
            <a:avLst/>
          </a:prstGeom>
        </p:spPr>
        <p:txBody>
          <a:bodyPr lIns="0" tIns="0" rIns="0" bIns="0"/>
          <a:lstStyle>
            <a:lvl1pPr marL="132160" indent="-132160" defTabSz="269993">
              <a:lnSpc>
                <a:spcPct val="100000"/>
              </a:lnSpc>
              <a:tabLst/>
              <a:defRPr sz="1350" b="0" i="0">
                <a:solidFill>
                  <a:schemeClr val="bg1"/>
                </a:solidFill>
                <a:latin typeface="+mn-lt"/>
                <a:ea typeface="Roboto Light" panose="02000000000000000000" pitchFamily="2" charset="0"/>
              </a:defRPr>
            </a:lvl1pPr>
            <a:lvl2pPr marL="270272" indent="-138113" defTabSz="269993">
              <a:lnSpc>
                <a:spcPct val="100000"/>
              </a:lnSpc>
              <a:tabLst/>
              <a:defRPr sz="1350" b="0" i="0">
                <a:solidFill>
                  <a:schemeClr val="bg1"/>
                </a:solidFill>
                <a:latin typeface="+mn-lt"/>
                <a:ea typeface="Roboto Light" panose="02000000000000000000" pitchFamily="2" charset="0"/>
              </a:defRPr>
            </a:lvl2pPr>
            <a:lvl3pPr marL="403622" indent="-133350" defTabSz="269993">
              <a:lnSpc>
                <a:spcPct val="100000"/>
              </a:lnSpc>
              <a:tabLst/>
              <a:defRPr sz="1350" b="0" i="0">
                <a:solidFill>
                  <a:schemeClr val="bg1"/>
                </a:solidFill>
                <a:latin typeface="+mn-lt"/>
                <a:ea typeface="Roboto Light" panose="02000000000000000000" pitchFamily="2" charset="0"/>
              </a:defRPr>
            </a:lvl3pPr>
            <a:lvl4pPr marL="535781" indent="-132160" defTabSz="269993">
              <a:lnSpc>
                <a:spcPct val="100000"/>
              </a:lnSpc>
              <a:tabLst/>
              <a:defRPr sz="1350" b="0" i="0">
                <a:solidFill>
                  <a:schemeClr val="bg1"/>
                </a:solidFill>
                <a:latin typeface="+mn-lt"/>
                <a:ea typeface="Roboto Light" panose="02000000000000000000" pitchFamily="2" charset="0"/>
              </a:defRPr>
            </a:lvl4pPr>
            <a:lvl5pPr marL="673894" indent="-138113" defTabSz="269993">
              <a:lnSpc>
                <a:spcPct val="100000"/>
              </a:lnSpc>
              <a:tabLst/>
              <a:defRPr sz="135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641970" cy="360000"/>
          </a:xfrm>
          <a:prstGeom prst="rect">
            <a:avLst/>
          </a:prstGeom>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358776" y="4623776"/>
            <a:ext cx="198109" cy="360000"/>
          </a:xfrm>
          <a:prstGeom prst="rect">
            <a:avLst/>
          </a:prstGeo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30185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UMN &amp; 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5" y="339726"/>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6" y="1047263"/>
            <a:ext cx="3959999"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9" name="Content Placeholder 2">
            <a:extLst>
              <a:ext uri="{FF2B5EF4-FFF2-40B4-BE49-F238E27FC236}">
                <a16:creationId xmlns:a16="http://schemas.microsoft.com/office/drawing/2014/main" id="{F235B841-1D1F-46DF-839D-40ADD4D36BA1}"/>
              </a:ext>
            </a:extLst>
          </p:cNvPr>
          <p:cNvSpPr>
            <a:spLocks noGrp="1"/>
          </p:cNvSpPr>
          <p:nvPr>
            <p:ph idx="1"/>
          </p:nvPr>
        </p:nvSpPr>
        <p:spPr>
          <a:xfrm>
            <a:off x="358776" y="1429557"/>
            <a:ext cx="3959998" cy="3013858"/>
          </a:xfrm>
          <a:prstGeom prst="rect">
            <a:avLst/>
          </a:prstGeom>
        </p:spPr>
        <p:txBody>
          <a:bodyPr lIns="0" tIns="0" rIns="0" bIns="0"/>
          <a:lstStyle>
            <a:lvl1pPr marL="132160" indent="-132160" defTabSz="269993">
              <a:lnSpc>
                <a:spcPct val="100000"/>
              </a:lnSpc>
              <a:tabLst/>
              <a:defRPr sz="1350" b="0" i="0">
                <a:solidFill>
                  <a:schemeClr val="bg1"/>
                </a:solidFill>
                <a:latin typeface="+mn-lt"/>
                <a:ea typeface="Roboto Light" panose="02000000000000000000" pitchFamily="2" charset="0"/>
              </a:defRPr>
            </a:lvl1pPr>
            <a:lvl2pPr marL="270272" indent="-138113" defTabSz="269993">
              <a:lnSpc>
                <a:spcPct val="100000"/>
              </a:lnSpc>
              <a:tabLst/>
              <a:defRPr sz="1350" b="0" i="0">
                <a:solidFill>
                  <a:schemeClr val="bg1"/>
                </a:solidFill>
                <a:latin typeface="+mn-lt"/>
                <a:ea typeface="Roboto Light" panose="02000000000000000000" pitchFamily="2" charset="0"/>
              </a:defRPr>
            </a:lvl2pPr>
            <a:lvl3pPr marL="403622" indent="-133350" defTabSz="270272">
              <a:lnSpc>
                <a:spcPct val="100000"/>
              </a:lnSpc>
              <a:tabLst/>
              <a:defRPr sz="1350" b="0" i="0">
                <a:solidFill>
                  <a:schemeClr val="bg1"/>
                </a:solidFill>
                <a:latin typeface="+mn-lt"/>
                <a:ea typeface="Roboto Light" panose="02000000000000000000" pitchFamily="2" charset="0"/>
              </a:defRPr>
            </a:lvl3pPr>
            <a:lvl4pPr marL="535781" indent="-132160" defTabSz="269993">
              <a:lnSpc>
                <a:spcPct val="100000"/>
              </a:lnSpc>
              <a:tabLst/>
              <a:defRPr sz="1350" b="0" i="0">
                <a:solidFill>
                  <a:schemeClr val="bg1"/>
                </a:solidFill>
                <a:latin typeface="+mn-lt"/>
                <a:ea typeface="Roboto Light" panose="02000000000000000000" pitchFamily="2" charset="0"/>
              </a:defRPr>
            </a:lvl4pPr>
            <a:lvl5pPr marL="673894" indent="-138113" defTabSz="269993">
              <a:lnSpc>
                <a:spcPct val="100000"/>
              </a:lnSpc>
              <a:tabLst/>
              <a:defRPr sz="135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1"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66017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5" y="339726"/>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8679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5" y="2269634"/>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2863679"/>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Tree>
    <p:extLst>
      <p:ext uri="{BB962C8B-B14F-4D97-AF65-F5344CB8AC3E}">
        <p14:creationId xmlns:p14="http://schemas.microsoft.com/office/powerpoint/2010/main" val="241424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09" userDrawn="1">
          <p15:clr>
            <a:srgbClr val="FBAE40"/>
          </p15:clr>
        </p15:guide>
        <p15:guide id="2" pos="3249" userDrawn="1">
          <p15:clr>
            <a:srgbClr val="FBAE40"/>
          </p15:clr>
        </p15:guide>
        <p15:guide id="3" orient="horz" pos="1419"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NGLE COLUMN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5" y="339726"/>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6" y="1429557"/>
            <a:ext cx="6518276" cy="3013858"/>
          </a:xfrm>
          <a:prstGeom prst="rect">
            <a:avLst/>
          </a:prstGeom>
        </p:spPr>
        <p:txBody>
          <a:bodyPr lIns="0" tIns="0" rIns="0" bIns="0"/>
          <a:lstStyle>
            <a:lvl1pPr marL="90486" indent="-90486" defTabSz="269993">
              <a:lnSpc>
                <a:spcPct val="100000"/>
              </a:lnSpc>
              <a:tabLst/>
              <a:defRPr sz="1200" b="0" i="0">
                <a:solidFill>
                  <a:schemeClr val="bg1"/>
                </a:solidFill>
                <a:latin typeface="+mn-lt"/>
                <a:ea typeface="Roboto Light" panose="02000000000000000000" pitchFamily="2" charset="0"/>
              </a:defRPr>
            </a:lvl1pPr>
            <a:lvl2pPr marL="180971" indent="-90486" defTabSz="269993">
              <a:lnSpc>
                <a:spcPct val="100000"/>
              </a:lnSpc>
              <a:tabLst/>
              <a:defRPr sz="1200" b="0" i="0">
                <a:solidFill>
                  <a:schemeClr val="bg1"/>
                </a:solidFill>
                <a:latin typeface="+mn-lt"/>
                <a:ea typeface="Roboto Light" panose="02000000000000000000" pitchFamily="2" charset="0"/>
              </a:defRPr>
            </a:lvl2pPr>
            <a:lvl3pPr marL="266693" indent="-85723" defTabSz="269993">
              <a:lnSpc>
                <a:spcPct val="100000"/>
              </a:lnSpc>
              <a:tabLst/>
              <a:defRPr sz="1200" b="0" i="0">
                <a:solidFill>
                  <a:schemeClr val="bg1"/>
                </a:solidFill>
                <a:latin typeface="+mn-lt"/>
                <a:ea typeface="Roboto Light" panose="02000000000000000000" pitchFamily="2" charset="0"/>
              </a:defRPr>
            </a:lvl3pPr>
            <a:lvl4pPr marL="357179" indent="-90486" defTabSz="269993">
              <a:lnSpc>
                <a:spcPct val="100000"/>
              </a:lnSpc>
              <a:tabLst/>
              <a:defRPr sz="1200" b="0" i="0">
                <a:solidFill>
                  <a:schemeClr val="bg1"/>
                </a:solidFill>
                <a:latin typeface="+mn-lt"/>
                <a:ea typeface="Roboto Light" panose="02000000000000000000" pitchFamily="2" charset="0"/>
              </a:defRPr>
            </a:lvl4pPr>
            <a:lvl5pPr marL="447664" indent="-90486" defTabSz="269993">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lvl1pPr>
              <a:defRPr/>
            </a:lvl1pPr>
          </a:lstStyle>
          <a:p>
            <a:r>
              <a:rPr lang="en-GB"/>
              <a:t>Supporting customer centricity</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3"/>
            <a:ext cx="6518277"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Tree>
    <p:extLst>
      <p:ext uri="{BB962C8B-B14F-4D97-AF65-F5344CB8AC3E}">
        <p14:creationId xmlns:p14="http://schemas.microsoft.com/office/powerpoint/2010/main" val="105609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71" userDrawn="1">
          <p15:clr>
            <a:srgbClr val="FBAE40"/>
          </p15:clr>
        </p15:guide>
        <p15:guide id="2" pos="3249" userDrawn="1">
          <p15:clr>
            <a:srgbClr val="FBAE40"/>
          </p15:clr>
        </p15:guide>
        <p15:guide id="3" orient="horz" pos="586"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UMN &amp; 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5" y="339726"/>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6" y="1429557"/>
            <a:ext cx="3959998" cy="3013858"/>
          </a:xfrm>
          <a:prstGeom prst="rect">
            <a:avLst/>
          </a:prstGeom>
        </p:spPr>
        <p:txBody>
          <a:bodyPr lIns="0" tIns="0" rIns="0" bIns="0"/>
          <a:lstStyle>
            <a:lvl1pPr marL="90486" indent="-90486" defTabSz="269993">
              <a:lnSpc>
                <a:spcPct val="100000"/>
              </a:lnSpc>
              <a:tabLst/>
              <a:defRPr sz="1200" b="0" i="0">
                <a:solidFill>
                  <a:schemeClr val="bg1"/>
                </a:solidFill>
                <a:latin typeface="+mn-lt"/>
                <a:ea typeface="Roboto Light" panose="02000000000000000000" pitchFamily="2" charset="0"/>
              </a:defRPr>
            </a:lvl1pPr>
            <a:lvl2pPr marL="180971" indent="-90486" defTabSz="269993">
              <a:lnSpc>
                <a:spcPct val="100000"/>
              </a:lnSpc>
              <a:tabLst/>
              <a:defRPr sz="1200" b="0" i="0">
                <a:solidFill>
                  <a:schemeClr val="bg1"/>
                </a:solidFill>
                <a:latin typeface="+mn-lt"/>
                <a:ea typeface="Roboto Light" panose="02000000000000000000" pitchFamily="2" charset="0"/>
              </a:defRPr>
            </a:lvl2pPr>
            <a:lvl3pPr marL="266693" indent="-85723" defTabSz="269993">
              <a:lnSpc>
                <a:spcPct val="100000"/>
              </a:lnSpc>
              <a:tabLst/>
              <a:defRPr sz="1200" b="0" i="0">
                <a:solidFill>
                  <a:schemeClr val="bg1"/>
                </a:solidFill>
                <a:latin typeface="+mn-lt"/>
                <a:ea typeface="Roboto Light" panose="02000000000000000000" pitchFamily="2" charset="0"/>
              </a:defRPr>
            </a:lvl3pPr>
            <a:lvl4pPr marL="357179" indent="-90486" defTabSz="269993">
              <a:lnSpc>
                <a:spcPct val="100000"/>
              </a:lnSpc>
              <a:tabLst/>
              <a:defRPr sz="1200" b="0" i="0">
                <a:solidFill>
                  <a:schemeClr val="bg1"/>
                </a:solidFill>
                <a:latin typeface="+mn-lt"/>
                <a:ea typeface="Roboto Light" panose="02000000000000000000" pitchFamily="2" charset="0"/>
              </a:defRPr>
            </a:lvl4pPr>
            <a:lvl5pPr marL="447664" indent="-90486" defTabSz="269993">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490344" cy="360000"/>
          </a:xfrm>
        </p:spPr>
        <p:txBody>
          <a:bodyPr/>
          <a:lstStyle>
            <a:lvl1pPr>
              <a:defRPr/>
            </a:lvl1pPr>
          </a:lstStyle>
          <a:p>
            <a:r>
              <a:rPr lang="en-GB"/>
              <a:t>Supporting customer centricity</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6" y="1047263"/>
            <a:ext cx="3959999"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1"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382445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71" userDrawn="1">
          <p15:clr>
            <a:srgbClr val="FBAE40"/>
          </p15:clr>
        </p15:guide>
        <p15:guide id="2" pos="3249" userDrawn="1">
          <p15:clr>
            <a:srgbClr val="FBAE40"/>
          </p15:clr>
        </p15:guide>
        <p15:guide id="3" orient="horz" pos="58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tx1"/>
                </a:solidFill>
                <a:latin typeface="+mn-lt"/>
                <a:ea typeface="Roboto Light" panose="02000000000000000000" pitchFamily="2" charset="0"/>
              </a:defRPr>
            </a:lvl1pPr>
            <a:lvl2pPr marL="180975" indent="-90488" defTabSz="270000">
              <a:lnSpc>
                <a:spcPct val="100000"/>
              </a:lnSpc>
              <a:tabLst/>
              <a:defRPr sz="1800" b="0" i="0">
                <a:solidFill>
                  <a:schemeClr val="tx1"/>
                </a:solidFill>
                <a:latin typeface="+mn-lt"/>
                <a:ea typeface="Roboto Light" panose="02000000000000000000" pitchFamily="2" charset="0"/>
              </a:defRPr>
            </a:lvl2pPr>
            <a:lvl3pPr marL="266700" indent="-85725" defTabSz="270000">
              <a:lnSpc>
                <a:spcPct val="100000"/>
              </a:lnSpc>
              <a:tabLst/>
              <a:defRPr sz="1800" b="0" i="0">
                <a:solidFill>
                  <a:schemeClr val="tx1"/>
                </a:solidFill>
                <a:latin typeface="+mn-lt"/>
                <a:ea typeface="Roboto Light" panose="02000000000000000000" pitchFamily="2" charset="0"/>
              </a:defRPr>
            </a:lvl3pPr>
            <a:lvl4pPr marL="357188" indent="-90488" defTabSz="270000">
              <a:lnSpc>
                <a:spcPct val="100000"/>
              </a:lnSpc>
              <a:tabLst/>
              <a:defRPr sz="1800" b="0" i="0">
                <a:solidFill>
                  <a:schemeClr val="tx1"/>
                </a:solidFill>
                <a:latin typeface="+mn-lt"/>
                <a:ea typeface="Roboto Light" panose="02000000000000000000" pitchFamily="2" charset="0"/>
              </a:defRPr>
            </a:lvl4pPr>
            <a:lvl5pPr marL="447675" indent="-90488" defTabSz="270000">
              <a:lnSpc>
                <a:spcPct val="100000"/>
              </a:lnSpc>
              <a:tabLst/>
              <a:defRPr sz="18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88433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5" y="339726"/>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490344" cy="360000"/>
          </a:xfrm>
        </p:spPr>
        <p:txBody>
          <a:bodyPr/>
          <a:lstStyle>
            <a:lvl1pPr>
              <a:defRPr/>
            </a:lvl1pPr>
          </a:lstStyle>
          <a:p>
            <a:r>
              <a:rPr lang="en-GB"/>
              <a:t>Supporting customer centricity</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143676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71" userDrawn="1">
          <p15:clr>
            <a:srgbClr val="FBAE40"/>
          </p15:clr>
        </p15:guide>
        <p15:guide id="2" pos="3249" userDrawn="1">
          <p15:clr>
            <a:srgbClr val="FBAE40"/>
          </p15:clr>
        </p15:guide>
        <p15:guide id="3" orient="horz" pos="58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 &amp;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Content Placeholder 2">
            <a:extLst>
              <a:ext uri="{FF2B5EF4-FFF2-40B4-BE49-F238E27FC236}">
                <a16:creationId xmlns:a16="http://schemas.microsoft.com/office/drawing/2014/main" id="{333DA8FA-7150-4DC1-8728-AA9FC6E69792}"/>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tx1"/>
                </a:solidFill>
                <a:latin typeface="+mn-lt"/>
                <a:ea typeface="Roboto Light" panose="02000000000000000000" pitchFamily="2" charset="0"/>
              </a:defRPr>
            </a:lvl1pPr>
            <a:lvl2pPr marL="180975" indent="-90488" defTabSz="270000">
              <a:lnSpc>
                <a:spcPct val="100000"/>
              </a:lnSpc>
              <a:tabLst/>
              <a:defRPr sz="1800" b="0" i="0">
                <a:solidFill>
                  <a:schemeClr val="tx1"/>
                </a:solidFill>
                <a:latin typeface="+mn-lt"/>
                <a:ea typeface="Roboto Light" panose="02000000000000000000" pitchFamily="2" charset="0"/>
              </a:defRPr>
            </a:lvl2pPr>
            <a:lvl3pPr marL="266700" indent="-85725" defTabSz="270000">
              <a:lnSpc>
                <a:spcPct val="100000"/>
              </a:lnSpc>
              <a:tabLst/>
              <a:defRPr sz="1800" b="0" i="0">
                <a:solidFill>
                  <a:schemeClr val="tx1"/>
                </a:solidFill>
                <a:latin typeface="+mn-lt"/>
                <a:ea typeface="Roboto Light" panose="02000000000000000000" pitchFamily="2" charset="0"/>
              </a:defRPr>
            </a:lvl3pPr>
            <a:lvl4pPr marL="357188" indent="-90488" defTabSz="270000">
              <a:lnSpc>
                <a:spcPct val="100000"/>
              </a:lnSpc>
              <a:tabLst/>
              <a:defRPr sz="1800" b="0" i="0">
                <a:solidFill>
                  <a:schemeClr val="tx1"/>
                </a:solidFill>
                <a:latin typeface="+mn-lt"/>
                <a:ea typeface="Roboto Light" panose="02000000000000000000" pitchFamily="2" charset="0"/>
              </a:defRPr>
            </a:lvl4pPr>
            <a:lvl5pPr marL="447675" indent="-90488" defTabSz="270000">
              <a:lnSpc>
                <a:spcPct val="100000"/>
              </a:lnSpc>
              <a:tabLst/>
              <a:defRPr sz="18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08095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244335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72276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COLUMN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r>
              <a:rPr lang="en-GB"/>
              <a:t>EPMO - Update - Feb 2022</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88779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jpeg"/><Relationship Id="rId5" Type="http://schemas.openxmlformats.org/officeDocument/2006/relationships/theme" Target="../theme/theme10.xml"/><Relationship Id="rId4" Type="http://schemas.openxmlformats.org/officeDocument/2006/relationships/slideLayout" Target="../slideLayouts/slideLayout4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jpeg"/><Relationship Id="rId5" Type="http://schemas.openxmlformats.org/officeDocument/2006/relationships/theme" Target="../theme/theme11.xml"/><Relationship Id="rId4" Type="http://schemas.openxmlformats.org/officeDocument/2006/relationships/slideLayout" Target="../slideLayouts/slideLayout4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1.jpeg"/><Relationship Id="rId5" Type="http://schemas.openxmlformats.org/officeDocument/2006/relationships/theme" Target="../theme/theme12.xml"/><Relationship Id="rId4" Type="http://schemas.openxmlformats.org/officeDocument/2006/relationships/slideLayout" Target="../slideLayouts/slideLayout5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theme" Target="../theme/theme8.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AD7AA7-DF94-4AFF-A5FA-B3EEEEDACC3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8775" y="339725"/>
            <a:ext cx="540000" cy="540000"/>
          </a:xfrm>
          <a:prstGeom prst="rect">
            <a:avLst/>
          </a:prstGeom>
        </p:spPr>
      </p:pic>
    </p:spTree>
    <p:extLst>
      <p:ext uri="{BB962C8B-B14F-4D97-AF65-F5344CB8AC3E}">
        <p14:creationId xmlns:p14="http://schemas.microsoft.com/office/powerpoint/2010/main" val="2324101128"/>
      </p:ext>
    </p:extLst>
  </p:cSld>
  <p:clrMap bg1="lt1" tx1="dk1" bg2="lt2" tx2="dk2" accent1="accent1" accent2="accent2" accent3="accent3" accent4="accent4" accent5="accent5" accent6="accent6" hlink="hlink" folHlink="folHlink"/>
  <p:sldLayoutIdLst>
    <p:sldLayoutId id="2147483687" r:id="rId1"/>
    <p:sldLayoutId id="2147483689"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C3A427CD-10DF-40F8-B66D-2742A4BE1D00}"/>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5225" y="4623775"/>
            <a:ext cx="360000" cy="360000"/>
          </a:xfrm>
          <a:prstGeom prst="rect">
            <a:avLst/>
          </a:prstGeom>
        </p:spPr>
      </p:pic>
      <p:sp>
        <p:nvSpPr>
          <p:cNvPr id="7" name="Footer Placeholder 4">
            <a:extLst>
              <a:ext uri="{FF2B5EF4-FFF2-40B4-BE49-F238E27FC236}">
                <a16:creationId xmlns:a16="http://schemas.microsoft.com/office/drawing/2014/main" id="{2C3DE752-DA70-4A19-9AB8-AE44F462F80A}"/>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A new jisc.ac.uk</a:t>
            </a:r>
          </a:p>
        </p:txBody>
      </p:sp>
      <p:sp>
        <p:nvSpPr>
          <p:cNvPr id="8" name="Slide Number Placeholder 5">
            <a:extLst>
              <a:ext uri="{FF2B5EF4-FFF2-40B4-BE49-F238E27FC236}">
                <a16:creationId xmlns:a16="http://schemas.microsoft.com/office/drawing/2014/main" id="{B78059FF-A7D0-4A2E-A9BF-F03CA6FA84B8}"/>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20745125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9">
            <a:extLst>
              <a:ext uri="{FF2B5EF4-FFF2-40B4-BE49-F238E27FC236}">
                <a16:creationId xmlns:a16="http://schemas.microsoft.com/office/drawing/2014/main" id="{C3A427CD-10DF-40F8-B66D-2742A4BE1D00}"/>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5225" y="4623775"/>
            <a:ext cx="360000" cy="360000"/>
          </a:xfrm>
          <a:prstGeom prst="rect">
            <a:avLst/>
          </a:prstGeom>
        </p:spPr>
      </p:pic>
      <p:sp>
        <p:nvSpPr>
          <p:cNvPr id="7" name="Footer Placeholder 4">
            <a:extLst>
              <a:ext uri="{FF2B5EF4-FFF2-40B4-BE49-F238E27FC236}">
                <a16:creationId xmlns:a16="http://schemas.microsoft.com/office/drawing/2014/main" id="{2C3DE752-DA70-4A19-9AB8-AE44F462F80A}"/>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750" b="0" i="0">
                <a:solidFill>
                  <a:schemeClr val="bg1"/>
                </a:solidFill>
                <a:latin typeface="+mn-lt"/>
                <a:ea typeface="Roboto Light" panose="02000000000000000000" pitchFamily="2" charset="0"/>
              </a:defRPr>
            </a:lvl1pPr>
          </a:lstStyle>
          <a:p>
            <a:r>
              <a:rPr lang="en-GB"/>
              <a:t>Insert footer</a:t>
            </a:r>
          </a:p>
        </p:txBody>
      </p:sp>
      <p:sp>
        <p:nvSpPr>
          <p:cNvPr id="8" name="Slide Number Placeholder 5">
            <a:extLst>
              <a:ext uri="{FF2B5EF4-FFF2-40B4-BE49-F238E27FC236}">
                <a16:creationId xmlns:a16="http://schemas.microsoft.com/office/drawing/2014/main" id="{B78059FF-A7D0-4A2E-A9BF-F03CA6FA84B8}"/>
              </a:ext>
              <a:ext uri="{C183D7F6-B498-43B3-948B-1728B52AA6E4}">
                <adec:decorative xmlns:adec="http://schemas.microsoft.com/office/drawing/2017/decorative" val="1"/>
              </a:ext>
            </a:extLst>
          </p:cNvPr>
          <p:cNvSpPr>
            <a:spLocks noGrp="1"/>
          </p:cNvSpPr>
          <p:nvPr>
            <p:ph type="sldNum" sz="quarter" idx="4"/>
          </p:nvPr>
        </p:nvSpPr>
        <p:spPr>
          <a:xfrm>
            <a:off x="358776" y="4623776"/>
            <a:ext cx="198109" cy="360000"/>
          </a:xfrm>
          <a:prstGeom prst="rect">
            <a:avLst/>
          </a:prstGeom>
        </p:spPr>
        <p:txBody>
          <a:bodyPr vert="horz" lIns="0" tIns="0" rIns="0" bIns="0" rtlCol="0" anchor="ctr" anchorCtr="0"/>
          <a:lstStyle>
            <a:lvl1pPr algn="l">
              <a:defRPr sz="75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117559047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bg1"/>
                </a:solidFill>
                <a:latin typeface="+mn-lt"/>
                <a:ea typeface="Roboto Light" panose="02000000000000000000" pitchFamily="2" charset="0"/>
              </a:defRPr>
            </a:lvl1pPr>
          </a:lstStyle>
          <a:p>
            <a:r>
              <a:rPr lang="en-GB"/>
              <a:t>Supporting customer centricity</a:t>
            </a:r>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358776" y="4623776"/>
            <a:ext cx="198109" cy="360000"/>
          </a:xfrm>
          <a:prstGeom prst="rect">
            <a:avLst/>
          </a:prstGeom>
        </p:spPr>
        <p:txBody>
          <a:bodyPr vert="horz" lIns="0" tIns="0" rIns="0" bIns="0" rtlCol="0" anchor="ctr" anchorCtr="0"/>
          <a:lstStyle>
            <a:lvl1pPr algn="l">
              <a:defRPr sz="8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0" name="Picture 9">
            <a:extLst>
              <a:ext uri="{FF2B5EF4-FFF2-40B4-BE49-F238E27FC236}">
                <a16:creationId xmlns:a16="http://schemas.microsoft.com/office/drawing/2014/main" id="{97F51F27-3798-444E-B250-2F53A2AD8414}"/>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211387533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0" userDrawn="1">
          <p15:clr>
            <a:srgbClr val="F26B43"/>
          </p15:clr>
        </p15:guide>
        <p15:guide id="2" pos="4151" userDrawn="1">
          <p15:clr>
            <a:srgbClr val="F26B43"/>
          </p15:clr>
        </p15:guide>
        <p15:guide id="3" orient="horz" pos="161" userDrawn="1">
          <p15:clr>
            <a:srgbClr val="F26B43"/>
          </p15:clr>
        </p15:guide>
        <p15:guide id="4" orient="horz" pos="2270" userDrawn="1">
          <p15:clr>
            <a:srgbClr val="F26B43"/>
          </p15:clr>
        </p15:guide>
        <p15:guide id="5" orient="horz" pos="20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tx1"/>
                </a:solidFill>
                <a:latin typeface="+mn-lt"/>
                <a:ea typeface="Roboto Light" panose="02000000000000000000" pitchFamily="2" charset="0"/>
              </a:defRPr>
            </a:lvl1pPr>
          </a:lstStyle>
          <a:p>
            <a:r>
              <a:rPr lang="en-GB"/>
              <a:t>EPMO - Update - Feb 2022</a:t>
            </a:r>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1" name="Picture 10">
            <a:extLst>
              <a:ext uri="{FF2B5EF4-FFF2-40B4-BE49-F238E27FC236}">
                <a16:creationId xmlns:a16="http://schemas.microsoft.com/office/drawing/2014/main" id="{D39ECEFD-4A67-4290-8C22-5D11D251499D}"/>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2334269998"/>
      </p:ext>
    </p:extLst>
  </p:cSld>
  <p:clrMap bg1="lt1" tx1="dk1" bg2="lt2" tx2="dk2" accent1="accent1" accent2="accent2" accent3="accent3" accent4="accent4" accent5="accent5" accent6="accent6" hlink="hlink" folHlink="folHlink"/>
  <p:sldLayoutIdLst>
    <p:sldLayoutId id="2147483680" r:id="rId1"/>
    <p:sldLayoutId id="2147483754" r:id="rId2"/>
    <p:sldLayoutId id="2147483755" r:id="rId3"/>
    <p:sldLayoutId id="2147483756" r:id="rId4"/>
    <p:sldLayoutId id="214748367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EPMO - Update - Feb 2022</a:t>
            </a:r>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0" name="Picture 9">
            <a:extLst>
              <a:ext uri="{FF2B5EF4-FFF2-40B4-BE49-F238E27FC236}">
                <a16:creationId xmlns:a16="http://schemas.microsoft.com/office/drawing/2014/main" id="{97F51F27-3798-444E-B250-2F53A2AD8414}"/>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019905254"/>
      </p:ext>
    </p:extLst>
  </p:cSld>
  <p:clrMap bg1="lt1" tx1="dk1" bg2="lt2" tx2="dk2" accent1="accent1" accent2="accent2" accent3="accent3" accent4="accent4" accent5="accent5" accent6="accent6" hlink="hlink" folHlink="folHlink"/>
  <p:sldLayoutIdLst>
    <p:sldLayoutId id="2147483681" r:id="rId1"/>
    <p:sldLayoutId id="2147483758" r:id="rId2"/>
    <p:sldLayoutId id="2147483676" r:id="rId3"/>
    <p:sldLayoutId id="214748369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4">
            <a:extLst>
              <a:ext uri="{FF2B5EF4-FFF2-40B4-BE49-F238E27FC236}">
                <a16:creationId xmlns:a16="http://schemas.microsoft.com/office/drawing/2014/main" id="{2C3DE752-DA70-4A19-9AB8-AE44F462F80A}"/>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EPMO - Update - Feb 2022</a:t>
            </a:r>
          </a:p>
        </p:txBody>
      </p:sp>
      <p:sp>
        <p:nvSpPr>
          <p:cNvPr id="8" name="Slide Number Placeholder 5">
            <a:extLst>
              <a:ext uri="{FF2B5EF4-FFF2-40B4-BE49-F238E27FC236}">
                <a16:creationId xmlns:a16="http://schemas.microsoft.com/office/drawing/2014/main" id="{B78059FF-A7D0-4A2E-A9BF-F03CA6FA84B8}"/>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0" name="Picture 9">
            <a:extLst>
              <a:ext uri="{FF2B5EF4-FFF2-40B4-BE49-F238E27FC236}">
                <a16:creationId xmlns:a16="http://schemas.microsoft.com/office/drawing/2014/main" id="{1C9D7517-DF94-49E7-B57E-2F2D4D40D4D7}"/>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4292818260"/>
      </p:ext>
    </p:extLst>
  </p:cSld>
  <p:clrMap bg1="lt1" tx1="dk1" bg2="lt2" tx2="dk2" accent1="accent1" accent2="accent2" accent3="accent3" accent4="accent4" accent5="accent5" accent6="accent6" hlink="hlink" folHlink="folHlink"/>
  <p:sldLayoutIdLst>
    <p:sldLayoutId id="2147483682" r:id="rId1"/>
    <p:sldLayoutId id="2147483664" r:id="rId2"/>
    <p:sldLayoutId id="2147483677" r:id="rId3"/>
    <p:sldLayoutId id="214748369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4">
            <a:extLst>
              <a:ext uri="{FF2B5EF4-FFF2-40B4-BE49-F238E27FC236}">
                <a16:creationId xmlns:a16="http://schemas.microsoft.com/office/drawing/2014/main" id="{2C3DE752-DA70-4A19-9AB8-AE44F462F80A}"/>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EPMO - Update - Feb 2022</a:t>
            </a:r>
          </a:p>
        </p:txBody>
      </p:sp>
      <p:sp>
        <p:nvSpPr>
          <p:cNvPr id="8" name="Slide Number Placeholder 5">
            <a:extLst>
              <a:ext uri="{FF2B5EF4-FFF2-40B4-BE49-F238E27FC236}">
                <a16:creationId xmlns:a16="http://schemas.microsoft.com/office/drawing/2014/main" id="{B78059FF-A7D0-4A2E-A9BF-F03CA6FA84B8}"/>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0" name="Picture 9">
            <a:extLst>
              <a:ext uri="{FF2B5EF4-FFF2-40B4-BE49-F238E27FC236}">
                <a16:creationId xmlns:a16="http://schemas.microsoft.com/office/drawing/2014/main" id="{101E702B-CEDF-440D-AE34-A9C3CC1DC4AE}"/>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1914888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C3A427CD-10DF-40F8-B66D-2742A4BE1D00}"/>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5225" y="4623775"/>
            <a:ext cx="360000" cy="360000"/>
          </a:xfrm>
          <a:prstGeom prst="rect">
            <a:avLst/>
          </a:prstGeom>
        </p:spPr>
      </p:pic>
      <p:sp>
        <p:nvSpPr>
          <p:cNvPr id="7" name="Footer Placeholder 4">
            <a:extLst>
              <a:ext uri="{FF2B5EF4-FFF2-40B4-BE49-F238E27FC236}">
                <a16:creationId xmlns:a16="http://schemas.microsoft.com/office/drawing/2014/main" id="{2C3DE752-DA70-4A19-9AB8-AE44F462F80A}"/>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EPMO - Update - Feb 2022</a:t>
            </a:r>
          </a:p>
        </p:txBody>
      </p:sp>
      <p:sp>
        <p:nvSpPr>
          <p:cNvPr id="8" name="Slide Number Placeholder 5">
            <a:extLst>
              <a:ext uri="{FF2B5EF4-FFF2-40B4-BE49-F238E27FC236}">
                <a16:creationId xmlns:a16="http://schemas.microsoft.com/office/drawing/2014/main" id="{B78059FF-A7D0-4A2E-A9BF-F03CA6FA84B8}"/>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210470728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tx1"/>
                </a:solidFill>
                <a:latin typeface="+mn-lt"/>
                <a:ea typeface="Roboto Light" panose="02000000000000000000" pitchFamily="2" charset="0"/>
              </a:defRPr>
            </a:lvl1pPr>
          </a:lstStyle>
          <a:p>
            <a:r>
              <a:rPr lang="en-GB"/>
              <a:t>EPMO - Update - Feb 2022</a:t>
            </a:r>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8" name="Picture 7">
            <a:extLst>
              <a:ext uri="{FF2B5EF4-FFF2-40B4-BE49-F238E27FC236}">
                <a16:creationId xmlns:a16="http://schemas.microsoft.com/office/drawing/2014/main" id="{067CC3DB-7876-44F5-93EB-E85646264B07}"/>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910082721"/>
      </p:ext>
    </p:extLst>
  </p:cSld>
  <p:clrMap bg1="lt1" tx1="dk1" bg2="lt2" tx2="dk2" accent1="accent1" accent2="accent2" accent3="accent3" accent4="accent4" accent5="accent5" accent6="accent6" hlink="hlink" folHlink="folHlink"/>
  <p:sldLayoutIdLst>
    <p:sldLayoutId id="2147483683" r:id="rId1"/>
    <p:sldLayoutId id="2147483667" r:id="rId2"/>
    <p:sldLayoutId id="2147483678" r:id="rId3"/>
    <p:sldLayoutId id="214748369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9">
            <a:extLst>
              <a:ext uri="{FF2B5EF4-FFF2-40B4-BE49-F238E27FC236}">
                <a16:creationId xmlns:a16="http://schemas.microsoft.com/office/drawing/2014/main" id="{C3A427CD-10DF-40F8-B66D-2742A4BE1D00}"/>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8605225" y="4623775"/>
            <a:ext cx="360000" cy="360000"/>
          </a:xfrm>
          <a:prstGeom prst="rect">
            <a:avLst/>
          </a:prstGeom>
        </p:spPr>
      </p:pic>
      <p:sp>
        <p:nvSpPr>
          <p:cNvPr id="7" name="Footer Placeholder 4">
            <a:extLst>
              <a:ext uri="{FF2B5EF4-FFF2-40B4-BE49-F238E27FC236}">
                <a16:creationId xmlns:a16="http://schemas.microsoft.com/office/drawing/2014/main" id="{2C3DE752-DA70-4A19-9AB8-AE44F462F80A}"/>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A new jisc.ac.uk</a:t>
            </a:r>
          </a:p>
        </p:txBody>
      </p:sp>
      <p:sp>
        <p:nvSpPr>
          <p:cNvPr id="8" name="Slide Number Placeholder 5">
            <a:extLst>
              <a:ext uri="{FF2B5EF4-FFF2-40B4-BE49-F238E27FC236}">
                <a16:creationId xmlns:a16="http://schemas.microsoft.com/office/drawing/2014/main" id="{B78059FF-A7D0-4A2E-A9BF-F03CA6FA84B8}"/>
              </a:ext>
              <a:ext uri="{C183D7F6-B498-43B3-948B-1728B52AA6E4}">
                <adec:decorative xmlns:adec="http://schemas.microsoft.com/office/drawing/2017/decorative" val="1"/>
              </a:ext>
            </a:extLst>
          </p:cNvPr>
          <p:cNvSpPr>
            <a:spLocks noGrp="1"/>
          </p:cNvSpPr>
          <p:nvPr>
            <p:ph type="sldNum" sz="quarter" idx="4"/>
          </p:nvPr>
        </p:nvSpPr>
        <p:spPr>
          <a:xfrm>
            <a:off x="358776" y="4623776"/>
            <a:ext cx="198109" cy="36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397358356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tx1"/>
                </a:solidFill>
                <a:latin typeface="+mn-lt"/>
                <a:ea typeface="Roboto Light" panose="02000000000000000000" pitchFamily="2" charset="0"/>
              </a:defRPr>
            </a:lvl1pPr>
          </a:lstStyle>
          <a:p>
            <a:r>
              <a:rPr lang="en-GB"/>
              <a:t>EPMO - Update - Feb 2022</a:t>
            </a:r>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1" name="Picture 10">
            <a:extLst>
              <a:ext uri="{FF2B5EF4-FFF2-40B4-BE49-F238E27FC236}">
                <a16:creationId xmlns:a16="http://schemas.microsoft.com/office/drawing/2014/main" id="{D39ECEFD-4A67-4290-8C22-5D11D251499D}"/>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233426999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8.png"/><Relationship Id="rId7" Type="http://schemas.openxmlformats.org/officeDocument/2006/relationships/diagramQuickStyle" Target="../diagrams/quickStyle12.xml"/><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17.jpeg"/><Relationship Id="rId9" Type="http://schemas.microsoft.com/office/2007/relationships/diagramDrawing" Target="../diagrams/drawing1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diagramQuickStyle" Target="../diagrams/quickStyle14.xml"/><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diagramLayout" Target="../diagrams/layout14.xml"/><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diagramColors" Target="../diagrams/colors13.xml"/><Relationship Id="rId11" Type="http://schemas.openxmlformats.org/officeDocument/2006/relationships/diagramData" Target="../diagrams/data14.xml"/><Relationship Id="rId5" Type="http://schemas.openxmlformats.org/officeDocument/2006/relationships/diagramQuickStyle" Target="../diagrams/quickStyle13.xml"/><Relationship Id="rId15" Type="http://schemas.microsoft.com/office/2007/relationships/diagramDrawing" Target="../diagrams/drawing14.xml"/><Relationship Id="rId10" Type="http://schemas.openxmlformats.org/officeDocument/2006/relationships/image" Target="../media/image19.png"/><Relationship Id="rId4" Type="http://schemas.openxmlformats.org/officeDocument/2006/relationships/diagramLayout" Target="../diagrams/layout13.xml"/><Relationship Id="rId9" Type="http://schemas.openxmlformats.org/officeDocument/2006/relationships/image" Target="../media/image17.jpeg"/><Relationship Id="rId14" Type="http://schemas.openxmlformats.org/officeDocument/2006/relationships/diagramColors" Target="../diagrams/colors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3.xml"/><Relationship Id="rId5" Type="http://schemas.openxmlformats.org/officeDocument/2006/relationships/image" Target="../media/image21.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3.png"/><Relationship Id="rId7" Type="http://schemas.openxmlformats.org/officeDocument/2006/relationships/diagramColors" Target="../diagrams/colors15.xml"/><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18" Type="http://schemas.openxmlformats.org/officeDocument/2006/relationships/diagramColors" Target="../diagrams/colors6.xml"/><Relationship Id="rId3" Type="http://schemas.openxmlformats.org/officeDocument/2006/relationships/image" Target="../media/image3.png"/><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diagramQuickStyle" Target="../diagrams/quickStyle6.xml"/><Relationship Id="rId2" Type="http://schemas.openxmlformats.org/officeDocument/2006/relationships/notesSlide" Target="../notesSlides/notesSlide4.xml"/><Relationship Id="rId16" Type="http://schemas.openxmlformats.org/officeDocument/2006/relationships/diagramLayout" Target="../diagrams/layout6.xml"/><Relationship Id="rId1" Type="http://schemas.openxmlformats.org/officeDocument/2006/relationships/slideLayout" Target="../slideLayouts/slideLayout33.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diagramData" Target="../diagrams/data6.xml"/><Relationship Id="rId10" Type="http://schemas.openxmlformats.org/officeDocument/2006/relationships/diagramLayout" Target="../diagrams/layout5.xml"/><Relationship Id="rId19" Type="http://schemas.microsoft.com/office/2007/relationships/diagramDrawing" Target="../diagrams/drawing6.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0.jpeg"/><Relationship Id="rId7" Type="http://schemas.openxmlformats.org/officeDocument/2006/relationships/diagramColors" Target="../diagrams/colors7.xml"/><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10.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7.jpeg"/><Relationship Id="rId7" Type="http://schemas.openxmlformats.org/officeDocument/2006/relationships/diagramColors" Target="../diagrams/colors11.xml"/><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2B006-7E10-0EEE-DC3B-66271908335E}"/>
              </a:ext>
            </a:extLst>
          </p:cNvPr>
          <p:cNvSpPr>
            <a:spLocks noGrp="1"/>
          </p:cNvSpPr>
          <p:nvPr>
            <p:ph type="title"/>
          </p:nvPr>
        </p:nvSpPr>
        <p:spPr>
          <a:xfrm>
            <a:off x="358776" y="1686746"/>
            <a:ext cx="8062210" cy="341572"/>
          </a:xfrm>
        </p:spPr>
        <p:txBody>
          <a:bodyPr/>
          <a:lstStyle/>
          <a:p>
            <a:pPr algn="r" defTabSz="910866" fontAlgn="base">
              <a:spcAft>
                <a:spcPct val="0"/>
              </a:spcAft>
              <a:defRPr/>
            </a:pPr>
            <a:r>
              <a:rPr lang="en-GB" sz="3200" dirty="0"/>
              <a:t>Country update – United Kingdom</a:t>
            </a:r>
            <a:br>
              <a:rPr lang="en-GB" sz="3200" dirty="0"/>
            </a:br>
            <a:r>
              <a:rPr lang="en-US" dirty="0"/>
              <a:t>Michael Hilton, Hedd</a:t>
            </a:r>
            <a:br>
              <a:rPr lang="en-US" dirty="0"/>
            </a:br>
            <a:br>
              <a:rPr lang="en-US" sz="3200" dirty="0"/>
            </a:br>
            <a:br>
              <a:rPr lang="en-US" sz="3200" dirty="0"/>
            </a:br>
            <a:r>
              <a:rPr lang="en-US" dirty="0"/>
              <a:t>October 2022</a:t>
            </a:r>
            <a:br>
              <a:rPr lang="en-US" sz="3200" b="0" dirty="0">
                <a:solidFill>
                  <a:srgbClr val="F8A800"/>
                </a:solidFill>
                <a:latin typeface="Arial" panose="020B0604020202020204" pitchFamily="34" charset="0"/>
                <a:cs typeface="Arial" panose="020B0604020202020204" pitchFamily="34" charset="0"/>
              </a:rPr>
            </a:br>
            <a:br>
              <a:rPr lang="en-US" sz="3200" b="0" dirty="0">
                <a:solidFill>
                  <a:srgbClr val="F8A800"/>
                </a:solidFill>
                <a:latin typeface="Arial" panose="020B0604020202020204" pitchFamily="34" charset="0"/>
                <a:cs typeface="Arial" panose="020B0604020202020204" pitchFamily="34" charset="0"/>
              </a:rPr>
            </a:br>
            <a:br>
              <a:rPr lang="en-GB" sz="3200" b="0" dirty="0">
                <a:latin typeface="Arial" panose="020B0604020202020204" pitchFamily="34" charset="0"/>
              </a:rPr>
            </a:br>
            <a:br>
              <a:rPr lang="en-GB" sz="3200" b="0" dirty="0">
                <a:solidFill>
                  <a:prstClr val="white"/>
                </a:solidFill>
                <a:latin typeface="Arial" panose="020B0604020202020204" pitchFamily="34" charset="0"/>
                <a:cs typeface="Arial" panose="020B0604020202020204" pitchFamily="34" charset="0"/>
              </a:rPr>
            </a:br>
            <a:br>
              <a:rPr lang="en-GB" sz="3200" b="0" dirty="0">
                <a:solidFill>
                  <a:prstClr val="white"/>
                </a:solidFill>
                <a:latin typeface="Arial" panose="020B0604020202020204" pitchFamily="34" charset="0"/>
                <a:cs typeface="Arial" panose="020B0604020202020204" pitchFamily="34" charset="0"/>
              </a:rPr>
            </a:br>
            <a:br>
              <a:rPr lang="en-US" sz="3200" b="0" dirty="0">
                <a:solidFill>
                  <a:prstClr val="white"/>
                </a:solidFill>
                <a:latin typeface="Arial" panose="020B0604020202020204" pitchFamily="34" charset="0"/>
                <a:ea typeface="ＭＳ Ｐゴシック" charset="0"/>
                <a:cs typeface="Arial" panose="020B0604020202020204" pitchFamily="34" charset="0"/>
              </a:rPr>
            </a:br>
            <a:endParaRPr lang="en-US" sz="3200" dirty="0"/>
          </a:p>
        </p:txBody>
      </p:sp>
    </p:spTree>
    <p:extLst>
      <p:ext uri="{BB962C8B-B14F-4D97-AF65-F5344CB8AC3E}">
        <p14:creationId xmlns:p14="http://schemas.microsoft.com/office/powerpoint/2010/main" val="268915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222BD1-9679-9517-4AC5-3F83766E9847}"/>
              </a:ext>
            </a:extLst>
          </p:cNvPr>
          <p:cNvPicPr>
            <a:picLocks noChangeAspect="1"/>
          </p:cNvPicPr>
          <p:nvPr/>
        </p:nvPicPr>
        <p:blipFill rotWithShape="1">
          <a:blip r:embed="rId3"/>
          <a:srcRect r="4579" b="4447"/>
          <a:stretch/>
        </p:blipFill>
        <p:spPr>
          <a:xfrm>
            <a:off x="370389" y="1615385"/>
            <a:ext cx="5731510" cy="1738051"/>
          </a:xfrm>
          <a:prstGeom prst="rect">
            <a:avLst/>
          </a:prstGeom>
          <a:ln w="28575">
            <a:solidFill>
              <a:schemeClr val="bg1"/>
            </a:solidFill>
          </a:ln>
        </p:spPr>
      </p:pic>
      <p:pic>
        <p:nvPicPr>
          <p:cNvPr id="4" name="Picture 3" descr="A picture containing text&#10;&#10;Description automatically generated">
            <a:extLst>
              <a:ext uri="{FF2B5EF4-FFF2-40B4-BE49-F238E27FC236}">
                <a16:creationId xmlns:a16="http://schemas.microsoft.com/office/drawing/2014/main" id="{1D5E099C-28CF-5851-6F15-65DF4DB09C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389" y="306056"/>
            <a:ext cx="5731510" cy="1180465"/>
          </a:xfrm>
          <a:prstGeom prst="rect">
            <a:avLst/>
          </a:prstGeom>
          <a:noFill/>
          <a:ln w="28575">
            <a:solidFill>
              <a:schemeClr val="bg1"/>
            </a:solidFill>
          </a:ln>
        </p:spPr>
      </p:pic>
      <p:graphicFrame>
        <p:nvGraphicFramePr>
          <p:cNvPr id="6" name="Diagram 5">
            <a:extLst>
              <a:ext uri="{FF2B5EF4-FFF2-40B4-BE49-F238E27FC236}">
                <a16:creationId xmlns:a16="http://schemas.microsoft.com/office/drawing/2014/main" id="{A74D5385-2AC4-E8C0-C27D-7592E7B13F25}"/>
              </a:ext>
            </a:extLst>
          </p:cNvPr>
          <p:cNvGraphicFramePr/>
          <p:nvPr>
            <p:extLst>
              <p:ext uri="{D42A27DB-BD31-4B8C-83A1-F6EECF244321}">
                <p14:modId xmlns:p14="http://schemas.microsoft.com/office/powerpoint/2010/main" val="3930737722"/>
              </p:ext>
            </p:extLst>
          </p:nvPr>
        </p:nvGraphicFramePr>
        <p:xfrm>
          <a:off x="3467819" y="2713552"/>
          <a:ext cx="6288656" cy="10772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9433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2A99CC0-E455-AD76-814D-003BBA7E2625}"/>
              </a:ext>
            </a:extLst>
          </p:cNvPr>
          <p:cNvGraphicFramePr/>
          <p:nvPr>
            <p:extLst>
              <p:ext uri="{D42A27DB-BD31-4B8C-83A1-F6EECF244321}">
                <p14:modId xmlns:p14="http://schemas.microsoft.com/office/powerpoint/2010/main" val="2966765868"/>
              </p:ext>
            </p:extLst>
          </p:nvPr>
        </p:nvGraphicFramePr>
        <p:xfrm>
          <a:off x="6261197" y="409303"/>
          <a:ext cx="2882803"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4222BD1-9679-9517-4AC5-3F83766E9847}"/>
              </a:ext>
            </a:extLst>
          </p:cNvPr>
          <p:cNvPicPr>
            <a:picLocks noChangeAspect="1"/>
          </p:cNvPicPr>
          <p:nvPr/>
        </p:nvPicPr>
        <p:blipFill rotWithShape="1">
          <a:blip r:embed="rId8"/>
          <a:srcRect r="4579" b="4447"/>
          <a:stretch/>
        </p:blipFill>
        <p:spPr>
          <a:xfrm>
            <a:off x="370389" y="1615385"/>
            <a:ext cx="5731510" cy="1738051"/>
          </a:xfrm>
          <a:prstGeom prst="rect">
            <a:avLst/>
          </a:prstGeom>
          <a:ln w="28575">
            <a:solidFill>
              <a:schemeClr val="bg1"/>
            </a:solidFill>
          </a:ln>
        </p:spPr>
      </p:pic>
      <p:pic>
        <p:nvPicPr>
          <p:cNvPr id="4" name="Picture 3" descr="A picture containing text&#10;&#10;Description automatically generated">
            <a:extLst>
              <a:ext uri="{FF2B5EF4-FFF2-40B4-BE49-F238E27FC236}">
                <a16:creationId xmlns:a16="http://schemas.microsoft.com/office/drawing/2014/main" id="{1D5E099C-28CF-5851-6F15-65DF4DB09CD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0389" y="306056"/>
            <a:ext cx="5731510" cy="1180465"/>
          </a:xfrm>
          <a:prstGeom prst="rect">
            <a:avLst/>
          </a:prstGeom>
          <a:noFill/>
          <a:ln w="28575">
            <a:solidFill>
              <a:schemeClr val="bg1"/>
            </a:solidFill>
          </a:ln>
        </p:spPr>
      </p:pic>
      <p:pic>
        <p:nvPicPr>
          <p:cNvPr id="5" name="Picture 4" descr="Graphical user interface, application&#10;&#10;Description automatically generated">
            <a:extLst>
              <a:ext uri="{FF2B5EF4-FFF2-40B4-BE49-F238E27FC236}">
                <a16:creationId xmlns:a16="http://schemas.microsoft.com/office/drawing/2014/main" id="{517A0FB4-4EA8-8E07-F7B9-2E3145B31F54}"/>
              </a:ext>
            </a:extLst>
          </p:cNvPr>
          <p:cNvPicPr>
            <a:picLocks noChangeAspect="1"/>
          </p:cNvPicPr>
          <p:nvPr/>
        </p:nvPicPr>
        <p:blipFill rotWithShape="1">
          <a:blip r:embed="rId10"/>
          <a:srcRect l="50853" t="14769" r="831" b="43285"/>
          <a:stretch/>
        </p:blipFill>
        <p:spPr bwMode="auto">
          <a:xfrm>
            <a:off x="370389" y="3482300"/>
            <a:ext cx="5731510" cy="1399692"/>
          </a:xfrm>
          <a:prstGeom prst="rect">
            <a:avLst/>
          </a:prstGeom>
          <a:ln w="28575">
            <a:solidFill>
              <a:schemeClr val="bg1"/>
            </a:solidFill>
          </a:ln>
          <a:extLst>
            <a:ext uri="{53640926-AAD7-44D8-BBD7-CCE9431645EC}">
              <a14:shadowObscured xmlns:a14="http://schemas.microsoft.com/office/drawing/2010/main"/>
            </a:ext>
          </a:extLst>
        </p:spPr>
      </p:pic>
      <p:graphicFrame>
        <p:nvGraphicFramePr>
          <p:cNvPr id="6" name="Diagram 5">
            <a:extLst>
              <a:ext uri="{FF2B5EF4-FFF2-40B4-BE49-F238E27FC236}">
                <a16:creationId xmlns:a16="http://schemas.microsoft.com/office/drawing/2014/main" id="{30F95445-B9E4-243B-4D25-98C7B365BBA8}"/>
              </a:ext>
            </a:extLst>
          </p:cNvPr>
          <p:cNvGraphicFramePr/>
          <p:nvPr>
            <p:extLst>
              <p:ext uri="{D42A27DB-BD31-4B8C-83A1-F6EECF244321}">
                <p14:modId xmlns:p14="http://schemas.microsoft.com/office/powerpoint/2010/main" val="2638913796"/>
              </p:ext>
            </p:extLst>
          </p:nvPr>
        </p:nvGraphicFramePr>
        <p:xfrm>
          <a:off x="3467820" y="3933638"/>
          <a:ext cx="6288656" cy="107721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56873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9B5473-E5E2-F4F9-A7C8-2E551B17E806}"/>
              </a:ext>
            </a:extLst>
          </p:cNvPr>
          <p:cNvPicPr>
            <a:picLocks noChangeAspect="1"/>
          </p:cNvPicPr>
          <p:nvPr/>
        </p:nvPicPr>
        <p:blipFill rotWithShape="1">
          <a:blip r:embed="rId3"/>
          <a:srcRect l="54991" t="6778" r="7556" b="7111"/>
          <a:stretch/>
        </p:blipFill>
        <p:spPr>
          <a:xfrm>
            <a:off x="225448" y="161733"/>
            <a:ext cx="3519238" cy="2275627"/>
          </a:xfrm>
          <a:prstGeom prst="rect">
            <a:avLst/>
          </a:prstGeom>
        </p:spPr>
      </p:pic>
    </p:spTree>
    <p:extLst>
      <p:ext uri="{BB962C8B-B14F-4D97-AF65-F5344CB8AC3E}">
        <p14:creationId xmlns:p14="http://schemas.microsoft.com/office/powerpoint/2010/main" val="154210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9B5473-E5E2-F4F9-A7C8-2E551B17E806}"/>
              </a:ext>
            </a:extLst>
          </p:cNvPr>
          <p:cNvPicPr>
            <a:picLocks noChangeAspect="1"/>
          </p:cNvPicPr>
          <p:nvPr/>
        </p:nvPicPr>
        <p:blipFill rotWithShape="1">
          <a:blip r:embed="rId3"/>
          <a:srcRect l="54991" t="6778" r="7556" b="7111"/>
          <a:stretch/>
        </p:blipFill>
        <p:spPr>
          <a:xfrm>
            <a:off x="225448" y="161733"/>
            <a:ext cx="3519238" cy="2275627"/>
          </a:xfrm>
          <a:prstGeom prst="rect">
            <a:avLst/>
          </a:prstGeom>
        </p:spPr>
      </p:pic>
      <p:pic>
        <p:nvPicPr>
          <p:cNvPr id="5" name="Picture 4" descr="A screenshot of a computer&#10;&#10;Description automatically generated with medium confidence">
            <a:extLst>
              <a:ext uri="{FF2B5EF4-FFF2-40B4-BE49-F238E27FC236}">
                <a16:creationId xmlns:a16="http://schemas.microsoft.com/office/drawing/2014/main" id="{1F400F44-71E8-2DED-81CF-8DE496CE728C}"/>
              </a:ext>
            </a:extLst>
          </p:cNvPr>
          <p:cNvPicPr>
            <a:picLocks noChangeAspect="1"/>
          </p:cNvPicPr>
          <p:nvPr/>
        </p:nvPicPr>
        <p:blipFill rotWithShape="1">
          <a:blip r:embed="rId4"/>
          <a:srcRect l="64102" t="7681" r="14089" b="3702"/>
          <a:stretch/>
        </p:blipFill>
        <p:spPr bwMode="auto">
          <a:xfrm>
            <a:off x="4128762" y="161733"/>
            <a:ext cx="4092555" cy="46770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507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9B5473-E5E2-F4F9-A7C8-2E551B17E806}"/>
              </a:ext>
            </a:extLst>
          </p:cNvPr>
          <p:cNvPicPr>
            <a:picLocks noChangeAspect="1"/>
          </p:cNvPicPr>
          <p:nvPr/>
        </p:nvPicPr>
        <p:blipFill rotWithShape="1">
          <a:blip r:embed="rId3"/>
          <a:srcRect l="54991" t="6778" r="7556" b="7111"/>
          <a:stretch/>
        </p:blipFill>
        <p:spPr>
          <a:xfrm>
            <a:off x="225448" y="161733"/>
            <a:ext cx="3519238" cy="2275627"/>
          </a:xfrm>
          <a:prstGeom prst="rect">
            <a:avLst/>
          </a:prstGeom>
        </p:spPr>
      </p:pic>
      <p:pic>
        <p:nvPicPr>
          <p:cNvPr id="4" name="Picture 3">
            <a:extLst>
              <a:ext uri="{FF2B5EF4-FFF2-40B4-BE49-F238E27FC236}">
                <a16:creationId xmlns:a16="http://schemas.microsoft.com/office/drawing/2014/main" id="{A6F026B0-B4BF-1B11-775D-38C736B81525}"/>
              </a:ext>
            </a:extLst>
          </p:cNvPr>
          <p:cNvPicPr>
            <a:picLocks noChangeAspect="1"/>
          </p:cNvPicPr>
          <p:nvPr/>
        </p:nvPicPr>
        <p:blipFill rotWithShape="1">
          <a:blip r:embed="rId4"/>
          <a:srcRect l="59469" t="7500" r="2328" b="5000"/>
          <a:stretch/>
        </p:blipFill>
        <p:spPr>
          <a:xfrm>
            <a:off x="225448" y="2571750"/>
            <a:ext cx="3519238" cy="2266994"/>
          </a:xfrm>
          <a:prstGeom prst="rect">
            <a:avLst/>
          </a:prstGeom>
        </p:spPr>
      </p:pic>
      <p:pic>
        <p:nvPicPr>
          <p:cNvPr id="5" name="Picture 4" descr="A screenshot of a computer&#10;&#10;Description automatically generated with medium confidence">
            <a:extLst>
              <a:ext uri="{FF2B5EF4-FFF2-40B4-BE49-F238E27FC236}">
                <a16:creationId xmlns:a16="http://schemas.microsoft.com/office/drawing/2014/main" id="{1F400F44-71E8-2DED-81CF-8DE496CE728C}"/>
              </a:ext>
            </a:extLst>
          </p:cNvPr>
          <p:cNvPicPr>
            <a:picLocks noChangeAspect="1"/>
          </p:cNvPicPr>
          <p:nvPr/>
        </p:nvPicPr>
        <p:blipFill rotWithShape="1">
          <a:blip r:embed="rId5"/>
          <a:srcRect l="64102" t="7681" r="14089" b="3702"/>
          <a:stretch/>
        </p:blipFill>
        <p:spPr bwMode="auto">
          <a:xfrm>
            <a:off x="4128762" y="161733"/>
            <a:ext cx="4092555" cy="46770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596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p&#10;&#10;Description automatically generated">
            <a:extLst>
              <a:ext uri="{FF2B5EF4-FFF2-40B4-BE49-F238E27FC236}">
                <a16:creationId xmlns:a16="http://schemas.microsoft.com/office/drawing/2014/main" id="{73E2B5E8-4CFA-09F1-0552-38F2BEDD8895}"/>
              </a:ext>
            </a:extLst>
          </p:cNvPr>
          <p:cNvPicPr>
            <a:picLocks noChangeAspect="1"/>
          </p:cNvPicPr>
          <p:nvPr/>
        </p:nvPicPr>
        <p:blipFill rotWithShape="1">
          <a:blip r:embed="rId3"/>
          <a:srcRect l="4848" r="-2" b="-2"/>
          <a:stretch/>
        </p:blipFill>
        <p:spPr>
          <a:xfrm>
            <a:off x="2786744" y="209006"/>
            <a:ext cx="6138507" cy="4232968"/>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graphicFrame>
        <p:nvGraphicFramePr>
          <p:cNvPr id="3" name="Diagram 2">
            <a:extLst>
              <a:ext uri="{FF2B5EF4-FFF2-40B4-BE49-F238E27FC236}">
                <a16:creationId xmlns:a16="http://schemas.microsoft.com/office/drawing/2014/main" id="{0456D994-2780-2FA1-01FB-BEBF170C9A11}"/>
              </a:ext>
            </a:extLst>
          </p:cNvPr>
          <p:cNvGraphicFramePr/>
          <p:nvPr>
            <p:extLst>
              <p:ext uri="{D42A27DB-BD31-4B8C-83A1-F6EECF244321}">
                <p14:modId xmlns:p14="http://schemas.microsoft.com/office/powerpoint/2010/main" val="2426970296"/>
              </p:ext>
            </p:extLst>
          </p:nvPr>
        </p:nvGraphicFramePr>
        <p:xfrm>
          <a:off x="279709" y="3499331"/>
          <a:ext cx="3203720" cy="1077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2352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150000" y="150000"/>
                                    </p:animScale>
                                  </p:childTnLst>
                                </p:cTn>
                              </p:par>
                              <p:par>
                                <p:cTn id="7" presetID="6" presetClass="emph" presetSubtype="0" fill="hold" nodeType="withEffect">
                                  <p:stCondLst>
                                    <p:cond delay="0"/>
                                  </p:stCondLst>
                                  <p:childTnLst>
                                    <p:animScale>
                                      <p:cBhvr>
                                        <p:cTn id="8"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medium confidence">
            <a:extLst>
              <a:ext uri="{FF2B5EF4-FFF2-40B4-BE49-F238E27FC236}">
                <a16:creationId xmlns:a16="http://schemas.microsoft.com/office/drawing/2014/main" id="{21E4F663-43F5-084B-FDEF-20B37A9044BD}"/>
              </a:ext>
            </a:extLst>
          </p:cNvPr>
          <p:cNvPicPr>
            <a:picLocks noChangeAspect="1"/>
          </p:cNvPicPr>
          <p:nvPr/>
        </p:nvPicPr>
        <p:blipFill rotWithShape="1">
          <a:blip r:embed="rId3"/>
          <a:srcRect l="50122" t="10951" r="681" b="4443"/>
          <a:stretch/>
        </p:blipFill>
        <p:spPr bwMode="auto">
          <a:xfrm>
            <a:off x="-550331" y="0"/>
            <a:ext cx="10893092" cy="5268036"/>
          </a:xfrm>
          <a:prstGeom prst="rect">
            <a:avLst/>
          </a:prstGeom>
          <a:ln>
            <a:noFill/>
          </a:ln>
          <a:extLst>
            <a:ext uri="{53640926-AAD7-44D8-BBD7-CCE9431645EC}">
              <a14:shadowObscured xmlns:a14="http://schemas.microsoft.com/office/drawing/2010/main"/>
            </a:ext>
          </a:extLst>
        </p:spPr>
      </p:pic>
      <p:graphicFrame>
        <p:nvGraphicFramePr>
          <p:cNvPr id="10" name="Diagram 9">
            <a:extLst>
              <a:ext uri="{FF2B5EF4-FFF2-40B4-BE49-F238E27FC236}">
                <a16:creationId xmlns:a16="http://schemas.microsoft.com/office/drawing/2014/main" id="{18577D04-A6BB-E313-EAD0-97BBF0221B6B}"/>
              </a:ext>
            </a:extLst>
          </p:cNvPr>
          <p:cNvGraphicFramePr/>
          <p:nvPr/>
        </p:nvGraphicFramePr>
        <p:xfrm>
          <a:off x="-404713" y="2297383"/>
          <a:ext cx="7983941" cy="584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2">
            <a:extLst>
              <a:ext uri="{FF2B5EF4-FFF2-40B4-BE49-F238E27FC236}">
                <a16:creationId xmlns:a16="http://schemas.microsoft.com/office/drawing/2014/main" id="{1A770F30-E416-08F0-4A0A-362DBC84F3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85889" y="4592937"/>
            <a:ext cx="410383" cy="41038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EDD Higher Education Degree Datacheck">
            <a:extLst>
              <a:ext uri="{FF2B5EF4-FFF2-40B4-BE49-F238E27FC236}">
                <a16:creationId xmlns:a16="http://schemas.microsoft.com/office/drawing/2014/main" id="{FA7A5082-7D92-03C5-0A41-D0A7E6911E43}"/>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Prospects Hedd | Jisc">
            <a:extLst>
              <a:ext uri="{FF2B5EF4-FFF2-40B4-BE49-F238E27FC236}">
                <a16:creationId xmlns:a16="http://schemas.microsoft.com/office/drawing/2014/main" id="{C4EC7434-6EAE-C41F-4B57-B367EA559B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5332" y="1169458"/>
            <a:ext cx="2931459" cy="225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697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05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medium confidence">
            <a:extLst>
              <a:ext uri="{FF2B5EF4-FFF2-40B4-BE49-F238E27FC236}">
                <a16:creationId xmlns:a16="http://schemas.microsoft.com/office/drawing/2014/main" id="{21E4F663-43F5-084B-FDEF-20B37A9044BD}"/>
              </a:ext>
            </a:extLst>
          </p:cNvPr>
          <p:cNvPicPr>
            <a:picLocks noChangeAspect="1"/>
          </p:cNvPicPr>
          <p:nvPr/>
        </p:nvPicPr>
        <p:blipFill rotWithShape="1">
          <a:blip r:embed="rId3"/>
          <a:srcRect l="50122" t="10951" r="681" b="4443"/>
          <a:stretch/>
        </p:blipFill>
        <p:spPr bwMode="auto">
          <a:xfrm>
            <a:off x="-550331" y="0"/>
            <a:ext cx="10893092" cy="5268036"/>
          </a:xfrm>
          <a:prstGeom prst="rect">
            <a:avLst/>
          </a:prstGeom>
          <a:ln>
            <a:noFill/>
          </a:ln>
          <a:extLst>
            <a:ext uri="{53640926-AAD7-44D8-BBD7-CCE9431645EC}">
              <a14:shadowObscured xmlns:a14="http://schemas.microsoft.com/office/drawing/2010/main"/>
            </a:ext>
          </a:extLst>
        </p:spPr>
      </p:pic>
      <p:graphicFrame>
        <p:nvGraphicFramePr>
          <p:cNvPr id="7" name="Diagram 6">
            <a:extLst>
              <a:ext uri="{FF2B5EF4-FFF2-40B4-BE49-F238E27FC236}">
                <a16:creationId xmlns:a16="http://schemas.microsoft.com/office/drawing/2014/main" id="{A8DB243F-C841-EA56-468A-B07FEF8B03A1}"/>
              </a:ext>
            </a:extLst>
          </p:cNvPr>
          <p:cNvGraphicFramePr/>
          <p:nvPr/>
        </p:nvGraphicFramePr>
        <p:xfrm>
          <a:off x="-404713" y="1498002"/>
          <a:ext cx="7983941" cy="584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a:extLst>
              <a:ext uri="{FF2B5EF4-FFF2-40B4-BE49-F238E27FC236}">
                <a16:creationId xmlns:a16="http://schemas.microsoft.com/office/drawing/2014/main" id="{18577D04-A6BB-E313-EAD0-97BBF0221B6B}"/>
              </a:ext>
            </a:extLst>
          </p:cNvPr>
          <p:cNvGraphicFramePr/>
          <p:nvPr/>
        </p:nvGraphicFramePr>
        <p:xfrm>
          <a:off x="-404713" y="2297383"/>
          <a:ext cx="7983941" cy="5847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 name="Picture 2">
            <a:extLst>
              <a:ext uri="{FF2B5EF4-FFF2-40B4-BE49-F238E27FC236}">
                <a16:creationId xmlns:a16="http://schemas.microsoft.com/office/drawing/2014/main" id="{1A770F30-E416-08F0-4A0A-362DBC84F3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85889" y="4592937"/>
            <a:ext cx="410383" cy="41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146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medium confidence">
            <a:extLst>
              <a:ext uri="{FF2B5EF4-FFF2-40B4-BE49-F238E27FC236}">
                <a16:creationId xmlns:a16="http://schemas.microsoft.com/office/drawing/2014/main" id="{21E4F663-43F5-084B-FDEF-20B37A9044BD}"/>
              </a:ext>
            </a:extLst>
          </p:cNvPr>
          <p:cNvPicPr>
            <a:picLocks noChangeAspect="1"/>
          </p:cNvPicPr>
          <p:nvPr/>
        </p:nvPicPr>
        <p:blipFill rotWithShape="1">
          <a:blip r:embed="rId3"/>
          <a:srcRect l="50122" t="10951" r="681" b="4443"/>
          <a:stretch/>
        </p:blipFill>
        <p:spPr bwMode="auto">
          <a:xfrm>
            <a:off x="-550331" y="0"/>
            <a:ext cx="10893092" cy="5268036"/>
          </a:xfrm>
          <a:prstGeom prst="rect">
            <a:avLst/>
          </a:prstGeom>
          <a:ln>
            <a:noFill/>
          </a:ln>
          <a:extLst>
            <a:ext uri="{53640926-AAD7-44D8-BBD7-CCE9431645EC}">
              <a14:shadowObscured xmlns:a14="http://schemas.microsoft.com/office/drawing/2010/main"/>
            </a:ext>
          </a:extLst>
        </p:spPr>
      </p:pic>
      <p:graphicFrame>
        <p:nvGraphicFramePr>
          <p:cNvPr id="7" name="Diagram 6">
            <a:extLst>
              <a:ext uri="{FF2B5EF4-FFF2-40B4-BE49-F238E27FC236}">
                <a16:creationId xmlns:a16="http://schemas.microsoft.com/office/drawing/2014/main" id="{A8DB243F-C841-EA56-468A-B07FEF8B03A1}"/>
              </a:ext>
            </a:extLst>
          </p:cNvPr>
          <p:cNvGraphicFramePr/>
          <p:nvPr/>
        </p:nvGraphicFramePr>
        <p:xfrm>
          <a:off x="-404713" y="1498002"/>
          <a:ext cx="7983941" cy="584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a:extLst>
              <a:ext uri="{FF2B5EF4-FFF2-40B4-BE49-F238E27FC236}">
                <a16:creationId xmlns:a16="http://schemas.microsoft.com/office/drawing/2014/main" id="{18577D04-A6BB-E313-EAD0-97BBF0221B6B}"/>
              </a:ext>
            </a:extLst>
          </p:cNvPr>
          <p:cNvGraphicFramePr/>
          <p:nvPr/>
        </p:nvGraphicFramePr>
        <p:xfrm>
          <a:off x="-404713" y="2297383"/>
          <a:ext cx="7983941" cy="5847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 name="Picture 2">
            <a:extLst>
              <a:ext uri="{FF2B5EF4-FFF2-40B4-BE49-F238E27FC236}">
                <a16:creationId xmlns:a16="http://schemas.microsoft.com/office/drawing/2014/main" id="{1A770F30-E416-08F0-4A0A-362DBC84F3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85889" y="4592937"/>
            <a:ext cx="410383" cy="4103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FE7A2F99-417D-231F-BEC6-2CCE97F10DFB}"/>
              </a:ext>
            </a:extLst>
          </p:cNvPr>
          <p:cNvGraphicFramePr/>
          <p:nvPr>
            <p:extLst>
              <p:ext uri="{D42A27DB-BD31-4B8C-83A1-F6EECF244321}">
                <p14:modId xmlns:p14="http://schemas.microsoft.com/office/powerpoint/2010/main" val="1787329815"/>
              </p:ext>
            </p:extLst>
          </p:nvPr>
        </p:nvGraphicFramePr>
        <p:xfrm>
          <a:off x="-404713" y="2341630"/>
          <a:ext cx="7983941" cy="58477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73615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CA16AC5-F0BB-3140-1C6C-DD27C2F474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34" r="1709" b="4000"/>
          <a:stretch/>
        </p:blipFill>
        <p:spPr bwMode="auto">
          <a:xfrm>
            <a:off x="-26127" y="0"/>
            <a:ext cx="9170127" cy="63035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C6D9BF7-2105-DE90-04E2-917F993D81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5889" y="4592937"/>
            <a:ext cx="410383" cy="41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272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CA16AC5-F0BB-3140-1C6C-DD27C2F474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34" r="1709" b="4000"/>
          <a:stretch/>
        </p:blipFill>
        <p:spPr bwMode="auto">
          <a:xfrm>
            <a:off x="-26127" y="0"/>
            <a:ext cx="9170127" cy="63035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A8DB243F-C841-EA56-468A-B07FEF8B03A1}"/>
              </a:ext>
            </a:extLst>
          </p:cNvPr>
          <p:cNvGraphicFramePr/>
          <p:nvPr>
            <p:extLst>
              <p:ext uri="{D42A27DB-BD31-4B8C-83A1-F6EECF244321}">
                <p14:modId xmlns:p14="http://schemas.microsoft.com/office/powerpoint/2010/main" val="2722578258"/>
              </p:ext>
            </p:extLst>
          </p:nvPr>
        </p:nvGraphicFramePr>
        <p:xfrm>
          <a:off x="-404713" y="1498002"/>
          <a:ext cx="7983941" cy="584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1C6D9BF7-2105-DE90-04E2-917F993D81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85889" y="4592937"/>
            <a:ext cx="410383" cy="41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54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CA16AC5-F0BB-3140-1C6C-DD27C2F474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34" r="1709" b="4000"/>
          <a:stretch/>
        </p:blipFill>
        <p:spPr bwMode="auto">
          <a:xfrm>
            <a:off x="-26127" y="0"/>
            <a:ext cx="9170127" cy="63035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A8DB243F-C841-EA56-468A-B07FEF8B03A1}"/>
              </a:ext>
            </a:extLst>
          </p:cNvPr>
          <p:cNvGraphicFramePr/>
          <p:nvPr/>
        </p:nvGraphicFramePr>
        <p:xfrm>
          <a:off x="-404713" y="1498002"/>
          <a:ext cx="7983941" cy="584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a:extLst>
              <a:ext uri="{FF2B5EF4-FFF2-40B4-BE49-F238E27FC236}">
                <a16:creationId xmlns:a16="http://schemas.microsoft.com/office/drawing/2014/main" id="{18577D04-A6BB-E313-EAD0-97BBF0221B6B}"/>
              </a:ext>
            </a:extLst>
          </p:cNvPr>
          <p:cNvGraphicFramePr/>
          <p:nvPr/>
        </p:nvGraphicFramePr>
        <p:xfrm>
          <a:off x="-404713" y="2297383"/>
          <a:ext cx="7983941" cy="5847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 name="Picture 2">
            <a:extLst>
              <a:ext uri="{FF2B5EF4-FFF2-40B4-BE49-F238E27FC236}">
                <a16:creationId xmlns:a16="http://schemas.microsoft.com/office/drawing/2014/main" id="{D56EFFD1-BC8B-25CA-6203-E104B5E0D3C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85889" y="4592937"/>
            <a:ext cx="410383" cy="41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221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2A99CC0-E455-AD76-814D-003BBA7E2625}"/>
              </a:ext>
            </a:extLst>
          </p:cNvPr>
          <p:cNvGraphicFramePr/>
          <p:nvPr>
            <p:extLst>
              <p:ext uri="{D42A27DB-BD31-4B8C-83A1-F6EECF244321}">
                <p14:modId xmlns:p14="http://schemas.microsoft.com/office/powerpoint/2010/main" val="3687069444"/>
              </p:ext>
            </p:extLst>
          </p:nvPr>
        </p:nvGraphicFramePr>
        <p:xfrm>
          <a:off x="1276710" y="1366836"/>
          <a:ext cx="6288656"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050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1D5E099C-28CF-5851-6F15-65DF4DB09C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389" y="306056"/>
            <a:ext cx="5731510" cy="1180465"/>
          </a:xfrm>
          <a:prstGeom prst="rect">
            <a:avLst/>
          </a:prstGeom>
          <a:noFill/>
          <a:ln w="38100">
            <a:solidFill>
              <a:schemeClr val="bg1"/>
            </a:solidFill>
          </a:ln>
        </p:spPr>
      </p:pic>
      <p:graphicFrame>
        <p:nvGraphicFramePr>
          <p:cNvPr id="8" name="Diagram 7">
            <a:extLst>
              <a:ext uri="{FF2B5EF4-FFF2-40B4-BE49-F238E27FC236}">
                <a16:creationId xmlns:a16="http://schemas.microsoft.com/office/drawing/2014/main" id="{C633DBE1-6F7B-C745-F82D-EB901B29D441}"/>
              </a:ext>
            </a:extLst>
          </p:cNvPr>
          <p:cNvGraphicFramePr/>
          <p:nvPr>
            <p:extLst>
              <p:ext uri="{D42A27DB-BD31-4B8C-83A1-F6EECF244321}">
                <p14:modId xmlns:p14="http://schemas.microsoft.com/office/powerpoint/2010/main" val="117688020"/>
              </p:ext>
            </p:extLst>
          </p:nvPr>
        </p:nvGraphicFramePr>
        <p:xfrm>
          <a:off x="3469057" y="1116669"/>
          <a:ext cx="6288656" cy="1077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414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V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49FB5738-078A-428D-8E65-411DB74FEA6D}"/>
    </a:ext>
  </a:extLst>
</a:theme>
</file>

<file path=ppt/theme/theme10.xml><?xml version="1.0" encoding="utf-8"?>
<a:theme xmlns:a="http://schemas.openxmlformats.org/drawingml/2006/main" name="2_GRAP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_OVERVIEW[3186]  -  Read-Only" id="{72F779E0-F2F1-EC45-B426-3D258ADE922B}" vid="{15FEB893-6CD9-0041-B8E3-B0671E8BFD10}"/>
    </a:ext>
  </a:extLst>
</a:theme>
</file>

<file path=ppt/theme/theme11.xml><?xml version="1.0" encoding="utf-8"?>
<a:theme xmlns:a="http://schemas.openxmlformats.org/drawingml/2006/main" name="3_GRAP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9E39C85D-F23C-4DB6-96DE-17779D83D688}"/>
    </a:ext>
  </a:extLst>
</a:theme>
</file>

<file path=ppt/theme/theme12.xml><?xml version="1.0" encoding="utf-8"?>
<a:theme xmlns:a="http://schemas.openxmlformats.org/drawingml/2006/main" name="3_NAVY">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D24B467F-D050-40E6-8AC2-C443AF5EFC78}"/>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LAIN">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FB1644FF-D291-40BD-BA74-5EE3B0F8BCC7}"/>
    </a:ext>
  </a:extLst>
</a:theme>
</file>

<file path=ppt/theme/theme3.xml><?xml version="1.0" encoding="utf-8"?>
<a:theme xmlns:a="http://schemas.openxmlformats.org/drawingml/2006/main" name="NAVY">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BBAB9A4C-228C-469D-A139-84EE17A4A53A}"/>
    </a:ext>
  </a:extLst>
</a:theme>
</file>

<file path=ppt/theme/theme4.xml><?xml version="1.0" encoding="utf-8"?>
<a:theme xmlns:a="http://schemas.openxmlformats.org/drawingml/2006/main" name="JAD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A19B55CA-B068-40CC-8E52-3AF6D1A60C8D}"/>
    </a:ext>
  </a:extLst>
</a:theme>
</file>

<file path=ppt/theme/theme5.xml><?xml version="1.0" encoding="utf-8"?>
<a:theme xmlns:a="http://schemas.openxmlformats.org/drawingml/2006/main" name="PURPL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547973C1-2CD6-4070-B9DD-672EA3F34DE6}"/>
    </a:ext>
  </a:extLst>
</a:theme>
</file>

<file path=ppt/theme/theme6.xml><?xml version="1.0" encoding="utf-8"?>
<a:theme xmlns:a="http://schemas.openxmlformats.org/drawingml/2006/main" name="GRAP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9E39C85D-F23C-4DB6-96DE-17779D83D688}"/>
    </a:ext>
  </a:extLst>
</a:theme>
</file>

<file path=ppt/theme/theme7.xml><?xml version="1.0" encoding="utf-8"?>
<a:theme xmlns:a="http://schemas.openxmlformats.org/drawingml/2006/main" name="PALE YELLOW">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75B9A09F-667A-479D-BF7E-4ABF9832E9A7}"/>
    </a:ext>
  </a:extLst>
</a:theme>
</file>

<file path=ppt/theme/theme8.xml><?xml version="1.0" encoding="utf-8"?>
<a:theme xmlns:a="http://schemas.openxmlformats.org/drawingml/2006/main" name="1_GRAP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_OVERVIEW[3186]  -  Read-Only" id="{72F779E0-F2F1-EC45-B426-3D258ADE922B}" vid="{15FEB893-6CD9-0041-B8E3-B0671E8BFD10}"/>
    </a:ext>
  </a:extLst>
</a:theme>
</file>

<file path=ppt/theme/theme9.xml><?xml version="1.0" encoding="utf-8"?>
<a:theme xmlns:a="http://schemas.openxmlformats.org/drawingml/2006/main" name="PLAIN">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FB1644FF-D291-40BD-BA74-5EE3B0F8BCC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79c6cfb5-50bc-4fca-81ee-f60fcea9a646"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TaxCatchAll xmlns="7c455f33-77d2-4545-9ec6-8ece34099d2f" xsi:nil="true"/>
    <lcf76f155ced4ddcb4097134ff3c332f xmlns="c950f448-cf7a-4154-96cf-b8d733c870f6">
      <Terms xmlns="http://schemas.microsoft.com/office/infopath/2007/PartnerControls"/>
    </lcf76f155ced4ddcb4097134ff3c332f>
    <SharedWithUsers xmlns="641a0239-b5e0-44d3-ad49-2afb2183bf3e">
      <UserInfo>
        <DisplayName>Customer and Sales Enablement Leadership Team Members</DisplayName>
        <AccountId>8</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C3E196FBE8F774990F4096009B803E3" ma:contentTypeVersion="17" ma:contentTypeDescription="Create a new document." ma:contentTypeScope="" ma:versionID="128bf2187562dcb2b8af6a632a12699a">
  <xsd:schema xmlns:xsd="http://www.w3.org/2001/XMLSchema" xmlns:xs="http://www.w3.org/2001/XMLSchema" xmlns:p="http://schemas.microsoft.com/office/2006/metadata/properties" xmlns:ns2="c950f448-cf7a-4154-96cf-b8d733c870f6" xmlns:ns3="641a0239-b5e0-44d3-ad49-2afb2183bf3e" xmlns:ns4="7c455f33-77d2-4545-9ec6-8ece34099d2f" targetNamespace="http://schemas.microsoft.com/office/2006/metadata/properties" ma:root="true" ma:fieldsID="4535a3c239691af703b343749549de8d" ns2:_="" ns3:_="" ns4:_="">
    <xsd:import namespace="c950f448-cf7a-4154-96cf-b8d733c870f6"/>
    <xsd:import namespace="641a0239-b5e0-44d3-ad49-2afb2183bf3e"/>
    <xsd:import namespace="7c455f33-77d2-4545-9ec6-8ece34099d2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0f448-cf7a-4154-96cf-b8d733c87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9c6cfb5-50bc-4fca-81ee-f60fcea9a646"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1a0239-b5e0-44d3-ad49-2afb2183bf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455f33-77d2-4545-9ec6-8ece34099d2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40bfa65-d650-48d1-a990-b7c141e8a2b8}" ma:internalName="TaxCatchAll" ma:showField="CatchAllData" ma:web="641a0239-b5e0-44d3-ad49-2afb2183bf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AE5026-E577-4516-A6DB-4511D6E2D015}">
  <ds:schemaRefs>
    <ds:schemaRef ds:uri="http://schemas.microsoft.com/sharepoint/v3/contenttype/forms"/>
  </ds:schemaRefs>
</ds:datastoreItem>
</file>

<file path=customXml/itemProps2.xml><?xml version="1.0" encoding="utf-8"?>
<ds:datastoreItem xmlns:ds="http://schemas.openxmlformats.org/officeDocument/2006/customXml" ds:itemID="{863C04A9-1282-446E-9C34-0AF9CEA045DB}">
  <ds:schemaRefs>
    <ds:schemaRef ds:uri="Microsoft.SharePoint.Taxonomy.ContentTypeSync"/>
  </ds:schemaRefs>
</ds:datastoreItem>
</file>

<file path=customXml/itemProps3.xml><?xml version="1.0" encoding="utf-8"?>
<ds:datastoreItem xmlns:ds="http://schemas.openxmlformats.org/officeDocument/2006/customXml" ds:itemID="{4A0F72BC-56FD-4AF5-A3E6-6F96EE138762}">
  <ds:schemaRefs>
    <ds:schemaRef ds:uri="http://schemas.microsoft.com/office/infopath/2007/PartnerControls"/>
    <ds:schemaRef ds:uri="http://schemas.microsoft.com/office/2006/metadata/properties"/>
    <ds:schemaRef ds:uri="http://schemas.microsoft.com/office/2006/documentManagement/types"/>
    <ds:schemaRef ds:uri="http://purl.org/dc/terms/"/>
    <ds:schemaRef ds:uri="http://purl.org/dc/elements/1.1/"/>
    <ds:schemaRef ds:uri="7c455f33-77d2-4545-9ec6-8ece34099d2f"/>
    <ds:schemaRef ds:uri="http://schemas.openxmlformats.org/package/2006/metadata/core-properties"/>
    <ds:schemaRef ds:uri="c950f448-cf7a-4154-96cf-b8d733c870f6"/>
    <ds:schemaRef ds:uri="641a0239-b5e0-44d3-ad49-2afb2183bf3e"/>
    <ds:schemaRef ds:uri="http://www.w3.org/XML/1998/namespace"/>
    <ds:schemaRef ds:uri="http://purl.org/dc/dcmitype/"/>
  </ds:schemaRefs>
</ds:datastoreItem>
</file>

<file path=customXml/itemProps4.xml><?xml version="1.0" encoding="utf-8"?>
<ds:datastoreItem xmlns:ds="http://schemas.openxmlformats.org/officeDocument/2006/customXml" ds:itemID="{DF750C07-AB2F-42C8-A7D7-443E2E1130CB}">
  <ds:schemaRefs>
    <ds:schemaRef ds:uri="641a0239-b5e0-44d3-ad49-2afb2183bf3e"/>
    <ds:schemaRef ds:uri="7c455f33-77d2-4545-9ec6-8ece34099d2f"/>
    <ds:schemaRef ds:uri="c950f448-cf7a-4154-96cf-b8d733c870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48f9394d-8a14-4d27-82a6-f35f12361205}" enabled="0" method="" siteId="{48f9394d-8a14-4d27-82a6-f35f12361205}" removed="1"/>
</clbl:labelList>
</file>

<file path=docProps/app.xml><?xml version="1.0" encoding="utf-8"?>
<Properties xmlns="http://schemas.openxmlformats.org/officeDocument/2006/extended-properties" xmlns:vt="http://schemas.openxmlformats.org/officeDocument/2006/docPropsVTypes">
  <Template>JP0199_FE VALUE CASE STUDY_AUG18</Template>
  <TotalTime>44</TotalTime>
  <Words>277</Words>
  <Application>Microsoft Office PowerPoint</Application>
  <PresentationFormat>On-screen Show (16:9)</PresentationFormat>
  <Paragraphs>30</Paragraphs>
  <Slides>15</Slides>
  <Notes>15</Notes>
  <HiddenSlides>0</HiddenSlides>
  <MMClips>0</MMClips>
  <ScaleCrop>false</ScaleCrop>
  <HeadingPairs>
    <vt:vector size="4" baseType="variant">
      <vt:variant>
        <vt:lpstr>Theme</vt:lpstr>
      </vt:variant>
      <vt:variant>
        <vt:i4>12</vt:i4>
      </vt:variant>
      <vt:variant>
        <vt:lpstr>Slide Titles</vt:lpstr>
      </vt:variant>
      <vt:variant>
        <vt:i4>15</vt:i4>
      </vt:variant>
    </vt:vector>
  </HeadingPairs>
  <TitlesOfParts>
    <vt:vector size="27" baseType="lpstr">
      <vt:lpstr>COVERS</vt:lpstr>
      <vt:lpstr>PLAIN</vt:lpstr>
      <vt:lpstr>NAVY</vt:lpstr>
      <vt:lpstr>JADE</vt:lpstr>
      <vt:lpstr>PURPLE</vt:lpstr>
      <vt:lpstr>GRAPE</vt:lpstr>
      <vt:lpstr>PALE YELLOW</vt:lpstr>
      <vt:lpstr>1_GRAPE</vt:lpstr>
      <vt:lpstr>PLAIN</vt:lpstr>
      <vt:lpstr>2_GRAPE</vt:lpstr>
      <vt:lpstr>3_GRAPE</vt:lpstr>
      <vt:lpstr>3_NAVY</vt:lpstr>
      <vt:lpstr>Country update – United Kingdom Michael Hilton, Hedd   October 2022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JISC_TEMPLATE_DEC2018</dc:title>
  <dc:creator>BonnerMcHardy</dc:creator>
  <cp:lastModifiedBy>Sarah Brookes</cp:lastModifiedBy>
  <cp:revision>91</cp:revision>
  <cp:lastPrinted>2018-08-23T11:32:46Z</cp:lastPrinted>
  <dcterms:created xsi:type="dcterms:W3CDTF">2018-09-06T10:10:51Z</dcterms:created>
  <dcterms:modified xsi:type="dcterms:W3CDTF">2022-10-07T09:48:03Z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0x0101009C3E196FBE8F774990F4096009B803E3</vt:lpwstr>
  </property>
  <property fmtid="{D5CDD505-2E9C-101B-9397-08002B2CF9AE}" pid="3" name="MediaServiceImageTags">
    <vt:lpwstr/>
  </property>
</Properties>
</file>