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7B_0.xml" ContentType="application/vnd.ms-powerpoint.comments+xml"/>
  <Override PartName="/ppt/notesSlides/notesSlide2.xml" ContentType="application/vnd.openxmlformats-officedocument.presentationml.notesSlide+xml"/>
  <Override PartName="/ppt/comments/modernComment_1266_0.xml" ContentType="application/vnd.ms-powerpoint.comments+xml"/>
  <Override PartName="/ppt/notesSlides/notesSlide3.xml" ContentType="application/vnd.openxmlformats-officedocument.presentationml.notesSlide+xml"/>
  <Override PartName="/ppt/comments/modernComment_273_0.xml" ContentType="application/vnd.ms-powerpoint.comments+xml"/>
  <Override PartName="/ppt/notesSlides/notesSlide4.xml" ContentType="application/vnd.openxmlformats-officedocument.presentationml.notesSlide+xml"/>
  <Override PartName="/ppt/comments/modernComment_1257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7D_125B7A61.xml" ContentType="application/vnd.ms-powerpoint.comments+xml"/>
  <Override PartName="/ppt/notesSlides/notesSlide7.xml" ContentType="application/vnd.openxmlformats-officedocument.presentationml.notesSlide+xml"/>
  <Override PartName="/ppt/comments/modernComment_127C_C3DE24B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3AE_F41D34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13"/>
  </p:notesMasterIdLst>
  <p:sldIdLst>
    <p:sldId id="4731" r:id="rId3"/>
    <p:sldId id="4710" r:id="rId4"/>
    <p:sldId id="627" r:id="rId5"/>
    <p:sldId id="4695" r:id="rId6"/>
    <p:sldId id="1369" r:id="rId7"/>
    <p:sldId id="4733" r:id="rId8"/>
    <p:sldId id="4732" r:id="rId9"/>
    <p:sldId id="4734" r:id="rId10"/>
    <p:sldId id="5038" r:id="rId11"/>
    <p:sldId id="503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70AA1-85D0-A3CC-5570-33461D70F75B}" name="Beatrice Kohlenberg" initials="BK" userId="S::bkohlenberg@wes.org::6e154635-d97b-4870-b18c-e19e8a5afe23" providerId="AD"/>
  <p188:author id="{10FD48A3-47C5-A94F-37AB-992E55B69391}" name="Beka Tavartkiladze" initials="BT" userId="S::btavartk@wes.org::e6a49b35-3c78-4c0c-b935-e7bb20ece5b4" providerId="AD"/>
  <p188:author id="{40544CAB-FA86-6B73-BFA2-DDDE3BAAC1CC}" name="Robin White Goode" initials="RG" userId="S::rwhite@wes.org::3785b006-00b4-40b3-aa38-359795756a94" providerId="AD"/>
  <p188:author id="{F97F29CD-EC1C-E6E0-82C1-D3C59F5DCE34}" name="Abner Jacobson" initials="AJ" userId="S::ajacobson@wes.org::4ebeabf3-0dbe-4ed3-9200-b200c7adb5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2767" autoAdjust="0"/>
  </p:normalViewPr>
  <p:slideViewPr>
    <p:cSldViewPr snapToGrid="0">
      <p:cViewPr varScale="1">
        <p:scale>
          <a:sx n="42" d="100"/>
          <a:sy n="42" d="100"/>
        </p:scale>
        <p:origin x="14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omments/modernComment_1257_0.xml><?xml version="1.0" encoding="utf-8"?>
<p188:cmLst xmlns:a="http://schemas.openxmlformats.org/drawingml/2006/main" xmlns:r="http://schemas.openxmlformats.org/officeDocument/2006/relationships" xmlns:p188="http://schemas.microsoft.com/office/powerpoint/2018/8/main">
  <p188:cm id="{C5698999-9BD8-486D-A989-5E94C6B7F783}" authorId="{62970AA1-85D0-A3CC-5570-33461D70F75B}" status="resolved" created="2022-10-04T20:14:27.371">
    <ac:deMkLst xmlns:ac="http://schemas.microsoft.com/office/drawing/2013/main/command">
      <pc:docMk xmlns:pc="http://schemas.microsoft.com/office/powerpoint/2013/main/command"/>
      <pc:sldMk xmlns:pc="http://schemas.microsoft.com/office/powerpoint/2013/main/command" cId="0" sldId="4695"/>
      <ac:spMk id="4" creationId="{742DB58E-0A76-152D-02F1-5EBC4EFDB064}"/>
    </ac:deMkLst>
    <p188:txBody>
      <a:bodyPr/>
      <a:lstStyle/>
      <a:p>
        <a:r>
          <a:rPr lang="en-US"/>
          <a:t>Added apprenticeship programs to highlight that refugees with high school credentials (especially youth) apply for apprenticeships to learn a trade. High school eval is a requirement for admission into the programs.</a:t>
        </a:r>
      </a:p>
    </p188:txBody>
  </p188:cm>
</p188:cmLst>
</file>

<file path=ppt/comments/modernComment_1266_0.xml><?xml version="1.0" encoding="utf-8"?>
<p188:cmLst xmlns:a="http://schemas.openxmlformats.org/drawingml/2006/main" xmlns:r="http://schemas.openxmlformats.org/officeDocument/2006/relationships" xmlns:p188="http://schemas.microsoft.com/office/powerpoint/2018/8/main">
  <p188:cm id="{57B905F4-62A5-4812-90D5-13CC1BC01720}" authorId="{40544CAB-FA86-6B73-BFA2-DDDE3BAAC1CC}" status="resolved" created="2022-10-06T14:10:48.937">
    <pc:sldMkLst xmlns:pc="http://schemas.microsoft.com/office/powerpoint/2013/main/command">
      <pc:docMk/>
      <pc:sldMk cId="0" sldId="4710"/>
    </pc:sldMkLst>
    <p188:replyLst>
      <p188:reply id="{AD46D22E-BED3-4871-94DB-A84B3F33A64F}" authorId="{10FD48A3-47C5-A94F-37AB-992E55B69391}" created="2022-10-06T15:00:34.206">
        <p188:txBody>
          <a:bodyPr/>
          <a:lstStyle/>
          <a:p>
            <a:r>
              <a:rPr lang="en-US"/>
              <a:t>No, Esther will cover Mission in her remarks </a:t>
            </a:r>
          </a:p>
        </p188:txBody>
      </p188:reply>
    </p188:replyLst>
    <p188:txBody>
      <a:bodyPr/>
      <a:lstStyle/>
      <a:p>
        <a:r>
          <a:rPr lang="en-US"/>
          <a:t>Do we need mission and vision or About WES slides?</a:t>
        </a:r>
      </a:p>
    </p188:txBody>
  </p188:cm>
  <p188:cm id="{B16C17F3-055B-4DE5-A136-468EEE74E848}" authorId="{40544CAB-FA86-6B73-BFA2-DDDE3BAAC1CC}" status="resolved" created="2022-10-06T14:11:48.236">
    <ac:deMkLst xmlns:ac="http://schemas.microsoft.com/office/drawing/2013/main/command">
      <pc:docMk xmlns:pc="http://schemas.microsoft.com/office/powerpoint/2013/main/command"/>
      <pc:sldMk xmlns:pc="http://schemas.microsoft.com/office/powerpoint/2013/main/command" cId="0" sldId="4710"/>
      <ac:spMk id="4" creationId="{52022CF6-0784-B9EC-01BA-530B4E912920}"/>
    </ac:deMkLst>
    <p188:replyLst>
      <p188:reply id="{8E690B92-9A72-457D-B373-AC8EEE2A2DFC}" authorId="{10FD48A3-47C5-A94F-37AB-992E55B69391}" created="2022-10-06T15:01:07.578">
        <p188:txBody>
          <a:bodyPr/>
          <a:lstStyle/>
          <a:p>
            <a:r>
              <a:rPr lang="en-US"/>
              <a:t>No, I want to leave it broad </a:t>
            </a:r>
          </a:p>
        </p188:txBody>
      </p188:reply>
    </p188:replyLst>
    <p188:txBody>
      <a:bodyPr/>
      <a:lstStyle/>
      <a:p>
        <a:r>
          <a:rPr lang="en-US"/>
          <a:t>Should this say WES Gateway Program? The blurb below describes it.</a:t>
        </a:r>
      </a:p>
    </p188:txBody>
  </p188:cm>
</p188:cmLst>
</file>

<file path=ppt/comments/modernComment_127B_0.xml><?xml version="1.0" encoding="utf-8"?>
<p188:cmLst xmlns:a="http://schemas.openxmlformats.org/drawingml/2006/main" xmlns:r="http://schemas.openxmlformats.org/officeDocument/2006/relationships" xmlns:p188="http://schemas.microsoft.com/office/powerpoint/2018/8/main">
  <p188:cm id="{3EB1F364-6A7F-564E-905F-FD8EC9E97643}" authorId="{F97F29CD-EC1C-E6E0-82C1-D3C59F5DCE34}" status="resolved" created="2022-10-06T21:30:49.394">
    <pc:sldMkLst xmlns:pc="http://schemas.microsoft.com/office/powerpoint/2013/main/command">
      <pc:docMk/>
      <pc:sldMk cId="0" sldId="4731"/>
    </pc:sldMkLst>
    <p188:txBody>
      <a:bodyPr/>
      <a:lstStyle/>
      <a:p>
        <a:r>
          <a:rPr lang="en-US"/>
          <a:t>Does this deck need the WES boilerplate slides at the beginning or a “Thank You” slide at the end? </a:t>
        </a:r>
      </a:p>
    </p188:txBody>
  </p188:cm>
</p188:cmLst>
</file>

<file path=ppt/comments/modernComment_127C_C3DE24BE.xml><?xml version="1.0" encoding="utf-8"?>
<p188:cmLst xmlns:a="http://schemas.openxmlformats.org/drawingml/2006/main" xmlns:r="http://schemas.openxmlformats.org/officeDocument/2006/relationships" xmlns:p188="http://schemas.microsoft.com/office/powerpoint/2018/8/main">
  <p188:cm id="{CEE3FB04-31AA-42D3-9EB5-1BFF1FE6F638}" authorId="{40544CAB-FA86-6B73-BFA2-DDDE3BAAC1CC}" status="resolved" created="2022-10-06T14:52:28.113">
    <ac:txMkLst xmlns:ac="http://schemas.microsoft.com/office/drawing/2013/main/command">
      <pc:docMk xmlns:pc="http://schemas.microsoft.com/office/powerpoint/2013/main/command"/>
      <pc:sldMk xmlns:pc="http://schemas.microsoft.com/office/powerpoint/2013/main/command" cId="3286115518" sldId="4732"/>
      <ac:spMk id="2" creationId="{5D06FBCF-EA46-2F44-7D18-F74B7DBE1604}"/>
      <ac:txMk cp="92" len="4">
        <ac:context len="915" hash="895222295"/>
      </ac:txMk>
    </ac:txMkLst>
    <p188:pos x="10435389" y="256673"/>
    <p188:replyLst>
      <p188:reply id="{8ABFCDCC-94DA-477A-9149-356B5EB7174D}" authorId="{10FD48A3-47C5-A94F-37AB-992E55B69391}" created="2022-10-06T19:23:07.024">
        <p188:txBody>
          <a:bodyPr/>
          <a:lstStyle/>
          <a:p>
            <a:r>
              <a:rPr lang="en-US"/>
              <a:t>Yes </a:t>
            </a:r>
          </a:p>
        </p188:txBody>
      </p188:reply>
    </p188:replyLst>
    <p188:txBody>
      <a:bodyPr/>
      <a:lstStyle/>
      <a:p>
        <a:r>
          <a:rPr lang="en-US"/>
          <a:t>model</a:t>
        </a:r>
      </a:p>
    </p188:txBody>
  </p188:cm>
  <p188:cm id="{0B99EDF4-9627-4BD7-BDEB-4B866846FD9E}" authorId="{40544CAB-FA86-6B73-BFA2-DDDE3BAAC1CC}" status="resolved" created="2022-10-06T14:57:26.326">
    <ac:txMkLst xmlns:ac="http://schemas.microsoft.com/office/drawing/2013/main/command">
      <pc:docMk xmlns:pc="http://schemas.microsoft.com/office/powerpoint/2013/main/command"/>
      <pc:sldMk xmlns:pc="http://schemas.microsoft.com/office/powerpoint/2013/main/command" cId="3286115518" sldId="4732"/>
      <ac:spMk id="2" creationId="{5D06FBCF-EA46-2F44-7D18-F74B7DBE1604}"/>
      <ac:txMk cp="24" len="26">
        <ac:context len="915" hash="895222295"/>
      </ac:txMk>
    </ac:txMkLst>
    <p188:pos x="5446294" y="256673"/>
    <p188:replyLst>
      <p188:reply id="{B58F9BA4-6B7B-4F72-8826-ECF0E504CF8D}" authorId="{10FD48A3-47C5-A94F-37AB-992E55B69391}" created="2022-10-06T19:23:10.226">
        <p188:txBody>
          <a:bodyPr/>
          <a:lstStyle/>
          <a:p>
            <a:r>
              <a:rPr lang="en-US"/>
              <a:t>yes</a:t>
            </a:r>
          </a:p>
        </p188:txBody>
      </p188:reply>
    </p188:replyLst>
    <p188:txBody>
      <a:bodyPr/>
      <a:lstStyle/>
      <a:p>
        <a:r>
          <a:rPr lang="en-US"/>
          <a:t>&lt;Is capitalization needed?&gt;</a:t>
        </a:r>
      </a:p>
    </p188:txBody>
  </p188:cm>
  <p188:cm id="{00F04FE5-D8C5-4B2A-975F-93EB7553BE13}" authorId="{40544CAB-FA86-6B73-BFA2-DDDE3BAAC1CC}" status="resolved" created="2022-10-06T14:59:52.800">
    <ac:txMkLst xmlns:ac="http://schemas.microsoft.com/office/drawing/2013/main/command">
      <pc:docMk xmlns:pc="http://schemas.microsoft.com/office/powerpoint/2013/main/command"/>
      <pc:sldMk xmlns:pc="http://schemas.microsoft.com/office/powerpoint/2013/main/command" cId="3286115518" sldId="4732"/>
      <ac:spMk id="2" creationId="{5D06FBCF-EA46-2F44-7D18-F74B7DBE1604}"/>
      <ac:txMk cp="565" len="27">
        <ac:context len="915" hash="895222295"/>
      </ac:txMk>
    </ac:txMkLst>
    <p188:pos x="5839326" y="2382252"/>
    <p188:replyLst>
      <p188:reply id="{5539F4AE-753E-4697-ADF6-9BD41C5EE044}" authorId="{10FD48A3-47C5-A94F-37AB-992E55B69391}" created="2022-10-06T19:23:28.207">
        <p188:txBody>
          <a:bodyPr/>
          <a:lstStyle/>
          <a:p>
            <a:r>
              <a:rPr lang="en-US"/>
              <a:t>yes</a:t>
            </a:r>
          </a:p>
        </p188:txBody>
      </p188:reply>
    </p188:replyLst>
    <p188:txBody>
      <a:bodyPr/>
      <a:lstStyle/>
      <a:p>
        <a:r>
          <a:rPr lang="en-US"/>
          <a:t>... refugee or displaced person.</a:t>
        </a:r>
      </a:p>
    </p188:txBody>
  </p188:cm>
  <p188:cm id="{91717C1A-47B6-498D-B6BA-D357DA0AFB39}" authorId="{40544CAB-FA86-6B73-BFA2-DDDE3BAAC1CC}" status="resolved" created="2022-10-06T15:01:56.913">
    <ac:txMkLst xmlns:ac="http://schemas.microsoft.com/office/drawing/2013/main/command">
      <pc:docMk xmlns:pc="http://schemas.microsoft.com/office/powerpoint/2013/main/command"/>
      <pc:sldMk xmlns:pc="http://schemas.microsoft.com/office/powerpoint/2013/main/command" cId="3286115518" sldId="4732"/>
      <ac:spMk id="2" creationId="{5D06FBCF-EA46-2F44-7D18-F74B7DBE1604}"/>
      <ac:txMk cp="722" len="16">
        <ac:context len="915" hash="895222295"/>
      </ac:txMk>
    </ac:txMkLst>
    <p188:pos x="4395536" y="3088105"/>
    <p188:replyLst/>
    <p188:txBody>
      <a:bodyPr/>
      <a:lstStyle/>
      <a:p>
        <a:r>
          <a:rPr lang="en-US"/>
          <a:t>... degree program &lt;?&gt;</a:t>
        </a:r>
      </a:p>
    </p188:txBody>
  </p188:cm>
  <p188:cm id="{573B4B9A-8D2C-4E98-BFEF-8F3009C8A0C9}" authorId="{40544CAB-FA86-6B73-BFA2-DDDE3BAAC1CC}" status="resolved" created="2022-10-06T18:16:06.015">
    <ac:txMkLst xmlns:ac="http://schemas.microsoft.com/office/drawing/2013/main/command">
      <pc:docMk xmlns:pc="http://schemas.microsoft.com/office/powerpoint/2013/main/command"/>
      <pc:sldMk xmlns:pc="http://schemas.microsoft.com/office/powerpoint/2013/main/command" cId="3286115518" sldId="4732"/>
      <ac:spMk id="2" creationId="{5D06FBCF-EA46-2F44-7D18-F74B7DBE1604}"/>
      <ac:txMk cp="763" len="1">
        <ac:context len="915" hash="895222295"/>
      </ac:txMk>
    </ac:txMkLst>
    <p188:pos x="7310437" y="3095624"/>
    <p188:replyLst/>
    <p188:txBody>
      <a:bodyPr/>
      <a:lstStyle/>
      <a:p>
        <a:r>
          <a:rPr lang="en-US"/>
          <a:t>... length of program &lt;spell out?&gt;</a:t>
        </a:r>
      </a:p>
    </p188:txBody>
  </p188:cm>
</p188:cmLst>
</file>

<file path=ppt/comments/modernComment_127D_125B7A61.xml><?xml version="1.0" encoding="utf-8"?>
<p188:cmLst xmlns:a="http://schemas.openxmlformats.org/drawingml/2006/main" xmlns:r="http://schemas.openxmlformats.org/officeDocument/2006/relationships" xmlns:p188="http://schemas.microsoft.com/office/powerpoint/2018/8/main">
  <p188:cm id="{C15A1A24-B181-4E8D-9A7E-41F1BC13C7FB}" authorId="{40544CAB-FA86-6B73-BFA2-DDDE3BAAC1CC}" status="resolved" created="2022-10-06T14:45:47.475">
    <ac:txMkLst xmlns:ac="http://schemas.microsoft.com/office/drawing/2013/main/command">
      <pc:docMk xmlns:pc="http://schemas.microsoft.com/office/powerpoint/2013/main/command"/>
      <pc:sldMk xmlns:pc="http://schemas.microsoft.com/office/powerpoint/2013/main/command" cId="307984993" sldId="4733"/>
      <ac:spMk id="3" creationId="{7D28AD6E-DE63-A33E-EC31-BCDF8EF46426}"/>
      <ac:txMk cp="123" len="28">
        <ac:context len="543" hash="12670113"/>
      </ac:txMk>
    </ac:txMkLst>
    <p188:pos x="5205663" y="537410"/>
    <p188:replyLst>
      <p188:reply id="{18B0F626-6B9D-48E0-A6F4-B358FD9462F9}" authorId="{10FD48A3-47C5-A94F-37AB-992E55B69391}" created="2022-10-06T15:03:12.269">
        <p188:txBody>
          <a:bodyPr/>
          <a:lstStyle/>
          <a:p>
            <a:r>
              <a:rPr lang="en-US"/>
              <a:t>Keep it as is</a:t>
            </a:r>
          </a:p>
        </p188:txBody>
      </p188:reply>
    </p188:replyLst>
    <p188:txBody>
      <a:bodyPr/>
      <a:lstStyle/>
      <a:p>
        <a:r>
          <a:rPr lang="en-US"/>
          <a:t>... an approach that is different from what is</a:t>
        </a:r>
      </a:p>
    </p188:txBody>
  </p188:cm>
</p188:cmLst>
</file>

<file path=ppt/comments/modernComment_13AE_F41D346.xml><?xml version="1.0" encoding="utf-8"?>
<p188:cmLst xmlns:a="http://schemas.openxmlformats.org/drawingml/2006/main" xmlns:r="http://schemas.openxmlformats.org/officeDocument/2006/relationships" xmlns:p188="http://schemas.microsoft.com/office/powerpoint/2018/8/main">
  <p188:cm id="{FF2FB13C-B750-4E92-8F69-4831798366D4}" authorId="{40544CAB-FA86-6B73-BFA2-DDDE3BAAC1CC}" status="resolved" created="2022-10-06T15:08:53.724">
    <ac:txMkLst xmlns:ac="http://schemas.microsoft.com/office/drawing/2013/main/command">
      <pc:docMk xmlns:pc="http://schemas.microsoft.com/office/powerpoint/2013/main/command"/>
      <pc:sldMk xmlns:pc="http://schemas.microsoft.com/office/powerpoint/2013/main/command" cId="255972166" sldId="5038"/>
      <ac:spMk id="15" creationId="{1DFF9F04-380E-1F24-9798-744270065D57}"/>
      <ac:txMk cp="50" len="10">
        <ac:context len="350" hash="1941931385"/>
      </ac:txMk>
    </ac:txMkLst>
    <p188:pos x="3799702" y="566351"/>
    <p188:replyLst/>
    <p188:txBody>
      <a:bodyPr/>
      <a:lstStyle/>
      <a:p>
        <a:r>
          <a:rPr lang="en-US"/>
          <a:t>... barriers refugees face</a:t>
        </a:r>
      </a:p>
    </p188:txBody>
  </p188:cm>
</p188:cmLst>
</file>

<file path=ppt/comments/modernComment_273_0.xml><?xml version="1.0" encoding="utf-8"?>
<p188:cmLst xmlns:a="http://schemas.openxmlformats.org/drawingml/2006/main" xmlns:r="http://schemas.openxmlformats.org/officeDocument/2006/relationships" xmlns:p188="http://schemas.microsoft.com/office/powerpoint/2018/8/main">
  <p188:cm id="{305D27C9-93FF-4604-8E05-10C4B3ABC809}" authorId="{40544CAB-FA86-6B73-BFA2-DDDE3BAAC1CC}" status="resolved" created="2022-10-06T14:33:47.733">
    <ac:txMkLst xmlns:ac="http://schemas.microsoft.com/office/drawing/2013/main/command">
      <pc:docMk xmlns:pc="http://schemas.microsoft.com/office/powerpoint/2013/main/command"/>
      <pc:sldMk xmlns:pc="http://schemas.microsoft.com/office/powerpoint/2013/main/command" cId="0" sldId="627"/>
      <ac:spMk id="39940" creationId="{704C554D-53A6-3143-2F13-BF92259CD200}"/>
      <ac:txMk cp="140" len="10">
        <ac:context len="169" hash="225977339"/>
      </ac:txMk>
    </ac:txMkLst>
    <p188:pos x="4180416" y="963083"/>
    <p188:replyLst>
      <p188:reply id="{A8393D8A-B921-425D-B38C-27EA6232714D}" authorId="{10FD48A3-47C5-A94F-37AB-992E55B69391}" created="2022-10-06T15:01:53.393">
        <p188:txBody>
          <a:bodyPr/>
          <a:lstStyle/>
          <a:p>
            <a:r>
              <a:rPr lang="en-US"/>
              <a:t>Yes, let's add that </a:t>
            </a:r>
          </a:p>
        </p188:txBody>
      </p188:reply>
    </p188:replyLst>
    <p188:txBody>
      <a:bodyPr/>
      <a:lstStyle/>
      <a:p>
        <a:r>
          <a:rPr lang="en-US"/>
          <a:t>Should this say "official documents," or OK as is?</a:t>
        </a:r>
      </a:p>
    </p188:txBody>
  </p188:cm>
  <p188:cm id="{109D4703-A630-4B3B-95E9-DE481DE424D6}" authorId="{40544CAB-FA86-6B73-BFA2-DDDE3BAAC1CC}" status="resolved" created="2022-10-06T18:20:57.599">
    <ac:txMkLst xmlns:ac="http://schemas.microsoft.com/office/drawing/2013/main/command">
      <pc:docMk xmlns:pc="http://schemas.microsoft.com/office/powerpoint/2013/main/command"/>
      <pc:sldMk xmlns:pc="http://schemas.microsoft.com/office/powerpoint/2013/main/command" cId="0" sldId="627"/>
      <ac:spMk id="9" creationId="{23A9C430-7295-4B87-A192-DDDFF168D4E1}"/>
      <ac:txMk cp="68" len="8">
        <ac:context len="125" hash="2222664832"/>
      </ac:txMk>
    </ac:txMkLst>
    <p188:pos x="6609347" y="609600"/>
    <p188:replyLst>
      <p188:reply id="{BF10A0BC-72D4-4EA6-A2C3-D3D93FAAFD9E}" authorId="{10FD48A3-47C5-A94F-37AB-992E55B69391}" created="2022-10-06T19:22:45.165">
        <p188:txBody>
          <a:bodyPr/>
          <a:lstStyle/>
          <a:p>
            <a:r>
              <a:rPr lang="en-US"/>
              <a:t>Yes!</a:t>
            </a:r>
          </a:p>
        </p188:txBody>
      </p188:reply>
    </p188:replyLst>
    <p188:txBody>
      <a:bodyPr/>
      <a:lstStyle/>
      <a:p>
        <a:r>
          <a:rPr lang="en-US"/>
          <a:t>unofficial &lt;?&gt;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4597-096F-4D0F-8F20-3C045930200D}" type="datetimeFigureOut">
              <a:rPr lang="en-US" smtClean="0"/>
              <a:t>10/8/2022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91FB9-761E-47E1-AF5F-81BA77C42CA2}" type="slidenum">
              <a:rPr lang="en-US" smtClean="0"/>
              <a:t>‹#›</a:t>
            </a:fld>
            <a:endParaRPr lang="en-US"/>
          </a:p>
        </p:txBody>
      </p:sp>
    </p:spTree>
    <p:extLst>
      <p:ext uri="{BB962C8B-B14F-4D97-AF65-F5344CB8AC3E}">
        <p14:creationId xmlns:p14="http://schemas.microsoft.com/office/powerpoint/2010/main" val="350238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54B5E66-9897-E9F2-348B-7AA26274297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A7FA1F5-E2B5-4EFF-EA66-31A1ABBCD33C}"/>
              </a:ext>
            </a:extLst>
          </p:cNvPr>
          <p:cNvSpPr>
            <a:spLocks noGrp="1"/>
          </p:cNvSpPr>
          <p:nvPr>
            <p:ph type="body" idx="1"/>
          </p:nvPr>
        </p:nvSpPr>
        <p:spPr>
          <a:xfrm>
            <a:off x="685800" y="4400550"/>
            <a:ext cx="5486400" cy="3600450"/>
          </a:xfrm>
        </p:spPr>
        <p:txBody>
          <a:bodyPr/>
          <a:lstStyle/>
          <a:p>
            <a:pPr>
              <a:defRPr/>
            </a:pPr>
            <a:endParaRPr lang="en-US" dirty="0"/>
          </a:p>
          <a:p>
            <a:pPr>
              <a:defRPr/>
            </a:pPr>
            <a:endParaRPr lang="en-US" dirty="0"/>
          </a:p>
          <a:p>
            <a:pPr>
              <a:defRPr/>
            </a:pPr>
            <a:r>
              <a:rPr lang="en-US" dirty="0"/>
              <a:t> </a:t>
            </a:r>
          </a:p>
        </p:txBody>
      </p:sp>
      <p:sp>
        <p:nvSpPr>
          <p:cNvPr id="4" name="Slide Number Placeholder 3">
            <a:extLst>
              <a:ext uri="{FF2B5EF4-FFF2-40B4-BE49-F238E27FC236}">
                <a16:creationId xmlns:a16="http://schemas.microsoft.com/office/drawing/2014/main" id="{EE15B88E-5E22-3A13-0ADA-72043BD60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693B3-419C-46B6-ACEC-11A0A3B18D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560A888-0ACE-E057-CC3D-CB53021D5050}"/>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976B606C-725A-F89D-15F2-531EBEF65C16}"/>
              </a:ext>
            </a:extLst>
          </p:cNvPr>
          <p:cNvSpPr>
            <a:spLocks noGrp="1" noChangeArrowheads="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panose="02000503000000020004" charset="0"/>
              <a:ea typeface="ＭＳ Ｐゴシック" panose="020B0600070205080204" pitchFamily="34" charset="-128"/>
            </a:endParaRPr>
          </a:p>
          <a:p>
            <a:r>
              <a:rPr lang="en-US" altLang="en-US" dirty="0">
                <a:latin typeface="Helvetica Neue" panose="02000503000000020004" charset="0"/>
                <a:ea typeface="ＭＳ Ｐゴシック" panose="020B0600070205080204" pitchFamily="34" charset="-128"/>
              </a:rPr>
              <a:t> </a:t>
            </a:r>
            <a:endParaRPr lang="en-CA" sz="1200" dirty="0"/>
          </a:p>
          <a:p>
            <a:endParaRPr lang="en-US" altLang="en-US" dirty="0">
              <a:latin typeface="Helvetica Neue" panose="02000503000000020004" charset="0"/>
              <a:ea typeface="ＭＳ Ｐゴシック" panose="020B0600070205080204" pitchFamily="34" charset="-128"/>
            </a:endParaRPr>
          </a:p>
        </p:txBody>
      </p:sp>
      <p:sp>
        <p:nvSpPr>
          <p:cNvPr id="91140" name="Slide Number Placeholder 3">
            <a:extLst>
              <a:ext uri="{FF2B5EF4-FFF2-40B4-BE49-F238E27FC236}">
                <a16:creationId xmlns:a16="http://schemas.microsoft.com/office/drawing/2014/main" id="{FF53EDA0-B9C1-53F0-2287-552CD91E1A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6C2761-DF4A-407E-B81B-1D79F6736BF2}" type="slidenum">
              <a:rPr kumimoji="0" lang="en-US" altLang="en-US" sz="1200" b="0" i="0" u="none" strike="noStrike" kern="1200" cap="none" spc="0" normalizeH="0" baseline="0" noProof="0" smtClean="0">
                <a:ln>
                  <a:noFill/>
                </a:ln>
                <a:solidFill>
                  <a:prstClr val="black"/>
                </a:solidFill>
                <a:effectLst/>
                <a:uLnTx/>
                <a:uFillTx/>
                <a:latin typeface="Helvetica Neue" panose="0200050300000002000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Helvetica Neue" panose="0200050300000002000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EAF2539-1744-8F1E-47AB-A1AAEDD03416}"/>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25B8CE3F-7376-8A44-88A8-522254517F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Helvetica Neue" charset="0"/>
                <a:ea typeface="ＭＳ Ｐゴシック" panose="020B0600070205080204" pitchFamily="34" charset="-128"/>
              </a:rPr>
              <a:t> </a:t>
            </a:r>
            <a:endParaRPr lang="en-CA" altLang="en-US" dirty="0">
              <a:latin typeface="Helvetica Neue" panose="02000503000000020004" charset="0"/>
              <a:ea typeface="ＭＳ Ｐゴシック" panose="020B0600070205080204" pitchFamily="34" charset="-128"/>
            </a:endParaRPr>
          </a:p>
          <a:p>
            <a:endParaRPr lang="en-CA" altLang="en-US" dirty="0">
              <a:latin typeface="Helvetica Neue" panose="02000503000000020004" charset="0"/>
              <a:ea typeface="ＭＳ Ｐゴシック" panose="020B0600070205080204" pitchFamily="34" charset="-128"/>
            </a:endParaRPr>
          </a:p>
        </p:txBody>
      </p:sp>
      <p:sp>
        <p:nvSpPr>
          <p:cNvPr id="89092" name="Slide Number Placeholder 3">
            <a:extLst>
              <a:ext uri="{FF2B5EF4-FFF2-40B4-BE49-F238E27FC236}">
                <a16:creationId xmlns:a16="http://schemas.microsoft.com/office/drawing/2014/main" id="{EA1A1369-1A3F-BE1D-1C7F-F69A57CA1A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Helvetica Neue" panose="02000503000000020004" charset="0"/>
                <a:ea typeface="ＭＳ Ｐゴシック" panose="020B0600070205080204" pitchFamily="34" charset="-128"/>
              </a:defRPr>
            </a:lvl1pPr>
            <a:lvl2pPr marL="742950" indent="-285750">
              <a:spcBef>
                <a:spcPct val="30000"/>
              </a:spcBef>
              <a:defRPr sz="1200">
                <a:solidFill>
                  <a:schemeClr val="tx1"/>
                </a:solidFill>
                <a:latin typeface="Helvetica Neue" panose="02000503000000020004" charset="0"/>
                <a:ea typeface="ＭＳ Ｐゴシック" panose="020B0600070205080204" pitchFamily="34" charset="-128"/>
              </a:defRPr>
            </a:lvl2pPr>
            <a:lvl3pPr marL="1143000" indent="-228600">
              <a:spcBef>
                <a:spcPct val="30000"/>
              </a:spcBef>
              <a:defRPr sz="1200">
                <a:solidFill>
                  <a:schemeClr val="tx1"/>
                </a:solidFill>
                <a:latin typeface="Helvetica Neue" panose="02000503000000020004" charset="0"/>
                <a:ea typeface="ＭＳ Ｐゴシック" panose="020B0600070205080204" pitchFamily="34" charset="-128"/>
              </a:defRPr>
            </a:lvl3pPr>
            <a:lvl4pPr marL="1600200" indent="-228600">
              <a:spcBef>
                <a:spcPct val="30000"/>
              </a:spcBef>
              <a:defRPr sz="1200">
                <a:solidFill>
                  <a:schemeClr val="tx1"/>
                </a:solidFill>
                <a:latin typeface="Helvetica Neue" panose="02000503000000020004" charset="0"/>
                <a:ea typeface="ＭＳ Ｐゴシック" panose="020B0600070205080204" pitchFamily="34" charset="-128"/>
              </a:defRPr>
            </a:lvl4pPr>
            <a:lvl5pPr marL="2057400" indent="-228600">
              <a:spcBef>
                <a:spcPct val="30000"/>
              </a:spcBef>
              <a:defRPr sz="1200">
                <a:solidFill>
                  <a:schemeClr val="tx1"/>
                </a:solidFill>
                <a:latin typeface="Helvetica Neue" panose="0200050300000002000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Helvetica Neue" panose="0200050300000002000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Helvetica Neue" panose="0200050300000002000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Helvetica Neue" panose="0200050300000002000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Helvetica Neue" panose="0200050300000002000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2D98B14-0E8A-4D41-83C2-0F586D6D4D38}" type="slidenum">
              <a:rPr kumimoji="0" lang="en-US" altLang="en-US" sz="1200" b="0" i="0" u="none" strike="noStrike" kern="1200" cap="none" spc="0" normalizeH="0" baseline="0" noProof="0" smtClean="0">
                <a:ln>
                  <a:noFill/>
                </a:ln>
                <a:solidFill>
                  <a:prstClr val="black"/>
                </a:solidFill>
                <a:effectLst/>
                <a:uLnTx/>
                <a:uFillTx/>
                <a:latin typeface="Helvetica Neue" panose="0200050300000002000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Helvetica Neue" panose="02000503000000020004" charset="0"/>
              <a:ea typeface="ＭＳ Ｐゴシック"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C7E64624-0A54-BFB7-43C5-404B24257199}"/>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E5CE7066-161F-1138-3EBE-C109A19D7AAC}"/>
              </a:ext>
            </a:extLst>
          </p:cNvPr>
          <p:cNvSpPr>
            <a:spLocks noGrp="1" noChangeArrowheads="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Helvetica Neue" panose="02000503000000020004" charset="0"/>
                <a:ea typeface="ＭＳ Ｐゴシック" panose="020B0600070205080204" pitchFamily="34" charset="-128"/>
              </a:rPr>
              <a:t> </a:t>
            </a:r>
            <a:endParaRPr lang="en-US" altLang="en-US" dirty="0">
              <a:latin typeface="Helvetica Neue" panose="02000503000000020004" charset="0"/>
              <a:ea typeface="ＭＳ Ｐゴシック" panose="020B0600070205080204" pitchFamily="34" charset="-128"/>
              <a:cs typeface="Calibri" panose="020F0502020204030204" pitchFamily="34" charset="0"/>
            </a:endParaRPr>
          </a:p>
          <a:p>
            <a:endParaRPr lang="en-US" altLang="en-US" dirty="0">
              <a:latin typeface="Helvetica Neue" panose="0200050300000002000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80F22F5F-5C9F-5B9A-7679-73FC049BA9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61F8-38F0-45D7-823D-8D73BE6E4D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94497FD-5FC5-E8F5-B2E0-DF6489011BE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5DF8420-B60B-45EA-3684-029BAFC459EE}"/>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a:defRPr/>
            </a:pPr>
            <a:endParaRPr lang="en-US" dirty="0"/>
          </a:p>
        </p:txBody>
      </p:sp>
      <p:sp>
        <p:nvSpPr>
          <p:cNvPr id="115716" name="Slide Number Placeholder 3">
            <a:extLst>
              <a:ext uri="{FF2B5EF4-FFF2-40B4-BE49-F238E27FC236}">
                <a16:creationId xmlns:a16="http://schemas.microsoft.com/office/drawing/2014/main" id="{80ACC661-98EF-AAC2-E654-091263D5C6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BBC0409-299F-41B7-8CF6-BA64F045909C}" type="slidenum">
              <a:rPr kumimoji="0" lang="en-US" altLang="en-US" sz="1200" b="0" i="0" u="none" strike="noStrike" kern="1200" cap="none" spc="0" normalizeH="0" baseline="0" noProof="0" smtClean="0">
                <a:ln>
                  <a:noFill/>
                </a:ln>
                <a:solidFill>
                  <a:srgbClr val="000000"/>
                </a:solidFill>
                <a:effectLst/>
                <a:uLnTx/>
                <a:uFillTx/>
                <a:latin typeface="Helvetica Neue" panose="0200050300000002000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Helvetica Neue" panose="02000503000000020004"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94497FD-5FC5-E8F5-B2E0-DF6489011BE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5DF8420-B60B-45EA-3684-029BAFC459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Source Sans Pro" panose="020B0503030403020204" pitchFamily="34" charset="0"/>
                <a:ea typeface="Source Sans Pro" panose="020B0503030403020204" pitchFamily="34" charset="0"/>
              </a:rPr>
              <a:t> </a:t>
            </a:r>
            <a:endParaRPr lang="en-US" sz="1800" dirty="0">
              <a:latin typeface="Times New Roman" panose="02020603050405020304" pitchFamily="18" charset="0"/>
              <a:ea typeface="Times New Roman" panose="02020603050405020304" pitchFamily="18" charset="0"/>
            </a:endParaRPr>
          </a:p>
          <a:p>
            <a:pPr>
              <a:defRPr/>
            </a:pPr>
            <a:endParaRPr lang="en-US" dirty="0"/>
          </a:p>
        </p:txBody>
      </p:sp>
      <p:sp>
        <p:nvSpPr>
          <p:cNvPr id="115716" name="Slide Number Placeholder 3">
            <a:extLst>
              <a:ext uri="{FF2B5EF4-FFF2-40B4-BE49-F238E27FC236}">
                <a16:creationId xmlns:a16="http://schemas.microsoft.com/office/drawing/2014/main" id="{80ACC661-98EF-AAC2-E654-091263D5C6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BBC0409-299F-41B7-8CF6-BA64F045909C}" type="slidenum">
              <a:rPr kumimoji="0" lang="en-US" altLang="en-US" sz="1200" b="0" i="0" u="none" strike="noStrike" kern="1200" cap="none" spc="0" normalizeH="0" baseline="0" noProof="0" smtClean="0">
                <a:ln>
                  <a:noFill/>
                </a:ln>
                <a:solidFill>
                  <a:srgbClr val="000000"/>
                </a:solidFill>
                <a:effectLst/>
                <a:uLnTx/>
                <a:uFillTx/>
                <a:latin typeface="Helvetica Neue" panose="0200050300000002000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Helvetica Neue" panose="02000503000000020004" charset="0"/>
              <a:ea typeface="ＭＳ Ｐゴシック" panose="020B0600070205080204" pitchFamily="34" charset="-128"/>
              <a:cs typeface="+mn-cs"/>
            </a:endParaRPr>
          </a:p>
        </p:txBody>
      </p:sp>
    </p:spTree>
    <p:extLst>
      <p:ext uri="{BB962C8B-B14F-4D97-AF65-F5344CB8AC3E}">
        <p14:creationId xmlns:p14="http://schemas.microsoft.com/office/powerpoint/2010/main" val="20049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u="none" strike="noStrike" baseline="0" dirty="0">
                <a:solidFill>
                  <a:schemeClr val="bg2">
                    <a:lumMod val="10000"/>
                  </a:schemeClr>
                </a:solidFill>
                <a:latin typeface="Source Sans Pro"/>
                <a:ea typeface="Source Sans Pro" panose="020B050303040302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768D8-96EE-4BC0-A57B-49B8FC71D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31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Helvetica Neue"/>
                <a:ea typeface="ＭＳ Ｐゴシック" pitchFamily="34" charset="-128"/>
              </a:rPr>
              <a:t> </a:t>
            </a:r>
            <a:endParaRPr lang="en-US" alt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FAA91FB9-761E-47E1-AF5F-81BA77C42CA2}" type="slidenum">
              <a:rPr lang="en-US" smtClean="0"/>
              <a:t>8</a:t>
            </a:fld>
            <a:endParaRPr lang="en-US"/>
          </a:p>
        </p:txBody>
      </p:sp>
    </p:spTree>
    <p:extLst>
      <p:ext uri="{BB962C8B-B14F-4D97-AF65-F5344CB8AC3E}">
        <p14:creationId xmlns:p14="http://schemas.microsoft.com/office/powerpoint/2010/main" val="424348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00413"/>
            <a:ext cx="7392988" cy="2700337"/>
          </a:xfrm>
          <a:prstGeom prst="rect">
            <a:avLst/>
          </a:prstGeom>
        </p:spPr>
        <p:txBody>
          <a:bodyPr/>
          <a:lstStyle/>
          <a:p>
            <a:r>
              <a:rPr lang="en-US" altLang="en-US" dirty="0">
                <a:latin typeface="Helvetica Neue"/>
                <a:ea typeface="ＭＳ Ｐゴシック" pitchFamily="34" charset="-128"/>
              </a:rPr>
              <a:t> </a:t>
            </a:r>
          </a:p>
          <a:p>
            <a:pPr marL="0" lvl="2" indent="0" defTabSz="912261" fontAlgn="base">
              <a:spcBef>
                <a:spcPts val="1200"/>
              </a:spcBef>
              <a:spcAft>
                <a:spcPct val="0"/>
              </a:spcAft>
              <a:buClr>
                <a:srgbClr val="333333"/>
              </a:buClr>
              <a:buSzPct val="100000"/>
              <a:buFont typeface="Arial" panose="020B0604020202020204" pitchFamily="34" charset="0"/>
              <a:buNone/>
            </a:pPr>
            <a:r>
              <a:rPr lang="en-US" altLang="en-US" sz="1200" dirty="0">
                <a:latin typeface="Source Sans Pro" panose="020B0503030403020204" pitchFamily="34" charset="0"/>
                <a:ea typeface="Source Sans Pro" panose="020B050303040302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F588B-001F-6A43-AF51-3451EE73ED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742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emf"/></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8.emf"/><Relationship Id="rId4" Type="http://schemas.openxmlformats.org/officeDocument/2006/relationships/image" Target="../media/image2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3776C-31C1-E04B-8897-25B3E10760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E4167-2A02-4444-B78D-AFE30566C307}"/>
              </a:ext>
            </a:extLst>
          </p:cNvPr>
          <p:cNvSpPr>
            <a:spLocks noGrp="1"/>
          </p:cNvSpPr>
          <p:nvPr>
            <p:ph type="ctrTitle" hasCustomPrompt="1"/>
          </p:nvPr>
        </p:nvSpPr>
        <p:spPr>
          <a:xfrm>
            <a:off x="838200" y="1948077"/>
            <a:ext cx="9144000" cy="1432683"/>
          </a:xfrm>
        </p:spPr>
        <p:txBody>
          <a:bodyPr anchor="b">
            <a:noAutofit/>
          </a:bodyPr>
          <a:lstStyle>
            <a:lvl1pPr algn="l">
              <a:defRPr sz="4000" b="1" i="0">
                <a:solidFill>
                  <a:schemeClr val="bg1"/>
                </a:solidFill>
                <a:latin typeface="Montserrat" pitchFamily="2" charset="77"/>
              </a:defRPr>
            </a:lvl1pPr>
          </a:lstStyle>
          <a:p>
            <a:r>
              <a:rPr lang="en-US"/>
              <a:t>Sample Deck Title Here</a:t>
            </a:r>
          </a:p>
        </p:txBody>
      </p:sp>
      <p:sp>
        <p:nvSpPr>
          <p:cNvPr id="3" name="Subtitle 2">
            <a:extLst>
              <a:ext uri="{FF2B5EF4-FFF2-40B4-BE49-F238E27FC236}">
                <a16:creationId xmlns:a16="http://schemas.microsoft.com/office/drawing/2014/main" id="{D996E272-30C4-1841-8699-0A2DD8782A9E}"/>
              </a:ext>
            </a:extLst>
          </p:cNvPr>
          <p:cNvSpPr>
            <a:spLocks noGrp="1"/>
          </p:cNvSpPr>
          <p:nvPr>
            <p:ph type="subTitle" idx="1" hasCustomPrompt="1"/>
          </p:nvPr>
        </p:nvSpPr>
        <p:spPr>
          <a:xfrm>
            <a:off x="838200" y="3472831"/>
            <a:ext cx="9144000" cy="979901"/>
          </a:xfrm>
        </p:spPr>
        <p:txBody>
          <a:bodyPr>
            <a:noAutofit/>
          </a:bodyPr>
          <a:lstStyle>
            <a:lvl1pPr marL="0" indent="0" algn="l">
              <a:buNone/>
              <a:defRPr sz="2600" b="0" i="0">
                <a:solidFill>
                  <a:schemeClr val="bg1"/>
                </a:solidFill>
                <a:latin typeface="Montserrat Medium" pitchFamily="2" charset="77"/>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Sample Subhead</a:t>
            </a:r>
          </a:p>
        </p:txBody>
      </p:sp>
      <p:sp>
        <p:nvSpPr>
          <p:cNvPr id="12" name="Text Placeholder 2">
            <a:extLst>
              <a:ext uri="{FF2B5EF4-FFF2-40B4-BE49-F238E27FC236}">
                <a16:creationId xmlns:a16="http://schemas.microsoft.com/office/drawing/2014/main" id="{A81A9384-24DE-884E-90B4-3B652BCA93AE}"/>
              </a:ext>
            </a:extLst>
          </p:cNvPr>
          <p:cNvSpPr>
            <a:spLocks noGrp="1"/>
          </p:cNvSpPr>
          <p:nvPr>
            <p:ph idx="10" hasCustomPrompt="1"/>
          </p:nvPr>
        </p:nvSpPr>
        <p:spPr>
          <a:xfrm>
            <a:off x="838201" y="4544805"/>
            <a:ext cx="6429499" cy="644712"/>
          </a:xfrm>
          <a:prstGeom prst="rect">
            <a:avLst/>
          </a:prstGeom>
        </p:spPr>
        <p:txBody>
          <a:bodyPr vert="horz" lIns="91440" tIns="45720" rIns="91440" bIns="45720" rtlCol="0" anchor="t">
            <a:noAutofit/>
          </a:bodyPr>
          <a:lstStyle>
            <a:lvl1pPr algn="l">
              <a:defRPr sz="1600">
                <a:solidFill>
                  <a:schemeClr val="bg1"/>
                </a:solidFill>
              </a:defRPr>
            </a:lvl1pPr>
            <a:lvl2pPr algn="l">
              <a:buFont typeface="Arial" panose="020B0604020202020204" pitchFamily="34" charset="0"/>
              <a:buNone/>
              <a:defRPr lang="en-US" sz="1400" b="0" i="0" smtClean="0">
                <a:solidFill>
                  <a:schemeClr val="bg1"/>
                </a:solidFill>
                <a:effectLst/>
                <a:latin typeface="Source Sans Pro" panose="020B0503030403020204" pitchFamily="34" charset="77"/>
              </a:defRPr>
            </a:lvl2pPr>
          </a:lstStyle>
          <a:p>
            <a:pPr lvl="0"/>
            <a:r>
              <a:rPr lang="en-US"/>
              <a:t>First Last</a:t>
            </a:r>
            <a:br>
              <a:rPr lang="en-US"/>
            </a:br>
            <a:r>
              <a:rPr lang="en-US"/>
              <a:t>Organization</a:t>
            </a:r>
          </a:p>
        </p:txBody>
      </p:sp>
      <p:pic>
        <p:nvPicPr>
          <p:cNvPr id="5" name="Picture 4" descr="A black and white logo&#10;&#10;Description automatically generated with medium confidence">
            <a:extLst>
              <a:ext uri="{FF2B5EF4-FFF2-40B4-BE49-F238E27FC236}">
                <a16:creationId xmlns:a16="http://schemas.microsoft.com/office/drawing/2014/main" id="{F804544A-7AED-9D4C-9FAB-98464D7FB03C}"/>
              </a:ext>
            </a:extLst>
          </p:cNvPr>
          <p:cNvPicPr>
            <a:picLocks noChangeAspect="1"/>
          </p:cNvPicPr>
          <p:nvPr userDrawn="1"/>
        </p:nvPicPr>
        <p:blipFill>
          <a:blip r:embed="rId3"/>
          <a:stretch>
            <a:fillRect/>
          </a:stretch>
        </p:blipFill>
        <p:spPr>
          <a:xfrm>
            <a:off x="952501" y="568531"/>
            <a:ext cx="3265715" cy="914400"/>
          </a:xfrm>
          <a:prstGeom prst="rect">
            <a:avLst/>
          </a:prstGeom>
        </p:spPr>
      </p:pic>
    </p:spTree>
    <p:extLst>
      <p:ext uri="{BB962C8B-B14F-4D97-AF65-F5344CB8AC3E}">
        <p14:creationId xmlns:p14="http://schemas.microsoft.com/office/powerpoint/2010/main" val="3800408402"/>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B417-9A64-EF43-9E36-F46767C0D2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C561D-E77A-9847-B169-CB896615B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81AE1B2-5CCD-3C49-86C6-D19AFD29B6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18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screen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162499-0646-A24F-BDD6-0BAEEB2C5DEA}"/>
              </a:ext>
            </a:extLst>
          </p:cNvPr>
          <p:cNvSpPr>
            <a:spLocks noGrp="1"/>
          </p:cNvSpPr>
          <p:nvPr>
            <p:ph type="sldNum" sz="quarter" idx="11"/>
          </p:nvPr>
        </p:nvSpPr>
        <p:spPr>
          <a:xfrm>
            <a:off x="8610600" y="6350182"/>
            <a:ext cx="2743200" cy="365125"/>
          </a:xfrm>
          <a:prstGeom prst="rect">
            <a:avLst/>
          </a:prstGeom>
        </p:spPr>
        <p:txBody>
          <a:bodyPr/>
          <a:lstStyle/>
          <a:p>
            <a:fld id="{86F836CB-C3E9-9F4A-85E3-BEB095F889E2}" type="slidenum">
              <a:rPr lang="en-US" smtClean="0"/>
              <a:t>‹#›</a:t>
            </a:fld>
            <a:endParaRPr lang="en-US"/>
          </a:p>
        </p:txBody>
      </p:sp>
      <p:sp>
        <p:nvSpPr>
          <p:cNvPr id="6" name="Rectangle 5">
            <a:extLst>
              <a:ext uri="{FF2B5EF4-FFF2-40B4-BE49-F238E27FC236}">
                <a16:creationId xmlns:a16="http://schemas.microsoft.com/office/drawing/2014/main" id="{04DEAD75-73B0-CD49-94F2-FD0D299A704B}"/>
              </a:ext>
            </a:extLst>
          </p:cNvPr>
          <p:cNvSpPr/>
          <p:nvPr userDrawn="1"/>
        </p:nvSpPr>
        <p:spPr>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a:extLst>
              <a:ext uri="{FF2B5EF4-FFF2-40B4-BE49-F238E27FC236}">
                <a16:creationId xmlns:a16="http://schemas.microsoft.com/office/drawing/2014/main" id="{29DC77FA-87A8-E14B-BD7A-1206966CDB0D}"/>
              </a:ext>
            </a:extLst>
          </p:cNvPr>
          <p:cNvSpPr>
            <a:spLocks noGrp="1"/>
          </p:cNvSpPr>
          <p:nvPr>
            <p:ph idx="12"/>
          </p:nvPr>
        </p:nvSpPr>
        <p:spPr>
          <a:xfrm>
            <a:off x="6759151" y="865684"/>
            <a:ext cx="4594655" cy="5126639"/>
          </a:xfrm>
          <a:prstGeom prst="rect">
            <a:avLst/>
          </a:prstGeom>
        </p:spPr>
        <p:txBody>
          <a:bodyPr vert="horz" lIns="91440" tIns="45720" rIns="91440" bIns="45720" rtlCol="0" anchor="ctr">
            <a:noAutofit/>
          </a:bodyPr>
          <a:lstStyle>
            <a:lvl3pPr>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2" name="Title 1">
            <a:extLst>
              <a:ext uri="{FF2B5EF4-FFF2-40B4-BE49-F238E27FC236}">
                <a16:creationId xmlns:a16="http://schemas.microsoft.com/office/drawing/2014/main" id="{D50FB91F-639F-A847-900A-E679CAE9D59E}"/>
              </a:ext>
            </a:extLst>
          </p:cNvPr>
          <p:cNvSpPr>
            <a:spLocks noGrp="1"/>
          </p:cNvSpPr>
          <p:nvPr>
            <p:ph type="title" hasCustomPrompt="1"/>
          </p:nvPr>
        </p:nvSpPr>
        <p:spPr>
          <a:xfrm>
            <a:off x="839791" y="1334010"/>
            <a:ext cx="4584828" cy="1600200"/>
          </a:xfrm>
        </p:spPr>
        <p:txBody>
          <a:bodyPr anchor="b">
            <a:noAutofit/>
          </a:bodyPr>
          <a:lstStyle>
            <a:lvl1pPr>
              <a:defRPr sz="3000"/>
            </a:lvl1pPr>
          </a:lstStyle>
          <a:p>
            <a:r>
              <a:rPr lang="en-US"/>
              <a:t>Split Screen Title</a:t>
            </a:r>
          </a:p>
        </p:txBody>
      </p:sp>
      <p:sp>
        <p:nvSpPr>
          <p:cNvPr id="13" name="Text Placeholder 2">
            <a:extLst>
              <a:ext uri="{FF2B5EF4-FFF2-40B4-BE49-F238E27FC236}">
                <a16:creationId xmlns:a16="http://schemas.microsoft.com/office/drawing/2014/main" id="{49926DA3-C9CE-1C4D-84AF-A8115D5EFF6F}"/>
              </a:ext>
            </a:extLst>
          </p:cNvPr>
          <p:cNvSpPr>
            <a:spLocks noGrp="1"/>
          </p:cNvSpPr>
          <p:nvPr>
            <p:ph idx="13"/>
          </p:nvPr>
        </p:nvSpPr>
        <p:spPr>
          <a:xfrm>
            <a:off x="839791" y="3039767"/>
            <a:ext cx="4584828" cy="2582091"/>
          </a:xfrm>
          <a:prstGeom prst="rect">
            <a:avLst/>
          </a:prstGeom>
        </p:spPr>
        <p:txBody>
          <a:bodyPr vert="horz" lIns="91440" tIns="45720" rIns="91440" bIns="45720" rtlCol="0">
            <a:noAutofit/>
          </a:bodyPr>
          <a:lstStyle>
            <a:lvl2pPr>
              <a:buFont typeface="Arial" panose="020B0604020202020204" pitchFamily="34" charset="0"/>
              <a:buNone/>
              <a:defRPr/>
            </a:lvl2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B82F821C-4920-BB48-9035-B5DEEE2539CD}"/>
              </a:ext>
            </a:extLst>
          </p:cNvPr>
          <p:cNvSpPr txBox="1"/>
          <p:nvPr userDrawn="1"/>
        </p:nvSpPr>
        <p:spPr>
          <a:xfrm>
            <a:off x="1014476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61793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screen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5CAD2F-9EBA-234C-A0AF-7B3E2A51E51A}"/>
              </a:ext>
            </a:extLst>
          </p:cNvPr>
          <p:cNvSpPr>
            <a:spLocks noGrp="1"/>
          </p:cNvSpPr>
          <p:nvPr>
            <p:ph type="pic" idx="1"/>
          </p:nvPr>
        </p:nvSpPr>
        <p:spPr>
          <a:xfrm>
            <a:off x="6096000" y="4"/>
            <a:ext cx="6096000" cy="6857999"/>
          </a:xfrm>
          <a:solidFill>
            <a:schemeClr val="bg1">
              <a:lumMod val="95000"/>
            </a:schemeClr>
          </a:solidFill>
        </p:spPr>
        <p:txBody>
          <a:bodyPr anchor="ctr"/>
          <a:lstStyle>
            <a:lvl1pPr marL="0" indent="0" algn="ctr">
              <a:buNone/>
              <a:defRPr sz="20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icon to add picture</a:t>
            </a:r>
          </a:p>
        </p:txBody>
      </p:sp>
      <p:sp>
        <p:nvSpPr>
          <p:cNvPr id="8" name="Title 1">
            <a:extLst>
              <a:ext uri="{FF2B5EF4-FFF2-40B4-BE49-F238E27FC236}">
                <a16:creationId xmlns:a16="http://schemas.microsoft.com/office/drawing/2014/main" id="{82765A60-92EA-964C-BF01-94766856393C}"/>
              </a:ext>
            </a:extLst>
          </p:cNvPr>
          <p:cNvSpPr>
            <a:spLocks noGrp="1"/>
          </p:cNvSpPr>
          <p:nvPr>
            <p:ph type="title" hasCustomPrompt="1"/>
          </p:nvPr>
        </p:nvSpPr>
        <p:spPr>
          <a:xfrm>
            <a:off x="839791" y="1334010"/>
            <a:ext cx="4584828" cy="1600200"/>
          </a:xfrm>
        </p:spPr>
        <p:txBody>
          <a:bodyPr anchor="b">
            <a:noAutofit/>
          </a:bodyPr>
          <a:lstStyle>
            <a:lvl1pPr>
              <a:defRPr sz="3000"/>
            </a:lvl1pPr>
          </a:lstStyle>
          <a:p>
            <a:r>
              <a:rPr lang="en-US"/>
              <a:t>Split Screen Title</a:t>
            </a:r>
          </a:p>
        </p:txBody>
      </p:sp>
      <p:sp>
        <p:nvSpPr>
          <p:cNvPr id="9" name="Text Placeholder 2">
            <a:extLst>
              <a:ext uri="{FF2B5EF4-FFF2-40B4-BE49-F238E27FC236}">
                <a16:creationId xmlns:a16="http://schemas.microsoft.com/office/drawing/2014/main" id="{246119E3-CAB2-2740-909D-4975BFAFD9EA}"/>
              </a:ext>
            </a:extLst>
          </p:cNvPr>
          <p:cNvSpPr>
            <a:spLocks noGrp="1"/>
          </p:cNvSpPr>
          <p:nvPr>
            <p:ph idx="13"/>
          </p:nvPr>
        </p:nvSpPr>
        <p:spPr>
          <a:xfrm>
            <a:off x="839791" y="3039767"/>
            <a:ext cx="4584828" cy="2582091"/>
          </a:xfrm>
          <a:prstGeom prst="rect">
            <a:avLst/>
          </a:prstGeom>
        </p:spPr>
        <p:txBody>
          <a:bodyPr vert="horz" lIns="91440" tIns="45720" rIns="91440" bIns="45720" rtlCol="0">
            <a:noAutofit/>
          </a:bodyPr>
          <a:lstStyle>
            <a:lvl2pPr>
              <a:buFont typeface="Arial" panose="020B0604020202020204" pitchFamily="34" charset="0"/>
              <a:buNone/>
              <a:defRPr/>
            </a:lvl2pPr>
          </a:lstStyle>
          <a:p>
            <a:pPr lvl="0"/>
            <a:r>
              <a:rPr lang="en-US"/>
              <a:t>Click to edit Master text styles</a:t>
            </a:r>
          </a:p>
        </p:txBody>
      </p:sp>
      <p:sp>
        <p:nvSpPr>
          <p:cNvPr id="6" name="TextBox 5">
            <a:extLst>
              <a:ext uri="{FF2B5EF4-FFF2-40B4-BE49-F238E27FC236}">
                <a16:creationId xmlns:a16="http://schemas.microsoft.com/office/drawing/2014/main" id="{845733CE-7C51-6944-8F50-549106411623}"/>
              </a:ext>
            </a:extLst>
          </p:cNvPr>
          <p:cNvSpPr txBox="1"/>
          <p:nvPr userDrawn="1"/>
        </p:nvSpPr>
        <p:spPr>
          <a:xfrm>
            <a:off x="446999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234258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screen Char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62D2CC-9431-C44C-B58A-6C543B74D906}"/>
              </a:ext>
            </a:extLst>
          </p:cNvPr>
          <p:cNvSpPr>
            <a:spLocks noGrp="1"/>
          </p:cNvSpPr>
          <p:nvPr>
            <p:ph type="title"/>
          </p:nvPr>
        </p:nvSpPr>
        <p:spPr>
          <a:xfrm>
            <a:off x="839788" y="1355090"/>
            <a:ext cx="3932237" cy="1600200"/>
          </a:xfrm>
        </p:spPr>
        <p:txBody>
          <a:bodyPr anchor="b">
            <a:noAutofit/>
          </a:bodyPr>
          <a:lstStyle>
            <a:lvl1pPr>
              <a:defRPr sz="3000"/>
            </a:lvl1pPr>
          </a:lstStyle>
          <a:p>
            <a:r>
              <a:rPr lang="en-US"/>
              <a:t>Click to edit Master title style</a:t>
            </a:r>
          </a:p>
        </p:txBody>
      </p:sp>
      <p:sp>
        <p:nvSpPr>
          <p:cNvPr id="9" name="Text Placeholder 2">
            <a:extLst>
              <a:ext uri="{FF2B5EF4-FFF2-40B4-BE49-F238E27FC236}">
                <a16:creationId xmlns:a16="http://schemas.microsoft.com/office/drawing/2014/main" id="{A29F0261-B3EF-EB4C-8E6E-470D74021CCB}"/>
              </a:ext>
            </a:extLst>
          </p:cNvPr>
          <p:cNvSpPr>
            <a:spLocks noGrp="1"/>
          </p:cNvSpPr>
          <p:nvPr>
            <p:ph idx="12" hasCustomPrompt="1"/>
          </p:nvPr>
        </p:nvSpPr>
        <p:spPr>
          <a:xfrm>
            <a:off x="5394965" y="865684"/>
            <a:ext cx="5958841" cy="5126639"/>
          </a:xfrm>
          <a:prstGeom prst="rect">
            <a:avLst/>
          </a:prstGeom>
        </p:spPr>
        <p:txBody>
          <a:bodyPr vert="horz" lIns="91440" tIns="45720" rIns="91440" bIns="45720" rtlCol="0" anchor="ctr">
            <a:noAutofit/>
          </a:bodyPr>
          <a:lstStyle>
            <a:lvl1pPr algn="ctr">
              <a:defRPr/>
            </a:lvl1pPr>
            <a:lvl3pPr>
              <a:buNone/>
              <a:defRPr/>
            </a:lvl3pPr>
          </a:lstStyle>
          <a:p>
            <a:pPr lvl="0"/>
            <a:r>
              <a:rPr lang="en-US"/>
              <a:t> Click to add chart</a:t>
            </a:r>
          </a:p>
        </p:txBody>
      </p:sp>
      <p:sp>
        <p:nvSpPr>
          <p:cNvPr id="8" name="Text Placeholder 2">
            <a:extLst>
              <a:ext uri="{FF2B5EF4-FFF2-40B4-BE49-F238E27FC236}">
                <a16:creationId xmlns:a16="http://schemas.microsoft.com/office/drawing/2014/main" id="{1100EEAB-830C-F648-B132-9197CCDF199E}"/>
              </a:ext>
            </a:extLst>
          </p:cNvPr>
          <p:cNvSpPr>
            <a:spLocks noGrp="1"/>
          </p:cNvSpPr>
          <p:nvPr>
            <p:ph idx="1"/>
          </p:nvPr>
        </p:nvSpPr>
        <p:spPr>
          <a:xfrm>
            <a:off x="838200" y="3097537"/>
            <a:ext cx="3932237" cy="2747963"/>
          </a:xfrm>
          <a:prstGeom prst="rect">
            <a:avLst/>
          </a:prstGeom>
        </p:spPr>
        <p:txBody>
          <a:bodyPr vert="horz" lIns="91440" tIns="45720" rIns="91440" bIns="45720" rtlCol="0">
            <a:noAutofit/>
          </a:bodyPr>
          <a:lstStyle>
            <a:lvl2pPr>
              <a:buFont typeface="Arial" panose="020B0604020202020204" pitchFamily="34" charset="0"/>
              <a:buNone/>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5937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50C7-3A64-0D48-B76D-2D63F87CABEF}"/>
              </a:ext>
            </a:extLst>
          </p:cNvPr>
          <p:cNvSpPr>
            <a:spLocks noGrp="1"/>
          </p:cNvSpPr>
          <p:nvPr>
            <p:ph type="title"/>
          </p:nvPr>
        </p:nvSpPr>
        <p:spPr>
          <a:xfrm>
            <a:off x="839788" y="365135"/>
            <a:ext cx="10515600" cy="539115"/>
          </a:xfrm>
        </p:spPr>
        <p:txBody>
          <a:bodyPr/>
          <a:lstStyle>
            <a:lvl1pPr algn="ctr">
              <a:defRPr/>
            </a:lvl1pPr>
          </a:lstStyle>
          <a:p>
            <a:r>
              <a:rPr lang="en-US"/>
              <a:t>Click to edit Master title style</a:t>
            </a:r>
          </a:p>
        </p:txBody>
      </p:sp>
      <p:sp>
        <p:nvSpPr>
          <p:cNvPr id="7" name="Rectangle 6">
            <a:extLst>
              <a:ext uri="{FF2B5EF4-FFF2-40B4-BE49-F238E27FC236}">
                <a16:creationId xmlns:a16="http://schemas.microsoft.com/office/drawing/2014/main" id="{9BA48C9C-C5AB-D042-81B6-205FE5F68048}"/>
              </a:ext>
            </a:extLst>
          </p:cNvPr>
          <p:cNvSpPr/>
          <p:nvPr userDrawn="1"/>
        </p:nvSpPr>
        <p:spPr>
          <a:xfrm>
            <a:off x="839791" y="1341120"/>
            <a:ext cx="4992052" cy="4572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0" name="Rectangle 9">
            <a:extLst>
              <a:ext uri="{FF2B5EF4-FFF2-40B4-BE49-F238E27FC236}">
                <a16:creationId xmlns:a16="http://schemas.microsoft.com/office/drawing/2014/main" id="{2765D82E-C412-234A-8C8B-0960CE711D10}"/>
              </a:ext>
            </a:extLst>
          </p:cNvPr>
          <p:cNvSpPr/>
          <p:nvPr userDrawn="1"/>
        </p:nvSpPr>
        <p:spPr>
          <a:xfrm>
            <a:off x="6360163" y="1341120"/>
            <a:ext cx="4992052" cy="4572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Content Placeholder 2">
            <a:extLst>
              <a:ext uri="{FF2B5EF4-FFF2-40B4-BE49-F238E27FC236}">
                <a16:creationId xmlns:a16="http://schemas.microsoft.com/office/drawing/2014/main" id="{4B9DE23F-8A59-F44A-8B87-4ADFC7F71458}"/>
              </a:ext>
            </a:extLst>
          </p:cNvPr>
          <p:cNvSpPr>
            <a:spLocks noGrp="1"/>
          </p:cNvSpPr>
          <p:nvPr>
            <p:ph sz="half" idx="1"/>
          </p:nvPr>
        </p:nvSpPr>
        <p:spPr>
          <a:xfrm>
            <a:off x="1178563" y="1664990"/>
            <a:ext cx="4344908" cy="3944981"/>
          </a:xfr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4B7890F9-9E95-624A-B86D-73CE0F11BB3C}"/>
              </a:ext>
            </a:extLst>
          </p:cNvPr>
          <p:cNvSpPr>
            <a:spLocks noGrp="1"/>
          </p:cNvSpPr>
          <p:nvPr>
            <p:ph sz="half" idx="13"/>
          </p:nvPr>
        </p:nvSpPr>
        <p:spPr>
          <a:xfrm>
            <a:off x="6714391" y="1664990"/>
            <a:ext cx="4344908" cy="3944981"/>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7178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50C7-3A64-0D48-B76D-2D63F87CABEF}"/>
              </a:ext>
            </a:extLst>
          </p:cNvPr>
          <p:cNvSpPr>
            <a:spLocks noGrp="1"/>
          </p:cNvSpPr>
          <p:nvPr>
            <p:ph type="title"/>
          </p:nvPr>
        </p:nvSpPr>
        <p:spPr>
          <a:xfrm>
            <a:off x="839788" y="365135"/>
            <a:ext cx="10515600" cy="539115"/>
          </a:xfrm>
        </p:spPr>
        <p:txBody>
          <a:bodyPr/>
          <a:lstStyle>
            <a:lvl1pPr algn="ctr">
              <a:defRPr/>
            </a:lvl1pPr>
          </a:lstStyle>
          <a:p>
            <a:r>
              <a:rPr lang="en-US"/>
              <a:t>Click to edit Master title style</a:t>
            </a:r>
          </a:p>
        </p:txBody>
      </p:sp>
      <p:sp>
        <p:nvSpPr>
          <p:cNvPr id="8" name="Content Placeholder 2">
            <a:extLst>
              <a:ext uri="{FF2B5EF4-FFF2-40B4-BE49-F238E27FC236}">
                <a16:creationId xmlns:a16="http://schemas.microsoft.com/office/drawing/2014/main" id="{A121358B-D9CC-024F-B1DE-7FC79873882D}"/>
              </a:ext>
            </a:extLst>
          </p:cNvPr>
          <p:cNvSpPr>
            <a:spLocks noGrp="1"/>
          </p:cNvSpPr>
          <p:nvPr>
            <p:ph sz="half" idx="1"/>
          </p:nvPr>
        </p:nvSpPr>
        <p:spPr>
          <a:xfrm>
            <a:off x="1087144" y="1654629"/>
            <a:ext cx="2661917" cy="3944981"/>
          </a:xfrm>
        </p:spPr>
        <p:txBody>
          <a:body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5A738913-CDF3-CA4D-89DA-F8BE2EE65CB4}"/>
              </a:ext>
            </a:extLst>
          </p:cNvPr>
          <p:cNvSpPr>
            <a:spLocks noGrp="1"/>
          </p:cNvSpPr>
          <p:nvPr>
            <p:ph sz="half" idx="13"/>
          </p:nvPr>
        </p:nvSpPr>
        <p:spPr>
          <a:xfrm>
            <a:off x="4765044" y="1654629"/>
            <a:ext cx="2661917" cy="3944981"/>
          </a:xfrm>
        </p:spPr>
        <p:txBody>
          <a:body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EC0CC5A7-581F-4C40-884A-F29BD666FAF7}"/>
              </a:ext>
            </a:extLst>
          </p:cNvPr>
          <p:cNvSpPr>
            <a:spLocks noGrp="1"/>
          </p:cNvSpPr>
          <p:nvPr>
            <p:ph sz="half" idx="14"/>
          </p:nvPr>
        </p:nvSpPr>
        <p:spPr>
          <a:xfrm>
            <a:off x="8442943" y="1654629"/>
            <a:ext cx="2661917" cy="3944981"/>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270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50C7-3A64-0D48-B76D-2D63F87CABEF}"/>
              </a:ext>
            </a:extLst>
          </p:cNvPr>
          <p:cNvSpPr>
            <a:spLocks noGrp="1"/>
          </p:cNvSpPr>
          <p:nvPr>
            <p:ph type="title"/>
          </p:nvPr>
        </p:nvSpPr>
        <p:spPr>
          <a:xfrm>
            <a:off x="839788" y="365135"/>
            <a:ext cx="10515600" cy="539115"/>
          </a:xfrm>
        </p:spPr>
        <p:txBody>
          <a:bodyPr/>
          <a:lstStyle>
            <a:lvl1pPr algn="ctr">
              <a:defRPr/>
            </a:lvl1pPr>
          </a:lstStyle>
          <a:p>
            <a:r>
              <a:rPr lang="en-US"/>
              <a:t>Click to edit Master title style</a:t>
            </a:r>
          </a:p>
        </p:txBody>
      </p:sp>
      <p:sp>
        <p:nvSpPr>
          <p:cNvPr id="6" name="Rectangle 5">
            <a:extLst>
              <a:ext uri="{FF2B5EF4-FFF2-40B4-BE49-F238E27FC236}">
                <a16:creationId xmlns:a16="http://schemas.microsoft.com/office/drawing/2014/main" id="{2224F00D-4F83-134D-9FC5-16E3320DD50A}"/>
              </a:ext>
            </a:extLst>
          </p:cNvPr>
          <p:cNvSpPr/>
          <p:nvPr userDrawn="1"/>
        </p:nvSpPr>
        <p:spPr>
          <a:xfrm>
            <a:off x="6291943" y="1341120"/>
            <a:ext cx="506186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1" name="Rectangle 10">
            <a:extLst>
              <a:ext uri="{FF2B5EF4-FFF2-40B4-BE49-F238E27FC236}">
                <a16:creationId xmlns:a16="http://schemas.microsoft.com/office/drawing/2014/main" id="{4C71B95A-7BCC-604B-AB3B-F34CE1E4A6CB}"/>
              </a:ext>
            </a:extLst>
          </p:cNvPr>
          <p:cNvSpPr/>
          <p:nvPr userDrawn="1"/>
        </p:nvSpPr>
        <p:spPr>
          <a:xfrm>
            <a:off x="817899" y="1341120"/>
            <a:ext cx="506186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7" name="Rectangle 6">
            <a:extLst>
              <a:ext uri="{FF2B5EF4-FFF2-40B4-BE49-F238E27FC236}">
                <a16:creationId xmlns:a16="http://schemas.microsoft.com/office/drawing/2014/main" id="{F4E58ADC-FD29-DE41-B5FB-FAE03B93B916}"/>
              </a:ext>
            </a:extLst>
          </p:cNvPr>
          <p:cNvSpPr/>
          <p:nvPr userDrawn="1"/>
        </p:nvSpPr>
        <p:spPr>
          <a:xfrm>
            <a:off x="6291943" y="3824828"/>
            <a:ext cx="506186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8" name="Rectangle 7">
            <a:extLst>
              <a:ext uri="{FF2B5EF4-FFF2-40B4-BE49-F238E27FC236}">
                <a16:creationId xmlns:a16="http://schemas.microsoft.com/office/drawing/2014/main" id="{F16D2E99-2933-2C41-B9AB-B6144F750351}"/>
              </a:ext>
            </a:extLst>
          </p:cNvPr>
          <p:cNvSpPr/>
          <p:nvPr userDrawn="1"/>
        </p:nvSpPr>
        <p:spPr>
          <a:xfrm>
            <a:off x="817899" y="3824828"/>
            <a:ext cx="506186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0" name="Content Placeholder 2">
            <a:extLst>
              <a:ext uri="{FF2B5EF4-FFF2-40B4-BE49-F238E27FC236}">
                <a16:creationId xmlns:a16="http://schemas.microsoft.com/office/drawing/2014/main" id="{092C49A6-BBCA-3A45-91CD-1E01A07E5DBE}"/>
              </a:ext>
            </a:extLst>
          </p:cNvPr>
          <p:cNvSpPr>
            <a:spLocks noGrp="1"/>
          </p:cNvSpPr>
          <p:nvPr>
            <p:ph sz="half" idx="1"/>
          </p:nvPr>
        </p:nvSpPr>
        <p:spPr>
          <a:xfrm>
            <a:off x="1056646" y="1583717"/>
            <a:ext cx="4592319" cy="1667491"/>
          </a:xfrm>
        </p:spPr>
        <p:txBody>
          <a:body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A96E59EA-517A-594F-9F2A-960C74885101}"/>
              </a:ext>
            </a:extLst>
          </p:cNvPr>
          <p:cNvSpPr>
            <a:spLocks noGrp="1"/>
          </p:cNvSpPr>
          <p:nvPr>
            <p:ph sz="half" idx="13"/>
          </p:nvPr>
        </p:nvSpPr>
        <p:spPr>
          <a:xfrm>
            <a:off x="6522726" y="1583717"/>
            <a:ext cx="4592319" cy="1667491"/>
          </a:xfrm>
        </p:spPr>
        <p:txBody>
          <a:body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9F934D82-870D-B54E-B2FB-1F0CC5247AD7}"/>
              </a:ext>
            </a:extLst>
          </p:cNvPr>
          <p:cNvSpPr>
            <a:spLocks noGrp="1"/>
          </p:cNvSpPr>
          <p:nvPr>
            <p:ph sz="half" idx="14"/>
          </p:nvPr>
        </p:nvSpPr>
        <p:spPr>
          <a:xfrm>
            <a:off x="6522726" y="4032277"/>
            <a:ext cx="4592319" cy="1667491"/>
          </a:xfr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786AB060-D3A4-3041-9967-794875B334F5}"/>
              </a:ext>
            </a:extLst>
          </p:cNvPr>
          <p:cNvSpPr>
            <a:spLocks noGrp="1"/>
          </p:cNvSpPr>
          <p:nvPr>
            <p:ph sz="half" idx="15"/>
          </p:nvPr>
        </p:nvSpPr>
        <p:spPr>
          <a:xfrm>
            <a:off x="1056646" y="4032277"/>
            <a:ext cx="4592319" cy="1667491"/>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73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50C7-3A64-0D48-B76D-2D63F87CABEF}"/>
              </a:ext>
            </a:extLst>
          </p:cNvPr>
          <p:cNvSpPr>
            <a:spLocks noGrp="1"/>
          </p:cNvSpPr>
          <p:nvPr>
            <p:ph type="title"/>
          </p:nvPr>
        </p:nvSpPr>
        <p:spPr>
          <a:xfrm>
            <a:off x="839788" y="365135"/>
            <a:ext cx="10515600" cy="539115"/>
          </a:xfrm>
        </p:spPr>
        <p:txBody>
          <a:bodyPr/>
          <a:lstStyle>
            <a:lvl1pPr algn="ctr">
              <a:defRPr/>
            </a:lvl1pPr>
          </a:lstStyle>
          <a:p>
            <a:r>
              <a:rPr lang="en-US"/>
              <a:t>Click to edit Master title style</a:t>
            </a:r>
          </a:p>
        </p:txBody>
      </p:sp>
      <p:sp>
        <p:nvSpPr>
          <p:cNvPr id="6" name="Rectangle 5">
            <a:extLst>
              <a:ext uri="{FF2B5EF4-FFF2-40B4-BE49-F238E27FC236}">
                <a16:creationId xmlns:a16="http://schemas.microsoft.com/office/drawing/2014/main" id="{2224F00D-4F83-134D-9FC5-16E3320DD50A}"/>
              </a:ext>
            </a:extLst>
          </p:cNvPr>
          <p:cNvSpPr/>
          <p:nvPr userDrawn="1"/>
        </p:nvSpPr>
        <p:spPr>
          <a:xfrm>
            <a:off x="8173700" y="1341120"/>
            <a:ext cx="320040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1" name="Rectangle 10">
            <a:extLst>
              <a:ext uri="{FF2B5EF4-FFF2-40B4-BE49-F238E27FC236}">
                <a16:creationId xmlns:a16="http://schemas.microsoft.com/office/drawing/2014/main" id="{4C71B95A-7BCC-604B-AB3B-F34CE1E4A6CB}"/>
              </a:ext>
            </a:extLst>
          </p:cNvPr>
          <p:cNvSpPr/>
          <p:nvPr userDrawn="1"/>
        </p:nvSpPr>
        <p:spPr>
          <a:xfrm>
            <a:off x="817900" y="1341120"/>
            <a:ext cx="320040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7" name="Rectangle 6">
            <a:extLst>
              <a:ext uri="{FF2B5EF4-FFF2-40B4-BE49-F238E27FC236}">
                <a16:creationId xmlns:a16="http://schemas.microsoft.com/office/drawing/2014/main" id="{9C59ECE2-E308-7F49-8FC1-4448C389684E}"/>
              </a:ext>
            </a:extLst>
          </p:cNvPr>
          <p:cNvSpPr/>
          <p:nvPr userDrawn="1"/>
        </p:nvSpPr>
        <p:spPr>
          <a:xfrm>
            <a:off x="4495800" y="1341120"/>
            <a:ext cx="320040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2" name="Rectangle 11">
            <a:extLst>
              <a:ext uri="{FF2B5EF4-FFF2-40B4-BE49-F238E27FC236}">
                <a16:creationId xmlns:a16="http://schemas.microsoft.com/office/drawing/2014/main" id="{2AF51984-6189-0F47-93FC-A5EF9E964ABD}"/>
              </a:ext>
            </a:extLst>
          </p:cNvPr>
          <p:cNvSpPr/>
          <p:nvPr userDrawn="1"/>
        </p:nvSpPr>
        <p:spPr>
          <a:xfrm>
            <a:off x="2656860" y="3810000"/>
            <a:ext cx="320040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3" name="Rectangle 12">
            <a:extLst>
              <a:ext uri="{FF2B5EF4-FFF2-40B4-BE49-F238E27FC236}">
                <a16:creationId xmlns:a16="http://schemas.microsoft.com/office/drawing/2014/main" id="{F70F8664-428C-394B-8B9A-4A7D7C38121F}"/>
              </a:ext>
            </a:extLst>
          </p:cNvPr>
          <p:cNvSpPr/>
          <p:nvPr userDrawn="1"/>
        </p:nvSpPr>
        <p:spPr>
          <a:xfrm>
            <a:off x="6334760" y="3810000"/>
            <a:ext cx="3200400" cy="20878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4" name="Content Placeholder 2">
            <a:extLst>
              <a:ext uri="{FF2B5EF4-FFF2-40B4-BE49-F238E27FC236}">
                <a16:creationId xmlns:a16="http://schemas.microsoft.com/office/drawing/2014/main" id="{5D4B72E8-4F13-3541-80CC-55103BB83D45}"/>
              </a:ext>
            </a:extLst>
          </p:cNvPr>
          <p:cNvSpPr>
            <a:spLocks noGrp="1"/>
          </p:cNvSpPr>
          <p:nvPr>
            <p:ph sz="half" idx="1"/>
          </p:nvPr>
        </p:nvSpPr>
        <p:spPr>
          <a:xfrm>
            <a:off x="1097284" y="1583717"/>
            <a:ext cx="2733037" cy="1606531"/>
          </a:xfrm>
        </p:spPr>
        <p:txBody>
          <a:body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5BB97A71-E71A-8C4E-947C-BDDA5284208D}"/>
              </a:ext>
            </a:extLst>
          </p:cNvPr>
          <p:cNvSpPr>
            <a:spLocks noGrp="1"/>
          </p:cNvSpPr>
          <p:nvPr>
            <p:ph sz="half" idx="13"/>
          </p:nvPr>
        </p:nvSpPr>
        <p:spPr>
          <a:xfrm>
            <a:off x="4729484" y="1583717"/>
            <a:ext cx="2733037" cy="1606531"/>
          </a:xfr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2E538B67-2AD1-6241-AD1A-3DB13A3D87A1}"/>
              </a:ext>
            </a:extLst>
          </p:cNvPr>
          <p:cNvSpPr>
            <a:spLocks noGrp="1"/>
          </p:cNvSpPr>
          <p:nvPr>
            <p:ph sz="half" idx="14"/>
          </p:nvPr>
        </p:nvSpPr>
        <p:spPr>
          <a:xfrm>
            <a:off x="8407404" y="1583717"/>
            <a:ext cx="2733037" cy="1606531"/>
          </a:xfrm>
        </p:spPr>
        <p:txBody>
          <a:body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ABFB5189-F1D4-C044-8539-85A28C4D3A05}"/>
              </a:ext>
            </a:extLst>
          </p:cNvPr>
          <p:cNvSpPr>
            <a:spLocks noGrp="1"/>
          </p:cNvSpPr>
          <p:nvPr>
            <p:ph sz="half" idx="15"/>
          </p:nvPr>
        </p:nvSpPr>
        <p:spPr>
          <a:xfrm>
            <a:off x="2890523" y="4022117"/>
            <a:ext cx="2733037" cy="1606531"/>
          </a:xfrm>
        </p:spPr>
        <p:txBody>
          <a:bodyPr/>
          <a:lstStyle/>
          <a:p>
            <a:pPr lvl="0"/>
            <a:r>
              <a:rPr lang="en-US"/>
              <a:t>Click to edit Master text styles</a:t>
            </a:r>
          </a:p>
          <a:p>
            <a:pPr lvl="1"/>
            <a:r>
              <a:rPr lang="en-US"/>
              <a:t>Second level</a:t>
            </a:r>
          </a:p>
          <a:p>
            <a:pPr lvl="2"/>
            <a:r>
              <a:rPr lang="en-US"/>
              <a:t>Third level</a:t>
            </a:r>
          </a:p>
        </p:txBody>
      </p:sp>
      <p:sp>
        <p:nvSpPr>
          <p:cNvPr id="18" name="Content Placeholder 2">
            <a:extLst>
              <a:ext uri="{FF2B5EF4-FFF2-40B4-BE49-F238E27FC236}">
                <a16:creationId xmlns:a16="http://schemas.microsoft.com/office/drawing/2014/main" id="{847AFF8A-686C-804F-89DD-5EAFDC8E398E}"/>
              </a:ext>
            </a:extLst>
          </p:cNvPr>
          <p:cNvSpPr>
            <a:spLocks noGrp="1"/>
          </p:cNvSpPr>
          <p:nvPr>
            <p:ph sz="half" idx="16"/>
          </p:nvPr>
        </p:nvSpPr>
        <p:spPr>
          <a:xfrm>
            <a:off x="6568443" y="4022117"/>
            <a:ext cx="2733037" cy="1606531"/>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17731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50C7-3A64-0D48-B76D-2D63F87CABEF}"/>
              </a:ext>
            </a:extLst>
          </p:cNvPr>
          <p:cNvSpPr>
            <a:spLocks noGrp="1"/>
          </p:cNvSpPr>
          <p:nvPr>
            <p:ph type="title"/>
          </p:nvPr>
        </p:nvSpPr>
        <p:spPr>
          <a:xfrm>
            <a:off x="839788" y="365135"/>
            <a:ext cx="10515600" cy="539115"/>
          </a:xfrm>
        </p:spPr>
        <p:txBody>
          <a:bodyPr/>
          <a:lstStyle>
            <a:lvl1pPr algn="ctr">
              <a:defRPr/>
            </a:lvl1pPr>
          </a:lstStyle>
          <a:p>
            <a:r>
              <a:rPr lang="en-US"/>
              <a:t>Click to edit Master title style</a:t>
            </a:r>
          </a:p>
        </p:txBody>
      </p:sp>
      <p:sp>
        <p:nvSpPr>
          <p:cNvPr id="6" name="Rectangle 5">
            <a:extLst>
              <a:ext uri="{FF2B5EF4-FFF2-40B4-BE49-F238E27FC236}">
                <a16:creationId xmlns:a16="http://schemas.microsoft.com/office/drawing/2014/main" id="{2224F00D-4F83-134D-9FC5-16E3320DD50A}"/>
              </a:ext>
            </a:extLst>
          </p:cNvPr>
          <p:cNvSpPr/>
          <p:nvPr userDrawn="1"/>
        </p:nvSpPr>
        <p:spPr>
          <a:xfrm>
            <a:off x="8092557" y="1341120"/>
            <a:ext cx="3291840" cy="219456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1" name="Rectangle 10">
            <a:extLst>
              <a:ext uri="{FF2B5EF4-FFF2-40B4-BE49-F238E27FC236}">
                <a16:creationId xmlns:a16="http://schemas.microsoft.com/office/drawing/2014/main" id="{4C71B95A-7BCC-604B-AB3B-F34CE1E4A6CB}"/>
              </a:ext>
            </a:extLst>
          </p:cNvPr>
          <p:cNvSpPr/>
          <p:nvPr userDrawn="1"/>
        </p:nvSpPr>
        <p:spPr>
          <a:xfrm>
            <a:off x="817900" y="1341120"/>
            <a:ext cx="3291840" cy="219456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7" name="Rectangle 6">
            <a:extLst>
              <a:ext uri="{FF2B5EF4-FFF2-40B4-BE49-F238E27FC236}">
                <a16:creationId xmlns:a16="http://schemas.microsoft.com/office/drawing/2014/main" id="{9C59ECE2-E308-7F49-8FC1-4448C389684E}"/>
              </a:ext>
            </a:extLst>
          </p:cNvPr>
          <p:cNvSpPr/>
          <p:nvPr userDrawn="1"/>
        </p:nvSpPr>
        <p:spPr>
          <a:xfrm>
            <a:off x="4455228" y="1341120"/>
            <a:ext cx="3291840" cy="219456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8" name="Rectangle 7">
            <a:extLst>
              <a:ext uri="{FF2B5EF4-FFF2-40B4-BE49-F238E27FC236}">
                <a16:creationId xmlns:a16="http://schemas.microsoft.com/office/drawing/2014/main" id="{9C753AC2-8710-534F-84F1-3DC335896441}"/>
              </a:ext>
            </a:extLst>
          </p:cNvPr>
          <p:cNvSpPr/>
          <p:nvPr userDrawn="1"/>
        </p:nvSpPr>
        <p:spPr>
          <a:xfrm>
            <a:off x="8092557" y="3824830"/>
            <a:ext cx="3291840" cy="219456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0" name="Rectangle 9">
            <a:extLst>
              <a:ext uri="{FF2B5EF4-FFF2-40B4-BE49-F238E27FC236}">
                <a16:creationId xmlns:a16="http://schemas.microsoft.com/office/drawing/2014/main" id="{AA5805BF-EC5A-2A4F-85A4-7AF471F6D1BB}"/>
              </a:ext>
            </a:extLst>
          </p:cNvPr>
          <p:cNvSpPr/>
          <p:nvPr userDrawn="1"/>
        </p:nvSpPr>
        <p:spPr>
          <a:xfrm>
            <a:off x="817900" y="3824830"/>
            <a:ext cx="3291840" cy="219456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2" name="Rectangle 11">
            <a:extLst>
              <a:ext uri="{FF2B5EF4-FFF2-40B4-BE49-F238E27FC236}">
                <a16:creationId xmlns:a16="http://schemas.microsoft.com/office/drawing/2014/main" id="{42ACA603-7831-3C44-982D-903C29863C37}"/>
              </a:ext>
            </a:extLst>
          </p:cNvPr>
          <p:cNvSpPr/>
          <p:nvPr userDrawn="1"/>
        </p:nvSpPr>
        <p:spPr>
          <a:xfrm>
            <a:off x="4455228" y="3824830"/>
            <a:ext cx="3291840" cy="219456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rtlCol="0" anchor="t"/>
          <a:lstStyle/>
          <a:p>
            <a:pPr algn="ctr"/>
            <a:endParaRPr lang="en-US" sz="1800"/>
          </a:p>
        </p:txBody>
      </p:sp>
      <p:sp>
        <p:nvSpPr>
          <p:cNvPr id="13" name="Content Placeholder 2">
            <a:extLst>
              <a:ext uri="{FF2B5EF4-FFF2-40B4-BE49-F238E27FC236}">
                <a16:creationId xmlns:a16="http://schemas.microsoft.com/office/drawing/2014/main" id="{F30F9B42-C9E2-864A-8D8F-C15B8707A116}"/>
              </a:ext>
            </a:extLst>
          </p:cNvPr>
          <p:cNvSpPr>
            <a:spLocks noGrp="1"/>
          </p:cNvSpPr>
          <p:nvPr>
            <p:ph sz="half" idx="1"/>
          </p:nvPr>
        </p:nvSpPr>
        <p:spPr>
          <a:xfrm>
            <a:off x="975364" y="1513841"/>
            <a:ext cx="2946397" cy="1838960"/>
          </a:xfr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A605E0D2-319E-3349-92CC-27220B8C900A}"/>
              </a:ext>
            </a:extLst>
          </p:cNvPr>
          <p:cNvSpPr>
            <a:spLocks noGrp="1"/>
          </p:cNvSpPr>
          <p:nvPr>
            <p:ph sz="half" idx="13"/>
          </p:nvPr>
        </p:nvSpPr>
        <p:spPr>
          <a:xfrm>
            <a:off x="4607564" y="1513841"/>
            <a:ext cx="2946397" cy="1838960"/>
          </a:xfrm>
        </p:spPr>
        <p:txBody>
          <a:body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0204727-EE52-B748-9067-5E55FD78C4DC}"/>
              </a:ext>
            </a:extLst>
          </p:cNvPr>
          <p:cNvSpPr>
            <a:spLocks noGrp="1"/>
          </p:cNvSpPr>
          <p:nvPr>
            <p:ph sz="half" idx="14"/>
          </p:nvPr>
        </p:nvSpPr>
        <p:spPr>
          <a:xfrm>
            <a:off x="8285484" y="1513841"/>
            <a:ext cx="2946397" cy="1838960"/>
          </a:xfrm>
        </p:spPr>
        <p:txBody>
          <a:bodyPr/>
          <a:lstStyle>
            <a:lvl3pPr>
              <a:buNone/>
              <a:defRPr/>
            </a:lvl3pPr>
          </a:lstStyle>
          <a:p>
            <a:pPr lvl="0"/>
            <a:r>
              <a:rPr lang="en-US"/>
              <a:t>Click to edit Master text styles</a:t>
            </a:r>
          </a:p>
          <a:p>
            <a:pPr lvl="1"/>
            <a:r>
              <a:rPr lang="en-US"/>
              <a:t>Second level</a:t>
            </a:r>
          </a:p>
        </p:txBody>
      </p:sp>
      <p:sp>
        <p:nvSpPr>
          <p:cNvPr id="19" name="Content Placeholder 2">
            <a:extLst>
              <a:ext uri="{FF2B5EF4-FFF2-40B4-BE49-F238E27FC236}">
                <a16:creationId xmlns:a16="http://schemas.microsoft.com/office/drawing/2014/main" id="{5D553BFA-0B04-BE40-8365-CD719E47D880}"/>
              </a:ext>
            </a:extLst>
          </p:cNvPr>
          <p:cNvSpPr>
            <a:spLocks noGrp="1"/>
          </p:cNvSpPr>
          <p:nvPr>
            <p:ph sz="half" idx="15"/>
          </p:nvPr>
        </p:nvSpPr>
        <p:spPr>
          <a:xfrm>
            <a:off x="975364" y="4003041"/>
            <a:ext cx="2946397" cy="1838960"/>
          </a:xfrm>
        </p:spPr>
        <p:txBody>
          <a:body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id="{555459A7-9FAE-004C-B240-A2AD6AA34386}"/>
              </a:ext>
            </a:extLst>
          </p:cNvPr>
          <p:cNvSpPr>
            <a:spLocks noGrp="1"/>
          </p:cNvSpPr>
          <p:nvPr>
            <p:ph sz="half" idx="16"/>
          </p:nvPr>
        </p:nvSpPr>
        <p:spPr>
          <a:xfrm>
            <a:off x="4607564" y="4003041"/>
            <a:ext cx="2946397" cy="1838960"/>
          </a:xfrm>
        </p:spPr>
        <p:txBody>
          <a:bodyPr/>
          <a:lstStyle/>
          <a:p>
            <a:pPr lvl="0"/>
            <a:r>
              <a:rPr lang="en-US"/>
              <a:t>Click to edit Master text styles</a:t>
            </a:r>
          </a:p>
          <a:p>
            <a:pPr lvl="1"/>
            <a:r>
              <a:rPr lang="en-US"/>
              <a:t>Second level</a:t>
            </a:r>
          </a:p>
        </p:txBody>
      </p:sp>
      <p:sp>
        <p:nvSpPr>
          <p:cNvPr id="21" name="Content Placeholder 2">
            <a:extLst>
              <a:ext uri="{FF2B5EF4-FFF2-40B4-BE49-F238E27FC236}">
                <a16:creationId xmlns:a16="http://schemas.microsoft.com/office/drawing/2014/main" id="{D1C3D518-B1FB-B746-81E3-28DB4E72091C}"/>
              </a:ext>
            </a:extLst>
          </p:cNvPr>
          <p:cNvSpPr>
            <a:spLocks noGrp="1"/>
          </p:cNvSpPr>
          <p:nvPr>
            <p:ph sz="half" idx="17"/>
          </p:nvPr>
        </p:nvSpPr>
        <p:spPr>
          <a:xfrm>
            <a:off x="8285484" y="4003041"/>
            <a:ext cx="2946397" cy="1838960"/>
          </a:xfrm>
        </p:spPr>
        <p:txBody>
          <a:bodyPr/>
          <a:lstStyle>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2278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ple Document">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F5BA75B-B280-0947-96B2-76F66BD68643}"/>
              </a:ext>
            </a:extLst>
          </p:cNvPr>
          <p:cNvSpPr>
            <a:spLocks noGrp="1"/>
          </p:cNvSpPr>
          <p:nvPr>
            <p:ph type="pic" idx="1" hasCustomPrompt="1"/>
          </p:nvPr>
        </p:nvSpPr>
        <p:spPr>
          <a:xfrm>
            <a:off x="6310312" y="490855"/>
            <a:ext cx="5029200" cy="5734050"/>
          </a:xfrm>
          <a:noFill/>
          <a:ln>
            <a:solidFill>
              <a:schemeClr val="bg2">
                <a:lumMod val="75000"/>
              </a:schemeClr>
            </a:solidFill>
          </a:ln>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picture</a:t>
            </a:r>
          </a:p>
        </p:txBody>
      </p:sp>
      <p:sp>
        <p:nvSpPr>
          <p:cNvPr id="8" name="Title 1">
            <a:extLst>
              <a:ext uri="{FF2B5EF4-FFF2-40B4-BE49-F238E27FC236}">
                <a16:creationId xmlns:a16="http://schemas.microsoft.com/office/drawing/2014/main" id="{581DD22D-DFD9-D344-91D9-D75AA5D0AA44}"/>
              </a:ext>
            </a:extLst>
          </p:cNvPr>
          <p:cNvSpPr>
            <a:spLocks noGrp="1"/>
          </p:cNvSpPr>
          <p:nvPr>
            <p:ph type="title" hasCustomPrompt="1"/>
          </p:nvPr>
        </p:nvSpPr>
        <p:spPr>
          <a:xfrm>
            <a:off x="839788" y="2199510"/>
            <a:ext cx="3932237" cy="1087257"/>
          </a:xfrm>
        </p:spPr>
        <p:txBody>
          <a:bodyPr anchor="b">
            <a:noAutofit/>
          </a:bodyPr>
          <a:lstStyle>
            <a:lvl1pPr>
              <a:defRPr sz="3000"/>
            </a:lvl1pPr>
          </a:lstStyle>
          <a:p>
            <a:r>
              <a:rPr lang="en-US"/>
              <a:t>Sample </a:t>
            </a:r>
            <a:br>
              <a:rPr lang="en-US"/>
            </a:br>
            <a:r>
              <a:rPr lang="en-US"/>
              <a:t>Document Title</a:t>
            </a:r>
          </a:p>
        </p:txBody>
      </p:sp>
      <p:sp>
        <p:nvSpPr>
          <p:cNvPr id="10" name="Text Placeholder 3">
            <a:extLst>
              <a:ext uri="{FF2B5EF4-FFF2-40B4-BE49-F238E27FC236}">
                <a16:creationId xmlns:a16="http://schemas.microsoft.com/office/drawing/2014/main" id="{27174501-8BD1-7D49-8701-F0DB80620802}"/>
              </a:ext>
            </a:extLst>
          </p:cNvPr>
          <p:cNvSpPr>
            <a:spLocks noGrp="1"/>
          </p:cNvSpPr>
          <p:nvPr>
            <p:ph type="body" sz="half" idx="2"/>
          </p:nvPr>
        </p:nvSpPr>
        <p:spPr>
          <a:xfrm>
            <a:off x="839788" y="3357880"/>
            <a:ext cx="3932237" cy="472440"/>
          </a:xfrm>
        </p:spPr>
        <p:txBody>
          <a:bodyPr>
            <a:noAutofit/>
          </a:bodyPr>
          <a:lstStyle>
            <a:lvl1pPr marL="0" indent="0">
              <a:buNone/>
              <a:defRPr sz="16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6DBA2E54-176B-4B43-975C-E87364A7751B}"/>
              </a:ext>
            </a:extLst>
          </p:cNvPr>
          <p:cNvSpPr>
            <a:spLocks noGrp="1"/>
          </p:cNvSpPr>
          <p:nvPr>
            <p:ph type="body" sz="half" idx="14"/>
          </p:nvPr>
        </p:nvSpPr>
        <p:spPr>
          <a:xfrm>
            <a:off x="839788" y="4589146"/>
            <a:ext cx="3932237" cy="1600200"/>
          </a:xfrm>
        </p:spPr>
        <p:txBody>
          <a:bodyPr>
            <a:noAutofit/>
          </a:bodyPr>
          <a:lstStyle>
            <a:lvl1pPr marL="274300" indent="-274300">
              <a:spcBef>
                <a:spcPts val="0"/>
              </a:spcBef>
              <a:spcAft>
                <a:spcPts val="600"/>
              </a:spcAft>
              <a:buClr>
                <a:schemeClr val="bg2">
                  <a:lumMod val="10000"/>
                </a:schemeClr>
              </a:buClr>
              <a:buFont typeface="+mj-lt"/>
              <a:buAutoNum type="arabicPeriod"/>
              <a:defRPr sz="1600" b="0" i="0">
                <a:latin typeface="Montserrat Medium" pitchFamily="2" charset="77"/>
              </a:defRPr>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a:t>Click to edit Master text styles</a:t>
            </a:r>
          </a:p>
        </p:txBody>
      </p:sp>
      <p:pic>
        <p:nvPicPr>
          <p:cNvPr id="14" name="Picture 14">
            <a:extLst>
              <a:ext uri="{FF2B5EF4-FFF2-40B4-BE49-F238E27FC236}">
                <a16:creationId xmlns:a16="http://schemas.microsoft.com/office/drawing/2014/main" id="{940F2DB1-0B6E-E340-9956-D82EC27FA30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4327" t="21286" r="23822" b="21230"/>
          <a:stretch/>
        </p:blipFill>
        <p:spPr bwMode="auto">
          <a:xfrm>
            <a:off x="886233" y="1236776"/>
            <a:ext cx="807563" cy="8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39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T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3776C-31C1-E04B-8897-25B3E10760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E4167-2A02-4444-B78D-AFE30566C307}"/>
              </a:ext>
            </a:extLst>
          </p:cNvPr>
          <p:cNvSpPr>
            <a:spLocks noGrp="1"/>
          </p:cNvSpPr>
          <p:nvPr>
            <p:ph type="ctrTitle" hasCustomPrompt="1"/>
          </p:nvPr>
        </p:nvSpPr>
        <p:spPr>
          <a:xfrm>
            <a:off x="838200" y="1948077"/>
            <a:ext cx="9144000" cy="1432683"/>
          </a:xfrm>
        </p:spPr>
        <p:txBody>
          <a:bodyPr anchor="b">
            <a:noAutofit/>
          </a:bodyPr>
          <a:lstStyle>
            <a:lvl1pPr algn="l">
              <a:defRPr sz="4000" b="1" i="0">
                <a:solidFill>
                  <a:schemeClr val="bg1"/>
                </a:solidFill>
                <a:latin typeface="Montserrat" pitchFamily="2" charset="77"/>
              </a:defRPr>
            </a:lvl1pPr>
          </a:lstStyle>
          <a:p>
            <a:r>
              <a:rPr lang="en-US"/>
              <a:t>Sample Deck Title Here</a:t>
            </a:r>
          </a:p>
        </p:txBody>
      </p:sp>
      <p:sp>
        <p:nvSpPr>
          <p:cNvPr id="3" name="Subtitle 2">
            <a:extLst>
              <a:ext uri="{FF2B5EF4-FFF2-40B4-BE49-F238E27FC236}">
                <a16:creationId xmlns:a16="http://schemas.microsoft.com/office/drawing/2014/main" id="{D996E272-30C4-1841-8699-0A2DD8782A9E}"/>
              </a:ext>
            </a:extLst>
          </p:cNvPr>
          <p:cNvSpPr>
            <a:spLocks noGrp="1"/>
          </p:cNvSpPr>
          <p:nvPr>
            <p:ph type="subTitle" idx="1" hasCustomPrompt="1"/>
          </p:nvPr>
        </p:nvSpPr>
        <p:spPr>
          <a:xfrm>
            <a:off x="838200" y="3472831"/>
            <a:ext cx="9144000" cy="979901"/>
          </a:xfrm>
        </p:spPr>
        <p:txBody>
          <a:bodyPr/>
          <a:lstStyle>
            <a:lvl1pPr marL="0" indent="0" algn="l">
              <a:buNone/>
              <a:defRPr sz="2600" b="0" i="0">
                <a:solidFill>
                  <a:schemeClr val="bg1"/>
                </a:solidFill>
                <a:latin typeface="Montserrat Medium" pitchFamily="2" charset="77"/>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Sample Subhead</a:t>
            </a:r>
          </a:p>
        </p:txBody>
      </p:sp>
      <p:sp>
        <p:nvSpPr>
          <p:cNvPr id="9" name="Text Placeholder 2">
            <a:extLst>
              <a:ext uri="{FF2B5EF4-FFF2-40B4-BE49-F238E27FC236}">
                <a16:creationId xmlns:a16="http://schemas.microsoft.com/office/drawing/2014/main" id="{9A283A77-100D-0941-952C-C8DC5A4C5DDB}"/>
              </a:ext>
            </a:extLst>
          </p:cNvPr>
          <p:cNvSpPr>
            <a:spLocks noGrp="1"/>
          </p:cNvSpPr>
          <p:nvPr>
            <p:ph idx="10" hasCustomPrompt="1"/>
          </p:nvPr>
        </p:nvSpPr>
        <p:spPr>
          <a:xfrm>
            <a:off x="838201" y="4544805"/>
            <a:ext cx="6429499" cy="644712"/>
          </a:xfrm>
          <a:prstGeom prst="rect">
            <a:avLst/>
          </a:prstGeom>
        </p:spPr>
        <p:txBody>
          <a:bodyPr vert="horz" lIns="91440" tIns="45720" rIns="91440" bIns="45720" rtlCol="0" anchor="t">
            <a:noAutofit/>
          </a:bodyPr>
          <a:lstStyle>
            <a:lvl1pPr algn="l">
              <a:defRPr sz="1600" b="0">
                <a:solidFill>
                  <a:schemeClr val="bg1"/>
                </a:solidFill>
              </a:defRPr>
            </a:lvl1pPr>
            <a:lvl2pPr algn="l">
              <a:buFont typeface="Arial" panose="020B0604020202020204" pitchFamily="34" charset="0"/>
              <a:buNone/>
              <a:defRPr lang="en-US" sz="1400" b="0" i="0" smtClean="0">
                <a:solidFill>
                  <a:schemeClr val="bg1"/>
                </a:solidFill>
                <a:effectLst/>
                <a:latin typeface="Source Sans Pro" panose="020B0503030403020204" pitchFamily="34" charset="77"/>
              </a:defRPr>
            </a:lvl2pPr>
          </a:lstStyle>
          <a:p>
            <a:pPr lvl="0"/>
            <a:r>
              <a:rPr lang="en-US"/>
              <a:t>First Last</a:t>
            </a:r>
            <a:br>
              <a:rPr lang="en-US"/>
            </a:br>
            <a:r>
              <a:rPr lang="en-US"/>
              <a:t>Organization</a:t>
            </a:r>
          </a:p>
        </p:txBody>
      </p:sp>
      <p:pic>
        <p:nvPicPr>
          <p:cNvPr id="11" name="Picture 10" descr="A black and white logo&#10;&#10;Description automatically generated with medium confidence">
            <a:extLst>
              <a:ext uri="{FF2B5EF4-FFF2-40B4-BE49-F238E27FC236}">
                <a16:creationId xmlns:a16="http://schemas.microsoft.com/office/drawing/2014/main" id="{5148E778-93A8-154B-9A01-362B9064DA1B}"/>
              </a:ext>
            </a:extLst>
          </p:cNvPr>
          <p:cNvPicPr>
            <a:picLocks noChangeAspect="1"/>
          </p:cNvPicPr>
          <p:nvPr userDrawn="1"/>
        </p:nvPicPr>
        <p:blipFill>
          <a:blip r:embed="rId3"/>
          <a:stretch>
            <a:fillRect/>
          </a:stretch>
        </p:blipFill>
        <p:spPr>
          <a:xfrm>
            <a:off x="952500" y="568531"/>
            <a:ext cx="2787805" cy="914400"/>
          </a:xfrm>
          <a:prstGeom prst="rect">
            <a:avLst/>
          </a:prstGeom>
        </p:spPr>
      </p:pic>
    </p:spTree>
    <p:extLst>
      <p:ext uri="{BB962C8B-B14F-4D97-AF65-F5344CB8AC3E}">
        <p14:creationId xmlns:p14="http://schemas.microsoft.com/office/powerpoint/2010/main" val="2983121362"/>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Questions and Comments">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498239F-44C0-904A-B917-B429EDA42E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44B7633-90A6-2248-8F22-A9056CA051D7}"/>
              </a:ext>
            </a:extLst>
          </p:cNvPr>
          <p:cNvSpPr txBox="1"/>
          <p:nvPr userDrawn="1"/>
        </p:nvSpPr>
        <p:spPr>
          <a:xfrm>
            <a:off x="871220" y="2825771"/>
            <a:ext cx="10449560" cy="769441"/>
          </a:xfrm>
          <a:prstGeom prst="rect">
            <a:avLst/>
          </a:prstGeom>
          <a:noFill/>
        </p:spPr>
        <p:txBody>
          <a:bodyPr wrap="square" rtlCol="0">
            <a:spAutoFit/>
          </a:bodyPr>
          <a:lstStyle/>
          <a:p>
            <a:pPr algn="ctr"/>
            <a:r>
              <a:rPr lang="en-US" sz="4400" b="1" i="0">
                <a:latin typeface="Montserrat" pitchFamily="2" charset="77"/>
              </a:rPr>
              <a:t>Questions and Comments</a:t>
            </a:r>
          </a:p>
        </p:txBody>
      </p:sp>
      <p:sp>
        <p:nvSpPr>
          <p:cNvPr id="12" name="TextBox 11">
            <a:extLst>
              <a:ext uri="{FF2B5EF4-FFF2-40B4-BE49-F238E27FC236}">
                <a16:creationId xmlns:a16="http://schemas.microsoft.com/office/drawing/2014/main" id="{08B90F2B-6C7A-5C43-8332-3E3B6203B35D}"/>
              </a:ext>
            </a:extLst>
          </p:cNvPr>
          <p:cNvSpPr txBox="1"/>
          <p:nvPr userDrawn="1"/>
        </p:nvSpPr>
        <p:spPr>
          <a:xfrm>
            <a:off x="1176832" y="6404394"/>
            <a:ext cx="5424616" cy="230832"/>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13" name="Picture 12">
            <a:extLst>
              <a:ext uri="{FF2B5EF4-FFF2-40B4-BE49-F238E27FC236}">
                <a16:creationId xmlns:a16="http://schemas.microsoft.com/office/drawing/2014/main" id="{1AB01ECE-D21E-0247-93B5-D9D5690246AB}"/>
              </a:ext>
            </a:extLst>
          </p:cNvPr>
          <p:cNvPicPr>
            <a:picLocks noChangeAspect="1"/>
          </p:cNvPicPr>
          <p:nvPr userDrawn="1"/>
        </p:nvPicPr>
        <p:blipFill>
          <a:blip r:embed="rId3"/>
          <a:stretch>
            <a:fillRect/>
          </a:stretch>
        </p:blipFill>
        <p:spPr>
          <a:xfrm>
            <a:off x="829193" y="6420976"/>
            <a:ext cx="373379" cy="217714"/>
          </a:xfrm>
          <a:prstGeom prst="rect">
            <a:avLst/>
          </a:prstGeom>
        </p:spPr>
      </p:pic>
      <p:sp>
        <p:nvSpPr>
          <p:cNvPr id="8" name="TextBox 7">
            <a:extLst>
              <a:ext uri="{FF2B5EF4-FFF2-40B4-BE49-F238E27FC236}">
                <a16:creationId xmlns:a16="http://schemas.microsoft.com/office/drawing/2014/main" id="{E64C0411-3853-484E-8770-038F473A79E4}"/>
              </a:ext>
            </a:extLst>
          </p:cNvPr>
          <p:cNvSpPr txBox="1"/>
          <p:nvPr userDrawn="1"/>
        </p:nvSpPr>
        <p:spPr>
          <a:xfrm>
            <a:off x="1014476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3250190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Questions and Comments + Instructions">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498239F-44C0-904A-B917-B429EDA42E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44B7633-90A6-2248-8F22-A9056CA051D7}"/>
              </a:ext>
            </a:extLst>
          </p:cNvPr>
          <p:cNvSpPr txBox="1"/>
          <p:nvPr userDrawn="1"/>
        </p:nvSpPr>
        <p:spPr>
          <a:xfrm>
            <a:off x="871220" y="2628781"/>
            <a:ext cx="10449560" cy="1338828"/>
          </a:xfrm>
          <a:prstGeom prst="rect">
            <a:avLst/>
          </a:prstGeom>
          <a:noFill/>
        </p:spPr>
        <p:txBody>
          <a:bodyPr wrap="square" rtlCol="0">
            <a:spAutoFit/>
          </a:bodyPr>
          <a:lstStyle/>
          <a:p>
            <a:pPr algn="ctr">
              <a:spcAft>
                <a:spcPts val="1200"/>
              </a:spcAft>
            </a:pPr>
            <a:r>
              <a:rPr lang="en-US" sz="4400" b="1" i="0">
                <a:latin typeface="Montserrat" pitchFamily="2" charset="77"/>
              </a:rPr>
              <a:t>Questions and Comments</a:t>
            </a:r>
          </a:p>
          <a:p>
            <a:pPr marL="0" marR="0" lvl="0" indent="0" algn="ctr" defTabSz="914332" rtl="0" eaLnBrk="1" fontAlgn="auto" latinLnBrk="0" hangingPunct="1">
              <a:lnSpc>
                <a:spcPct val="100000"/>
              </a:lnSpc>
              <a:spcBef>
                <a:spcPts val="0"/>
              </a:spcBef>
              <a:spcAft>
                <a:spcPts val="1200"/>
              </a:spcAft>
              <a:buClrTx/>
              <a:buSzTx/>
              <a:buFontTx/>
              <a:buNone/>
              <a:tabLst/>
              <a:defRPr/>
            </a:pPr>
            <a:r>
              <a:rPr lang="en-US" sz="2700" b="0" i="0">
                <a:solidFill>
                  <a:srgbClr val="003764"/>
                </a:solidFill>
                <a:latin typeface="Montserrat" pitchFamily="2" charset="77"/>
                <a:cs typeface="Helvetica"/>
              </a:rPr>
              <a:t>Please enter your questions into the Q&amp;A box.</a:t>
            </a:r>
          </a:p>
        </p:txBody>
      </p:sp>
      <p:sp>
        <p:nvSpPr>
          <p:cNvPr id="9" name="TextBox 8">
            <a:extLst>
              <a:ext uri="{FF2B5EF4-FFF2-40B4-BE49-F238E27FC236}">
                <a16:creationId xmlns:a16="http://schemas.microsoft.com/office/drawing/2014/main" id="{CF724714-4531-E243-A05B-7192F674C694}"/>
              </a:ext>
            </a:extLst>
          </p:cNvPr>
          <p:cNvSpPr txBox="1"/>
          <p:nvPr userDrawn="1"/>
        </p:nvSpPr>
        <p:spPr>
          <a:xfrm>
            <a:off x="1176832" y="6404394"/>
            <a:ext cx="5424616" cy="230832"/>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11" name="Picture 10">
            <a:extLst>
              <a:ext uri="{FF2B5EF4-FFF2-40B4-BE49-F238E27FC236}">
                <a16:creationId xmlns:a16="http://schemas.microsoft.com/office/drawing/2014/main" id="{B45F5F6A-7923-1649-A1C8-50618999C9D6}"/>
              </a:ext>
            </a:extLst>
          </p:cNvPr>
          <p:cNvPicPr>
            <a:picLocks noChangeAspect="1"/>
          </p:cNvPicPr>
          <p:nvPr userDrawn="1"/>
        </p:nvPicPr>
        <p:blipFill>
          <a:blip r:embed="rId3"/>
          <a:stretch>
            <a:fillRect/>
          </a:stretch>
        </p:blipFill>
        <p:spPr>
          <a:xfrm>
            <a:off x="829193" y="6420976"/>
            <a:ext cx="373379" cy="217714"/>
          </a:xfrm>
          <a:prstGeom prst="rect">
            <a:avLst/>
          </a:prstGeom>
        </p:spPr>
      </p:pic>
      <p:sp>
        <p:nvSpPr>
          <p:cNvPr id="8" name="TextBox 7">
            <a:extLst>
              <a:ext uri="{FF2B5EF4-FFF2-40B4-BE49-F238E27FC236}">
                <a16:creationId xmlns:a16="http://schemas.microsoft.com/office/drawing/2014/main" id="{25C15589-644F-514E-8169-0609B5CAAE99}"/>
              </a:ext>
            </a:extLst>
          </p:cNvPr>
          <p:cNvSpPr txBox="1"/>
          <p:nvPr userDrawn="1"/>
        </p:nvSpPr>
        <p:spPr>
          <a:xfrm>
            <a:off x="1014476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4195363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gional Directo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8001CF-78D2-0C4A-A383-90045F08FCEB}"/>
              </a:ext>
            </a:extLst>
          </p:cNvPr>
          <p:cNvSpPr/>
          <p:nvPr userDrawn="1"/>
        </p:nvSpPr>
        <p:spPr>
          <a:xfrm>
            <a:off x="787401" y="4374641"/>
            <a:ext cx="10570435" cy="1737360"/>
          </a:xfrm>
          <a:prstGeom prst="rect">
            <a:avLst/>
          </a:prstGeom>
          <a:solidFill>
            <a:srgbClr val="DAD8D6">
              <a:alpha val="55000"/>
            </a:srgbClr>
          </a:solidFill>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400">
              <a:solidFill>
                <a:srgbClr val="000000"/>
              </a:solidFill>
            </a:endParaRPr>
          </a:p>
        </p:txBody>
      </p:sp>
      <p:sp>
        <p:nvSpPr>
          <p:cNvPr id="5" name="Rectangle 4">
            <a:extLst>
              <a:ext uri="{FF2B5EF4-FFF2-40B4-BE49-F238E27FC236}">
                <a16:creationId xmlns:a16="http://schemas.microsoft.com/office/drawing/2014/main" id="{D7E0589F-385C-AE46-880F-C7076A287A50}"/>
              </a:ext>
            </a:extLst>
          </p:cNvPr>
          <p:cNvSpPr/>
          <p:nvPr userDrawn="1"/>
        </p:nvSpPr>
        <p:spPr>
          <a:xfrm>
            <a:off x="787406" y="1857041"/>
            <a:ext cx="10566399" cy="1737360"/>
          </a:xfrm>
          <a:prstGeom prst="rect">
            <a:avLst/>
          </a:prstGeom>
          <a:solidFill>
            <a:srgbClr val="DAD8D6">
              <a:alpha val="55000"/>
            </a:srgbClr>
          </a:solidFill>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400">
              <a:solidFill>
                <a:srgbClr val="000000"/>
              </a:solidFill>
            </a:endParaRPr>
          </a:p>
        </p:txBody>
      </p:sp>
      <p:pic>
        <p:nvPicPr>
          <p:cNvPr id="6" name="Picture 11">
            <a:extLst>
              <a:ext uri="{FF2B5EF4-FFF2-40B4-BE49-F238E27FC236}">
                <a16:creationId xmlns:a16="http://schemas.microsoft.com/office/drawing/2014/main" id="{1AFA82D1-7CD0-6B40-99E5-26A3F800A5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9671" y="2022874"/>
            <a:ext cx="8651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E2EBA911-07C4-7844-9F91-F22DE34D58B6}"/>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399031">
            <a:off x="4104933" y="2015494"/>
            <a:ext cx="8651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45F4F261-E801-0749-9F34-EAF6323AC99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13643" y="4508585"/>
            <a:ext cx="8667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86AF5426-B158-4A4C-8ED6-F058413B2B0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52810" y="2021295"/>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74ECE42A-E355-2A42-8007-2E0B2DF930D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68105" y="4506989"/>
            <a:ext cx="8683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a:extLst>
              <a:ext uri="{FF2B5EF4-FFF2-40B4-BE49-F238E27FC236}">
                <a16:creationId xmlns:a16="http://schemas.microsoft.com/office/drawing/2014/main" id="{18355545-18D2-FE4F-9D20-F2C1B45BD68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16769" y="4506989"/>
            <a:ext cx="8683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extLst>
              <a:ext uri="{FF2B5EF4-FFF2-40B4-BE49-F238E27FC236}">
                <a16:creationId xmlns:a16="http://schemas.microsoft.com/office/drawing/2014/main" id="{842A6D99-BA84-0F4C-9D5D-C71A65ADA69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2123" y="4506989"/>
            <a:ext cx="869951"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94DED377-C529-7647-9C40-C0285BD46FB4}"/>
              </a:ext>
            </a:extLst>
          </p:cNvPr>
          <p:cNvSpPr txBox="1">
            <a:spLocks noChangeArrowheads="1"/>
          </p:cNvSpPr>
          <p:nvPr userDrawn="1"/>
        </p:nvSpPr>
        <p:spPr bwMode="auto">
          <a:xfrm>
            <a:off x="1097933" y="2961769"/>
            <a:ext cx="2023801" cy="533479"/>
          </a:xfrm>
          <a:prstGeom prst="rect">
            <a:avLst/>
          </a:prstGeom>
          <a:noFill/>
          <a:ln>
            <a:no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Lorinda Grogg</a:t>
            </a:r>
          </a:p>
          <a:p>
            <a:pPr algn="ctr">
              <a:spcAft>
                <a:spcPts val="200"/>
              </a:spcAft>
              <a:defRPr/>
            </a:pPr>
            <a:r>
              <a:rPr lang="en-US" altLang="en-US" sz="900">
                <a:solidFill>
                  <a:schemeClr val="accent3"/>
                </a:solidFill>
                <a:latin typeface="Verdana" charset="0"/>
              </a:rPr>
              <a:t>Director, </a:t>
            </a:r>
            <a:br>
              <a:rPr lang="en-US" altLang="en-US" sz="900">
                <a:solidFill>
                  <a:schemeClr val="accent3"/>
                </a:solidFill>
                <a:latin typeface="Verdana" charset="0"/>
              </a:rPr>
            </a:br>
            <a:r>
              <a:rPr lang="en-US" altLang="en-US" sz="900">
                <a:solidFill>
                  <a:schemeClr val="accent3"/>
                </a:solidFill>
                <a:latin typeface="Verdana" charset="0"/>
              </a:rPr>
              <a:t>Institutional Relations</a:t>
            </a:r>
          </a:p>
        </p:txBody>
      </p:sp>
      <p:sp>
        <p:nvSpPr>
          <p:cNvPr id="14" name="TextBox 13">
            <a:extLst>
              <a:ext uri="{FF2B5EF4-FFF2-40B4-BE49-F238E27FC236}">
                <a16:creationId xmlns:a16="http://schemas.microsoft.com/office/drawing/2014/main" id="{43298835-884E-BC41-9D15-DB15F77D7E3C}"/>
              </a:ext>
            </a:extLst>
          </p:cNvPr>
          <p:cNvSpPr txBox="1">
            <a:spLocks noChangeArrowheads="1"/>
          </p:cNvSpPr>
          <p:nvPr userDrawn="1"/>
        </p:nvSpPr>
        <p:spPr bwMode="auto">
          <a:xfrm>
            <a:off x="3953780" y="2961764"/>
            <a:ext cx="1497013" cy="394980"/>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Michael Hearne</a:t>
            </a:r>
          </a:p>
          <a:p>
            <a:pPr algn="ctr">
              <a:spcAft>
                <a:spcPts val="200"/>
              </a:spcAft>
              <a:defRPr/>
            </a:pPr>
            <a:r>
              <a:rPr lang="en-US" altLang="en-US" sz="900">
                <a:solidFill>
                  <a:schemeClr val="accent3"/>
                </a:solidFill>
                <a:latin typeface="Verdana" charset="0"/>
              </a:rPr>
              <a:t>Regional Director</a:t>
            </a:r>
          </a:p>
        </p:txBody>
      </p:sp>
      <p:sp>
        <p:nvSpPr>
          <p:cNvPr id="15" name="TextBox 14">
            <a:extLst>
              <a:ext uri="{FF2B5EF4-FFF2-40B4-BE49-F238E27FC236}">
                <a16:creationId xmlns:a16="http://schemas.microsoft.com/office/drawing/2014/main" id="{6CAC3FBE-2D6D-BE48-AFDE-C8D0F0177B9E}"/>
              </a:ext>
            </a:extLst>
          </p:cNvPr>
          <p:cNvSpPr txBox="1">
            <a:spLocks noChangeArrowheads="1"/>
          </p:cNvSpPr>
          <p:nvPr userDrawn="1"/>
        </p:nvSpPr>
        <p:spPr bwMode="auto">
          <a:xfrm>
            <a:off x="6602448" y="2961764"/>
            <a:ext cx="1497013" cy="394980"/>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Indira Marte</a:t>
            </a:r>
          </a:p>
          <a:p>
            <a:pPr algn="ctr">
              <a:spcAft>
                <a:spcPts val="200"/>
              </a:spcAft>
              <a:defRPr/>
            </a:pPr>
            <a:r>
              <a:rPr lang="en-US" altLang="en-US" sz="900">
                <a:solidFill>
                  <a:schemeClr val="accent3"/>
                </a:solidFill>
                <a:latin typeface="Verdana" charset="0"/>
              </a:rPr>
              <a:t>Regional Director</a:t>
            </a:r>
          </a:p>
        </p:txBody>
      </p:sp>
      <p:sp>
        <p:nvSpPr>
          <p:cNvPr id="16" name="TextBox 20">
            <a:extLst>
              <a:ext uri="{FF2B5EF4-FFF2-40B4-BE49-F238E27FC236}">
                <a16:creationId xmlns:a16="http://schemas.microsoft.com/office/drawing/2014/main" id="{0C676496-2767-2D4C-AC34-45B69F94B750}"/>
              </a:ext>
            </a:extLst>
          </p:cNvPr>
          <p:cNvSpPr txBox="1">
            <a:spLocks noChangeArrowheads="1"/>
          </p:cNvSpPr>
          <p:nvPr userDrawn="1"/>
        </p:nvSpPr>
        <p:spPr bwMode="auto">
          <a:xfrm>
            <a:off x="6602447" y="5451556"/>
            <a:ext cx="1497012"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Karolin Givergis</a:t>
            </a:r>
          </a:p>
          <a:p>
            <a:pPr algn="ctr">
              <a:spcAft>
                <a:spcPts val="200"/>
              </a:spcAft>
              <a:defRPr/>
            </a:pPr>
            <a:r>
              <a:rPr lang="en-US" altLang="en-US" sz="900">
                <a:solidFill>
                  <a:schemeClr val="accent3"/>
                </a:solidFill>
                <a:latin typeface="Verdana" charset="0"/>
              </a:rPr>
              <a:t>Senior Coordinator, </a:t>
            </a:r>
            <a:br>
              <a:rPr lang="en-US" altLang="en-US" sz="900">
                <a:solidFill>
                  <a:schemeClr val="accent3"/>
                </a:solidFill>
                <a:latin typeface="Verdana" charset="0"/>
              </a:rPr>
            </a:br>
            <a:r>
              <a:rPr lang="en-US" altLang="en-US" sz="900">
                <a:solidFill>
                  <a:schemeClr val="accent3"/>
                </a:solidFill>
                <a:latin typeface="Verdana" charset="0"/>
              </a:rPr>
              <a:t>Client Relations</a:t>
            </a:r>
          </a:p>
        </p:txBody>
      </p:sp>
      <p:sp>
        <p:nvSpPr>
          <p:cNvPr id="17" name="TextBox 22">
            <a:extLst>
              <a:ext uri="{FF2B5EF4-FFF2-40B4-BE49-F238E27FC236}">
                <a16:creationId xmlns:a16="http://schemas.microsoft.com/office/drawing/2014/main" id="{99FCB413-2F60-C54E-AA12-C000E019836D}"/>
              </a:ext>
            </a:extLst>
          </p:cNvPr>
          <p:cNvSpPr txBox="1">
            <a:spLocks noChangeArrowheads="1"/>
          </p:cNvSpPr>
          <p:nvPr userDrawn="1"/>
        </p:nvSpPr>
        <p:spPr bwMode="auto">
          <a:xfrm>
            <a:off x="842855" y="5451559"/>
            <a:ext cx="2408351" cy="533479"/>
          </a:xfrm>
          <a:prstGeom prst="rect">
            <a:avLst/>
          </a:prstGeom>
          <a:noFill/>
          <a:ln>
            <a:no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Kevin Kamal</a:t>
            </a:r>
          </a:p>
          <a:p>
            <a:pPr algn="ctr">
              <a:spcAft>
                <a:spcPts val="200"/>
              </a:spcAft>
              <a:defRPr/>
            </a:pPr>
            <a:r>
              <a:rPr lang="en-US" altLang="en-US" sz="900">
                <a:solidFill>
                  <a:schemeClr val="accent3"/>
                </a:solidFill>
                <a:latin typeface="Verdana" charset="0"/>
              </a:rPr>
              <a:t>Director, </a:t>
            </a:r>
            <a:br>
              <a:rPr lang="en-US" altLang="en-US" sz="900">
                <a:solidFill>
                  <a:schemeClr val="accent3"/>
                </a:solidFill>
                <a:latin typeface="Verdana" charset="0"/>
              </a:rPr>
            </a:br>
            <a:r>
              <a:rPr lang="en-US" altLang="en-US" sz="900">
                <a:solidFill>
                  <a:schemeClr val="accent3"/>
                </a:solidFill>
                <a:latin typeface="Verdana" charset="0"/>
              </a:rPr>
              <a:t>Institutional Client Relations</a:t>
            </a:r>
          </a:p>
        </p:txBody>
      </p:sp>
      <p:sp>
        <p:nvSpPr>
          <p:cNvPr id="18" name="TextBox 23">
            <a:extLst>
              <a:ext uri="{FF2B5EF4-FFF2-40B4-BE49-F238E27FC236}">
                <a16:creationId xmlns:a16="http://schemas.microsoft.com/office/drawing/2014/main" id="{27EAE927-63F5-8F41-8AFB-A8334AAD5BF7}"/>
              </a:ext>
            </a:extLst>
          </p:cNvPr>
          <p:cNvSpPr txBox="1">
            <a:spLocks noChangeArrowheads="1"/>
          </p:cNvSpPr>
          <p:nvPr userDrawn="1"/>
        </p:nvSpPr>
        <p:spPr bwMode="auto">
          <a:xfrm>
            <a:off x="3953780" y="5451556"/>
            <a:ext cx="149701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Aliyyah Nazeem</a:t>
            </a:r>
          </a:p>
          <a:p>
            <a:pPr algn="ctr">
              <a:spcAft>
                <a:spcPts val="200"/>
              </a:spcAft>
              <a:defRPr/>
            </a:pPr>
            <a:r>
              <a:rPr lang="en-US" altLang="en-US" sz="900">
                <a:solidFill>
                  <a:schemeClr val="accent3"/>
                </a:solidFill>
                <a:latin typeface="Verdana" charset="0"/>
              </a:rPr>
              <a:t>Senior Manager,</a:t>
            </a:r>
            <a:br>
              <a:rPr lang="en-US" altLang="en-US" sz="900">
                <a:solidFill>
                  <a:schemeClr val="accent3"/>
                </a:solidFill>
                <a:latin typeface="Verdana" charset="0"/>
              </a:rPr>
            </a:br>
            <a:r>
              <a:rPr lang="en-US" altLang="en-US" sz="900">
                <a:solidFill>
                  <a:schemeClr val="accent3"/>
                </a:solidFill>
                <a:latin typeface="Verdana" charset="0"/>
              </a:rPr>
              <a:t>Academic Services</a:t>
            </a:r>
          </a:p>
        </p:txBody>
      </p:sp>
      <p:sp>
        <p:nvSpPr>
          <p:cNvPr id="19" name="TextBox 41">
            <a:extLst>
              <a:ext uri="{FF2B5EF4-FFF2-40B4-BE49-F238E27FC236}">
                <a16:creationId xmlns:a16="http://schemas.microsoft.com/office/drawing/2014/main" id="{5D862417-B544-DC47-9F7D-DBE2D33E7A0E}"/>
              </a:ext>
            </a:extLst>
          </p:cNvPr>
          <p:cNvSpPr txBox="1">
            <a:spLocks noChangeArrowheads="1"/>
          </p:cNvSpPr>
          <p:nvPr userDrawn="1"/>
        </p:nvSpPr>
        <p:spPr bwMode="auto">
          <a:xfrm>
            <a:off x="4342354" y="1325644"/>
            <a:ext cx="3822823" cy="338554"/>
          </a:xfrm>
          <a:prstGeom prst="rect">
            <a:avLst/>
          </a:prstGeom>
          <a:noFill/>
          <a:ln>
            <a:no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600" b="1">
                <a:solidFill>
                  <a:schemeClr val="accent1"/>
                </a:solidFill>
                <a:latin typeface="Montserrat" pitchFamily="2" charset="77"/>
              </a:rPr>
              <a:t>U.S. </a:t>
            </a:r>
            <a:r>
              <a:rPr lang="en-US" altLang="en-US" sz="1600" b="0">
                <a:solidFill>
                  <a:schemeClr val="accent1"/>
                </a:solidFill>
                <a:latin typeface="Montserrat" pitchFamily="2" charset="77"/>
              </a:rPr>
              <a:t>|</a:t>
            </a:r>
            <a:r>
              <a:rPr lang="en-US" altLang="en-US" sz="1600" b="1">
                <a:solidFill>
                  <a:schemeClr val="accent1"/>
                </a:solidFill>
                <a:latin typeface="Montserrat" pitchFamily="2" charset="77"/>
              </a:rPr>
              <a:t> support@wes.org</a:t>
            </a:r>
          </a:p>
        </p:txBody>
      </p:sp>
      <p:sp>
        <p:nvSpPr>
          <p:cNvPr id="20" name="TextBox 42">
            <a:extLst>
              <a:ext uri="{FF2B5EF4-FFF2-40B4-BE49-F238E27FC236}">
                <a16:creationId xmlns:a16="http://schemas.microsoft.com/office/drawing/2014/main" id="{E7DD0E37-04E7-FD43-80AE-D1E37254EB7D}"/>
              </a:ext>
            </a:extLst>
          </p:cNvPr>
          <p:cNvSpPr txBox="1">
            <a:spLocks noChangeArrowheads="1"/>
          </p:cNvSpPr>
          <p:nvPr userDrawn="1"/>
        </p:nvSpPr>
        <p:spPr bwMode="auto">
          <a:xfrm>
            <a:off x="4362675" y="3851036"/>
            <a:ext cx="3905249" cy="338554"/>
          </a:xfrm>
          <a:prstGeom prst="rect">
            <a:avLst/>
          </a:prstGeom>
          <a:noFill/>
          <a:ln>
            <a:no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600" b="1">
                <a:solidFill>
                  <a:schemeClr val="accent1"/>
                </a:solidFill>
                <a:latin typeface="Montserrat" pitchFamily="2" charset="77"/>
              </a:rPr>
              <a:t>Canada </a:t>
            </a:r>
            <a:r>
              <a:rPr lang="en-US" altLang="en-US" sz="1600" b="0">
                <a:solidFill>
                  <a:schemeClr val="accent1"/>
                </a:solidFill>
                <a:latin typeface="Montserrat" pitchFamily="2" charset="77"/>
              </a:rPr>
              <a:t>|</a:t>
            </a:r>
            <a:r>
              <a:rPr lang="en-US" altLang="en-US" sz="1600" b="1">
                <a:solidFill>
                  <a:schemeClr val="accent1"/>
                </a:solidFill>
                <a:latin typeface="Montserrat" pitchFamily="2" charset="77"/>
              </a:rPr>
              <a:t> supportca@wes.org</a:t>
            </a:r>
          </a:p>
        </p:txBody>
      </p:sp>
      <p:pic>
        <p:nvPicPr>
          <p:cNvPr id="21" name="Picture 14">
            <a:extLst>
              <a:ext uri="{FF2B5EF4-FFF2-40B4-BE49-F238E27FC236}">
                <a16:creationId xmlns:a16="http://schemas.microsoft.com/office/drawing/2014/main" id="{E3DADEF0-CD8C-4D4F-9EDA-70A58AB87D5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418953" y="2021295"/>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23DCFDFB-6FE1-EB4A-8F27-D88A9C554D5C}"/>
              </a:ext>
            </a:extLst>
          </p:cNvPr>
          <p:cNvSpPr txBox="1">
            <a:spLocks noChangeArrowheads="1"/>
          </p:cNvSpPr>
          <p:nvPr userDrawn="1"/>
        </p:nvSpPr>
        <p:spPr bwMode="auto">
          <a:xfrm>
            <a:off x="9268588" y="2961769"/>
            <a:ext cx="149701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Shawn Patton</a:t>
            </a:r>
          </a:p>
          <a:p>
            <a:pPr algn="ctr">
              <a:spcAft>
                <a:spcPts val="200"/>
              </a:spcAft>
              <a:defRPr/>
            </a:pPr>
            <a:r>
              <a:rPr lang="en-US" altLang="en-US" sz="900">
                <a:solidFill>
                  <a:schemeClr val="accent3"/>
                </a:solidFill>
                <a:latin typeface="Verdana" panose="020B0604030504040204" pitchFamily="34" charset="0"/>
                <a:ea typeface="Verdana" panose="020B0604030504040204" pitchFamily="34" charset="0"/>
                <a:cs typeface="Verdana" panose="020B0604030504040204" pitchFamily="34" charset="0"/>
              </a:rPr>
              <a:t>Regional Director, </a:t>
            </a:r>
            <a:r>
              <a:rPr lang="en-US" sz="900">
                <a:solidFill>
                  <a:schemeClr val="accent3"/>
                </a:solidFill>
                <a:latin typeface="Verdana" panose="020B0604030504040204" pitchFamily="34" charset="0"/>
                <a:ea typeface="Verdana" panose="020B0604030504040204" pitchFamily="34" charset="0"/>
                <a:cs typeface="Verdana" panose="020B0604030504040204" pitchFamily="34" charset="0"/>
              </a:rPr>
              <a:t>Slate Integration </a:t>
            </a:r>
          </a:p>
        </p:txBody>
      </p:sp>
      <p:pic>
        <p:nvPicPr>
          <p:cNvPr id="23" name="Picture 32" descr="A picture containing text&#10;&#10;Description automatically generated">
            <a:extLst>
              <a:ext uri="{FF2B5EF4-FFF2-40B4-BE49-F238E27FC236}">
                <a16:creationId xmlns:a16="http://schemas.microsoft.com/office/drawing/2014/main" id="{8D304533-E18D-764A-85A3-E7CD0055811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224748" y="3861194"/>
            <a:ext cx="389273" cy="274320"/>
          </a:xfrm>
          <a:prstGeom prst="rect">
            <a:avLst/>
          </a:prstGeom>
          <a:noFill/>
          <a:ln w="6350">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33" descr="A close up of a logo&#10;&#10;Description automatically generated">
            <a:extLst>
              <a:ext uri="{FF2B5EF4-FFF2-40B4-BE49-F238E27FC236}">
                <a16:creationId xmlns:a16="http://schemas.microsoft.com/office/drawing/2014/main" id="{6BA06D7C-8044-F042-A372-8175DE44C6B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488884" y="1345959"/>
            <a:ext cx="389273" cy="274320"/>
          </a:xfrm>
          <a:prstGeom prst="rect">
            <a:avLst/>
          </a:prstGeom>
          <a:noFill/>
          <a:ln w="6350">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2E6C3BED-211D-B644-A1AE-19A937C27D53}"/>
              </a:ext>
            </a:extLst>
          </p:cNvPr>
          <p:cNvCxnSpPr>
            <a:cxnSpLocks/>
          </p:cNvCxnSpPr>
          <p:nvPr userDrawn="1"/>
        </p:nvCxnSpPr>
        <p:spPr>
          <a:xfrm>
            <a:off x="3432255" y="175506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77BD407-52EC-334B-B1B0-A45E6A64A090}"/>
              </a:ext>
            </a:extLst>
          </p:cNvPr>
          <p:cNvCxnSpPr>
            <a:cxnSpLocks/>
          </p:cNvCxnSpPr>
          <p:nvPr userDrawn="1"/>
        </p:nvCxnSpPr>
        <p:spPr>
          <a:xfrm>
            <a:off x="6069491" y="175506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80C4FF7-06C4-5147-8D44-2E8B72D5719C}"/>
              </a:ext>
            </a:extLst>
          </p:cNvPr>
          <p:cNvCxnSpPr>
            <a:cxnSpLocks/>
          </p:cNvCxnSpPr>
          <p:nvPr userDrawn="1"/>
        </p:nvCxnSpPr>
        <p:spPr>
          <a:xfrm>
            <a:off x="8706725" y="175506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7" name="Title 3">
            <a:extLst>
              <a:ext uri="{FF2B5EF4-FFF2-40B4-BE49-F238E27FC236}">
                <a16:creationId xmlns:a16="http://schemas.microsoft.com/office/drawing/2014/main" id="{AA8FAE6F-A19C-0A4B-9F09-F35113F43771}"/>
              </a:ext>
            </a:extLst>
          </p:cNvPr>
          <p:cNvSpPr txBox="1">
            <a:spLocks/>
          </p:cNvSpPr>
          <p:nvPr userDrawn="1"/>
        </p:nvSpPr>
        <p:spPr bwMode="auto">
          <a:xfrm>
            <a:off x="888204" y="154789"/>
            <a:ext cx="10415592" cy="990600"/>
          </a:xfrm>
          <a:prstGeom prst="rect">
            <a:avLst/>
          </a:prstGeom>
          <a:noFill/>
          <a:ln>
            <a:noFill/>
          </a:ln>
          <a:extLst>
            <a:ext uri="{FAA26D3D-D897-4be2-8F04-BA451C77F1D7}"/>
          </a:extLst>
        </p:spPr>
        <p:txBody>
          <a:bodyPr anchor="ctr"/>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2800" b="1" i="0">
                <a:solidFill>
                  <a:schemeClr val="tx1"/>
                </a:solidFill>
                <a:latin typeface="Montserrat" pitchFamily="2" charset="77"/>
              </a:rPr>
              <a:t>The webinar will begin soon. </a:t>
            </a:r>
          </a:p>
          <a:p>
            <a:pPr algn="ctr">
              <a:spcBef>
                <a:spcPct val="0"/>
              </a:spcBef>
              <a:buClrTx/>
              <a:buSzTx/>
              <a:buFontTx/>
              <a:buNone/>
              <a:defRPr/>
            </a:pPr>
            <a:r>
              <a:rPr lang="en-US" sz="2200">
                <a:solidFill>
                  <a:schemeClr val="tx1"/>
                </a:solidFill>
                <a:latin typeface="Montserrat" pitchFamily="2" charset="77"/>
              </a:rPr>
              <a:t>Please make note of your regional director while you wait.</a:t>
            </a:r>
            <a:endParaRPr lang="en-US" altLang="en-US" sz="2200">
              <a:solidFill>
                <a:schemeClr val="tx1"/>
              </a:solidFill>
              <a:latin typeface="Montserrat" pitchFamily="2" charset="77"/>
            </a:endParaRPr>
          </a:p>
        </p:txBody>
      </p:sp>
      <p:grpSp>
        <p:nvGrpSpPr>
          <p:cNvPr id="35" name="Group 34">
            <a:extLst>
              <a:ext uri="{FF2B5EF4-FFF2-40B4-BE49-F238E27FC236}">
                <a16:creationId xmlns:a16="http://schemas.microsoft.com/office/drawing/2014/main" id="{977FC202-E09B-AA4A-8DF2-41118B6572E7}"/>
              </a:ext>
            </a:extLst>
          </p:cNvPr>
          <p:cNvGrpSpPr/>
          <p:nvPr userDrawn="1"/>
        </p:nvGrpSpPr>
        <p:grpSpPr>
          <a:xfrm>
            <a:off x="7483285" y="2348640"/>
            <a:ext cx="543859" cy="543859"/>
            <a:chOff x="7541499" y="2456013"/>
            <a:chExt cx="395288" cy="395288"/>
          </a:xfrm>
        </p:grpSpPr>
        <p:sp>
          <p:nvSpPr>
            <p:cNvPr id="29" name="Oval 28">
              <a:extLst>
                <a:ext uri="{FF2B5EF4-FFF2-40B4-BE49-F238E27FC236}">
                  <a16:creationId xmlns:a16="http://schemas.microsoft.com/office/drawing/2014/main" id="{41F8F3CC-73AD-894C-8E75-69F77EA19FB9}"/>
                </a:ext>
              </a:extLst>
            </p:cNvPr>
            <p:cNvSpPr/>
            <p:nvPr userDrawn="1"/>
          </p:nvSpPr>
          <p:spPr>
            <a:xfrm>
              <a:off x="7541499" y="2456013"/>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pic>
          <p:nvPicPr>
            <p:cNvPr id="40" name="Picture 39">
              <a:extLst>
                <a:ext uri="{FF2B5EF4-FFF2-40B4-BE49-F238E27FC236}">
                  <a16:creationId xmlns:a16="http://schemas.microsoft.com/office/drawing/2014/main" id="{18AFBD96-76AC-1441-976C-E9EC7E31ECA1}"/>
                </a:ext>
              </a:extLst>
            </p:cNvPr>
            <p:cNvPicPr>
              <a:picLocks noChangeAspect="1"/>
            </p:cNvPicPr>
            <p:nvPr userDrawn="1"/>
          </p:nvPicPr>
          <p:blipFill>
            <a:blip r:embed="rId12"/>
            <a:stretch>
              <a:fillRect/>
            </a:stretch>
          </p:blipFill>
          <p:spPr>
            <a:xfrm>
              <a:off x="7580644" y="2556746"/>
              <a:ext cx="310896" cy="212718"/>
            </a:xfrm>
            <a:prstGeom prst="rect">
              <a:avLst/>
            </a:prstGeom>
          </p:spPr>
        </p:pic>
      </p:grpSp>
      <p:sp>
        <p:nvSpPr>
          <p:cNvPr id="41" name="TextBox 21">
            <a:extLst>
              <a:ext uri="{FF2B5EF4-FFF2-40B4-BE49-F238E27FC236}">
                <a16:creationId xmlns:a16="http://schemas.microsoft.com/office/drawing/2014/main" id="{CB1848F0-B44F-EB42-9CE1-240565361659}"/>
              </a:ext>
            </a:extLst>
          </p:cNvPr>
          <p:cNvSpPr txBox="1">
            <a:spLocks noChangeArrowheads="1"/>
          </p:cNvSpPr>
          <p:nvPr userDrawn="1"/>
        </p:nvSpPr>
        <p:spPr bwMode="auto">
          <a:xfrm>
            <a:off x="9268588" y="5451559"/>
            <a:ext cx="149701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Ruth Demeke</a:t>
            </a:r>
          </a:p>
          <a:p>
            <a:pPr algn="ctr">
              <a:spcAft>
                <a:spcPts val="200"/>
              </a:spcAft>
              <a:defRPr/>
            </a:pPr>
            <a:r>
              <a:rPr lang="en-US" altLang="en-US" sz="900">
                <a:solidFill>
                  <a:schemeClr val="accent3"/>
                </a:solidFill>
                <a:latin typeface="Verdana" charset="0"/>
              </a:rPr>
              <a:t>Coordinator, </a:t>
            </a:r>
            <a:br>
              <a:rPr lang="en-US" altLang="en-US" sz="900">
                <a:solidFill>
                  <a:schemeClr val="accent3"/>
                </a:solidFill>
                <a:latin typeface="Verdana" charset="0"/>
              </a:rPr>
            </a:br>
            <a:r>
              <a:rPr lang="en-US" altLang="en-US" sz="900">
                <a:solidFill>
                  <a:schemeClr val="accent3"/>
                </a:solidFill>
                <a:latin typeface="Verdana" charset="0"/>
              </a:rPr>
              <a:t>Client Relations</a:t>
            </a:r>
          </a:p>
        </p:txBody>
      </p:sp>
      <p:cxnSp>
        <p:nvCxnSpPr>
          <p:cNvPr id="46" name="Straight Connector 45">
            <a:extLst>
              <a:ext uri="{FF2B5EF4-FFF2-40B4-BE49-F238E27FC236}">
                <a16:creationId xmlns:a16="http://schemas.microsoft.com/office/drawing/2014/main" id="{B0A7B988-245E-CF49-82C5-0ABCE1472833}"/>
              </a:ext>
            </a:extLst>
          </p:cNvPr>
          <p:cNvCxnSpPr>
            <a:cxnSpLocks/>
          </p:cNvCxnSpPr>
          <p:nvPr userDrawn="1"/>
        </p:nvCxnSpPr>
        <p:spPr>
          <a:xfrm>
            <a:off x="3432255"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BB4E2EC-3AE7-894B-ADE7-562055959CEB}"/>
              </a:ext>
            </a:extLst>
          </p:cNvPr>
          <p:cNvCxnSpPr>
            <a:cxnSpLocks/>
          </p:cNvCxnSpPr>
          <p:nvPr userDrawn="1"/>
        </p:nvCxnSpPr>
        <p:spPr>
          <a:xfrm>
            <a:off x="6069491"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7AD23104-3740-414A-A782-3C95C07FB8F9}"/>
              </a:ext>
            </a:extLst>
          </p:cNvPr>
          <p:cNvCxnSpPr>
            <a:cxnSpLocks/>
          </p:cNvCxnSpPr>
          <p:nvPr userDrawn="1"/>
        </p:nvCxnSpPr>
        <p:spPr>
          <a:xfrm>
            <a:off x="8706725"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B4DE4BAC-E13D-364D-91E2-2871B78A6D80}"/>
              </a:ext>
            </a:extLst>
          </p:cNvPr>
          <p:cNvGrpSpPr/>
          <p:nvPr userDrawn="1"/>
        </p:nvGrpSpPr>
        <p:grpSpPr>
          <a:xfrm>
            <a:off x="2190759" y="2348640"/>
            <a:ext cx="546552" cy="543859"/>
            <a:chOff x="2248975" y="2456013"/>
            <a:chExt cx="397245" cy="395288"/>
          </a:xfrm>
        </p:grpSpPr>
        <p:sp>
          <p:nvSpPr>
            <p:cNvPr id="27" name="Oval 26">
              <a:extLst>
                <a:ext uri="{FF2B5EF4-FFF2-40B4-BE49-F238E27FC236}">
                  <a16:creationId xmlns:a16="http://schemas.microsoft.com/office/drawing/2014/main" id="{E6B59BCE-902F-8940-AD3B-A56BE0ABA9F5}"/>
                </a:ext>
              </a:extLst>
            </p:cNvPr>
            <p:cNvSpPr/>
            <p:nvPr userDrawn="1"/>
          </p:nvSpPr>
          <p:spPr>
            <a:xfrm>
              <a:off x="2248975" y="2456013"/>
              <a:ext cx="397245"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pic>
          <p:nvPicPr>
            <p:cNvPr id="2" name="Picture 1">
              <a:extLst>
                <a:ext uri="{FF2B5EF4-FFF2-40B4-BE49-F238E27FC236}">
                  <a16:creationId xmlns:a16="http://schemas.microsoft.com/office/drawing/2014/main" id="{3778C07A-8D39-DB45-9BE1-33AABC0A1B88}"/>
                </a:ext>
              </a:extLst>
            </p:cNvPr>
            <p:cNvPicPr>
              <a:picLocks noChangeAspect="1"/>
            </p:cNvPicPr>
            <p:nvPr userDrawn="1"/>
          </p:nvPicPr>
          <p:blipFill>
            <a:blip r:embed="rId13"/>
            <a:stretch>
              <a:fillRect/>
            </a:stretch>
          </p:blipFill>
          <p:spPr>
            <a:xfrm>
              <a:off x="2293621" y="2563903"/>
              <a:ext cx="307952" cy="198404"/>
            </a:xfrm>
            <a:prstGeom prst="rect">
              <a:avLst/>
            </a:prstGeom>
          </p:spPr>
        </p:pic>
      </p:grpSp>
      <p:grpSp>
        <p:nvGrpSpPr>
          <p:cNvPr id="36" name="Group 35">
            <a:extLst>
              <a:ext uri="{FF2B5EF4-FFF2-40B4-BE49-F238E27FC236}">
                <a16:creationId xmlns:a16="http://schemas.microsoft.com/office/drawing/2014/main" id="{C36DD784-9BBF-B74E-8C2D-AA4116A1AA2E}"/>
              </a:ext>
            </a:extLst>
          </p:cNvPr>
          <p:cNvGrpSpPr/>
          <p:nvPr userDrawn="1"/>
        </p:nvGrpSpPr>
        <p:grpSpPr>
          <a:xfrm>
            <a:off x="10163901" y="2348640"/>
            <a:ext cx="543859" cy="543859"/>
            <a:chOff x="10222117" y="2456013"/>
            <a:chExt cx="395288" cy="395288"/>
          </a:xfrm>
        </p:grpSpPr>
        <p:sp>
          <p:nvSpPr>
            <p:cNvPr id="42" name="Oval 41">
              <a:extLst>
                <a:ext uri="{FF2B5EF4-FFF2-40B4-BE49-F238E27FC236}">
                  <a16:creationId xmlns:a16="http://schemas.microsoft.com/office/drawing/2014/main" id="{8EDA9D91-726A-6F4E-8366-3F5051DF4AA4}"/>
                </a:ext>
              </a:extLst>
            </p:cNvPr>
            <p:cNvSpPr/>
            <p:nvPr userDrawn="1"/>
          </p:nvSpPr>
          <p:spPr>
            <a:xfrm>
              <a:off x="10222117" y="2456013"/>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pic>
          <p:nvPicPr>
            <p:cNvPr id="26" name="Picture 25">
              <a:extLst>
                <a:ext uri="{FF2B5EF4-FFF2-40B4-BE49-F238E27FC236}">
                  <a16:creationId xmlns:a16="http://schemas.microsoft.com/office/drawing/2014/main" id="{B138AF4F-457B-C44F-A84B-F165E624DF0F}"/>
                </a:ext>
              </a:extLst>
            </p:cNvPr>
            <p:cNvPicPr>
              <a:picLocks noChangeAspect="1"/>
            </p:cNvPicPr>
            <p:nvPr userDrawn="1"/>
          </p:nvPicPr>
          <p:blipFill>
            <a:blip r:embed="rId14"/>
            <a:stretch>
              <a:fillRect/>
            </a:stretch>
          </p:blipFill>
          <p:spPr>
            <a:xfrm>
              <a:off x="10263125" y="2562955"/>
              <a:ext cx="310896" cy="200301"/>
            </a:xfrm>
            <a:prstGeom prst="rect">
              <a:avLst/>
            </a:prstGeom>
          </p:spPr>
        </p:pic>
      </p:grpSp>
      <p:grpSp>
        <p:nvGrpSpPr>
          <p:cNvPr id="34" name="Group 33">
            <a:extLst>
              <a:ext uri="{FF2B5EF4-FFF2-40B4-BE49-F238E27FC236}">
                <a16:creationId xmlns:a16="http://schemas.microsoft.com/office/drawing/2014/main" id="{5DD3EA75-F9AF-EA43-B724-2295197CFAA8}"/>
              </a:ext>
            </a:extLst>
          </p:cNvPr>
          <p:cNvGrpSpPr/>
          <p:nvPr userDrawn="1"/>
        </p:nvGrpSpPr>
        <p:grpSpPr>
          <a:xfrm>
            <a:off x="4850433" y="2348641"/>
            <a:ext cx="543859" cy="543859"/>
            <a:chOff x="4908650" y="2456014"/>
            <a:chExt cx="395288" cy="395288"/>
          </a:xfrm>
        </p:grpSpPr>
        <p:sp>
          <p:nvSpPr>
            <p:cNvPr id="28" name="Oval 27">
              <a:extLst>
                <a:ext uri="{FF2B5EF4-FFF2-40B4-BE49-F238E27FC236}">
                  <a16:creationId xmlns:a16="http://schemas.microsoft.com/office/drawing/2014/main" id="{79F8407F-CE29-E943-BE24-3B541A490052}"/>
                </a:ext>
              </a:extLst>
            </p:cNvPr>
            <p:cNvSpPr/>
            <p:nvPr userDrawn="1"/>
          </p:nvSpPr>
          <p:spPr>
            <a:xfrm>
              <a:off x="4908650" y="2456014"/>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pic>
          <p:nvPicPr>
            <p:cNvPr id="31" name="Picture 30">
              <a:extLst>
                <a:ext uri="{FF2B5EF4-FFF2-40B4-BE49-F238E27FC236}">
                  <a16:creationId xmlns:a16="http://schemas.microsoft.com/office/drawing/2014/main" id="{522354B6-1C81-CB4D-9355-1D5E9C40D611}"/>
                </a:ext>
              </a:extLst>
            </p:cNvPr>
            <p:cNvPicPr>
              <a:picLocks noChangeAspect="1"/>
            </p:cNvPicPr>
            <p:nvPr userDrawn="1"/>
          </p:nvPicPr>
          <p:blipFill>
            <a:blip r:embed="rId15"/>
            <a:stretch>
              <a:fillRect/>
            </a:stretch>
          </p:blipFill>
          <p:spPr>
            <a:xfrm>
              <a:off x="4950846" y="2558639"/>
              <a:ext cx="310896" cy="200301"/>
            </a:xfrm>
            <a:prstGeom prst="rect">
              <a:avLst/>
            </a:prstGeom>
          </p:spPr>
        </p:pic>
      </p:grpSp>
    </p:spTree>
    <p:extLst>
      <p:ext uri="{BB962C8B-B14F-4D97-AF65-F5344CB8AC3E}">
        <p14:creationId xmlns:p14="http://schemas.microsoft.com/office/powerpoint/2010/main" val="217354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gional Directors - 2">
    <p:spTree>
      <p:nvGrpSpPr>
        <p:cNvPr id="1" name=""/>
        <p:cNvGrpSpPr/>
        <p:nvPr/>
      </p:nvGrpSpPr>
      <p:grpSpPr>
        <a:xfrm>
          <a:off x="0" y="0"/>
          <a:ext cx="0" cy="0"/>
          <a:chOff x="0" y="0"/>
          <a:chExt cx="0" cy="0"/>
        </a:xfrm>
      </p:grpSpPr>
      <p:sp>
        <p:nvSpPr>
          <p:cNvPr id="37" name="Title 3">
            <a:extLst>
              <a:ext uri="{FF2B5EF4-FFF2-40B4-BE49-F238E27FC236}">
                <a16:creationId xmlns:a16="http://schemas.microsoft.com/office/drawing/2014/main" id="{AA8FAE6F-A19C-0A4B-9F09-F35113F43771}"/>
              </a:ext>
            </a:extLst>
          </p:cNvPr>
          <p:cNvSpPr txBox="1">
            <a:spLocks/>
          </p:cNvSpPr>
          <p:nvPr userDrawn="1"/>
        </p:nvSpPr>
        <p:spPr bwMode="auto">
          <a:xfrm>
            <a:off x="888204" y="154789"/>
            <a:ext cx="10415592" cy="990600"/>
          </a:xfrm>
          <a:prstGeom prst="rect">
            <a:avLst/>
          </a:prstGeom>
          <a:noFill/>
          <a:ln>
            <a:noFill/>
          </a:ln>
          <a:extLst>
            <a:ext uri="{FAA26D3D-D897-4be2-8F04-BA451C77F1D7}"/>
          </a:extLst>
        </p:spPr>
        <p:txBody>
          <a:bodyPr anchor="ctr"/>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2800" b="1" i="0">
                <a:solidFill>
                  <a:schemeClr val="tx1"/>
                </a:solidFill>
                <a:latin typeface="Montserrat" pitchFamily="2" charset="77"/>
              </a:rPr>
              <a:t>For support or more information, </a:t>
            </a:r>
            <a:br>
              <a:rPr lang="en-US" sz="2800" b="1" i="0">
                <a:solidFill>
                  <a:schemeClr val="tx1"/>
                </a:solidFill>
                <a:latin typeface="Montserrat" pitchFamily="2" charset="77"/>
              </a:rPr>
            </a:br>
            <a:r>
              <a:rPr lang="en-US" sz="2800" b="1" i="0">
                <a:solidFill>
                  <a:schemeClr val="tx1"/>
                </a:solidFill>
                <a:latin typeface="Montserrat" pitchFamily="2" charset="77"/>
              </a:rPr>
              <a:t>please contact your regional director.</a:t>
            </a:r>
          </a:p>
        </p:txBody>
      </p:sp>
      <p:cxnSp>
        <p:nvCxnSpPr>
          <p:cNvPr id="71" name="Straight Connector 70">
            <a:extLst>
              <a:ext uri="{FF2B5EF4-FFF2-40B4-BE49-F238E27FC236}">
                <a16:creationId xmlns:a16="http://schemas.microsoft.com/office/drawing/2014/main" id="{0BAFBC8B-F677-5141-A7F7-36FAC1FDB067}"/>
              </a:ext>
            </a:extLst>
          </p:cNvPr>
          <p:cNvCxnSpPr>
            <a:cxnSpLocks/>
          </p:cNvCxnSpPr>
          <p:nvPr userDrawn="1"/>
        </p:nvCxnSpPr>
        <p:spPr>
          <a:xfrm>
            <a:off x="3432255"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89D4C0B5-29D7-DD4E-8680-669CEFF5879C}"/>
              </a:ext>
            </a:extLst>
          </p:cNvPr>
          <p:cNvCxnSpPr>
            <a:cxnSpLocks/>
          </p:cNvCxnSpPr>
          <p:nvPr userDrawn="1"/>
        </p:nvCxnSpPr>
        <p:spPr>
          <a:xfrm>
            <a:off x="6069491"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8C4584B-748C-6541-BF62-1390D1ECEB4D}"/>
              </a:ext>
            </a:extLst>
          </p:cNvPr>
          <p:cNvCxnSpPr>
            <a:cxnSpLocks/>
          </p:cNvCxnSpPr>
          <p:nvPr userDrawn="1"/>
        </p:nvCxnSpPr>
        <p:spPr>
          <a:xfrm>
            <a:off x="8706725"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7C6390A9-26FD-5144-93B6-0434F573999C}"/>
              </a:ext>
            </a:extLst>
          </p:cNvPr>
          <p:cNvSpPr/>
          <p:nvPr userDrawn="1"/>
        </p:nvSpPr>
        <p:spPr>
          <a:xfrm>
            <a:off x="787401" y="4374641"/>
            <a:ext cx="10570435" cy="1737360"/>
          </a:xfrm>
          <a:prstGeom prst="rect">
            <a:avLst/>
          </a:prstGeom>
          <a:solidFill>
            <a:srgbClr val="DAD8D6">
              <a:alpha val="55000"/>
            </a:srgbClr>
          </a:solidFill>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400">
              <a:solidFill>
                <a:srgbClr val="000000"/>
              </a:solidFill>
            </a:endParaRPr>
          </a:p>
        </p:txBody>
      </p:sp>
      <p:sp>
        <p:nvSpPr>
          <p:cNvPr id="41" name="Rectangle 40">
            <a:extLst>
              <a:ext uri="{FF2B5EF4-FFF2-40B4-BE49-F238E27FC236}">
                <a16:creationId xmlns:a16="http://schemas.microsoft.com/office/drawing/2014/main" id="{CF72A074-E330-1142-B156-5E75791BC192}"/>
              </a:ext>
            </a:extLst>
          </p:cNvPr>
          <p:cNvSpPr/>
          <p:nvPr userDrawn="1"/>
        </p:nvSpPr>
        <p:spPr>
          <a:xfrm>
            <a:off x="787406" y="1857041"/>
            <a:ext cx="10566399" cy="1737360"/>
          </a:xfrm>
          <a:prstGeom prst="rect">
            <a:avLst/>
          </a:prstGeom>
          <a:solidFill>
            <a:srgbClr val="DAD8D6">
              <a:alpha val="55000"/>
            </a:srgbClr>
          </a:solidFill>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400">
              <a:solidFill>
                <a:srgbClr val="000000"/>
              </a:solidFill>
            </a:endParaRPr>
          </a:p>
        </p:txBody>
      </p:sp>
      <p:pic>
        <p:nvPicPr>
          <p:cNvPr id="42" name="Picture 11">
            <a:extLst>
              <a:ext uri="{FF2B5EF4-FFF2-40B4-BE49-F238E27FC236}">
                <a16:creationId xmlns:a16="http://schemas.microsoft.com/office/drawing/2014/main" id="{04990748-7342-A743-AC3F-A058D4B055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9671" y="2022874"/>
            <a:ext cx="8651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2">
            <a:extLst>
              <a:ext uri="{FF2B5EF4-FFF2-40B4-BE49-F238E27FC236}">
                <a16:creationId xmlns:a16="http://schemas.microsoft.com/office/drawing/2014/main" id="{A0CEF2A5-5258-6C4B-A2D2-F26EEF1ADA65}"/>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399031">
            <a:off x="4104933" y="2015494"/>
            <a:ext cx="8651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3">
            <a:extLst>
              <a:ext uri="{FF2B5EF4-FFF2-40B4-BE49-F238E27FC236}">
                <a16:creationId xmlns:a16="http://schemas.microsoft.com/office/drawing/2014/main" id="{2381068B-F84F-5947-BDD3-9BD461181CD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13643" y="4508585"/>
            <a:ext cx="8667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4">
            <a:extLst>
              <a:ext uri="{FF2B5EF4-FFF2-40B4-BE49-F238E27FC236}">
                <a16:creationId xmlns:a16="http://schemas.microsoft.com/office/drawing/2014/main" id="{BE034633-93EA-B74A-B1AC-8076E4D1C66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52810" y="2021295"/>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7">
            <a:extLst>
              <a:ext uri="{FF2B5EF4-FFF2-40B4-BE49-F238E27FC236}">
                <a16:creationId xmlns:a16="http://schemas.microsoft.com/office/drawing/2014/main" id="{76A56A26-84BA-4A4A-973F-20AD06502BA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68105" y="4506989"/>
            <a:ext cx="8683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8">
            <a:extLst>
              <a:ext uri="{FF2B5EF4-FFF2-40B4-BE49-F238E27FC236}">
                <a16:creationId xmlns:a16="http://schemas.microsoft.com/office/drawing/2014/main" id="{187DE5AF-B882-F34C-9572-330F0775141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16769" y="4506989"/>
            <a:ext cx="8683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9">
            <a:extLst>
              <a:ext uri="{FF2B5EF4-FFF2-40B4-BE49-F238E27FC236}">
                <a16:creationId xmlns:a16="http://schemas.microsoft.com/office/drawing/2014/main" id="{FF8FC2FE-5D1E-E14E-B9A0-5C16AAA361F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2123" y="4506989"/>
            <a:ext cx="869951"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82">
            <a:extLst>
              <a:ext uri="{FF2B5EF4-FFF2-40B4-BE49-F238E27FC236}">
                <a16:creationId xmlns:a16="http://schemas.microsoft.com/office/drawing/2014/main" id="{79D75F11-1629-134E-94A4-C2B8D68D75C7}"/>
              </a:ext>
            </a:extLst>
          </p:cNvPr>
          <p:cNvSpPr txBox="1">
            <a:spLocks noChangeArrowheads="1"/>
          </p:cNvSpPr>
          <p:nvPr userDrawn="1"/>
        </p:nvSpPr>
        <p:spPr bwMode="auto">
          <a:xfrm>
            <a:off x="1097933" y="2961769"/>
            <a:ext cx="2023801" cy="533479"/>
          </a:xfrm>
          <a:prstGeom prst="rect">
            <a:avLst/>
          </a:prstGeom>
          <a:noFill/>
          <a:ln>
            <a:no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Lorinda Grogg</a:t>
            </a:r>
          </a:p>
          <a:p>
            <a:pPr algn="ctr">
              <a:spcAft>
                <a:spcPts val="200"/>
              </a:spcAft>
              <a:defRPr/>
            </a:pPr>
            <a:r>
              <a:rPr lang="en-US" altLang="en-US" sz="900">
                <a:solidFill>
                  <a:schemeClr val="accent3"/>
                </a:solidFill>
                <a:latin typeface="Verdana" charset="0"/>
              </a:rPr>
              <a:t>Director, </a:t>
            </a:r>
            <a:br>
              <a:rPr lang="en-US" altLang="en-US" sz="900">
                <a:solidFill>
                  <a:schemeClr val="accent3"/>
                </a:solidFill>
                <a:latin typeface="Verdana" charset="0"/>
              </a:rPr>
            </a:br>
            <a:r>
              <a:rPr lang="en-US" altLang="en-US" sz="900">
                <a:solidFill>
                  <a:schemeClr val="accent3"/>
                </a:solidFill>
                <a:latin typeface="Verdana" charset="0"/>
              </a:rPr>
              <a:t>Institutional Relations</a:t>
            </a:r>
          </a:p>
        </p:txBody>
      </p:sp>
      <p:sp>
        <p:nvSpPr>
          <p:cNvPr id="84" name="TextBox 83">
            <a:extLst>
              <a:ext uri="{FF2B5EF4-FFF2-40B4-BE49-F238E27FC236}">
                <a16:creationId xmlns:a16="http://schemas.microsoft.com/office/drawing/2014/main" id="{BAAF65E1-E6DA-0842-B2E0-B3EA792A73E1}"/>
              </a:ext>
            </a:extLst>
          </p:cNvPr>
          <p:cNvSpPr txBox="1">
            <a:spLocks noChangeArrowheads="1"/>
          </p:cNvSpPr>
          <p:nvPr userDrawn="1"/>
        </p:nvSpPr>
        <p:spPr bwMode="auto">
          <a:xfrm>
            <a:off x="3953780" y="2961764"/>
            <a:ext cx="1497013" cy="394980"/>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Michael Hearne</a:t>
            </a:r>
          </a:p>
          <a:p>
            <a:pPr algn="ctr">
              <a:spcAft>
                <a:spcPts val="200"/>
              </a:spcAft>
              <a:defRPr/>
            </a:pPr>
            <a:r>
              <a:rPr lang="en-US" altLang="en-US" sz="900">
                <a:solidFill>
                  <a:schemeClr val="accent3"/>
                </a:solidFill>
                <a:latin typeface="Verdana" charset="0"/>
              </a:rPr>
              <a:t>Regional Director</a:t>
            </a:r>
          </a:p>
        </p:txBody>
      </p:sp>
      <p:sp>
        <p:nvSpPr>
          <p:cNvPr id="85" name="TextBox 84">
            <a:extLst>
              <a:ext uri="{FF2B5EF4-FFF2-40B4-BE49-F238E27FC236}">
                <a16:creationId xmlns:a16="http://schemas.microsoft.com/office/drawing/2014/main" id="{F05EC8A4-DDF3-AB48-9E29-DBBE37D4C5D1}"/>
              </a:ext>
            </a:extLst>
          </p:cNvPr>
          <p:cNvSpPr txBox="1">
            <a:spLocks noChangeArrowheads="1"/>
          </p:cNvSpPr>
          <p:nvPr userDrawn="1"/>
        </p:nvSpPr>
        <p:spPr bwMode="auto">
          <a:xfrm>
            <a:off x="6602448" y="2961764"/>
            <a:ext cx="1497013" cy="394980"/>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Indira Marte</a:t>
            </a:r>
          </a:p>
          <a:p>
            <a:pPr algn="ctr">
              <a:spcAft>
                <a:spcPts val="200"/>
              </a:spcAft>
              <a:defRPr/>
            </a:pPr>
            <a:r>
              <a:rPr lang="en-US" altLang="en-US" sz="900">
                <a:solidFill>
                  <a:schemeClr val="accent3"/>
                </a:solidFill>
                <a:latin typeface="Verdana" charset="0"/>
              </a:rPr>
              <a:t>Regional Director</a:t>
            </a:r>
          </a:p>
        </p:txBody>
      </p:sp>
      <p:sp>
        <p:nvSpPr>
          <p:cNvPr id="86" name="TextBox 20">
            <a:extLst>
              <a:ext uri="{FF2B5EF4-FFF2-40B4-BE49-F238E27FC236}">
                <a16:creationId xmlns:a16="http://schemas.microsoft.com/office/drawing/2014/main" id="{892DEF96-E3D9-024A-A990-A9E09F7D58C6}"/>
              </a:ext>
            </a:extLst>
          </p:cNvPr>
          <p:cNvSpPr txBox="1">
            <a:spLocks noChangeArrowheads="1"/>
          </p:cNvSpPr>
          <p:nvPr userDrawn="1"/>
        </p:nvSpPr>
        <p:spPr bwMode="auto">
          <a:xfrm>
            <a:off x="6602447" y="5451556"/>
            <a:ext cx="1497012"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Karolin Givergis</a:t>
            </a:r>
          </a:p>
          <a:p>
            <a:pPr algn="ctr">
              <a:spcAft>
                <a:spcPts val="200"/>
              </a:spcAft>
              <a:defRPr/>
            </a:pPr>
            <a:r>
              <a:rPr lang="en-US" altLang="en-US" sz="900">
                <a:solidFill>
                  <a:schemeClr val="accent3"/>
                </a:solidFill>
                <a:latin typeface="Verdana" charset="0"/>
              </a:rPr>
              <a:t>Senior Coordinator, </a:t>
            </a:r>
            <a:br>
              <a:rPr lang="en-US" altLang="en-US" sz="900">
                <a:solidFill>
                  <a:schemeClr val="accent3"/>
                </a:solidFill>
                <a:latin typeface="Verdana" charset="0"/>
              </a:rPr>
            </a:br>
            <a:r>
              <a:rPr lang="en-US" altLang="en-US" sz="900">
                <a:solidFill>
                  <a:schemeClr val="accent3"/>
                </a:solidFill>
                <a:latin typeface="Verdana" charset="0"/>
              </a:rPr>
              <a:t>Client Relations</a:t>
            </a:r>
          </a:p>
        </p:txBody>
      </p:sp>
      <p:sp>
        <p:nvSpPr>
          <p:cNvPr id="87" name="TextBox 22">
            <a:extLst>
              <a:ext uri="{FF2B5EF4-FFF2-40B4-BE49-F238E27FC236}">
                <a16:creationId xmlns:a16="http://schemas.microsoft.com/office/drawing/2014/main" id="{2EE1E8E5-0599-B249-A19F-5DC625C1963C}"/>
              </a:ext>
            </a:extLst>
          </p:cNvPr>
          <p:cNvSpPr txBox="1">
            <a:spLocks noChangeArrowheads="1"/>
          </p:cNvSpPr>
          <p:nvPr userDrawn="1"/>
        </p:nvSpPr>
        <p:spPr bwMode="auto">
          <a:xfrm>
            <a:off x="842855" y="5451559"/>
            <a:ext cx="2408351" cy="533479"/>
          </a:xfrm>
          <a:prstGeom prst="rect">
            <a:avLst/>
          </a:prstGeom>
          <a:noFill/>
          <a:ln>
            <a:no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Kevin Kamal</a:t>
            </a:r>
          </a:p>
          <a:p>
            <a:pPr algn="ctr">
              <a:spcAft>
                <a:spcPts val="200"/>
              </a:spcAft>
              <a:defRPr/>
            </a:pPr>
            <a:r>
              <a:rPr lang="en-US" altLang="en-US" sz="900">
                <a:solidFill>
                  <a:schemeClr val="accent3"/>
                </a:solidFill>
                <a:latin typeface="Verdana" charset="0"/>
              </a:rPr>
              <a:t>Director, </a:t>
            </a:r>
            <a:br>
              <a:rPr lang="en-US" altLang="en-US" sz="900">
                <a:solidFill>
                  <a:schemeClr val="accent3"/>
                </a:solidFill>
                <a:latin typeface="Verdana" charset="0"/>
              </a:rPr>
            </a:br>
            <a:r>
              <a:rPr lang="en-US" altLang="en-US" sz="900">
                <a:solidFill>
                  <a:schemeClr val="accent3"/>
                </a:solidFill>
                <a:latin typeface="Verdana" charset="0"/>
              </a:rPr>
              <a:t>Institutional Client Relations</a:t>
            </a:r>
          </a:p>
        </p:txBody>
      </p:sp>
      <p:sp>
        <p:nvSpPr>
          <p:cNvPr id="88" name="TextBox 23">
            <a:extLst>
              <a:ext uri="{FF2B5EF4-FFF2-40B4-BE49-F238E27FC236}">
                <a16:creationId xmlns:a16="http://schemas.microsoft.com/office/drawing/2014/main" id="{B10928CC-3224-4240-92BB-90BF8D013B45}"/>
              </a:ext>
            </a:extLst>
          </p:cNvPr>
          <p:cNvSpPr txBox="1">
            <a:spLocks noChangeArrowheads="1"/>
          </p:cNvSpPr>
          <p:nvPr userDrawn="1"/>
        </p:nvSpPr>
        <p:spPr bwMode="auto">
          <a:xfrm>
            <a:off x="3953780" y="5451556"/>
            <a:ext cx="149701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Aliyyah Nazeem</a:t>
            </a:r>
          </a:p>
          <a:p>
            <a:pPr algn="ctr">
              <a:spcAft>
                <a:spcPts val="200"/>
              </a:spcAft>
              <a:defRPr/>
            </a:pPr>
            <a:r>
              <a:rPr lang="en-US" altLang="en-US" sz="900">
                <a:solidFill>
                  <a:schemeClr val="accent3"/>
                </a:solidFill>
                <a:latin typeface="Verdana" charset="0"/>
              </a:rPr>
              <a:t>Senior Manager,</a:t>
            </a:r>
            <a:br>
              <a:rPr lang="en-US" altLang="en-US" sz="900">
                <a:solidFill>
                  <a:schemeClr val="accent3"/>
                </a:solidFill>
                <a:latin typeface="Verdana" charset="0"/>
              </a:rPr>
            </a:br>
            <a:r>
              <a:rPr lang="en-US" altLang="en-US" sz="900">
                <a:solidFill>
                  <a:schemeClr val="accent3"/>
                </a:solidFill>
                <a:latin typeface="Verdana" charset="0"/>
              </a:rPr>
              <a:t>Academic Services</a:t>
            </a:r>
          </a:p>
        </p:txBody>
      </p:sp>
      <p:sp>
        <p:nvSpPr>
          <p:cNvPr id="89" name="TextBox 41">
            <a:extLst>
              <a:ext uri="{FF2B5EF4-FFF2-40B4-BE49-F238E27FC236}">
                <a16:creationId xmlns:a16="http://schemas.microsoft.com/office/drawing/2014/main" id="{9256E847-1AD6-144E-88AA-190C986BD654}"/>
              </a:ext>
            </a:extLst>
          </p:cNvPr>
          <p:cNvSpPr txBox="1">
            <a:spLocks noChangeArrowheads="1"/>
          </p:cNvSpPr>
          <p:nvPr userDrawn="1"/>
        </p:nvSpPr>
        <p:spPr bwMode="auto">
          <a:xfrm>
            <a:off x="4342354" y="1325644"/>
            <a:ext cx="3822823" cy="338554"/>
          </a:xfrm>
          <a:prstGeom prst="rect">
            <a:avLst/>
          </a:prstGeom>
          <a:noFill/>
          <a:ln>
            <a:no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600" b="1">
                <a:solidFill>
                  <a:schemeClr val="accent1"/>
                </a:solidFill>
                <a:latin typeface="Montserrat" pitchFamily="2" charset="77"/>
              </a:rPr>
              <a:t>U.S. </a:t>
            </a:r>
            <a:r>
              <a:rPr lang="en-US" altLang="en-US" sz="1600" b="0">
                <a:solidFill>
                  <a:schemeClr val="accent1"/>
                </a:solidFill>
                <a:latin typeface="Montserrat" pitchFamily="2" charset="77"/>
              </a:rPr>
              <a:t>|</a:t>
            </a:r>
            <a:r>
              <a:rPr lang="en-US" altLang="en-US" sz="1600" b="1">
                <a:solidFill>
                  <a:schemeClr val="accent1"/>
                </a:solidFill>
                <a:latin typeface="Montserrat" pitchFamily="2" charset="77"/>
              </a:rPr>
              <a:t> support@wes.org</a:t>
            </a:r>
          </a:p>
        </p:txBody>
      </p:sp>
      <p:sp>
        <p:nvSpPr>
          <p:cNvPr id="90" name="TextBox 42">
            <a:extLst>
              <a:ext uri="{FF2B5EF4-FFF2-40B4-BE49-F238E27FC236}">
                <a16:creationId xmlns:a16="http://schemas.microsoft.com/office/drawing/2014/main" id="{CA6B7D55-C91C-5348-B05B-527D0C51CCE3}"/>
              </a:ext>
            </a:extLst>
          </p:cNvPr>
          <p:cNvSpPr txBox="1">
            <a:spLocks noChangeArrowheads="1"/>
          </p:cNvSpPr>
          <p:nvPr userDrawn="1"/>
        </p:nvSpPr>
        <p:spPr bwMode="auto">
          <a:xfrm>
            <a:off x="4362675" y="3851036"/>
            <a:ext cx="3905249" cy="338554"/>
          </a:xfrm>
          <a:prstGeom prst="rect">
            <a:avLst/>
          </a:prstGeom>
          <a:noFill/>
          <a:ln>
            <a:no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600" b="1">
                <a:solidFill>
                  <a:schemeClr val="accent1"/>
                </a:solidFill>
                <a:latin typeface="Montserrat" pitchFamily="2" charset="77"/>
              </a:rPr>
              <a:t>Canada </a:t>
            </a:r>
            <a:r>
              <a:rPr lang="en-US" altLang="en-US" sz="1600" b="0">
                <a:solidFill>
                  <a:schemeClr val="accent1"/>
                </a:solidFill>
                <a:latin typeface="Montserrat" pitchFamily="2" charset="77"/>
              </a:rPr>
              <a:t>|</a:t>
            </a:r>
            <a:r>
              <a:rPr lang="en-US" altLang="en-US" sz="1600" b="1">
                <a:solidFill>
                  <a:schemeClr val="accent1"/>
                </a:solidFill>
                <a:latin typeface="Montserrat" pitchFamily="2" charset="77"/>
              </a:rPr>
              <a:t> supportca@wes.org</a:t>
            </a:r>
          </a:p>
        </p:txBody>
      </p:sp>
      <p:pic>
        <p:nvPicPr>
          <p:cNvPr id="91" name="Picture 14">
            <a:extLst>
              <a:ext uri="{FF2B5EF4-FFF2-40B4-BE49-F238E27FC236}">
                <a16:creationId xmlns:a16="http://schemas.microsoft.com/office/drawing/2014/main" id="{9D311259-E91E-F143-B293-91EA07D7AC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418953" y="2021295"/>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645E8783-6460-A94B-8DEB-5FF21285DDEB}"/>
              </a:ext>
            </a:extLst>
          </p:cNvPr>
          <p:cNvSpPr txBox="1">
            <a:spLocks noChangeArrowheads="1"/>
          </p:cNvSpPr>
          <p:nvPr userDrawn="1"/>
        </p:nvSpPr>
        <p:spPr bwMode="auto">
          <a:xfrm>
            <a:off x="9268588" y="2961769"/>
            <a:ext cx="149701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Shawn Patton</a:t>
            </a:r>
          </a:p>
          <a:p>
            <a:pPr algn="ctr">
              <a:spcAft>
                <a:spcPts val="200"/>
              </a:spcAft>
              <a:defRPr/>
            </a:pPr>
            <a:r>
              <a:rPr lang="en-US" altLang="en-US" sz="900">
                <a:solidFill>
                  <a:schemeClr val="accent3"/>
                </a:solidFill>
                <a:latin typeface="Verdana" panose="020B0604030504040204" pitchFamily="34" charset="0"/>
                <a:ea typeface="Verdana" panose="020B0604030504040204" pitchFamily="34" charset="0"/>
                <a:cs typeface="Verdana" panose="020B0604030504040204" pitchFamily="34" charset="0"/>
              </a:rPr>
              <a:t>Regional Director, </a:t>
            </a:r>
            <a:r>
              <a:rPr lang="en-US" sz="900">
                <a:solidFill>
                  <a:schemeClr val="accent3"/>
                </a:solidFill>
                <a:latin typeface="Verdana" panose="020B0604030504040204" pitchFamily="34" charset="0"/>
                <a:ea typeface="Verdana" panose="020B0604030504040204" pitchFamily="34" charset="0"/>
                <a:cs typeface="Verdana" panose="020B0604030504040204" pitchFamily="34" charset="0"/>
              </a:rPr>
              <a:t>Slate Integration </a:t>
            </a:r>
          </a:p>
        </p:txBody>
      </p:sp>
      <p:pic>
        <p:nvPicPr>
          <p:cNvPr id="93" name="Picture 32" descr="A picture containing text&#10;&#10;Description automatically generated">
            <a:extLst>
              <a:ext uri="{FF2B5EF4-FFF2-40B4-BE49-F238E27FC236}">
                <a16:creationId xmlns:a16="http://schemas.microsoft.com/office/drawing/2014/main" id="{97D059A1-2588-2045-AEF8-F0D041DAACC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224748" y="3861194"/>
            <a:ext cx="389273" cy="274320"/>
          </a:xfrm>
          <a:prstGeom prst="rect">
            <a:avLst/>
          </a:prstGeom>
          <a:noFill/>
          <a:ln w="6350">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94" name="Picture 33" descr="A close up of a logo&#10;&#10;Description automatically generated">
            <a:extLst>
              <a:ext uri="{FF2B5EF4-FFF2-40B4-BE49-F238E27FC236}">
                <a16:creationId xmlns:a16="http://schemas.microsoft.com/office/drawing/2014/main" id="{B1B31C50-8E1D-1D4F-83E4-24DC60FB5E7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488884" y="1345959"/>
            <a:ext cx="389273" cy="274320"/>
          </a:xfrm>
          <a:prstGeom prst="rect">
            <a:avLst/>
          </a:prstGeom>
          <a:noFill/>
          <a:ln w="6350">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95" name="Straight Connector 94">
            <a:extLst>
              <a:ext uri="{FF2B5EF4-FFF2-40B4-BE49-F238E27FC236}">
                <a16:creationId xmlns:a16="http://schemas.microsoft.com/office/drawing/2014/main" id="{C161BBD5-ED28-244E-B136-FF9F037B67CC}"/>
              </a:ext>
            </a:extLst>
          </p:cNvPr>
          <p:cNvCxnSpPr>
            <a:cxnSpLocks/>
          </p:cNvCxnSpPr>
          <p:nvPr userDrawn="1"/>
        </p:nvCxnSpPr>
        <p:spPr>
          <a:xfrm>
            <a:off x="3432255" y="175506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D4D55D8A-3BB4-164B-B379-033D29CD597A}"/>
              </a:ext>
            </a:extLst>
          </p:cNvPr>
          <p:cNvCxnSpPr>
            <a:cxnSpLocks/>
          </p:cNvCxnSpPr>
          <p:nvPr userDrawn="1"/>
        </p:nvCxnSpPr>
        <p:spPr>
          <a:xfrm>
            <a:off x="6069491" y="175506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72780D7B-2F90-F645-ABA2-05132C901303}"/>
              </a:ext>
            </a:extLst>
          </p:cNvPr>
          <p:cNvCxnSpPr>
            <a:cxnSpLocks/>
          </p:cNvCxnSpPr>
          <p:nvPr userDrawn="1"/>
        </p:nvCxnSpPr>
        <p:spPr>
          <a:xfrm>
            <a:off x="8706725" y="175506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nvGrpSpPr>
          <p:cNvPr id="98" name="Group 97">
            <a:extLst>
              <a:ext uri="{FF2B5EF4-FFF2-40B4-BE49-F238E27FC236}">
                <a16:creationId xmlns:a16="http://schemas.microsoft.com/office/drawing/2014/main" id="{1A88D2CC-56B8-2942-A26E-772F23C63A71}"/>
              </a:ext>
            </a:extLst>
          </p:cNvPr>
          <p:cNvGrpSpPr/>
          <p:nvPr userDrawn="1"/>
        </p:nvGrpSpPr>
        <p:grpSpPr>
          <a:xfrm>
            <a:off x="7483285" y="2348640"/>
            <a:ext cx="543859" cy="543859"/>
            <a:chOff x="7541499" y="2456013"/>
            <a:chExt cx="395288" cy="395288"/>
          </a:xfrm>
        </p:grpSpPr>
        <p:sp>
          <p:nvSpPr>
            <p:cNvPr id="99" name="Oval 98">
              <a:extLst>
                <a:ext uri="{FF2B5EF4-FFF2-40B4-BE49-F238E27FC236}">
                  <a16:creationId xmlns:a16="http://schemas.microsoft.com/office/drawing/2014/main" id="{8672F029-E1F7-B94D-ACFD-4DE3809F2B91}"/>
                </a:ext>
              </a:extLst>
            </p:cNvPr>
            <p:cNvSpPr/>
            <p:nvPr userDrawn="1"/>
          </p:nvSpPr>
          <p:spPr>
            <a:xfrm>
              <a:off x="7541499" y="2456013"/>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pic>
          <p:nvPicPr>
            <p:cNvPr id="100" name="Picture 99">
              <a:extLst>
                <a:ext uri="{FF2B5EF4-FFF2-40B4-BE49-F238E27FC236}">
                  <a16:creationId xmlns:a16="http://schemas.microsoft.com/office/drawing/2014/main" id="{BB01EAFD-9D7E-6D44-95F7-E54ED4615BBB}"/>
                </a:ext>
              </a:extLst>
            </p:cNvPr>
            <p:cNvPicPr>
              <a:picLocks noChangeAspect="1"/>
            </p:cNvPicPr>
            <p:nvPr userDrawn="1"/>
          </p:nvPicPr>
          <p:blipFill>
            <a:blip r:embed="rId12"/>
            <a:stretch>
              <a:fillRect/>
            </a:stretch>
          </p:blipFill>
          <p:spPr>
            <a:xfrm>
              <a:off x="7580644" y="2556746"/>
              <a:ext cx="310896" cy="212718"/>
            </a:xfrm>
            <a:prstGeom prst="rect">
              <a:avLst/>
            </a:prstGeom>
          </p:spPr>
        </p:pic>
      </p:grpSp>
      <p:sp>
        <p:nvSpPr>
          <p:cNvPr id="101" name="TextBox 21">
            <a:extLst>
              <a:ext uri="{FF2B5EF4-FFF2-40B4-BE49-F238E27FC236}">
                <a16:creationId xmlns:a16="http://schemas.microsoft.com/office/drawing/2014/main" id="{5EA364D8-EFF9-3942-BAF7-780BDCAD09D0}"/>
              </a:ext>
            </a:extLst>
          </p:cNvPr>
          <p:cNvSpPr txBox="1">
            <a:spLocks noChangeArrowheads="1"/>
          </p:cNvSpPr>
          <p:nvPr userDrawn="1"/>
        </p:nvSpPr>
        <p:spPr bwMode="auto">
          <a:xfrm>
            <a:off x="9268588" y="5451559"/>
            <a:ext cx="149701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Ruth Demeke</a:t>
            </a:r>
          </a:p>
          <a:p>
            <a:pPr algn="ctr">
              <a:spcAft>
                <a:spcPts val="200"/>
              </a:spcAft>
              <a:defRPr/>
            </a:pPr>
            <a:r>
              <a:rPr lang="en-US" altLang="en-US" sz="900">
                <a:solidFill>
                  <a:schemeClr val="accent3"/>
                </a:solidFill>
                <a:latin typeface="Verdana" charset="0"/>
              </a:rPr>
              <a:t>Coordinator, </a:t>
            </a:r>
            <a:br>
              <a:rPr lang="en-US" altLang="en-US" sz="900">
                <a:solidFill>
                  <a:schemeClr val="accent3"/>
                </a:solidFill>
                <a:latin typeface="Verdana" charset="0"/>
              </a:rPr>
            </a:br>
            <a:r>
              <a:rPr lang="en-US" altLang="en-US" sz="900">
                <a:solidFill>
                  <a:schemeClr val="accent3"/>
                </a:solidFill>
                <a:latin typeface="Verdana" charset="0"/>
              </a:rPr>
              <a:t>Client Relations</a:t>
            </a:r>
          </a:p>
        </p:txBody>
      </p:sp>
      <p:cxnSp>
        <p:nvCxnSpPr>
          <p:cNvPr id="102" name="Straight Connector 101">
            <a:extLst>
              <a:ext uri="{FF2B5EF4-FFF2-40B4-BE49-F238E27FC236}">
                <a16:creationId xmlns:a16="http://schemas.microsoft.com/office/drawing/2014/main" id="{9E8B82C7-75A1-8642-98D1-77BE5A6D74E6}"/>
              </a:ext>
            </a:extLst>
          </p:cNvPr>
          <p:cNvCxnSpPr>
            <a:cxnSpLocks/>
          </p:cNvCxnSpPr>
          <p:nvPr userDrawn="1"/>
        </p:nvCxnSpPr>
        <p:spPr>
          <a:xfrm>
            <a:off x="3432255"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8DABB40A-21A1-6C45-B0E1-455CAC51A115}"/>
              </a:ext>
            </a:extLst>
          </p:cNvPr>
          <p:cNvCxnSpPr>
            <a:cxnSpLocks/>
          </p:cNvCxnSpPr>
          <p:nvPr userDrawn="1"/>
        </p:nvCxnSpPr>
        <p:spPr>
          <a:xfrm>
            <a:off x="6069491"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BF070293-18D9-EC4A-BF84-61CE60A4757A}"/>
              </a:ext>
            </a:extLst>
          </p:cNvPr>
          <p:cNvCxnSpPr>
            <a:cxnSpLocks/>
          </p:cNvCxnSpPr>
          <p:nvPr userDrawn="1"/>
        </p:nvCxnSpPr>
        <p:spPr>
          <a:xfrm>
            <a:off x="8706725" y="4284903"/>
            <a:ext cx="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nvGrpSpPr>
          <p:cNvPr id="105" name="Group 104">
            <a:extLst>
              <a:ext uri="{FF2B5EF4-FFF2-40B4-BE49-F238E27FC236}">
                <a16:creationId xmlns:a16="http://schemas.microsoft.com/office/drawing/2014/main" id="{94A1A3D8-00ED-DE42-8F11-782340315301}"/>
              </a:ext>
            </a:extLst>
          </p:cNvPr>
          <p:cNvGrpSpPr/>
          <p:nvPr userDrawn="1"/>
        </p:nvGrpSpPr>
        <p:grpSpPr>
          <a:xfrm>
            <a:off x="2190759" y="2348640"/>
            <a:ext cx="546552" cy="543859"/>
            <a:chOff x="2248975" y="2456013"/>
            <a:chExt cx="397245" cy="395288"/>
          </a:xfrm>
        </p:grpSpPr>
        <p:sp>
          <p:nvSpPr>
            <p:cNvPr id="106" name="Oval 105">
              <a:extLst>
                <a:ext uri="{FF2B5EF4-FFF2-40B4-BE49-F238E27FC236}">
                  <a16:creationId xmlns:a16="http://schemas.microsoft.com/office/drawing/2014/main" id="{BB860BCB-8700-0F45-9709-5214124BEA0B}"/>
                </a:ext>
              </a:extLst>
            </p:cNvPr>
            <p:cNvSpPr/>
            <p:nvPr userDrawn="1"/>
          </p:nvSpPr>
          <p:spPr>
            <a:xfrm>
              <a:off x="2248975" y="2456013"/>
              <a:ext cx="397245"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pic>
          <p:nvPicPr>
            <p:cNvPr id="107" name="Picture 106">
              <a:extLst>
                <a:ext uri="{FF2B5EF4-FFF2-40B4-BE49-F238E27FC236}">
                  <a16:creationId xmlns:a16="http://schemas.microsoft.com/office/drawing/2014/main" id="{224621DC-CBFE-DF4E-9715-7247FED4B7F2}"/>
                </a:ext>
              </a:extLst>
            </p:cNvPr>
            <p:cNvPicPr>
              <a:picLocks noChangeAspect="1"/>
            </p:cNvPicPr>
            <p:nvPr userDrawn="1"/>
          </p:nvPicPr>
          <p:blipFill>
            <a:blip r:embed="rId13"/>
            <a:stretch>
              <a:fillRect/>
            </a:stretch>
          </p:blipFill>
          <p:spPr>
            <a:xfrm>
              <a:off x="2293621" y="2563903"/>
              <a:ext cx="307952" cy="198404"/>
            </a:xfrm>
            <a:prstGeom prst="rect">
              <a:avLst/>
            </a:prstGeom>
          </p:spPr>
        </p:pic>
      </p:grpSp>
      <p:grpSp>
        <p:nvGrpSpPr>
          <p:cNvPr id="108" name="Group 107">
            <a:extLst>
              <a:ext uri="{FF2B5EF4-FFF2-40B4-BE49-F238E27FC236}">
                <a16:creationId xmlns:a16="http://schemas.microsoft.com/office/drawing/2014/main" id="{8CC26C6B-009C-F642-9887-B63D142C0160}"/>
              </a:ext>
            </a:extLst>
          </p:cNvPr>
          <p:cNvGrpSpPr/>
          <p:nvPr userDrawn="1"/>
        </p:nvGrpSpPr>
        <p:grpSpPr>
          <a:xfrm>
            <a:off x="10163901" y="2348640"/>
            <a:ext cx="543859" cy="543859"/>
            <a:chOff x="10222117" y="2456013"/>
            <a:chExt cx="395288" cy="395288"/>
          </a:xfrm>
        </p:grpSpPr>
        <p:sp>
          <p:nvSpPr>
            <p:cNvPr id="109" name="Oval 108">
              <a:extLst>
                <a:ext uri="{FF2B5EF4-FFF2-40B4-BE49-F238E27FC236}">
                  <a16:creationId xmlns:a16="http://schemas.microsoft.com/office/drawing/2014/main" id="{541F7563-72ED-924E-863D-4B97602CBE87}"/>
                </a:ext>
              </a:extLst>
            </p:cNvPr>
            <p:cNvSpPr/>
            <p:nvPr userDrawn="1"/>
          </p:nvSpPr>
          <p:spPr>
            <a:xfrm>
              <a:off x="10222117" y="2456013"/>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pic>
          <p:nvPicPr>
            <p:cNvPr id="110" name="Picture 109">
              <a:extLst>
                <a:ext uri="{FF2B5EF4-FFF2-40B4-BE49-F238E27FC236}">
                  <a16:creationId xmlns:a16="http://schemas.microsoft.com/office/drawing/2014/main" id="{3A5C9270-936A-0746-B458-DF234FC8D9FB}"/>
                </a:ext>
              </a:extLst>
            </p:cNvPr>
            <p:cNvPicPr>
              <a:picLocks noChangeAspect="1"/>
            </p:cNvPicPr>
            <p:nvPr userDrawn="1"/>
          </p:nvPicPr>
          <p:blipFill>
            <a:blip r:embed="rId14"/>
            <a:stretch>
              <a:fillRect/>
            </a:stretch>
          </p:blipFill>
          <p:spPr>
            <a:xfrm>
              <a:off x="10263125" y="2562955"/>
              <a:ext cx="310896" cy="200301"/>
            </a:xfrm>
            <a:prstGeom prst="rect">
              <a:avLst/>
            </a:prstGeom>
          </p:spPr>
        </p:pic>
      </p:grpSp>
      <p:grpSp>
        <p:nvGrpSpPr>
          <p:cNvPr id="111" name="Group 110">
            <a:extLst>
              <a:ext uri="{FF2B5EF4-FFF2-40B4-BE49-F238E27FC236}">
                <a16:creationId xmlns:a16="http://schemas.microsoft.com/office/drawing/2014/main" id="{BD68D2CB-C526-3B4A-B3C2-6F3252B6A364}"/>
              </a:ext>
            </a:extLst>
          </p:cNvPr>
          <p:cNvGrpSpPr/>
          <p:nvPr userDrawn="1"/>
        </p:nvGrpSpPr>
        <p:grpSpPr>
          <a:xfrm>
            <a:off x="4850433" y="2348641"/>
            <a:ext cx="543859" cy="543859"/>
            <a:chOff x="4908650" y="2456014"/>
            <a:chExt cx="395288" cy="395288"/>
          </a:xfrm>
        </p:grpSpPr>
        <p:sp>
          <p:nvSpPr>
            <p:cNvPr id="112" name="Oval 111">
              <a:extLst>
                <a:ext uri="{FF2B5EF4-FFF2-40B4-BE49-F238E27FC236}">
                  <a16:creationId xmlns:a16="http://schemas.microsoft.com/office/drawing/2014/main" id="{12A6A10E-A784-8442-B78D-E0740E1BBDAF}"/>
                </a:ext>
              </a:extLst>
            </p:cNvPr>
            <p:cNvSpPr/>
            <p:nvPr userDrawn="1"/>
          </p:nvSpPr>
          <p:spPr>
            <a:xfrm>
              <a:off x="4908650" y="2456014"/>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pic>
          <p:nvPicPr>
            <p:cNvPr id="113" name="Picture 112">
              <a:extLst>
                <a:ext uri="{FF2B5EF4-FFF2-40B4-BE49-F238E27FC236}">
                  <a16:creationId xmlns:a16="http://schemas.microsoft.com/office/drawing/2014/main" id="{033B44E4-D456-884F-B4B7-3295046C067E}"/>
                </a:ext>
              </a:extLst>
            </p:cNvPr>
            <p:cNvPicPr>
              <a:picLocks noChangeAspect="1"/>
            </p:cNvPicPr>
            <p:nvPr userDrawn="1"/>
          </p:nvPicPr>
          <p:blipFill>
            <a:blip r:embed="rId15"/>
            <a:stretch>
              <a:fillRect/>
            </a:stretch>
          </p:blipFill>
          <p:spPr>
            <a:xfrm>
              <a:off x="4950846" y="2558639"/>
              <a:ext cx="310896" cy="200301"/>
            </a:xfrm>
            <a:prstGeom prst="rect">
              <a:avLst/>
            </a:prstGeom>
          </p:spPr>
        </p:pic>
      </p:grpSp>
    </p:spTree>
    <p:extLst>
      <p:ext uri="{BB962C8B-B14F-4D97-AF65-F5344CB8AC3E}">
        <p14:creationId xmlns:p14="http://schemas.microsoft.com/office/powerpoint/2010/main" val="1315414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F8D910-718F-714B-AF39-5476F9FA8D0A}"/>
              </a:ext>
            </a:extLst>
          </p:cNvPr>
          <p:cNvSpPr/>
          <p:nvPr userDrawn="1"/>
        </p:nvSpPr>
        <p:spPr>
          <a:xfrm>
            <a:off x="836611" y="2555222"/>
            <a:ext cx="5029200" cy="906462"/>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800"/>
          </a:p>
        </p:txBody>
      </p:sp>
      <p:sp>
        <p:nvSpPr>
          <p:cNvPr id="25" name="Picture Placeholder 2">
            <a:extLst>
              <a:ext uri="{FF2B5EF4-FFF2-40B4-BE49-F238E27FC236}">
                <a16:creationId xmlns:a16="http://schemas.microsoft.com/office/drawing/2014/main" id="{CDDA208B-6ACE-C642-BFF4-49061F8E69E9}"/>
              </a:ext>
            </a:extLst>
          </p:cNvPr>
          <p:cNvSpPr>
            <a:spLocks noGrp="1"/>
          </p:cNvSpPr>
          <p:nvPr>
            <p:ph type="pic" idx="1" hasCustomPrompt="1"/>
          </p:nvPr>
        </p:nvSpPr>
        <p:spPr>
          <a:xfrm>
            <a:off x="836611" y="1118534"/>
            <a:ext cx="5029200" cy="1433561"/>
          </a:xfrm>
          <a:solidFill>
            <a:schemeClr val="bg1">
              <a:lumMod val="95000"/>
            </a:schemeClr>
          </a:solid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picture</a:t>
            </a:r>
          </a:p>
        </p:txBody>
      </p:sp>
      <p:sp>
        <p:nvSpPr>
          <p:cNvPr id="26" name="Rectangle 25">
            <a:extLst>
              <a:ext uri="{FF2B5EF4-FFF2-40B4-BE49-F238E27FC236}">
                <a16:creationId xmlns:a16="http://schemas.microsoft.com/office/drawing/2014/main" id="{03C07FF7-4A0D-114C-B939-25AF79E85153}"/>
              </a:ext>
            </a:extLst>
          </p:cNvPr>
          <p:cNvSpPr/>
          <p:nvPr userDrawn="1"/>
        </p:nvSpPr>
        <p:spPr>
          <a:xfrm>
            <a:off x="6346763" y="2555222"/>
            <a:ext cx="5029200" cy="906462"/>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800"/>
          </a:p>
        </p:txBody>
      </p:sp>
      <p:sp>
        <p:nvSpPr>
          <p:cNvPr id="27" name="Picture Placeholder 2">
            <a:extLst>
              <a:ext uri="{FF2B5EF4-FFF2-40B4-BE49-F238E27FC236}">
                <a16:creationId xmlns:a16="http://schemas.microsoft.com/office/drawing/2014/main" id="{2F890C6C-C94C-704A-B63C-3B41D4CC6F0C}"/>
              </a:ext>
            </a:extLst>
          </p:cNvPr>
          <p:cNvSpPr>
            <a:spLocks noGrp="1"/>
          </p:cNvSpPr>
          <p:nvPr>
            <p:ph type="pic" idx="11" hasCustomPrompt="1"/>
          </p:nvPr>
        </p:nvSpPr>
        <p:spPr>
          <a:xfrm>
            <a:off x="6346763" y="1118534"/>
            <a:ext cx="5029200" cy="1433561"/>
          </a:xfrm>
          <a:solidFill>
            <a:schemeClr val="bg1">
              <a:lumMod val="95000"/>
            </a:schemeClr>
          </a:solid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picture</a:t>
            </a:r>
          </a:p>
        </p:txBody>
      </p:sp>
      <p:sp>
        <p:nvSpPr>
          <p:cNvPr id="28" name="Rectangle 27">
            <a:extLst>
              <a:ext uri="{FF2B5EF4-FFF2-40B4-BE49-F238E27FC236}">
                <a16:creationId xmlns:a16="http://schemas.microsoft.com/office/drawing/2014/main" id="{DAD60C3A-DF6F-6C4A-8E6A-46C90FCDB94D}"/>
              </a:ext>
            </a:extLst>
          </p:cNvPr>
          <p:cNvSpPr/>
          <p:nvPr userDrawn="1"/>
        </p:nvSpPr>
        <p:spPr>
          <a:xfrm>
            <a:off x="836611" y="5298419"/>
            <a:ext cx="5029200" cy="906462"/>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800"/>
          </a:p>
        </p:txBody>
      </p:sp>
      <p:sp>
        <p:nvSpPr>
          <p:cNvPr id="29" name="Picture Placeholder 2">
            <a:extLst>
              <a:ext uri="{FF2B5EF4-FFF2-40B4-BE49-F238E27FC236}">
                <a16:creationId xmlns:a16="http://schemas.microsoft.com/office/drawing/2014/main" id="{1781FAA9-80C1-904D-8B78-5337896AFB76}"/>
              </a:ext>
            </a:extLst>
          </p:cNvPr>
          <p:cNvSpPr>
            <a:spLocks noGrp="1"/>
          </p:cNvSpPr>
          <p:nvPr>
            <p:ph type="pic" idx="12" hasCustomPrompt="1"/>
          </p:nvPr>
        </p:nvSpPr>
        <p:spPr>
          <a:xfrm>
            <a:off x="836611" y="3861738"/>
            <a:ext cx="5029200" cy="1433561"/>
          </a:xfrm>
          <a:solidFill>
            <a:schemeClr val="bg1">
              <a:lumMod val="95000"/>
            </a:schemeClr>
          </a:solid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picture</a:t>
            </a:r>
          </a:p>
        </p:txBody>
      </p:sp>
      <p:sp>
        <p:nvSpPr>
          <p:cNvPr id="30" name="Rectangle 29">
            <a:extLst>
              <a:ext uri="{FF2B5EF4-FFF2-40B4-BE49-F238E27FC236}">
                <a16:creationId xmlns:a16="http://schemas.microsoft.com/office/drawing/2014/main" id="{B89602CF-5AC5-1142-B0A5-8BE87FFB1D56}"/>
              </a:ext>
            </a:extLst>
          </p:cNvPr>
          <p:cNvSpPr/>
          <p:nvPr userDrawn="1"/>
        </p:nvSpPr>
        <p:spPr>
          <a:xfrm>
            <a:off x="6346763" y="5298419"/>
            <a:ext cx="5029200" cy="906462"/>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800"/>
          </a:p>
        </p:txBody>
      </p:sp>
      <p:sp>
        <p:nvSpPr>
          <p:cNvPr id="31" name="Picture Placeholder 2">
            <a:extLst>
              <a:ext uri="{FF2B5EF4-FFF2-40B4-BE49-F238E27FC236}">
                <a16:creationId xmlns:a16="http://schemas.microsoft.com/office/drawing/2014/main" id="{28FA7DE2-D2B0-694F-805F-58C4A4AF73D0}"/>
              </a:ext>
            </a:extLst>
          </p:cNvPr>
          <p:cNvSpPr>
            <a:spLocks noGrp="1"/>
          </p:cNvSpPr>
          <p:nvPr>
            <p:ph type="pic" idx="13" hasCustomPrompt="1"/>
          </p:nvPr>
        </p:nvSpPr>
        <p:spPr>
          <a:xfrm>
            <a:off x="6346763" y="3861738"/>
            <a:ext cx="5029200" cy="1433561"/>
          </a:xfrm>
          <a:solidFill>
            <a:schemeClr val="bg1">
              <a:lumMod val="95000"/>
            </a:schemeClr>
          </a:solid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picture</a:t>
            </a:r>
          </a:p>
        </p:txBody>
      </p:sp>
      <p:sp>
        <p:nvSpPr>
          <p:cNvPr id="34" name="Content Placeholder 2">
            <a:extLst>
              <a:ext uri="{FF2B5EF4-FFF2-40B4-BE49-F238E27FC236}">
                <a16:creationId xmlns:a16="http://schemas.microsoft.com/office/drawing/2014/main" id="{73DCB857-0C38-2C49-96F5-DED296E1DA13}"/>
              </a:ext>
            </a:extLst>
          </p:cNvPr>
          <p:cNvSpPr>
            <a:spLocks noGrp="1"/>
          </p:cNvSpPr>
          <p:nvPr>
            <p:ph sz="half" idx="14"/>
          </p:nvPr>
        </p:nvSpPr>
        <p:spPr>
          <a:xfrm>
            <a:off x="1012569" y="2703933"/>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33" name="Title 1">
            <a:extLst>
              <a:ext uri="{FF2B5EF4-FFF2-40B4-BE49-F238E27FC236}">
                <a16:creationId xmlns:a16="http://schemas.microsoft.com/office/drawing/2014/main" id="{3383ADC6-5D85-B34B-B848-DF272F2278DA}"/>
              </a:ext>
            </a:extLst>
          </p:cNvPr>
          <p:cNvSpPr>
            <a:spLocks noGrp="1"/>
          </p:cNvSpPr>
          <p:nvPr>
            <p:ph type="title" hasCustomPrompt="1"/>
          </p:nvPr>
        </p:nvSpPr>
        <p:spPr>
          <a:xfrm>
            <a:off x="839788" y="317635"/>
            <a:ext cx="10515600" cy="539115"/>
          </a:xfrm>
        </p:spPr>
        <p:txBody>
          <a:bodyPr/>
          <a:lstStyle>
            <a:lvl1pPr algn="ctr">
              <a:defRPr/>
            </a:lvl1pPr>
          </a:lstStyle>
          <a:p>
            <a:r>
              <a:rPr lang="en-US"/>
              <a:t>Resources</a:t>
            </a:r>
          </a:p>
        </p:txBody>
      </p:sp>
      <p:sp>
        <p:nvSpPr>
          <p:cNvPr id="18" name="Content Placeholder 2">
            <a:extLst>
              <a:ext uri="{FF2B5EF4-FFF2-40B4-BE49-F238E27FC236}">
                <a16:creationId xmlns:a16="http://schemas.microsoft.com/office/drawing/2014/main" id="{4C9EE2DA-D2CE-7C44-86CA-28A05652BEE5}"/>
              </a:ext>
            </a:extLst>
          </p:cNvPr>
          <p:cNvSpPr>
            <a:spLocks noGrp="1"/>
          </p:cNvSpPr>
          <p:nvPr>
            <p:ph sz="half" idx="18"/>
          </p:nvPr>
        </p:nvSpPr>
        <p:spPr>
          <a:xfrm>
            <a:off x="1012569" y="3036442"/>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17" name="Content Placeholder 2">
            <a:extLst>
              <a:ext uri="{FF2B5EF4-FFF2-40B4-BE49-F238E27FC236}">
                <a16:creationId xmlns:a16="http://schemas.microsoft.com/office/drawing/2014/main" id="{B6B1D65F-2D47-9C4D-AA32-CEC222603B72}"/>
              </a:ext>
            </a:extLst>
          </p:cNvPr>
          <p:cNvSpPr>
            <a:spLocks noGrp="1"/>
          </p:cNvSpPr>
          <p:nvPr>
            <p:ph sz="half" idx="19"/>
          </p:nvPr>
        </p:nvSpPr>
        <p:spPr>
          <a:xfrm>
            <a:off x="6512221" y="2703933"/>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19" name="Content Placeholder 2">
            <a:extLst>
              <a:ext uri="{FF2B5EF4-FFF2-40B4-BE49-F238E27FC236}">
                <a16:creationId xmlns:a16="http://schemas.microsoft.com/office/drawing/2014/main" id="{BEAD680C-E98F-944D-A093-084619036239}"/>
              </a:ext>
            </a:extLst>
          </p:cNvPr>
          <p:cNvSpPr>
            <a:spLocks noGrp="1"/>
          </p:cNvSpPr>
          <p:nvPr>
            <p:ph sz="half" idx="20"/>
          </p:nvPr>
        </p:nvSpPr>
        <p:spPr>
          <a:xfrm>
            <a:off x="6512221" y="3036442"/>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20" name="Content Placeholder 2">
            <a:extLst>
              <a:ext uri="{FF2B5EF4-FFF2-40B4-BE49-F238E27FC236}">
                <a16:creationId xmlns:a16="http://schemas.microsoft.com/office/drawing/2014/main" id="{9CA3EB0A-2E31-E640-BD19-95F1A6DE68FE}"/>
              </a:ext>
            </a:extLst>
          </p:cNvPr>
          <p:cNvSpPr>
            <a:spLocks noGrp="1"/>
          </p:cNvSpPr>
          <p:nvPr>
            <p:ph sz="half" idx="21"/>
          </p:nvPr>
        </p:nvSpPr>
        <p:spPr>
          <a:xfrm>
            <a:off x="1012569" y="5433881"/>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21" name="Content Placeholder 2">
            <a:extLst>
              <a:ext uri="{FF2B5EF4-FFF2-40B4-BE49-F238E27FC236}">
                <a16:creationId xmlns:a16="http://schemas.microsoft.com/office/drawing/2014/main" id="{7E2EEFF9-8577-3444-B40B-0BE67B079EDC}"/>
              </a:ext>
            </a:extLst>
          </p:cNvPr>
          <p:cNvSpPr>
            <a:spLocks noGrp="1"/>
          </p:cNvSpPr>
          <p:nvPr>
            <p:ph sz="half" idx="22"/>
          </p:nvPr>
        </p:nvSpPr>
        <p:spPr>
          <a:xfrm>
            <a:off x="1012569" y="5766390"/>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22" name="Content Placeholder 2">
            <a:extLst>
              <a:ext uri="{FF2B5EF4-FFF2-40B4-BE49-F238E27FC236}">
                <a16:creationId xmlns:a16="http://schemas.microsoft.com/office/drawing/2014/main" id="{73FE78C6-8963-D346-8E84-908E5AE6B47F}"/>
              </a:ext>
            </a:extLst>
          </p:cNvPr>
          <p:cNvSpPr>
            <a:spLocks noGrp="1"/>
          </p:cNvSpPr>
          <p:nvPr>
            <p:ph sz="half" idx="23"/>
          </p:nvPr>
        </p:nvSpPr>
        <p:spPr>
          <a:xfrm>
            <a:off x="6512221" y="5433881"/>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23" name="Content Placeholder 2">
            <a:extLst>
              <a:ext uri="{FF2B5EF4-FFF2-40B4-BE49-F238E27FC236}">
                <a16:creationId xmlns:a16="http://schemas.microsoft.com/office/drawing/2014/main" id="{B8BC1E48-402B-2845-81E3-29FAC4F8988A}"/>
              </a:ext>
            </a:extLst>
          </p:cNvPr>
          <p:cNvSpPr>
            <a:spLocks noGrp="1"/>
          </p:cNvSpPr>
          <p:nvPr>
            <p:ph sz="half" idx="24"/>
          </p:nvPr>
        </p:nvSpPr>
        <p:spPr>
          <a:xfrm>
            <a:off x="6512221" y="5766390"/>
            <a:ext cx="4677291" cy="359909"/>
          </a:xfrm>
        </p:spPr>
        <p:txBody>
          <a:bodyPr/>
          <a:lstStyle>
            <a:lvl1pPr algn="ctr">
              <a:defRPr/>
            </a:lvl1pPr>
            <a:lvl2pPr algn="ctr">
              <a:defRPr/>
            </a:lvl2pPr>
            <a:lvl3pPr algn="ctr">
              <a:buNone/>
              <a:defRPr/>
            </a:lvl3pPr>
          </a:lstStyle>
          <a:p>
            <a:pPr lvl="0"/>
            <a:r>
              <a:rPr lang="en-US"/>
              <a:t>Click to edit Master text styles</a:t>
            </a:r>
          </a:p>
        </p:txBody>
      </p:sp>
    </p:spTree>
    <p:extLst>
      <p:ext uri="{BB962C8B-B14F-4D97-AF65-F5344CB8AC3E}">
        <p14:creationId xmlns:p14="http://schemas.microsoft.com/office/powerpoint/2010/main" val="2722846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out WE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FE6B786-0102-1A4A-A92E-BF22338737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51EF85C-4D57-2448-9490-FA9E0383E587}"/>
              </a:ext>
            </a:extLst>
          </p:cNvPr>
          <p:cNvSpPr txBox="1"/>
          <p:nvPr userDrawn="1"/>
        </p:nvSpPr>
        <p:spPr>
          <a:xfrm>
            <a:off x="1176832" y="6404394"/>
            <a:ext cx="5424616" cy="230832"/>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9" name="Picture 8">
            <a:extLst>
              <a:ext uri="{FF2B5EF4-FFF2-40B4-BE49-F238E27FC236}">
                <a16:creationId xmlns:a16="http://schemas.microsoft.com/office/drawing/2014/main" id="{F62AA55B-22FD-FB46-AD1A-E65F1F9E8C63}"/>
              </a:ext>
            </a:extLst>
          </p:cNvPr>
          <p:cNvPicPr>
            <a:picLocks noChangeAspect="1"/>
          </p:cNvPicPr>
          <p:nvPr userDrawn="1"/>
        </p:nvPicPr>
        <p:blipFill>
          <a:blip r:embed="rId3"/>
          <a:stretch>
            <a:fillRect/>
          </a:stretch>
        </p:blipFill>
        <p:spPr>
          <a:xfrm>
            <a:off x="829193" y="6420976"/>
            <a:ext cx="373379" cy="217714"/>
          </a:xfrm>
          <a:prstGeom prst="rect">
            <a:avLst/>
          </a:prstGeom>
        </p:spPr>
      </p:pic>
      <p:sp>
        <p:nvSpPr>
          <p:cNvPr id="5" name="Content Placeholder 2">
            <a:extLst>
              <a:ext uri="{FF2B5EF4-FFF2-40B4-BE49-F238E27FC236}">
                <a16:creationId xmlns:a16="http://schemas.microsoft.com/office/drawing/2014/main" id="{D8E4A388-CC04-F643-AB35-91671FED2572}"/>
              </a:ext>
            </a:extLst>
          </p:cNvPr>
          <p:cNvSpPr txBox="1">
            <a:spLocks/>
          </p:cNvSpPr>
          <p:nvPr userDrawn="1"/>
        </p:nvSpPr>
        <p:spPr bwMode="auto">
          <a:xfrm>
            <a:off x="1417640" y="2666102"/>
            <a:ext cx="9356725" cy="2618104"/>
          </a:xfrm>
          <a:prstGeom prst="rect">
            <a:avLst/>
          </a:prstGeom>
          <a:noFill/>
          <a:ln>
            <a:noFill/>
          </a:ln>
        </p:spPr>
        <p:txBody>
          <a:bodyPr lIns="68580" tIns="91440" rIns="68580" bIns="34291"/>
          <a:lstStyle>
            <a:lvl1pPr marL="287338" indent="-287338" algn="l" rtl="0" eaLnBrk="0" fontAlgn="base" hangingPunct="0">
              <a:spcBef>
                <a:spcPts val="700"/>
              </a:spcBef>
              <a:spcAft>
                <a:spcPct val="0"/>
              </a:spcAft>
              <a:buClr>
                <a:srgbClr val="003764"/>
              </a:buClr>
              <a:buSzPct val="80000"/>
              <a:buFont typeface="Wingdings" pitchFamily="2" charset="2"/>
              <a:buChar char="§"/>
              <a:defRPr sz="2900" kern="1200">
                <a:solidFill>
                  <a:schemeClr val="tx1"/>
                </a:solidFill>
                <a:latin typeface="Verdana"/>
                <a:ea typeface="ＭＳ Ｐゴシック" pitchFamily="32" charset="-128"/>
                <a:cs typeface="Verdana"/>
              </a:defRPr>
            </a:lvl1pPr>
            <a:lvl2pPr marL="576263" indent="-209550" algn="l" rtl="0" eaLnBrk="0" fontAlgn="base" hangingPunct="0">
              <a:spcBef>
                <a:spcPts val="550"/>
              </a:spcBef>
              <a:spcAft>
                <a:spcPct val="0"/>
              </a:spcAft>
              <a:buClr>
                <a:srgbClr val="1F9055"/>
              </a:buClr>
              <a:buSzPct val="80000"/>
              <a:buFont typeface="Arial" panose="020B0604020202020204" pitchFamily="34" charset="0"/>
              <a:buChar char="•"/>
              <a:defRPr sz="2600" kern="1200">
                <a:solidFill>
                  <a:srgbClr val="262626"/>
                </a:solidFill>
                <a:latin typeface="Verdana"/>
                <a:ea typeface="ＭＳ Ｐゴシック" pitchFamily="32" charset="-128"/>
                <a:cs typeface="Verdana"/>
              </a:defRPr>
            </a:lvl2pPr>
            <a:lvl3pPr marL="855663" indent="-169863" algn="l" rtl="0" eaLnBrk="0" fontAlgn="base" hangingPunct="0">
              <a:spcBef>
                <a:spcPts val="500"/>
              </a:spcBef>
              <a:spcAft>
                <a:spcPct val="0"/>
              </a:spcAft>
              <a:buClr>
                <a:srgbClr val="595959"/>
              </a:buClr>
              <a:buSzPct val="75000"/>
              <a:buFont typeface="Arial" panose="020B0604020202020204" pitchFamily="34" charset="0"/>
              <a:buChar char="•"/>
              <a:defRPr sz="2300" kern="1200">
                <a:solidFill>
                  <a:srgbClr val="404040"/>
                </a:solidFill>
                <a:latin typeface="Verdana"/>
                <a:ea typeface="ＭＳ Ｐゴシック" pitchFamily="32" charset="-128"/>
                <a:cs typeface="Verdana"/>
              </a:defRPr>
            </a:lvl3pPr>
            <a:lvl4pPr marL="1312863" indent="-169863" algn="l" rtl="0" eaLnBrk="0" fontAlgn="base" hangingPunct="0">
              <a:spcBef>
                <a:spcPts val="400"/>
              </a:spcBef>
              <a:spcAft>
                <a:spcPct val="0"/>
              </a:spcAft>
              <a:buClr>
                <a:srgbClr val="7F7F7F"/>
              </a:buClr>
              <a:buSzPct val="75000"/>
              <a:buFont typeface="Arial" panose="020B0604020202020204" pitchFamily="34" charset="0"/>
              <a:buChar char="•"/>
              <a:defRPr sz="2000" kern="1200">
                <a:solidFill>
                  <a:srgbClr val="404040"/>
                </a:solidFill>
                <a:latin typeface="Verdana"/>
                <a:ea typeface="ＭＳ Ｐゴシック" pitchFamily="32" charset="-128"/>
                <a:cs typeface="Verdana"/>
              </a:defRPr>
            </a:lvl4pPr>
            <a:lvl5pPr marL="1770063" indent="-169863" algn="l" rtl="0" eaLnBrk="0" fontAlgn="base" hangingPunct="0">
              <a:spcBef>
                <a:spcPts val="400"/>
              </a:spcBef>
              <a:spcAft>
                <a:spcPct val="0"/>
              </a:spcAft>
              <a:buClr>
                <a:schemeClr val="bg2"/>
              </a:buClr>
              <a:buSzPct val="65000"/>
              <a:buFont typeface="Arial" panose="020B0604020202020204" pitchFamily="34" charset="0"/>
              <a:buChar char="•"/>
              <a:defRPr sz="2000" kern="1200">
                <a:solidFill>
                  <a:srgbClr val="404040"/>
                </a:solidFill>
                <a:latin typeface="Verdana"/>
                <a:ea typeface="ＭＳ Ｐゴシック" pitchFamily="32" charset="-128"/>
                <a:cs typeface="Verdan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ts val="2200"/>
              </a:lnSpc>
              <a:buNone/>
            </a:pPr>
            <a:r>
              <a:rPr lang="en-US" sz="1600" b="0" i="0" kern="1200">
                <a:solidFill>
                  <a:schemeClr val="accent3"/>
                </a:solidFill>
                <a:effectLst/>
                <a:latin typeface="Montserrat" pitchFamily="2" charset="77"/>
                <a:ea typeface="ＭＳ Ｐゴシック" pitchFamily="32" charset="-128"/>
                <a:cs typeface="Verdana"/>
              </a:rPr>
              <a:t>World Education Services (WES) is a non-profit social enterprise dedicated to helping international students, immigrants, and refugees achieve their educational and career goals in the United States and Canada. For more than 45 years, WES has set the standard of excellence in the field of international academic credential evaluation. Through WES Global Talent Bridge, the organization joins with institutional partners, community-based organizations, and policymakers to help immigrants and refugees who hold international credentials fully utilize their talents and education to achieve their academic and professional goals. Its philanthropic arm, the WES Mariam Assefa Fund, supports catalytic leaders and organizations working to build inclusive economies and to ensure that immigrants and refugees can achieve their aspirations and thrive.</a:t>
            </a:r>
          </a:p>
        </p:txBody>
      </p:sp>
      <p:pic>
        <p:nvPicPr>
          <p:cNvPr id="12" name="Picture 11" descr="A picture containing text, sign&#10;&#10;Description automatically generated">
            <a:extLst>
              <a:ext uri="{FF2B5EF4-FFF2-40B4-BE49-F238E27FC236}">
                <a16:creationId xmlns:a16="http://schemas.microsoft.com/office/drawing/2014/main" id="{EBAA17BC-EC84-5545-B809-AE7FAAE53096}"/>
              </a:ext>
            </a:extLst>
          </p:cNvPr>
          <p:cNvPicPr>
            <a:picLocks noChangeAspect="1"/>
          </p:cNvPicPr>
          <p:nvPr userDrawn="1"/>
        </p:nvPicPr>
        <p:blipFill>
          <a:blip r:embed="rId4"/>
          <a:stretch>
            <a:fillRect/>
          </a:stretch>
        </p:blipFill>
        <p:spPr>
          <a:xfrm>
            <a:off x="4225291" y="1120189"/>
            <a:ext cx="3741420" cy="1047598"/>
          </a:xfrm>
          <a:prstGeom prst="rect">
            <a:avLst/>
          </a:prstGeom>
        </p:spPr>
      </p:pic>
      <p:sp>
        <p:nvSpPr>
          <p:cNvPr id="11" name="TextBox 10">
            <a:extLst>
              <a:ext uri="{FF2B5EF4-FFF2-40B4-BE49-F238E27FC236}">
                <a16:creationId xmlns:a16="http://schemas.microsoft.com/office/drawing/2014/main" id="{1EB7AB43-D488-164D-9843-24774ED9E44C}"/>
              </a:ext>
            </a:extLst>
          </p:cNvPr>
          <p:cNvSpPr txBox="1"/>
          <p:nvPr userDrawn="1"/>
        </p:nvSpPr>
        <p:spPr>
          <a:xfrm>
            <a:off x="1014476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1104334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FE6B786-0102-1A4A-A92E-BF22338737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51EF85C-4D57-2448-9490-FA9E0383E587}"/>
              </a:ext>
            </a:extLst>
          </p:cNvPr>
          <p:cNvSpPr txBox="1"/>
          <p:nvPr userDrawn="1"/>
        </p:nvSpPr>
        <p:spPr>
          <a:xfrm>
            <a:off x="1176832" y="6404394"/>
            <a:ext cx="5424616" cy="230832"/>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9" name="Picture 8">
            <a:extLst>
              <a:ext uri="{FF2B5EF4-FFF2-40B4-BE49-F238E27FC236}">
                <a16:creationId xmlns:a16="http://schemas.microsoft.com/office/drawing/2014/main" id="{F62AA55B-22FD-FB46-AD1A-E65F1F9E8C63}"/>
              </a:ext>
            </a:extLst>
          </p:cNvPr>
          <p:cNvPicPr>
            <a:picLocks noChangeAspect="1"/>
          </p:cNvPicPr>
          <p:nvPr userDrawn="1"/>
        </p:nvPicPr>
        <p:blipFill>
          <a:blip r:embed="rId3"/>
          <a:stretch>
            <a:fillRect/>
          </a:stretch>
        </p:blipFill>
        <p:spPr>
          <a:xfrm>
            <a:off x="829193" y="6420976"/>
            <a:ext cx="373379" cy="217714"/>
          </a:xfrm>
          <a:prstGeom prst="rect">
            <a:avLst/>
          </a:prstGeom>
        </p:spPr>
      </p:pic>
      <p:sp>
        <p:nvSpPr>
          <p:cNvPr id="4" name="Content Placeholder 2">
            <a:extLst>
              <a:ext uri="{FF2B5EF4-FFF2-40B4-BE49-F238E27FC236}">
                <a16:creationId xmlns:a16="http://schemas.microsoft.com/office/drawing/2014/main" id="{D9577DF7-B4C0-854E-AC8C-29916486EA69}"/>
              </a:ext>
            </a:extLst>
          </p:cNvPr>
          <p:cNvSpPr txBox="1">
            <a:spLocks/>
          </p:cNvSpPr>
          <p:nvPr userDrawn="1"/>
        </p:nvSpPr>
        <p:spPr bwMode="auto">
          <a:xfrm>
            <a:off x="6896917" y="2065656"/>
            <a:ext cx="4075263" cy="2618104"/>
          </a:xfrm>
          <a:prstGeom prst="rect">
            <a:avLst/>
          </a:prstGeom>
          <a:noFill/>
          <a:ln>
            <a:noFill/>
          </a:ln>
        </p:spPr>
        <p:txBody>
          <a:bodyPr lIns="68580" tIns="91440" rIns="68580" bIns="34291"/>
          <a:lstStyle>
            <a:lvl1pPr marL="287338" indent="-287338" algn="l" rtl="0" eaLnBrk="0" fontAlgn="base" hangingPunct="0">
              <a:spcBef>
                <a:spcPts val="700"/>
              </a:spcBef>
              <a:spcAft>
                <a:spcPct val="0"/>
              </a:spcAft>
              <a:buClr>
                <a:srgbClr val="003764"/>
              </a:buClr>
              <a:buSzPct val="80000"/>
              <a:buFont typeface="Wingdings" pitchFamily="2" charset="2"/>
              <a:buChar char="§"/>
              <a:defRPr sz="2900" kern="1200">
                <a:solidFill>
                  <a:schemeClr val="tx1"/>
                </a:solidFill>
                <a:latin typeface="Verdana"/>
                <a:ea typeface="ＭＳ Ｐゴシック" pitchFamily="32" charset="-128"/>
                <a:cs typeface="Verdana"/>
              </a:defRPr>
            </a:lvl1pPr>
            <a:lvl2pPr marL="576263" indent="-209550" algn="l" rtl="0" eaLnBrk="0" fontAlgn="base" hangingPunct="0">
              <a:spcBef>
                <a:spcPts val="550"/>
              </a:spcBef>
              <a:spcAft>
                <a:spcPct val="0"/>
              </a:spcAft>
              <a:buClr>
                <a:srgbClr val="1F9055"/>
              </a:buClr>
              <a:buSzPct val="80000"/>
              <a:buFont typeface="Arial" panose="020B0604020202020204" pitchFamily="34" charset="0"/>
              <a:buChar char="•"/>
              <a:defRPr sz="2600" kern="1200">
                <a:solidFill>
                  <a:srgbClr val="262626"/>
                </a:solidFill>
                <a:latin typeface="Verdana"/>
                <a:ea typeface="ＭＳ Ｐゴシック" pitchFamily="32" charset="-128"/>
                <a:cs typeface="Verdana"/>
              </a:defRPr>
            </a:lvl2pPr>
            <a:lvl3pPr marL="855663" indent="-169863" algn="l" rtl="0" eaLnBrk="0" fontAlgn="base" hangingPunct="0">
              <a:spcBef>
                <a:spcPts val="500"/>
              </a:spcBef>
              <a:spcAft>
                <a:spcPct val="0"/>
              </a:spcAft>
              <a:buClr>
                <a:srgbClr val="595959"/>
              </a:buClr>
              <a:buSzPct val="75000"/>
              <a:buFont typeface="Arial" panose="020B0604020202020204" pitchFamily="34" charset="0"/>
              <a:buChar char="•"/>
              <a:defRPr sz="2300" kern="1200">
                <a:solidFill>
                  <a:srgbClr val="404040"/>
                </a:solidFill>
                <a:latin typeface="Verdana"/>
                <a:ea typeface="ＭＳ Ｐゴシック" pitchFamily="32" charset="-128"/>
                <a:cs typeface="Verdana"/>
              </a:defRPr>
            </a:lvl3pPr>
            <a:lvl4pPr marL="1312863" indent="-169863" algn="l" rtl="0" eaLnBrk="0" fontAlgn="base" hangingPunct="0">
              <a:spcBef>
                <a:spcPts val="400"/>
              </a:spcBef>
              <a:spcAft>
                <a:spcPct val="0"/>
              </a:spcAft>
              <a:buClr>
                <a:srgbClr val="7F7F7F"/>
              </a:buClr>
              <a:buSzPct val="75000"/>
              <a:buFont typeface="Arial" panose="020B0604020202020204" pitchFamily="34" charset="0"/>
              <a:buChar char="•"/>
              <a:defRPr sz="2000" kern="1200">
                <a:solidFill>
                  <a:srgbClr val="404040"/>
                </a:solidFill>
                <a:latin typeface="Verdana"/>
                <a:ea typeface="ＭＳ Ｐゴシック" pitchFamily="32" charset="-128"/>
                <a:cs typeface="Verdana"/>
              </a:defRPr>
            </a:lvl4pPr>
            <a:lvl5pPr marL="1770063" indent="-169863" algn="l" rtl="0" eaLnBrk="0" fontAlgn="base" hangingPunct="0">
              <a:spcBef>
                <a:spcPts val="400"/>
              </a:spcBef>
              <a:spcAft>
                <a:spcPct val="0"/>
              </a:spcAft>
              <a:buClr>
                <a:schemeClr val="bg2"/>
              </a:buClr>
              <a:buSzPct val="65000"/>
              <a:buFont typeface="Arial" panose="020B0604020202020204" pitchFamily="34" charset="0"/>
              <a:buChar char="•"/>
              <a:defRPr sz="2000" kern="1200">
                <a:solidFill>
                  <a:srgbClr val="404040"/>
                </a:solidFill>
                <a:latin typeface="Verdana"/>
                <a:ea typeface="ＭＳ Ｐゴシック" pitchFamily="32" charset="-128"/>
                <a:cs typeface="Verdan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0"/>
              </a:spcBef>
              <a:spcAft>
                <a:spcPts val="2400"/>
              </a:spcAft>
              <a:buFont typeface="Wingdings" pitchFamily="2" charset="2"/>
              <a:buNone/>
              <a:defRPr/>
            </a:pPr>
            <a:r>
              <a:rPr lang="en-US" sz="3000" b="1" i="0">
                <a:solidFill>
                  <a:schemeClr val="accent1"/>
                </a:solidFill>
                <a:latin typeface="Montserrat SemiBold" pitchFamily="2" charset="77"/>
              </a:rPr>
              <a:t>      </a:t>
            </a:r>
            <a:r>
              <a:rPr lang="en-US" sz="2200" b="1" i="0">
                <a:solidFill>
                  <a:schemeClr val="accent1"/>
                </a:solidFill>
                <a:latin typeface="Montserrat SemiBold" pitchFamily="2" charset="77"/>
              </a:rPr>
              <a:t>Our Vision</a:t>
            </a:r>
          </a:p>
          <a:p>
            <a:pPr marL="0" indent="0" algn="ctr">
              <a:spcBef>
                <a:spcPts val="0"/>
              </a:spcBef>
              <a:spcAft>
                <a:spcPts val="751"/>
              </a:spcAft>
              <a:buFont typeface="Wingdings" pitchFamily="2" charset="2"/>
              <a:buNone/>
              <a:defRPr/>
            </a:pPr>
            <a:r>
              <a:rPr lang="en-US" sz="2400" b="1">
                <a:solidFill>
                  <a:schemeClr val="tx1"/>
                </a:solidFill>
                <a:latin typeface="Montserrat" pitchFamily="2" charset="77"/>
              </a:rPr>
              <a:t>Everyone</a:t>
            </a:r>
            <a:r>
              <a:rPr lang="en-US" sz="2400">
                <a:solidFill>
                  <a:schemeClr val="accent3"/>
                </a:solidFill>
                <a:latin typeface="Montserrat" pitchFamily="2" charset="77"/>
              </a:rPr>
              <a:t> </a:t>
            </a:r>
            <a:r>
              <a:rPr lang="en-US" sz="2400" b="0" i="0">
                <a:solidFill>
                  <a:schemeClr val="accent3"/>
                </a:solidFill>
                <a:latin typeface="Montserrat Medium" pitchFamily="2" charset="77"/>
              </a:rPr>
              <a:t>is able to </a:t>
            </a:r>
            <a:br>
              <a:rPr lang="en-US" sz="2400" b="0" i="0">
                <a:solidFill>
                  <a:schemeClr val="accent3"/>
                </a:solidFill>
                <a:latin typeface="Montserrat Medium" pitchFamily="2" charset="77"/>
              </a:rPr>
            </a:br>
            <a:r>
              <a:rPr lang="en-US" sz="2400" b="0" i="0">
                <a:solidFill>
                  <a:schemeClr val="accent3"/>
                </a:solidFill>
                <a:latin typeface="Montserrat Medium" pitchFamily="2" charset="77"/>
              </a:rPr>
              <a:t>put their education, experience, and skills </a:t>
            </a:r>
            <a:br>
              <a:rPr lang="en-US" sz="2400" b="0" i="0">
                <a:solidFill>
                  <a:schemeClr val="accent3"/>
                </a:solidFill>
                <a:latin typeface="Montserrat Medium" pitchFamily="2" charset="77"/>
              </a:rPr>
            </a:br>
            <a:r>
              <a:rPr lang="en-US" sz="2400" b="0" i="0">
                <a:solidFill>
                  <a:schemeClr val="accent3"/>
                </a:solidFill>
                <a:latin typeface="Montserrat Medium" pitchFamily="2" charset="77"/>
              </a:rPr>
              <a:t>to work </a:t>
            </a:r>
            <a:r>
              <a:rPr lang="en-US" sz="2400" b="1">
                <a:solidFill>
                  <a:schemeClr val="tx1"/>
                </a:solidFill>
                <a:latin typeface="Montserrat" pitchFamily="2" charset="77"/>
              </a:rPr>
              <a:t>anywhere</a:t>
            </a:r>
            <a:r>
              <a:rPr lang="en-US" sz="2400">
                <a:solidFill>
                  <a:schemeClr val="accent3"/>
                </a:solidFill>
                <a:latin typeface="Montserrat" pitchFamily="2" charset="77"/>
              </a:rPr>
              <a:t> </a:t>
            </a:r>
            <a:br>
              <a:rPr lang="en-US" sz="2400">
                <a:solidFill>
                  <a:schemeClr val="accent3"/>
                </a:solidFill>
                <a:latin typeface="Montserrat" pitchFamily="2" charset="77"/>
              </a:rPr>
            </a:br>
            <a:r>
              <a:rPr lang="en-US" sz="2400" b="0" i="0">
                <a:solidFill>
                  <a:schemeClr val="accent3"/>
                </a:solidFill>
                <a:latin typeface="Montserrat Medium" pitchFamily="2" charset="77"/>
              </a:rPr>
              <a:t>in the world.</a:t>
            </a:r>
          </a:p>
        </p:txBody>
      </p:sp>
      <p:sp>
        <p:nvSpPr>
          <p:cNvPr id="5" name="Content Placeholder 2">
            <a:extLst>
              <a:ext uri="{FF2B5EF4-FFF2-40B4-BE49-F238E27FC236}">
                <a16:creationId xmlns:a16="http://schemas.microsoft.com/office/drawing/2014/main" id="{D8E4A388-CC04-F643-AB35-91671FED2572}"/>
              </a:ext>
            </a:extLst>
          </p:cNvPr>
          <p:cNvSpPr txBox="1">
            <a:spLocks/>
          </p:cNvSpPr>
          <p:nvPr userDrawn="1"/>
        </p:nvSpPr>
        <p:spPr bwMode="auto">
          <a:xfrm>
            <a:off x="1176833" y="2065656"/>
            <a:ext cx="4787099" cy="2618104"/>
          </a:xfrm>
          <a:prstGeom prst="rect">
            <a:avLst/>
          </a:prstGeom>
          <a:noFill/>
          <a:ln>
            <a:noFill/>
          </a:ln>
        </p:spPr>
        <p:txBody>
          <a:bodyPr lIns="68580" tIns="91440" rIns="68580" bIns="34291"/>
          <a:lstStyle>
            <a:lvl1pPr marL="287338" indent="-287338" algn="l" rtl="0" eaLnBrk="0" fontAlgn="base" hangingPunct="0">
              <a:spcBef>
                <a:spcPts val="700"/>
              </a:spcBef>
              <a:spcAft>
                <a:spcPct val="0"/>
              </a:spcAft>
              <a:buClr>
                <a:srgbClr val="003764"/>
              </a:buClr>
              <a:buSzPct val="80000"/>
              <a:buFont typeface="Wingdings" pitchFamily="2" charset="2"/>
              <a:buChar char="§"/>
              <a:defRPr sz="2900" kern="1200">
                <a:solidFill>
                  <a:schemeClr val="tx1"/>
                </a:solidFill>
                <a:latin typeface="Verdana"/>
                <a:ea typeface="ＭＳ Ｐゴシック" pitchFamily="32" charset="-128"/>
                <a:cs typeface="Verdana"/>
              </a:defRPr>
            </a:lvl1pPr>
            <a:lvl2pPr marL="576263" indent="-209550" algn="l" rtl="0" eaLnBrk="0" fontAlgn="base" hangingPunct="0">
              <a:spcBef>
                <a:spcPts val="550"/>
              </a:spcBef>
              <a:spcAft>
                <a:spcPct val="0"/>
              </a:spcAft>
              <a:buClr>
                <a:srgbClr val="1F9055"/>
              </a:buClr>
              <a:buSzPct val="80000"/>
              <a:buFont typeface="Arial" panose="020B0604020202020204" pitchFamily="34" charset="0"/>
              <a:buChar char="•"/>
              <a:defRPr sz="2600" kern="1200">
                <a:solidFill>
                  <a:srgbClr val="262626"/>
                </a:solidFill>
                <a:latin typeface="Verdana"/>
                <a:ea typeface="ＭＳ Ｐゴシック" pitchFamily="32" charset="-128"/>
                <a:cs typeface="Verdana"/>
              </a:defRPr>
            </a:lvl2pPr>
            <a:lvl3pPr marL="855663" indent="-169863" algn="l" rtl="0" eaLnBrk="0" fontAlgn="base" hangingPunct="0">
              <a:spcBef>
                <a:spcPts val="500"/>
              </a:spcBef>
              <a:spcAft>
                <a:spcPct val="0"/>
              </a:spcAft>
              <a:buClr>
                <a:srgbClr val="595959"/>
              </a:buClr>
              <a:buSzPct val="75000"/>
              <a:buFont typeface="Arial" panose="020B0604020202020204" pitchFamily="34" charset="0"/>
              <a:buChar char="•"/>
              <a:defRPr sz="2300" kern="1200">
                <a:solidFill>
                  <a:srgbClr val="404040"/>
                </a:solidFill>
                <a:latin typeface="Verdana"/>
                <a:ea typeface="ＭＳ Ｐゴシック" pitchFamily="32" charset="-128"/>
                <a:cs typeface="Verdana"/>
              </a:defRPr>
            </a:lvl3pPr>
            <a:lvl4pPr marL="1312863" indent="-169863" algn="l" rtl="0" eaLnBrk="0" fontAlgn="base" hangingPunct="0">
              <a:spcBef>
                <a:spcPts val="400"/>
              </a:spcBef>
              <a:spcAft>
                <a:spcPct val="0"/>
              </a:spcAft>
              <a:buClr>
                <a:srgbClr val="7F7F7F"/>
              </a:buClr>
              <a:buSzPct val="75000"/>
              <a:buFont typeface="Arial" panose="020B0604020202020204" pitchFamily="34" charset="0"/>
              <a:buChar char="•"/>
              <a:defRPr sz="2000" kern="1200">
                <a:solidFill>
                  <a:srgbClr val="404040"/>
                </a:solidFill>
                <a:latin typeface="Verdana"/>
                <a:ea typeface="ＭＳ Ｐゴシック" pitchFamily="32" charset="-128"/>
                <a:cs typeface="Verdana"/>
              </a:defRPr>
            </a:lvl4pPr>
            <a:lvl5pPr marL="1770063" indent="-169863" algn="l" rtl="0" eaLnBrk="0" fontAlgn="base" hangingPunct="0">
              <a:spcBef>
                <a:spcPts val="400"/>
              </a:spcBef>
              <a:spcAft>
                <a:spcPct val="0"/>
              </a:spcAft>
              <a:buClr>
                <a:schemeClr val="bg2"/>
              </a:buClr>
              <a:buSzPct val="65000"/>
              <a:buFont typeface="Arial" panose="020B0604020202020204" pitchFamily="34" charset="0"/>
              <a:buChar char="•"/>
              <a:defRPr sz="2000" kern="1200">
                <a:solidFill>
                  <a:srgbClr val="404040"/>
                </a:solidFill>
                <a:latin typeface="Verdana"/>
                <a:ea typeface="ＭＳ Ｐゴシック" pitchFamily="32" charset="-128"/>
                <a:cs typeface="Verdan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0"/>
              </a:spcBef>
              <a:spcAft>
                <a:spcPts val="2400"/>
              </a:spcAft>
              <a:buFont typeface="Wingdings" pitchFamily="2" charset="2"/>
              <a:buNone/>
              <a:defRPr/>
            </a:pPr>
            <a:r>
              <a:rPr lang="en-US" sz="3000" b="1" i="0">
                <a:solidFill>
                  <a:schemeClr val="accent1"/>
                </a:solidFill>
                <a:latin typeface="Montserrat SemiBold" pitchFamily="2" charset="77"/>
              </a:rPr>
              <a:t>     </a:t>
            </a:r>
            <a:r>
              <a:rPr lang="en-US" sz="2200" b="1" i="0">
                <a:solidFill>
                  <a:schemeClr val="accent1"/>
                </a:solidFill>
                <a:latin typeface="Montserrat SemiBold" pitchFamily="2" charset="77"/>
              </a:rPr>
              <a:t>Our Mission</a:t>
            </a:r>
          </a:p>
          <a:p>
            <a:pPr marL="0" indent="0" algn="ctr">
              <a:spcBef>
                <a:spcPts val="0"/>
              </a:spcBef>
              <a:spcAft>
                <a:spcPts val="751"/>
              </a:spcAft>
              <a:buFont typeface="Wingdings" pitchFamily="2" charset="2"/>
              <a:buNone/>
              <a:defRPr/>
            </a:pPr>
            <a:r>
              <a:rPr lang="en-US" sz="2400" b="0" i="0">
                <a:solidFill>
                  <a:schemeClr val="accent3"/>
                </a:solidFill>
                <a:latin typeface="Montserrat Medium" pitchFamily="2" charset="77"/>
              </a:rPr>
              <a:t>We help people </a:t>
            </a:r>
            <a:r>
              <a:rPr lang="en-US" sz="2400" b="1" i="0">
                <a:solidFill>
                  <a:schemeClr val="tx1"/>
                </a:solidFill>
                <a:latin typeface="Montserrat" pitchFamily="2" charset="77"/>
              </a:rPr>
              <a:t>learn, work, </a:t>
            </a:r>
            <a:br>
              <a:rPr lang="en-US" sz="2400" b="1" i="0">
                <a:solidFill>
                  <a:schemeClr val="tx1"/>
                </a:solidFill>
                <a:latin typeface="Montserrat" pitchFamily="2" charset="77"/>
              </a:rPr>
            </a:br>
            <a:r>
              <a:rPr lang="en-US" sz="2400" b="1" i="0">
                <a:solidFill>
                  <a:schemeClr val="tx1"/>
                </a:solidFill>
                <a:latin typeface="Montserrat" pitchFamily="2" charset="77"/>
              </a:rPr>
              <a:t>and thrive</a:t>
            </a:r>
            <a:r>
              <a:rPr lang="en-US" sz="2400" b="0" i="0">
                <a:solidFill>
                  <a:schemeClr val="accent3"/>
                </a:solidFill>
                <a:latin typeface="Montserrat Medium" pitchFamily="2" charset="77"/>
              </a:rPr>
              <a:t> in new places. We help society </a:t>
            </a:r>
            <a:r>
              <a:rPr lang="en-US" sz="2400" b="1" i="0">
                <a:solidFill>
                  <a:schemeClr val="tx1"/>
                </a:solidFill>
                <a:latin typeface="Montserrat" pitchFamily="2" charset="77"/>
              </a:rPr>
              <a:t>recognize the value </a:t>
            </a:r>
            <a:r>
              <a:rPr lang="en-US" sz="2400" b="0" i="0">
                <a:solidFill>
                  <a:schemeClr val="accent3"/>
                </a:solidFill>
                <a:latin typeface="Montserrat Medium" pitchFamily="2" charset="77"/>
              </a:rPr>
              <a:t>of people’s education and experience.</a:t>
            </a:r>
            <a:br>
              <a:rPr lang="en-US" sz="2400" b="0" i="0">
                <a:solidFill>
                  <a:schemeClr val="accent3"/>
                </a:solidFill>
                <a:latin typeface="Montserrat Medium" pitchFamily="2" charset="77"/>
              </a:rPr>
            </a:br>
            <a:br>
              <a:rPr lang="en-US" sz="2400" b="0" i="0">
                <a:latin typeface="Montserrat Medium" pitchFamily="2" charset="77"/>
              </a:rPr>
            </a:br>
            <a:br>
              <a:rPr lang="en-US" sz="2000" b="0" i="0">
                <a:latin typeface="Montserrat Medium" pitchFamily="2" charset="77"/>
              </a:rPr>
            </a:br>
            <a:endParaRPr lang="en-US" sz="2000" b="0" i="0">
              <a:latin typeface="Montserrat Medium" pitchFamily="2" charset="77"/>
            </a:endParaRPr>
          </a:p>
        </p:txBody>
      </p:sp>
      <p:cxnSp>
        <p:nvCxnSpPr>
          <p:cNvPr id="6" name="Straight Connector 5">
            <a:extLst>
              <a:ext uri="{FF2B5EF4-FFF2-40B4-BE49-F238E27FC236}">
                <a16:creationId xmlns:a16="http://schemas.microsoft.com/office/drawing/2014/main" id="{4C98B482-EFD3-CA4C-9F2F-9A80F0344015}"/>
              </a:ext>
            </a:extLst>
          </p:cNvPr>
          <p:cNvCxnSpPr>
            <a:cxnSpLocks/>
          </p:cNvCxnSpPr>
          <p:nvPr userDrawn="1"/>
        </p:nvCxnSpPr>
        <p:spPr>
          <a:xfrm>
            <a:off x="6591288" y="2020570"/>
            <a:ext cx="0" cy="2947670"/>
          </a:xfrm>
          <a:prstGeom prst="line">
            <a:avLst/>
          </a:prstGeom>
          <a:ln w="12700">
            <a:solidFill>
              <a:schemeClr val="bg2">
                <a:lumMod val="50000"/>
              </a:schemeClr>
            </a:solidFill>
          </a:ln>
        </p:spPr>
        <p:style>
          <a:lnRef idx="1">
            <a:schemeClr val="accent4"/>
          </a:lnRef>
          <a:fillRef idx="0">
            <a:schemeClr val="accent4"/>
          </a:fillRef>
          <a:effectRef idx="0">
            <a:schemeClr val="accent4"/>
          </a:effectRef>
          <a:fontRef idx="minor">
            <a:schemeClr val="tx1"/>
          </a:fontRef>
        </p:style>
      </p:cxnSp>
      <p:pic>
        <p:nvPicPr>
          <p:cNvPr id="2" name="Picture 1">
            <a:extLst>
              <a:ext uri="{FF2B5EF4-FFF2-40B4-BE49-F238E27FC236}">
                <a16:creationId xmlns:a16="http://schemas.microsoft.com/office/drawing/2014/main" id="{0D9C701D-4B91-B74F-89F0-CC9B2ED8CA77}"/>
              </a:ext>
            </a:extLst>
          </p:cNvPr>
          <p:cNvPicPr>
            <a:picLocks noChangeAspect="1"/>
          </p:cNvPicPr>
          <p:nvPr userDrawn="1"/>
        </p:nvPicPr>
        <p:blipFill>
          <a:blip r:embed="rId4"/>
          <a:stretch>
            <a:fillRect/>
          </a:stretch>
        </p:blipFill>
        <p:spPr>
          <a:xfrm>
            <a:off x="2305369" y="2137038"/>
            <a:ext cx="551185" cy="527220"/>
          </a:xfrm>
          <a:prstGeom prst="rect">
            <a:avLst/>
          </a:prstGeom>
        </p:spPr>
      </p:pic>
      <p:pic>
        <p:nvPicPr>
          <p:cNvPr id="10" name="Picture 9">
            <a:extLst>
              <a:ext uri="{FF2B5EF4-FFF2-40B4-BE49-F238E27FC236}">
                <a16:creationId xmlns:a16="http://schemas.microsoft.com/office/drawing/2014/main" id="{B4E25FE1-F5C4-2A46-BE30-3DB3DD33A6CF}"/>
              </a:ext>
            </a:extLst>
          </p:cNvPr>
          <p:cNvPicPr>
            <a:picLocks noChangeAspect="1"/>
          </p:cNvPicPr>
          <p:nvPr userDrawn="1"/>
        </p:nvPicPr>
        <p:blipFill>
          <a:blip r:embed="rId5"/>
          <a:stretch>
            <a:fillRect/>
          </a:stretch>
        </p:blipFill>
        <p:spPr>
          <a:xfrm>
            <a:off x="7733717" y="2173593"/>
            <a:ext cx="635755" cy="454110"/>
          </a:xfrm>
          <a:prstGeom prst="rect">
            <a:avLst/>
          </a:prstGeom>
        </p:spPr>
      </p:pic>
      <p:sp>
        <p:nvSpPr>
          <p:cNvPr id="12" name="TextBox 11">
            <a:extLst>
              <a:ext uri="{FF2B5EF4-FFF2-40B4-BE49-F238E27FC236}">
                <a16:creationId xmlns:a16="http://schemas.microsoft.com/office/drawing/2014/main" id="{69768512-22A8-914A-886F-690B090F04EF}"/>
              </a:ext>
            </a:extLst>
          </p:cNvPr>
          <p:cNvSpPr txBox="1"/>
          <p:nvPr userDrawn="1"/>
        </p:nvSpPr>
        <p:spPr>
          <a:xfrm>
            <a:off x="1014476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880925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946446-E078-B642-8E49-11E2913E7A3B}"/>
              </a:ext>
            </a:extLst>
          </p:cNvPr>
          <p:cNvSpPr>
            <a:spLocks noGrp="1"/>
          </p:cNvSpPr>
          <p:nvPr>
            <p:ph type="sldNum" sz="quarter" idx="10"/>
          </p:nvPr>
        </p:nvSpPr>
        <p:spPr>
          <a:xfrm>
            <a:off x="8610600" y="6350182"/>
            <a:ext cx="2743200" cy="365125"/>
          </a:xfrm>
          <a:prstGeom prst="rect">
            <a:avLst/>
          </a:prstGeom>
        </p:spPr>
        <p:txBody>
          <a:bodyPr/>
          <a:lstStyle/>
          <a:p>
            <a:fld id="{86F836CB-C3E9-9F4A-85E3-BEB095F889E2}" type="slidenum">
              <a:rPr lang="en-US" smtClean="0"/>
              <a:pPr/>
              <a:t>‹#›</a:t>
            </a:fld>
            <a:endParaRPr lang="en-US" sz="1400"/>
          </a:p>
        </p:txBody>
      </p:sp>
      <p:pic>
        <p:nvPicPr>
          <p:cNvPr id="4" name="Picture 3">
            <a:extLst>
              <a:ext uri="{FF2B5EF4-FFF2-40B4-BE49-F238E27FC236}">
                <a16:creationId xmlns:a16="http://schemas.microsoft.com/office/drawing/2014/main" id="{0845F611-3979-6A45-B1ED-F7DA17C369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2A8ABAB-1B02-C242-8C88-90B7F4B24B09}"/>
              </a:ext>
            </a:extLst>
          </p:cNvPr>
          <p:cNvSpPr>
            <a:spLocks noGrp="1"/>
          </p:cNvSpPr>
          <p:nvPr>
            <p:ph type="ctrTitle" hasCustomPrompt="1"/>
          </p:nvPr>
        </p:nvSpPr>
        <p:spPr>
          <a:xfrm>
            <a:off x="838200" y="1860856"/>
            <a:ext cx="9144000" cy="891552"/>
          </a:xfrm>
        </p:spPr>
        <p:txBody>
          <a:bodyPr anchor="ctr">
            <a:normAutofit/>
          </a:bodyPr>
          <a:lstStyle>
            <a:lvl1pPr algn="l">
              <a:defRPr sz="4000" b="1" i="0">
                <a:solidFill>
                  <a:schemeClr val="bg1"/>
                </a:solidFill>
                <a:latin typeface="Montserrat" pitchFamily="2" charset="77"/>
              </a:defRPr>
            </a:lvl1pPr>
          </a:lstStyle>
          <a:p>
            <a:r>
              <a:rPr lang="en-US"/>
              <a:t>Thank you! </a:t>
            </a:r>
          </a:p>
        </p:txBody>
      </p:sp>
      <p:sp>
        <p:nvSpPr>
          <p:cNvPr id="6" name="Title 1">
            <a:extLst>
              <a:ext uri="{FF2B5EF4-FFF2-40B4-BE49-F238E27FC236}">
                <a16:creationId xmlns:a16="http://schemas.microsoft.com/office/drawing/2014/main" id="{C40BA158-90E7-AB4F-A130-7EC700787A04}"/>
              </a:ext>
            </a:extLst>
          </p:cNvPr>
          <p:cNvSpPr txBox="1">
            <a:spLocks/>
          </p:cNvSpPr>
          <p:nvPr userDrawn="1"/>
        </p:nvSpPr>
        <p:spPr>
          <a:xfrm>
            <a:off x="838200" y="2754936"/>
            <a:ext cx="9144000" cy="89155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1" i="0" kern="1200">
                <a:solidFill>
                  <a:schemeClr val="bg1"/>
                </a:solidFill>
                <a:latin typeface="Montserrat" pitchFamily="2" charset="77"/>
                <a:ea typeface="+mj-ea"/>
                <a:cs typeface="+mj-cs"/>
              </a:defRPr>
            </a:lvl1pPr>
          </a:lstStyle>
          <a:p>
            <a:r>
              <a:rPr lang="en-US" sz="2400" b="0" i="0">
                <a:latin typeface="Montserrat Medium" pitchFamily="2" charset="77"/>
              </a:rPr>
              <a:t>Need more information? </a:t>
            </a:r>
          </a:p>
        </p:txBody>
      </p:sp>
      <p:sp>
        <p:nvSpPr>
          <p:cNvPr id="8" name="Subtitle 2">
            <a:extLst>
              <a:ext uri="{FF2B5EF4-FFF2-40B4-BE49-F238E27FC236}">
                <a16:creationId xmlns:a16="http://schemas.microsoft.com/office/drawing/2014/main" id="{46C3EAAD-42D5-7541-997F-2D78471873CB}"/>
              </a:ext>
            </a:extLst>
          </p:cNvPr>
          <p:cNvSpPr>
            <a:spLocks noGrp="1"/>
          </p:cNvSpPr>
          <p:nvPr>
            <p:ph type="subTitle" idx="1" hasCustomPrompt="1"/>
          </p:nvPr>
        </p:nvSpPr>
        <p:spPr>
          <a:xfrm>
            <a:off x="838200" y="3509424"/>
            <a:ext cx="9144000" cy="979901"/>
          </a:xfrm>
        </p:spPr>
        <p:txBody>
          <a:bodyPr/>
          <a:lstStyle>
            <a:lvl1pPr marL="0" indent="0" algn="l">
              <a:buNone/>
              <a:defRPr sz="2000" b="0" i="0">
                <a:solidFill>
                  <a:schemeClr val="bg1"/>
                </a:solidFill>
                <a:latin typeface="Montserrat Medium" pitchFamily="2" charset="77"/>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Visit: Add link</a:t>
            </a:r>
          </a:p>
        </p:txBody>
      </p:sp>
    </p:spTree>
    <p:extLst>
      <p:ext uri="{BB962C8B-B14F-4D97-AF65-F5344CB8AC3E}">
        <p14:creationId xmlns:p14="http://schemas.microsoft.com/office/powerpoint/2010/main" val="1097319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4" name="Picture 7" descr="WES PPT template6.jpg">
            <a:extLst>
              <a:ext uri="{FF2B5EF4-FFF2-40B4-BE49-F238E27FC236}">
                <a16:creationId xmlns:a16="http://schemas.microsoft.com/office/drawing/2014/main" id="{37D795F9-FC20-488D-A3F0-2EEAB3CD1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A8E1D1CB-57A9-4C9C-920A-113FD05AE7AF}"/>
              </a:ext>
            </a:extLst>
          </p:cNvPr>
          <p:cNvSpPr txBox="1">
            <a:spLocks/>
          </p:cNvSpPr>
          <p:nvPr userDrawn="1"/>
        </p:nvSpPr>
        <p:spPr bwMode="auto">
          <a:xfrm>
            <a:off x="334434" y="6581775"/>
            <a:ext cx="11857567" cy="260350"/>
          </a:xfrm>
          <a:prstGeom prst="rect">
            <a:avLst/>
          </a:prstGeom>
          <a:noFill/>
          <a:ln>
            <a:no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800">
                <a:solidFill>
                  <a:srgbClr val="898989"/>
                </a:solidFill>
                <a:latin typeface="Helvetica Neue" charset="0"/>
              </a:rPr>
              <a:t>© 2016 World Education Services. All rights reserved.</a:t>
            </a:r>
            <a:endParaRPr lang="en-US" altLang="en-US" sz="800">
              <a:latin typeface="Helvetica Neue" charset="0"/>
            </a:endParaRPr>
          </a:p>
        </p:txBody>
      </p:sp>
      <p:pic>
        <p:nvPicPr>
          <p:cNvPr id="6" name="Picture 10">
            <a:extLst>
              <a:ext uri="{FF2B5EF4-FFF2-40B4-BE49-F238E27FC236}">
                <a16:creationId xmlns:a16="http://schemas.microsoft.com/office/drawing/2014/main" id="{5AE73176-8693-4906-8CA8-FB4D9E8EDB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83567" y="6610350"/>
            <a:ext cx="47413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D08411DC-BFF3-4C49-A4EA-EFF1DE37543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889250"/>
            <a:ext cx="12192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AFD569EA-34B8-4DB8-A3D6-C7CB37868D9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1947863"/>
            <a:ext cx="1062143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0"/>
          </p:nvPr>
        </p:nvSpPr>
        <p:spPr>
          <a:xfrm>
            <a:off x="623393" y="2420889"/>
            <a:ext cx="9215999" cy="648072"/>
          </a:xfrm>
        </p:spPr>
        <p:txBody>
          <a:bodyPr/>
          <a:lstStyle>
            <a:lvl1pPr marL="0" indent="0">
              <a:buNone/>
              <a:defRPr sz="3200" b="1" baseline="0">
                <a:solidFill>
                  <a:schemeClr val="bg1"/>
                </a:solidFill>
                <a:latin typeface="Helvetica"/>
                <a:cs typeface="Helvetica"/>
              </a:defRPr>
            </a:lvl1pPr>
          </a:lstStyle>
          <a:p>
            <a:pPr lvl="0"/>
            <a:r>
              <a:rPr lang="en-US"/>
              <a:t>Click to edit Master text styles</a:t>
            </a:r>
          </a:p>
        </p:txBody>
      </p:sp>
      <p:sp>
        <p:nvSpPr>
          <p:cNvPr id="9" name="Content Placeholder 7"/>
          <p:cNvSpPr>
            <a:spLocks noGrp="1"/>
          </p:cNvSpPr>
          <p:nvPr>
            <p:ph sz="quarter" idx="11"/>
          </p:nvPr>
        </p:nvSpPr>
        <p:spPr>
          <a:xfrm>
            <a:off x="623393" y="2996952"/>
            <a:ext cx="9215999" cy="648072"/>
          </a:xfrm>
        </p:spPr>
        <p:txBody>
          <a:bodyPr/>
          <a:lstStyle>
            <a:lvl1pPr marL="0" indent="0">
              <a:buNone/>
              <a:defRPr sz="3200" b="0" baseline="0">
                <a:solidFill>
                  <a:schemeClr val="bg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541205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F4FC-AD5A-9442-A034-F31A23CD2EA7}"/>
              </a:ext>
            </a:extLst>
          </p:cNvPr>
          <p:cNvSpPr>
            <a:spLocks noGrp="1"/>
          </p:cNvSpPr>
          <p:nvPr>
            <p:ph type="title"/>
          </p:nvPr>
        </p:nvSpPr>
        <p:spPr/>
        <p:txBody>
          <a:bodyPr/>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2B4EAA1F-B312-F544-A48F-BE504FFD0330}"/>
              </a:ext>
            </a:extLst>
          </p:cNvPr>
          <p:cNvSpPr>
            <a:spLocks noGrp="1"/>
          </p:cNvSpPr>
          <p:nvPr>
            <p:ph type="sldNum" sz="quarter" idx="10"/>
          </p:nvPr>
        </p:nvSpPr>
        <p:spPr/>
        <p:txBody>
          <a:bodyPr/>
          <a:lstStyle/>
          <a:p>
            <a:endParaRPr lang="en-US" sz="1400"/>
          </a:p>
        </p:txBody>
      </p:sp>
    </p:spTree>
    <p:extLst>
      <p:ext uri="{BB962C8B-B14F-4D97-AF65-F5344CB8AC3E}">
        <p14:creationId xmlns:p14="http://schemas.microsoft.com/office/powerpoint/2010/main" val="9626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3776C-31C1-E04B-8897-25B3E10760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E4167-2A02-4444-B78D-AFE30566C307}"/>
              </a:ext>
            </a:extLst>
          </p:cNvPr>
          <p:cNvSpPr>
            <a:spLocks noGrp="1"/>
          </p:cNvSpPr>
          <p:nvPr>
            <p:ph type="ctrTitle" hasCustomPrompt="1"/>
          </p:nvPr>
        </p:nvSpPr>
        <p:spPr>
          <a:xfrm>
            <a:off x="838200" y="1948077"/>
            <a:ext cx="9144000" cy="1432683"/>
          </a:xfrm>
        </p:spPr>
        <p:txBody>
          <a:bodyPr anchor="b">
            <a:noAutofit/>
          </a:bodyPr>
          <a:lstStyle>
            <a:lvl1pPr algn="l">
              <a:defRPr sz="4000" b="1" i="0">
                <a:solidFill>
                  <a:schemeClr val="bg1"/>
                </a:solidFill>
                <a:latin typeface="Montserrat" pitchFamily="2" charset="77"/>
              </a:defRPr>
            </a:lvl1pPr>
          </a:lstStyle>
          <a:p>
            <a:r>
              <a:rPr lang="en-US"/>
              <a:t>Sample Deck Title Here</a:t>
            </a:r>
          </a:p>
        </p:txBody>
      </p:sp>
      <p:sp>
        <p:nvSpPr>
          <p:cNvPr id="3" name="Subtitle 2">
            <a:extLst>
              <a:ext uri="{FF2B5EF4-FFF2-40B4-BE49-F238E27FC236}">
                <a16:creationId xmlns:a16="http://schemas.microsoft.com/office/drawing/2014/main" id="{D996E272-30C4-1841-8699-0A2DD8782A9E}"/>
              </a:ext>
            </a:extLst>
          </p:cNvPr>
          <p:cNvSpPr>
            <a:spLocks noGrp="1"/>
          </p:cNvSpPr>
          <p:nvPr>
            <p:ph type="subTitle" idx="1" hasCustomPrompt="1"/>
          </p:nvPr>
        </p:nvSpPr>
        <p:spPr>
          <a:xfrm>
            <a:off x="838200" y="3472831"/>
            <a:ext cx="9144000" cy="979901"/>
          </a:xfrm>
        </p:spPr>
        <p:txBody>
          <a:bodyPr>
            <a:noAutofit/>
          </a:bodyPr>
          <a:lstStyle>
            <a:lvl1pPr marL="0" indent="0" algn="l">
              <a:buNone/>
              <a:defRPr sz="2600" b="0" i="0">
                <a:solidFill>
                  <a:schemeClr val="bg1"/>
                </a:solidFill>
                <a:latin typeface="Montserrat Medium" pitchFamily="2" charset="77"/>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Sample Subhead</a:t>
            </a:r>
          </a:p>
        </p:txBody>
      </p:sp>
      <p:sp>
        <p:nvSpPr>
          <p:cNvPr id="9" name="Text Placeholder 2">
            <a:extLst>
              <a:ext uri="{FF2B5EF4-FFF2-40B4-BE49-F238E27FC236}">
                <a16:creationId xmlns:a16="http://schemas.microsoft.com/office/drawing/2014/main" id="{4D59FA0E-599C-2D43-B41B-FB0FAD4A5DB6}"/>
              </a:ext>
            </a:extLst>
          </p:cNvPr>
          <p:cNvSpPr>
            <a:spLocks noGrp="1"/>
          </p:cNvSpPr>
          <p:nvPr>
            <p:ph idx="10" hasCustomPrompt="1"/>
          </p:nvPr>
        </p:nvSpPr>
        <p:spPr>
          <a:xfrm>
            <a:off x="838201" y="4544805"/>
            <a:ext cx="6429499" cy="644712"/>
          </a:xfrm>
          <a:prstGeom prst="rect">
            <a:avLst/>
          </a:prstGeom>
        </p:spPr>
        <p:txBody>
          <a:bodyPr vert="horz" lIns="91440" tIns="45720" rIns="91440" bIns="45720" rtlCol="0" anchor="t">
            <a:noAutofit/>
          </a:bodyPr>
          <a:lstStyle>
            <a:lvl1pPr algn="l">
              <a:defRPr sz="1600">
                <a:solidFill>
                  <a:schemeClr val="bg1"/>
                </a:solidFill>
              </a:defRPr>
            </a:lvl1pPr>
            <a:lvl2pPr algn="l">
              <a:buFont typeface="Arial" panose="020B0604020202020204" pitchFamily="34" charset="0"/>
              <a:buNone/>
              <a:defRPr lang="en-US" sz="1400" b="0" i="0" smtClean="0">
                <a:solidFill>
                  <a:schemeClr val="bg1"/>
                </a:solidFill>
                <a:effectLst/>
                <a:latin typeface="Source Sans Pro" panose="020B0503030403020204" pitchFamily="34" charset="77"/>
              </a:defRPr>
            </a:lvl2pPr>
          </a:lstStyle>
          <a:p>
            <a:pPr lvl="0"/>
            <a:r>
              <a:rPr lang="en-US"/>
              <a:t>First Last</a:t>
            </a:r>
            <a:br>
              <a:rPr lang="en-US"/>
            </a:br>
            <a:r>
              <a:rPr lang="en-US"/>
              <a:t>Organization</a:t>
            </a:r>
          </a:p>
        </p:txBody>
      </p:sp>
      <p:pic>
        <p:nvPicPr>
          <p:cNvPr id="11" name="Picture 10" descr="A black and white logo&#10;&#10;Description automatically generated with medium confidence">
            <a:extLst>
              <a:ext uri="{FF2B5EF4-FFF2-40B4-BE49-F238E27FC236}">
                <a16:creationId xmlns:a16="http://schemas.microsoft.com/office/drawing/2014/main" id="{18CA2B1E-616A-9446-B6D0-4F9F515C4550}"/>
              </a:ext>
            </a:extLst>
          </p:cNvPr>
          <p:cNvPicPr>
            <a:picLocks noChangeAspect="1"/>
          </p:cNvPicPr>
          <p:nvPr userDrawn="1"/>
        </p:nvPicPr>
        <p:blipFill>
          <a:blip r:embed="rId3"/>
          <a:stretch>
            <a:fillRect/>
          </a:stretch>
        </p:blipFill>
        <p:spPr>
          <a:xfrm>
            <a:off x="952500" y="568531"/>
            <a:ext cx="2787805" cy="914400"/>
          </a:xfrm>
          <a:prstGeom prst="rect">
            <a:avLst/>
          </a:prstGeom>
        </p:spPr>
      </p:pic>
    </p:spTree>
    <p:extLst>
      <p:ext uri="{BB962C8B-B14F-4D97-AF65-F5344CB8AC3E}">
        <p14:creationId xmlns:p14="http://schemas.microsoft.com/office/powerpoint/2010/main" val="3583527029"/>
      </p:ext>
    </p:extLst>
  </p:cSld>
  <p:clrMapOvr>
    <a:masterClrMapping/>
  </p:clrMapOvr>
  <p:extLst>
    <p:ext uri="{DCECCB84-F9BA-43D5-87BE-67443E8EF086}">
      <p15:sldGuideLst xmlns:p15="http://schemas.microsoft.com/office/powerpoint/2012/main">
        <p15:guide id="1" orient="horz" pos="2136">
          <p15:clr>
            <a:srgbClr val="FBAE40"/>
          </p15:clr>
        </p15:guide>
        <p15:guide id="2" pos="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EFEDBD2-C188-5952-8DFD-A9A8020E34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 black and white logo&#10;&#10;Description automatically generated with medium confidence">
            <a:extLst>
              <a:ext uri="{FF2B5EF4-FFF2-40B4-BE49-F238E27FC236}">
                <a16:creationId xmlns:a16="http://schemas.microsoft.com/office/drawing/2014/main" id="{0BE464B8-06D6-4CA4-F3E9-4A8AE3B8A43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01" y="569384"/>
            <a:ext cx="326601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1948069"/>
            <a:ext cx="9144000" cy="1432683"/>
          </a:xfrm>
        </p:spPr>
        <p:txBody>
          <a:bodyPr anchor="b"/>
          <a:lstStyle>
            <a:lvl1pPr algn="l">
              <a:defRPr sz="4000" b="1" i="0">
                <a:solidFill>
                  <a:schemeClr val="bg1"/>
                </a:solidFill>
                <a:latin typeface="Montserrat" pitchFamily="2" charset="77"/>
              </a:defRPr>
            </a:lvl1pPr>
          </a:lstStyle>
          <a:p>
            <a:r>
              <a:rPr lang="en-US"/>
              <a:t>Click to edit Master title style</a:t>
            </a:r>
          </a:p>
        </p:txBody>
      </p:sp>
      <p:sp>
        <p:nvSpPr>
          <p:cNvPr id="3" name="Subtitle 2"/>
          <p:cNvSpPr>
            <a:spLocks noGrp="1"/>
          </p:cNvSpPr>
          <p:nvPr>
            <p:ph type="subTitle" idx="1"/>
          </p:nvPr>
        </p:nvSpPr>
        <p:spPr>
          <a:xfrm>
            <a:off x="838200" y="3472828"/>
            <a:ext cx="9144000" cy="979901"/>
          </a:xfrm>
        </p:spPr>
        <p:txBody>
          <a:bodyPr/>
          <a:lstStyle>
            <a:lvl1pPr marL="0" indent="0" algn="l">
              <a:buNone/>
              <a:defRPr sz="2600" b="0" i="0">
                <a:solidFill>
                  <a:schemeClr val="bg1"/>
                </a:solidFill>
                <a:latin typeface="Montserrat Medium" pitchFamily="2"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2" name="Text Placeholder 2"/>
          <p:cNvSpPr>
            <a:spLocks noGrp="1"/>
          </p:cNvSpPr>
          <p:nvPr>
            <p:ph idx="10"/>
          </p:nvPr>
        </p:nvSpPr>
        <p:spPr>
          <a:xfrm>
            <a:off x="838200" y="4544805"/>
            <a:ext cx="6429499" cy="644712"/>
          </a:xfrm>
          <a:prstGeom prst="rect">
            <a:avLst/>
          </a:prstGeom>
        </p:spPr>
        <p:txBody>
          <a:bodyPr anchor="t"/>
          <a:lstStyle>
            <a:lvl1pPr algn="l">
              <a:defRPr sz="1600">
                <a:solidFill>
                  <a:schemeClr val="bg1"/>
                </a:solidFill>
              </a:defRPr>
            </a:lvl1pPr>
            <a:lvl2pPr algn="l">
              <a:buFont typeface="Arial" panose="020B0604020202020204" pitchFamily="34" charset="0"/>
              <a:buNone/>
              <a:defRPr lang="en-US" sz="1400" b="0" i="0" smtClean="0">
                <a:solidFill>
                  <a:schemeClr val="bg1"/>
                </a:solidFill>
                <a:effectLst/>
                <a:latin typeface="Source Sans Pro" panose="020B0503030403020204" pitchFamily="34" charset="77"/>
              </a:defRPr>
            </a:lvl2pPr>
          </a:lstStyle>
          <a:p>
            <a:pPr lvl="0"/>
            <a:r>
              <a:rPr lang="en-US"/>
              <a:t>Click to edit Master text styles</a:t>
            </a:r>
          </a:p>
        </p:txBody>
      </p:sp>
    </p:spTree>
    <p:extLst>
      <p:ext uri="{BB962C8B-B14F-4D97-AF65-F5344CB8AC3E}">
        <p14:creationId xmlns:p14="http://schemas.microsoft.com/office/powerpoint/2010/main" val="111875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GTB">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1C04670-DFD9-1FF8-0CE3-6FB83CD0BD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 black and white logo&#10;&#10;Description automatically generated with medium confidence">
            <a:extLst>
              <a:ext uri="{FF2B5EF4-FFF2-40B4-BE49-F238E27FC236}">
                <a16:creationId xmlns:a16="http://schemas.microsoft.com/office/drawing/2014/main" id="{4451D8A6-2875-80FE-D6D6-BC9C1B8E07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00" y="569384"/>
            <a:ext cx="278765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1948069"/>
            <a:ext cx="9144000" cy="1432683"/>
          </a:xfrm>
        </p:spPr>
        <p:txBody>
          <a:bodyPr anchor="b"/>
          <a:lstStyle>
            <a:lvl1pPr algn="l">
              <a:defRPr sz="4000" b="1" i="0">
                <a:solidFill>
                  <a:schemeClr val="bg1"/>
                </a:solidFill>
                <a:latin typeface="Montserrat" pitchFamily="2" charset="77"/>
              </a:defRPr>
            </a:lvl1pPr>
          </a:lstStyle>
          <a:p>
            <a:r>
              <a:rPr lang="en-US"/>
              <a:t>Click to edit Master title style</a:t>
            </a:r>
          </a:p>
        </p:txBody>
      </p:sp>
      <p:sp>
        <p:nvSpPr>
          <p:cNvPr id="3" name="Subtitle 2"/>
          <p:cNvSpPr>
            <a:spLocks noGrp="1"/>
          </p:cNvSpPr>
          <p:nvPr>
            <p:ph type="subTitle" idx="1"/>
          </p:nvPr>
        </p:nvSpPr>
        <p:spPr>
          <a:xfrm>
            <a:off x="838200" y="3472828"/>
            <a:ext cx="9144000" cy="979901"/>
          </a:xfrm>
        </p:spPr>
        <p:txBody>
          <a:bodyPr/>
          <a:lstStyle>
            <a:lvl1pPr marL="0" indent="0" algn="l">
              <a:buNone/>
              <a:defRPr sz="2600" b="0" i="0">
                <a:solidFill>
                  <a:schemeClr val="bg1"/>
                </a:solidFill>
                <a:latin typeface="Montserrat Medium" pitchFamily="2"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Text Placeholder 2"/>
          <p:cNvSpPr>
            <a:spLocks noGrp="1"/>
          </p:cNvSpPr>
          <p:nvPr>
            <p:ph idx="10"/>
          </p:nvPr>
        </p:nvSpPr>
        <p:spPr>
          <a:xfrm>
            <a:off x="838200" y="4544805"/>
            <a:ext cx="6429499" cy="644712"/>
          </a:xfrm>
          <a:prstGeom prst="rect">
            <a:avLst/>
          </a:prstGeom>
        </p:spPr>
        <p:txBody>
          <a:bodyPr anchor="t"/>
          <a:lstStyle>
            <a:lvl1pPr algn="l">
              <a:defRPr sz="1600" b="0">
                <a:solidFill>
                  <a:schemeClr val="bg1"/>
                </a:solidFill>
              </a:defRPr>
            </a:lvl1pPr>
            <a:lvl2pPr algn="l">
              <a:buFont typeface="Arial" panose="020B0604020202020204" pitchFamily="34" charset="0"/>
              <a:buNone/>
              <a:defRPr lang="en-US" sz="1400" b="0" i="0" smtClean="0">
                <a:solidFill>
                  <a:schemeClr val="bg1"/>
                </a:solidFill>
                <a:effectLst/>
                <a:latin typeface="Source Sans Pro" panose="020B0503030403020204" pitchFamily="34" charset="77"/>
              </a:defRPr>
            </a:lvl2pPr>
          </a:lstStyle>
          <a:p>
            <a:pPr lvl="0"/>
            <a:r>
              <a:rPr lang="en-US"/>
              <a:t>Click to edit Master text styles</a:t>
            </a:r>
          </a:p>
        </p:txBody>
      </p:sp>
    </p:spTree>
    <p:extLst>
      <p:ext uri="{BB962C8B-B14F-4D97-AF65-F5344CB8AC3E}">
        <p14:creationId xmlns:p14="http://schemas.microsoft.com/office/powerpoint/2010/main" val="2247858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Fun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3242F81-5E98-766D-90E7-1AD84FDD97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 black and white logo&#10;&#10;Description automatically generated with medium confidence">
            <a:extLst>
              <a:ext uri="{FF2B5EF4-FFF2-40B4-BE49-F238E27FC236}">
                <a16:creationId xmlns:a16="http://schemas.microsoft.com/office/drawing/2014/main" id="{671337CD-3325-C058-7014-88B352154C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00" y="569384"/>
            <a:ext cx="278765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1948069"/>
            <a:ext cx="9144000" cy="1432683"/>
          </a:xfrm>
        </p:spPr>
        <p:txBody>
          <a:bodyPr anchor="b"/>
          <a:lstStyle>
            <a:lvl1pPr algn="l">
              <a:defRPr sz="4000" b="1" i="0">
                <a:solidFill>
                  <a:schemeClr val="bg1"/>
                </a:solidFill>
                <a:latin typeface="Montserrat" pitchFamily="2" charset="77"/>
              </a:defRPr>
            </a:lvl1pPr>
          </a:lstStyle>
          <a:p>
            <a:r>
              <a:rPr lang="en-US"/>
              <a:t>Click to edit Master title style</a:t>
            </a:r>
          </a:p>
        </p:txBody>
      </p:sp>
      <p:sp>
        <p:nvSpPr>
          <p:cNvPr id="3" name="Subtitle 2"/>
          <p:cNvSpPr>
            <a:spLocks noGrp="1"/>
          </p:cNvSpPr>
          <p:nvPr>
            <p:ph type="subTitle" idx="1"/>
          </p:nvPr>
        </p:nvSpPr>
        <p:spPr>
          <a:xfrm>
            <a:off x="838200" y="3472828"/>
            <a:ext cx="9144000" cy="979901"/>
          </a:xfrm>
        </p:spPr>
        <p:txBody>
          <a:bodyPr/>
          <a:lstStyle>
            <a:lvl1pPr marL="0" indent="0" algn="l">
              <a:buNone/>
              <a:defRPr sz="2600" b="0" i="0">
                <a:solidFill>
                  <a:schemeClr val="bg1"/>
                </a:solidFill>
                <a:latin typeface="Montserrat Medium" pitchFamily="2"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Text Placeholder 2"/>
          <p:cNvSpPr>
            <a:spLocks noGrp="1"/>
          </p:cNvSpPr>
          <p:nvPr>
            <p:ph idx="10"/>
          </p:nvPr>
        </p:nvSpPr>
        <p:spPr>
          <a:xfrm>
            <a:off x="838200" y="4544805"/>
            <a:ext cx="6429499" cy="644712"/>
          </a:xfrm>
          <a:prstGeom prst="rect">
            <a:avLst/>
          </a:prstGeom>
        </p:spPr>
        <p:txBody>
          <a:bodyPr anchor="t"/>
          <a:lstStyle>
            <a:lvl1pPr algn="l">
              <a:defRPr sz="1600">
                <a:solidFill>
                  <a:schemeClr val="bg1"/>
                </a:solidFill>
              </a:defRPr>
            </a:lvl1pPr>
            <a:lvl2pPr algn="l">
              <a:buFont typeface="Arial" panose="020B0604020202020204" pitchFamily="34" charset="0"/>
              <a:buNone/>
              <a:defRPr lang="en-US" sz="1400" b="0" i="0" smtClean="0">
                <a:solidFill>
                  <a:schemeClr val="bg1"/>
                </a:solidFill>
                <a:effectLst/>
                <a:latin typeface="Source Sans Pro" panose="020B0503030403020204" pitchFamily="34" charset="77"/>
              </a:defRPr>
            </a:lvl2pPr>
          </a:lstStyle>
          <a:p>
            <a:pPr lvl="0"/>
            <a:r>
              <a:rPr lang="en-US"/>
              <a:t>Click to edit Master text styles</a:t>
            </a:r>
          </a:p>
        </p:txBody>
      </p:sp>
    </p:spTree>
    <p:extLst>
      <p:ext uri="{BB962C8B-B14F-4D97-AF65-F5344CB8AC3E}">
        <p14:creationId xmlns:p14="http://schemas.microsoft.com/office/powerpoint/2010/main" val="2129105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descr="Background pattern&#10;&#10;Description automatically generated">
            <a:extLst>
              <a:ext uri="{FF2B5EF4-FFF2-40B4-BE49-F238E27FC236}">
                <a16:creationId xmlns:a16="http://schemas.microsoft.com/office/drawing/2014/main" id="{8B96551A-E92A-7DD9-1D35-5083093760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284"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77AA184-FC47-84AF-8208-8C92DF1D24A0}"/>
              </a:ext>
            </a:extLst>
          </p:cNvPr>
          <p:cNvSpPr txBox="1"/>
          <p:nvPr userDrawn="1"/>
        </p:nvSpPr>
        <p:spPr>
          <a:xfrm>
            <a:off x="6904568" y="6421967"/>
            <a:ext cx="5425017" cy="230832"/>
          </a:xfrm>
          <a:prstGeom prst="rect">
            <a:avLst/>
          </a:prstGeom>
          <a:noFill/>
        </p:spPr>
        <p:txBody>
          <a:bodyPr>
            <a:spAutoFit/>
          </a:bodyPr>
          <a:lstStyle/>
          <a:p>
            <a:pPr defTabSz="914354" eaLnBrk="1" fontAlgn="auto" hangingPunct="1">
              <a:spcBef>
                <a:spcPts val="0"/>
              </a:spcBef>
              <a:spcAft>
                <a:spcPts val="0"/>
              </a:spcAf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6" name="Picture 9">
            <a:extLst>
              <a:ext uri="{FF2B5EF4-FFF2-40B4-BE49-F238E27FC236}">
                <a16:creationId xmlns:a16="http://schemas.microsoft.com/office/drawing/2014/main" id="{FA329BC0-7503-67A0-81D6-DF452C90E6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32034" y="6430434"/>
            <a:ext cx="372533" cy="21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31692" y="1779377"/>
            <a:ext cx="5424616" cy="1622639"/>
          </a:xfrm>
        </p:spPr>
        <p:txBody>
          <a:bodyPr anchor="b"/>
          <a:lstStyle>
            <a:lvl1pPr>
              <a:defRPr sz="3400"/>
            </a:lvl1pPr>
          </a:lstStyle>
          <a:p>
            <a:r>
              <a:rPr lang="en-US"/>
              <a:t>Click to edit Master title style</a:t>
            </a:r>
          </a:p>
        </p:txBody>
      </p:sp>
      <p:sp>
        <p:nvSpPr>
          <p:cNvPr id="3" name="Text Placeholder 2"/>
          <p:cNvSpPr>
            <a:spLocks noGrp="1"/>
          </p:cNvSpPr>
          <p:nvPr>
            <p:ph type="body" idx="1"/>
          </p:nvPr>
        </p:nvSpPr>
        <p:spPr>
          <a:xfrm>
            <a:off x="6431692" y="3422813"/>
            <a:ext cx="5424616" cy="1500187"/>
          </a:xfrm>
        </p:spPr>
        <p:txBody>
          <a:bodyPr/>
          <a:lstStyle>
            <a:lvl1pPr marL="0" indent="0">
              <a:buNone/>
              <a:defRPr sz="2400" b="0" i="0">
                <a:solidFill>
                  <a:schemeClr val="tx1"/>
                </a:solidFill>
                <a:latin typeface="Montserrat Medium" pitchFamily="2"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10" name="Picture Placeholder 2"/>
          <p:cNvSpPr>
            <a:spLocks noGrp="1"/>
          </p:cNvSpPr>
          <p:nvPr>
            <p:ph type="pic" idx="13"/>
          </p:nvPr>
        </p:nvSpPr>
        <p:spPr>
          <a:xfrm>
            <a:off x="0" y="2"/>
            <a:ext cx="6096000" cy="6857999"/>
          </a:xfrm>
          <a:solidFill>
            <a:schemeClr val="bg1">
              <a:lumMod val="95000"/>
            </a:schemeClr>
          </a:solidFill>
        </p:spPr>
        <p:txBody>
          <a:bodyPr anchor="ctr"/>
          <a:lstStyle>
            <a:lvl1pPr marL="0" indent="0" algn="ctr">
              <a:buNone/>
              <a:defRPr sz="20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7" name="Slide Number Placeholder 5">
            <a:extLst>
              <a:ext uri="{FF2B5EF4-FFF2-40B4-BE49-F238E27FC236}">
                <a16:creationId xmlns:a16="http://schemas.microsoft.com/office/drawing/2014/main" id="{59EB178C-C2EF-0350-B100-79D5BE9DF994}"/>
              </a:ext>
            </a:extLst>
          </p:cNvPr>
          <p:cNvSpPr>
            <a:spLocks noGrp="1"/>
          </p:cNvSpPr>
          <p:nvPr>
            <p:ph type="sldNum" sz="quarter" idx="14"/>
          </p:nvPr>
        </p:nvSpPr>
        <p:spPr/>
        <p:txBody>
          <a:bodyPr/>
          <a:lstStyle>
            <a:lvl1pPr>
              <a:defRPr/>
            </a:lvl1pPr>
          </a:lstStyle>
          <a:p>
            <a:pPr>
              <a:defRPr/>
            </a:pPr>
            <a:fld id="{05479727-2D50-439E-B3E5-D40AFD627A61}" type="slidenum">
              <a:rPr lang="en-US"/>
              <a:pPr>
                <a:defRPr/>
              </a:pPr>
              <a:t>‹#›</a:t>
            </a:fld>
            <a:endParaRPr lang="en-US"/>
          </a:p>
        </p:txBody>
      </p:sp>
    </p:spTree>
    <p:extLst>
      <p:ext uri="{BB962C8B-B14F-4D97-AF65-F5344CB8AC3E}">
        <p14:creationId xmlns:p14="http://schemas.microsoft.com/office/powerpoint/2010/main" val="326963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6" descr="Background pattern&#10;&#10;Description automatically generated">
            <a:extLst>
              <a:ext uri="{FF2B5EF4-FFF2-40B4-BE49-F238E27FC236}">
                <a16:creationId xmlns:a16="http://schemas.microsoft.com/office/drawing/2014/main" id="{D50119AE-5DDD-A64A-EB8F-685CBC9A6E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6462AC7-8430-DFA9-4E46-21325F1B86FB}"/>
              </a:ext>
            </a:extLst>
          </p:cNvPr>
          <p:cNvSpPr txBox="1"/>
          <p:nvPr userDrawn="1"/>
        </p:nvSpPr>
        <p:spPr>
          <a:xfrm>
            <a:off x="1176868" y="6405033"/>
            <a:ext cx="5425017" cy="230832"/>
          </a:xfrm>
          <a:prstGeom prst="rect">
            <a:avLst/>
          </a:prstGeom>
          <a:noFill/>
        </p:spPr>
        <p:txBody>
          <a:bodyPr>
            <a:spAutoFit/>
          </a:bodyPr>
          <a:lstStyle/>
          <a:p>
            <a:pPr defTabSz="914354" eaLnBrk="1" fontAlgn="auto" hangingPunct="1">
              <a:spcBef>
                <a:spcPts val="0"/>
              </a:spcBef>
              <a:spcAft>
                <a:spcPts val="0"/>
              </a:spcAf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5" name="Picture 9">
            <a:extLst>
              <a:ext uri="{FF2B5EF4-FFF2-40B4-BE49-F238E27FC236}">
                <a16:creationId xmlns:a16="http://schemas.microsoft.com/office/drawing/2014/main" id="{88FF5388-0BBD-F517-0A1A-01642621A4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734" y="6421967"/>
            <a:ext cx="3725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79377"/>
            <a:ext cx="10515600" cy="1622639"/>
          </a:xfrm>
        </p:spPr>
        <p:txBody>
          <a:bodyPr anchor="b"/>
          <a:lstStyle>
            <a:lvl1pPr>
              <a:defRPr sz="3400"/>
            </a:lvl1pPr>
          </a:lstStyle>
          <a:p>
            <a:r>
              <a:rPr lang="en-US"/>
              <a:t>Click to edit Master title style</a:t>
            </a:r>
          </a:p>
        </p:txBody>
      </p:sp>
      <p:sp>
        <p:nvSpPr>
          <p:cNvPr id="10" name="Text Placeholder 2"/>
          <p:cNvSpPr>
            <a:spLocks noGrp="1"/>
          </p:cNvSpPr>
          <p:nvPr>
            <p:ph type="body" idx="1"/>
          </p:nvPr>
        </p:nvSpPr>
        <p:spPr>
          <a:xfrm>
            <a:off x="831852" y="3429003"/>
            <a:ext cx="10515600" cy="1500187"/>
          </a:xfrm>
        </p:spPr>
        <p:txBody>
          <a:bodyPr/>
          <a:lstStyle>
            <a:lvl1pPr marL="0" indent="0">
              <a:buNone/>
              <a:defRPr sz="2400" b="0" i="0">
                <a:solidFill>
                  <a:schemeClr val="tx1"/>
                </a:solidFill>
                <a:latin typeface="Montserrat Medium" pitchFamily="2"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96D52E9-ABF2-6D47-D357-3FDF2819678B}"/>
              </a:ext>
            </a:extLst>
          </p:cNvPr>
          <p:cNvSpPr>
            <a:spLocks noGrp="1"/>
          </p:cNvSpPr>
          <p:nvPr>
            <p:ph type="sldNum" sz="quarter" idx="10"/>
          </p:nvPr>
        </p:nvSpPr>
        <p:spPr/>
        <p:txBody>
          <a:bodyPr/>
          <a:lstStyle>
            <a:lvl1pPr>
              <a:defRPr/>
            </a:lvl1pPr>
          </a:lstStyle>
          <a:p>
            <a:pPr>
              <a:defRPr/>
            </a:pPr>
            <a:fld id="{CD19595A-C6CD-4872-AE7E-06C6568F9699}" type="slidenum">
              <a:rPr lang="en-US"/>
              <a:pPr>
                <a:defRPr/>
              </a:pPr>
              <a:t>‹#›</a:t>
            </a:fld>
            <a:endParaRPr lang="en-US"/>
          </a:p>
        </p:txBody>
      </p:sp>
    </p:spTree>
    <p:extLst>
      <p:ext uri="{BB962C8B-B14F-4D97-AF65-F5344CB8AC3E}">
        <p14:creationId xmlns:p14="http://schemas.microsoft.com/office/powerpoint/2010/main" val="3250603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922549"/>
            <a:ext cx="10515600" cy="1196419"/>
          </a:xfrm>
        </p:spPr>
        <p:txBody>
          <a:bodyPr anchor="b"/>
          <a:lstStyle/>
          <a:p>
            <a:r>
              <a:rPr lang="en-US"/>
              <a:t>Click to edit Master title style</a:t>
            </a:r>
          </a:p>
        </p:txBody>
      </p:sp>
      <p:sp>
        <p:nvSpPr>
          <p:cNvPr id="5" name="Content Placeholder 2"/>
          <p:cNvSpPr>
            <a:spLocks noGrp="1"/>
          </p:cNvSpPr>
          <p:nvPr>
            <p:ph idx="1"/>
          </p:nvPr>
        </p:nvSpPr>
        <p:spPr>
          <a:xfrm>
            <a:off x="838200" y="2471353"/>
            <a:ext cx="10515600" cy="3532617"/>
          </a:xfrm>
        </p:spPr>
        <p:txBody>
          <a:bodyPr/>
          <a:lstStyle>
            <a:lvl1pPr marL="466714" indent="-466714">
              <a:buClr>
                <a:schemeClr val="tx1"/>
              </a:buClr>
              <a:buFont typeface="+mj-lt"/>
              <a:buAutoNum type="romanUcPeriod"/>
              <a:tabLst/>
              <a:defRPr b="0" i="0">
                <a:solidFill>
                  <a:schemeClr val="bg2">
                    <a:lumMod val="10000"/>
                  </a:schemeClr>
                </a:solidFill>
                <a:latin typeface="Montserrat Medium" pitchFamily="2" charset="77"/>
              </a:defRPr>
            </a:lvl1pPr>
            <a:lvl2pPr marL="685766" indent="-228589">
              <a:buClr>
                <a:srgbClr val="000000"/>
              </a:buClr>
              <a:buFont typeface="+mj-lt"/>
              <a:buAutoNum type="romanUcPeriod"/>
              <a:defRPr>
                <a:solidFill>
                  <a:schemeClr val="bg2">
                    <a:lumMod val="10000"/>
                  </a:schemeClr>
                </a:solidFill>
                <a:latin typeface="Montserrat" pitchFamily="2" charset="77"/>
              </a:defRPr>
            </a:lvl2pPr>
            <a:lvl3pPr>
              <a:buClr>
                <a:schemeClr val="tx1"/>
              </a:buClr>
              <a:buFont typeface="+mj-lt"/>
              <a:buAutoNum type="romanUcPeriod"/>
              <a:defRPr>
                <a:solidFill>
                  <a:schemeClr val="bg2">
                    <a:lumMod val="10000"/>
                  </a:schemeClr>
                </a:solidFill>
                <a:latin typeface="Montserrat" pitchFamily="2" charset="77"/>
              </a:defRPr>
            </a:lvl3pPr>
            <a:lvl4pPr>
              <a:buClr>
                <a:schemeClr val="tx1"/>
              </a:buClr>
              <a:buFont typeface="+mj-lt"/>
              <a:buAutoNum type="romanUcPeriod"/>
              <a:defRPr>
                <a:solidFill>
                  <a:schemeClr val="bg2">
                    <a:lumMod val="10000"/>
                  </a:schemeClr>
                </a:solidFill>
                <a:latin typeface="Montserrat" pitchFamily="2" charset="77"/>
              </a:defRPr>
            </a:lvl4pPr>
            <a:lvl5pPr>
              <a:buClr>
                <a:schemeClr val="tx1"/>
              </a:buClr>
              <a:buFont typeface="+mj-lt"/>
              <a:buAutoNum type="romanUcPeriod"/>
              <a:defRPr>
                <a:solidFill>
                  <a:schemeClr val="bg2">
                    <a:lumMod val="10000"/>
                  </a:schemeClr>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59A0E43-20BB-16B6-CB1F-2025BC9CCD5D}"/>
              </a:ext>
            </a:extLst>
          </p:cNvPr>
          <p:cNvSpPr>
            <a:spLocks noGrp="1"/>
          </p:cNvSpPr>
          <p:nvPr>
            <p:ph type="sldNum" sz="quarter" idx="10"/>
          </p:nvPr>
        </p:nvSpPr>
        <p:spPr/>
        <p:txBody>
          <a:bodyPr/>
          <a:lstStyle>
            <a:lvl1pPr>
              <a:defRPr/>
            </a:lvl1pPr>
          </a:lstStyle>
          <a:p>
            <a:pPr>
              <a:defRPr/>
            </a:pPr>
            <a:fld id="{5CF4B719-D0EA-4427-AB97-E00F14BFDCCA}" type="slidenum">
              <a:rPr lang="en-US"/>
              <a:pPr>
                <a:defRPr/>
              </a:pPr>
              <a:t>‹#›</a:t>
            </a:fld>
            <a:endParaRPr lang="en-US"/>
          </a:p>
        </p:txBody>
      </p:sp>
    </p:spTree>
    <p:extLst>
      <p:ext uri="{BB962C8B-B14F-4D97-AF65-F5344CB8AC3E}">
        <p14:creationId xmlns:p14="http://schemas.microsoft.com/office/powerpoint/2010/main" val="1068503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ECFA519-C45D-928F-851A-0EE998978309}"/>
              </a:ext>
            </a:extLst>
          </p:cNvPr>
          <p:cNvSpPr txBox="1">
            <a:spLocks/>
          </p:cNvSpPr>
          <p:nvPr userDrawn="1"/>
        </p:nvSpPr>
        <p:spPr bwMode="auto">
          <a:xfrm>
            <a:off x="889000" y="465667"/>
            <a:ext cx="10414000" cy="990600"/>
          </a:xfrm>
          <a:prstGeom prst="rect">
            <a:avLst/>
          </a:prstGeom>
          <a:noFill/>
          <a:ln>
            <a:noFill/>
          </a:ln>
        </p:spPr>
        <p:txBody>
          <a:bodyPr/>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3200" b="1">
                <a:latin typeface="Montserrat" pitchFamily="2" charset="77"/>
              </a:rPr>
              <a:t>Presenters</a:t>
            </a:r>
          </a:p>
        </p:txBody>
      </p:sp>
      <p:sp>
        <p:nvSpPr>
          <p:cNvPr id="7" name="Text Placeholder 2"/>
          <p:cNvSpPr>
            <a:spLocks noGrp="1"/>
          </p:cNvSpPr>
          <p:nvPr>
            <p:ph idx="1"/>
          </p:nvPr>
        </p:nvSpPr>
        <p:spPr>
          <a:xfrm>
            <a:off x="1247140" y="3562032"/>
            <a:ext cx="2951480" cy="1463040"/>
          </a:xfrm>
          <a:prstGeom prst="rect">
            <a:avLst/>
          </a:prstGeom>
        </p:spPr>
        <p:txBody>
          <a:bodyPr anchor="t"/>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5" name="Picture Placeholder 2"/>
          <p:cNvSpPr>
            <a:spLocks noGrp="1"/>
          </p:cNvSpPr>
          <p:nvPr>
            <p:ph type="pic" idx="13"/>
          </p:nvPr>
        </p:nvSpPr>
        <p:spPr>
          <a:xfrm>
            <a:off x="1991360"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1" name="Picture Placeholder 2"/>
          <p:cNvSpPr>
            <a:spLocks noGrp="1"/>
          </p:cNvSpPr>
          <p:nvPr>
            <p:ph type="pic" idx="15"/>
          </p:nvPr>
        </p:nvSpPr>
        <p:spPr>
          <a:xfrm>
            <a:off x="5364480"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3" name="Picture Placeholder 2"/>
          <p:cNvSpPr>
            <a:spLocks noGrp="1"/>
          </p:cNvSpPr>
          <p:nvPr>
            <p:ph type="pic" idx="17"/>
          </p:nvPr>
        </p:nvSpPr>
        <p:spPr>
          <a:xfrm>
            <a:off x="8737600"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0" name="Text Placeholder 2"/>
          <p:cNvSpPr>
            <a:spLocks noGrp="1"/>
          </p:cNvSpPr>
          <p:nvPr>
            <p:ph idx="20"/>
          </p:nvPr>
        </p:nvSpPr>
        <p:spPr>
          <a:xfrm>
            <a:off x="4620260" y="3562032"/>
            <a:ext cx="2951480" cy="1463040"/>
          </a:xfrm>
          <a:prstGeom prst="rect">
            <a:avLst/>
          </a:prstGeom>
        </p:spPr>
        <p:txBody>
          <a:bodyPr anchor="t"/>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12" name="Text Placeholder 2"/>
          <p:cNvSpPr>
            <a:spLocks noGrp="1"/>
          </p:cNvSpPr>
          <p:nvPr>
            <p:ph idx="21"/>
          </p:nvPr>
        </p:nvSpPr>
        <p:spPr>
          <a:xfrm>
            <a:off x="7993380" y="3562032"/>
            <a:ext cx="2951480" cy="1463040"/>
          </a:xfrm>
          <a:prstGeom prst="rect">
            <a:avLst/>
          </a:prstGeom>
        </p:spPr>
        <p:txBody>
          <a:bodyPr anchor="t"/>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3" name="Slide Number Placeholder 5">
            <a:extLst>
              <a:ext uri="{FF2B5EF4-FFF2-40B4-BE49-F238E27FC236}">
                <a16:creationId xmlns:a16="http://schemas.microsoft.com/office/drawing/2014/main" id="{E8301B55-5833-350A-F02A-C956CD2AB7F0}"/>
              </a:ext>
            </a:extLst>
          </p:cNvPr>
          <p:cNvSpPr>
            <a:spLocks noGrp="1"/>
          </p:cNvSpPr>
          <p:nvPr>
            <p:ph type="sldNum" sz="quarter" idx="22"/>
          </p:nvPr>
        </p:nvSpPr>
        <p:spPr/>
        <p:txBody>
          <a:bodyPr/>
          <a:lstStyle>
            <a:lvl1pPr>
              <a:defRPr/>
            </a:lvl1pPr>
          </a:lstStyle>
          <a:p>
            <a:pPr>
              <a:defRPr/>
            </a:pPr>
            <a:fld id="{4D5A3A98-63C9-46F5-AE9D-AD54F548562C}" type="slidenum">
              <a:rPr lang="en-US"/>
              <a:pPr>
                <a:defRPr/>
              </a:pPr>
              <a:t>‹#›</a:t>
            </a:fld>
            <a:endParaRPr lang="en-US"/>
          </a:p>
        </p:txBody>
      </p:sp>
    </p:spTree>
    <p:extLst>
      <p:ext uri="{BB962C8B-B14F-4D97-AF65-F5344CB8AC3E}">
        <p14:creationId xmlns:p14="http://schemas.microsoft.com/office/powerpoint/2010/main" val="4217259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resenters">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A7D2E07-74F9-F457-6759-22B5FF2D7CBF}"/>
              </a:ext>
            </a:extLst>
          </p:cNvPr>
          <p:cNvSpPr txBox="1">
            <a:spLocks/>
          </p:cNvSpPr>
          <p:nvPr userDrawn="1"/>
        </p:nvSpPr>
        <p:spPr bwMode="auto">
          <a:xfrm>
            <a:off x="889000" y="465667"/>
            <a:ext cx="10414000" cy="990600"/>
          </a:xfrm>
          <a:prstGeom prst="rect">
            <a:avLst/>
          </a:prstGeom>
          <a:noFill/>
          <a:ln>
            <a:noFill/>
          </a:ln>
        </p:spPr>
        <p:txBody>
          <a:bodyPr/>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3200" b="1">
                <a:latin typeface="Montserrat" pitchFamily="2" charset="77"/>
              </a:rPr>
              <a:t>Impact: Education, Licensure, Employment</a:t>
            </a:r>
          </a:p>
        </p:txBody>
      </p:sp>
      <p:sp>
        <p:nvSpPr>
          <p:cNvPr id="7" name="Text Placeholder 2"/>
          <p:cNvSpPr>
            <a:spLocks noGrp="1"/>
          </p:cNvSpPr>
          <p:nvPr>
            <p:ph idx="1"/>
          </p:nvPr>
        </p:nvSpPr>
        <p:spPr>
          <a:xfrm>
            <a:off x="1247140" y="3562032"/>
            <a:ext cx="2951480" cy="1463040"/>
          </a:xfrm>
          <a:prstGeom prst="rect">
            <a:avLst/>
          </a:prstGeom>
        </p:spPr>
        <p:txBody>
          <a:bodyPr anchor="t"/>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5" name="Picture Placeholder 2"/>
          <p:cNvSpPr>
            <a:spLocks noGrp="1"/>
          </p:cNvSpPr>
          <p:nvPr>
            <p:ph type="pic" idx="13"/>
          </p:nvPr>
        </p:nvSpPr>
        <p:spPr>
          <a:xfrm>
            <a:off x="1991360"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1" name="Picture Placeholder 2"/>
          <p:cNvSpPr>
            <a:spLocks noGrp="1"/>
          </p:cNvSpPr>
          <p:nvPr>
            <p:ph type="pic" idx="15"/>
          </p:nvPr>
        </p:nvSpPr>
        <p:spPr>
          <a:xfrm>
            <a:off x="5364480"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3" name="Picture Placeholder 2"/>
          <p:cNvSpPr>
            <a:spLocks noGrp="1"/>
          </p:cNvSpPr>
          <p:nvPr>
            <p:ph type="pic" idx="17"/>
          </p:nvPr>
        </p:nvSpPr>
        <p:spPr>
          <a:xfrm>
            <a:off x="8737600"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0" name="Text Placeholder 2"/>
          <p:cNvSpPr>
            <a:spLocks noGrp="1"/>
          </p:cNvSpPr>
          <p:nvPr>
            <p:ph idx="20"/>
          </p:nvPr>
        </p:nvSpPr>
        <p:spPr>
          <a:xfrm>
            <a:off x="4620260" y="3562032"/>
            <a:ext cx="2951480" cy="1463040"/>
          </a:xfrm>
          <a:prstGeom prst="rect">
            <a:avLst/>
          </a:prstGeom>
        </p:spPr>
        <p:txBody>
          <a:bodyPr anchor="t"/>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12" name="Text Placeholder 2"/>
          <p:cNvSpPr>
            <a:spLocks noGrp="1"/>
          </p:cNvSpPr>
          <p:nvPr>
            <p:ph idx="21"/>
          </p:nvPr>
        </p:nvSpPr>
        <p:spPr>
          <a:xfrm>
            <a:off x="7993380" y="3562032"/>
            <a:ext cx="2951480" cy="1463040"/>
          </a:xfrm>
          <a:prstGeom prst="rect">
            <a:avLst/>
          </a:prstGeom>
        </p:spPr>
        <p:txBody>
          <a:bodyPr anchor="t"/>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3" name="Slide Number Placeholder 5">
            <a:extLst>
              <a:ext uri="{FF2B5EF4-FFF2-40B4-BE49-F238E27FC236}">
                <a16:creationId xmlns:a16="http://schemas.microsoft.com/office/drawing/2014/main" id="{3A5BEAFD-90E9-1F43-F308-7D004506F960}"/>
              </a:ext>
            </a:extLst>
          </p:cNvPr>
          <p:cNvSpPr>
            <a:spLocks noGrp="1"/>
          </p:cNvSpPr>
          <p:nvPr>
            <p:ph type="sldNum" sz="quarter" idx="22"/>
          </p:nvPr>
        </p:nvSpPr>
        <p:spPr/>
        <p:txBody>
          <a:bodyPr/>
          <a:lstStyle>
            <a:lvl1pPr>
              <a:defRPr/>
            </a:lvl1pPr>
          </a:lstStyle>
          <a:p>
            <a:pPr>
              <a:defRPr/>
            </a:pPr>
            <a:fld id="{1A62E807-4C26-448E-AF36-68AFA5C1577E}" type="slidenum">
              <a:rPr lang="en-US"/>
              <a:pPr>
                <a:defRPr/>
              </a:pPr>
              <a:t>‹#›</a:t>
            </a:fld>
            <a:endParaRPr lang="en-US"/>
          </a:p>
        </p:txBody>
      </p:sp>
    </p:spTree>
    <p:extLst>
      <p:ext uri="{BB962C8B-B14F-4D97-AF65-F5344CB8AC3E}">
        <p14:creationId xmlns:p14="http://schemas.microsoft.com/office/powerpoint/2010/main" val="3924039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ers +">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2F5F474-A705-3761-E169-A81C0C64B4EB}"/>
              </a:ext>
            </a:extLst>
          </p:cNvPr>
          <p:cNvSpPr txBox="1">
            <a:spLocks/>
          </p:cNvSpPr>
          <p:nvPr userDrawn="1"/>
        </p:nvSpPr>
        <p:spPr bwMode="auto">
          <a:xfrm>
            <a:off x="889000" y="465667"/>
            <a:ext cx="10414000" cy="990600"/>
          </a:xfrm>
          <a:prstGeom prst="rect">
            <a:avLst/>
          </a:prstGeom>
          <a:noFill/>
          <a:ln>
            <a:noFill/>
          </a:ln>
        </p:spPr>
        <p:txBody>
          <a:bodyPr/>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3200" b="1">
                <a:latin typeface="Montserrat" pitchFamily="2" charset="77"/>
              </a:rPr>
              <a:t>Presenters</a:t>
            </a:r>
          </a:p>
        </p:txBody>
      </p:sp>
      <p:sp>
        <p:nvSpPr>
          <p:cNvPr id="7" name="Text Placeholder 2"/>
          <p:cNvSpPr>
            <a:spLocks noGrp="1"/>
          </p:cNvSpPr>
          <p:nvPr>
            <p:ph idx="1"/>
          </p:nvPr>
        </p:nvSpPr>
        <p:spPr>
          <a:xfrm>
            <a:off x="640715" y="3562032"/>
            <a:ext cx="1835151" cy="1463040"/>
          </a:xfrm>
          <a:prstGeom prst="rect">
            <a:avLst/>
          </a:prstGeom>
        </p:spPr>
        <p:txBody>
          <a:bodyPr anchor="t"/>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5" name="Picture Placeholder 2"/>
          <p:cNvSpPr>
            <a:spLocks noGrp="1"/>
          </p:cNvSpPr>
          <p:nvPr>
            <p:ph type="pic" idx="13"/>
          </p:nvPr>
        </p:nvSpPr>
        <p:spPr>
          <a:xfrm>
            <a:off x="826771"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1" name="Picture Placeholder 2"/>
          <p:cNvSpPr>
            <a:spLocks noGrp="1"/>
          </p:cNvSpPr>
          <p:nvPr>
            <p:ph type="pic" idx="15"/>
          </p:nvPr>
        </p:nvSpPr>
        <p:spPr>
          <a:xfrm>
            <a:off x="5364480"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3" name="Picture Placeholder 2"/>
          <p:cNvSpPr>
            <a:spLocks noGrp="1"/>
          </p:cNvSpPr>
          <p:nvPr>
            <p:ph type="pic" idx="17"/>
          </p:nvPr>
        </p:nvSpPr>
        <p:spPr>
          <a:xfrm>
            <a:off x="9902191"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0" name="Text Placeholder 2"/>
          <p:cNvSpPr>
            <a:spLocks noGrp="1"/>
          </p:cNvSpPr>
          <p:nvPr>
            <p:ph idx="20"/>
          </p:nvPr>
        </p:nvSpPr>
        <p:spPr>
          <a:xfrm>
            <a:off x="5178426" y="3562032"/>
            <a:ext cx="1835151" cy="1463040"/>
          </a:xfrm>
          <a:prstGeom prst="rect">
            <a:avLst/>
          </a:prstGeom>
        </p:spPr>
        <p:txBody>
          <a:bodyPr anchor="t"/>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12" name="Text Placeholder 2"/>
          <p:cNvSpPr>
            <a:spLocks noGrp="1"/>
          </p:cNvSpPr>
          <p:nvPr>
            <p:ph idx="21"/>
          </p:nvPr>
        </p:nvSpPr>
        <p:spPr>
          <a:xfrm>
            <a:off x="9716135" y="3562032"/>
            <a:ext cx="1835151" cy="1463040"/>
          </a:xfrm>
          <a:prstGeom prst="rect">
            <a:avLst/>
          </a:prstGeom>
        </p:spPr>
        <p:txBody>
          <a:bodyPr anchor="t"/>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14" name="Picture Placeholder 2"/>
          <p:cNvSpPr>
            <a:spLocks noGrp="1"/>
          </p:cNvSpPr>
          <p:nvPr>
            <p:ph type="pic" idx="22"/>
          </p:nvPr>
        </p:nvSpPr>
        <p:spPr>
          <a:xfrm>
            <a:off x="3095625"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5" name="Text Placeholder 2"/>
          <p:cNvSpPr>
            <a:spLocks noGrp="1"/>
          </p:cNvSpPr>
          <p:nvPr>
            <p:ph idx="23"/>
          </p:nvPr>
        </p:nvSpPr>
        <p:spPr>
          <a:xfrm>
            <a:off x="2909570" y="3562032"/>
            <a:ext cx="1835151" cy="1463040"/>
          </a:xfrm>
          <a:prstGeom prst="rect">
            <a:avLst/>
          </a:prstGeom>
        </p:spPr>
        <p:txBody>
          <a:bodyPr anchor="t"/>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17" name="Picture Placeholder 2"/>
          <p:cNvSpPr>
            <a:spLocks noGrp="1"/>
          </p:cNvSpPr>
          <p:nvPr>
            <p:ph type="pic" idx="24"/>
          </p:nvPr>
        </p:nvSpPr>
        <p:spPr>
          <a:xfrm>
            <a:off x="7633335" y="1935480"/>
            <a:ext cx="1463040" cy="1463040"/>
          </a:xfrm>
          <a:no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18" name="Text Placeholder 2"/>
          <p:cNvSpPr>
            <a:spLocks noGrp="1"/>
          </p:cNvSpPr>
          <p:nvPr>
            <p:ph idx="25"/>
          </p:nvPr>
        </p:nvSpPr>
        <p:spPr>
          <a:xfrm>
            <a:off x="7447281" y="3562032"/>
            <a:ext cx="1835151" cy="1463040"/>
          </a:xfrm>
          <a:prstGeom prst="rect">
            <a:avLst/>
          </a:prstGeom>
        </p:spPr>
        <p:txBody>
          <a:bodyPr anchor="t"/>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Click to edit Master text styles</a:t>
            </a:r>
          </a:p>
          <a:p>
            <a:pPr lvl="1"/>
            <a:r>
              <a:rPr lang="en-US"/>
              <a:t>Second level</a:t>
            </a:r>
          </a:p>
        </p:txBody>
      </p:sp>
      <p:sp>
        <p:nvSpPr>
          <p:cNvPr id="3" name="Slide Number Placeholder 5">
            <a:extLst>
              <a:ext uri="{FF2B5EF4-FFF2-40B4-BE49-F238E27FC236}">
                <a16:creationId xmlns:a16="http://schemas.microsoft.com/office/drawing/2014/main" id="{C6E43CF8-244F-8954-F128-F015F5D616DA}"/>
              </a:ext>
            </a:extLst>
          </p:cNvPr>
          <p:cNvSpPr>
            <a:spLocks noGrp="1"/>
          </p:cNvSpPr>
          <p:nvPr>
            <p:ph type="sldNum" sz="quarter" idx="26"/>
          </p:nvPr>
        </p:nvSpPr>
        <p:spPr/>
        <p:txBody>
          <a:bodyPr/>
          <a:lstStyle>
            <a:lvl1pPr>
              <a:defRPr/>
            </a:lvl1pPr>
          </a:lstStyle>
          <a:p>
            <a:pPr>
              <a:defRPr/>
            </a:pPr>
            <a:fld id="{FEE029AA-E630-4CFB-A565-2D1AD1DFD64E}" type="slidenum">
              <a:rPr lang="en-US"/>
              <a:pPr>
                <a:defRPr/>
              </a:pPr>
              <a:t>‹#›</a:t>
            </a:fld>
            <a:endParaRPr lang="en-US"/>
          </a:p>
        </p:txBody>
      </p:sp>
    </p:spTree>
    <p:extLst>
      <p:ext uri="{BB962C8B-B14F-4D97-AF65-F5344CB8AC3E}">
        <p14:creationId xmlns:p14="http://schemas.microsoft.com/office/powerpoint/2010/main" val="1682759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838200" y="1825625"/>
            <a:ext cx="10515600" cy="4351339"/>
          </a:xfrm>
          <a:prstGeom prst="rect">
            <a:avLst/>
          </a:prstGeom>
        </p:spPr>
        <p:txBody>
          <a:bodyPr/>
          <a:lstStyle>
            <a:lvl2pPr>
              <a:buFont typeface="Arial" panose="020B0604020202020204" pitchFamily="34" charset="0"/>
              <a:buNone/>
              <a:defRPr/>
            </a:lvl2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p:nvPr>
        </p:nvSpPr>
        <p:spPr>
          <a:xfrm>
            <a:off x="838200" y="494269"/>
            <a:ext cx="10515600" cy="1196419"/>
          </a:xfrm>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E6D7D568-0903-9D37-8052-AA51AE09E626}"/>
              </a:ext>
            </a:extLst>
          </p:cNvPr>
          <p:cNvSpPr>
            <a:spLocks noGrp="1"/>
          </p:cNvSpPr>
          <p:nvPr>
            <p:ph type="sldNum" sz="quarter" idx="10"/>
          </p:nvPr>
        </p:nvSpPr>
        <p:spPr/>
        <p:txBody>
          <a:bodyPr/>
          <a:lstStyle>
            <a:lvl1pPr>
              <a:defRPr/>
            </a:lvl1pPr>
          </a:lstStyle>
          <a:p>
            <a:pPr>
              <a:defRPr/>
            </a:pPr>
            <a:fld id="{BE7E72E4-4D59-4E19-9F36-0CE44A103D2E}" type="slidenum">
              <a:rPr lang="en-US"/>
              <a:pPr>
                <a:defRPr/>
              </a:pPr>
              <a:t>‹#›</a:t>
            </a:fld>
            <a:endParaRPr lang="en-US"/>
          </a:p>
        </p:txBody>
      </p:sp>
    </p:spTree>
    <p:extLst>
      <p:ext uri="{BB962C8B-B14F-4D97-AF65-F5344CB8AC3E}">
        <p14:creationId xmlns:p14="http://schemas.microsoft.com/office/powerpoint/2010/main" val="89379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51C3DAF2-0CC3-4143-BF90-4BD50BCAECAF}"/>
              </a:ext>
            </a:extLst>
          </p:cNvPr>
          <p:cNvPicPr>
            <a:picLocks noChangeAspect="1"/>
          </p:cNvPicPr>
          <p:nvPr userDrawn="1"/>
        </p:nvPicPr>
        <p:blipFill>
          <a:blip r:embed="rId2"/>
          <a:stretch>
            <a:fillRect/>
          </a:stretch>
        </p:blipFill>
        <p:spPr>
          <a:xfrm>
            <a:off x="23103" y="-1"/>
            <a:ext cx="12192000" cy="6858000"/>
          </a:xfrm>
          <a:prstGeom prst="rect">
            <a:avLst/>
          </a:prstGeom>
        </p:spPr>
      </p:pic>
      <p:sp>
        <p:nvSpPr>
          <p:cNvPr id="2" name="Title 1">
            <a:extLst>
              <a:ext uri="{FF2B5EF4-FFF2-40B4-BE49-F238E27FC236}">
                <a16:creationId xmlns:a16="http://schemas.microsoft.com/office/drawing/2014/main" id="{17EAA0BA-91A7-9345-B49E-F4EFA731DFC9}"/>
              </a:ext>
            </a:extLst>
          </p:cNvPr>
          <p:cNvSpPr>
            <a:spLocks noGrp="1"/>
          </p:cNvSpPr>
          <p:nvPr>
            <p:ph type="title" hasCustomPrompt="1"/>
          </p:nvPr>
        </p:nvSpPr>
        <p:spPr>
          <a:xfrm>
            <a:off x="6431692" y="1779383"/>
            <a:ext cx="5424616" cy="1622639"/>
          </a:xfrm>
        </p:spPr>
        <p:txBody>
          <a:bodyPr anchor="b">
            <a:noAutofit/>
          </a:bodyPr>
          <a:lstStyle>
            <a:lvl1pPr>
              <a:defRPr sz="3400"/>
            </a:lvl1pPr>
          </a:lstStyle>
          <a:p>
            <a:r>
              <a:rPr lang="en-US"/>
              <a:t>Divider Slide Title</a:t>
            </a:r>
          </a:p>
        </p:txBody>
      </p:sp>
      <p:sp>
        <p:nvSpPr>
          <p:cNvPr id="3" name="Text Placeholder 2">
            <a:extLst>
              <a:ext uri="{FF2B5EF4-FFF2-40B4-BE49-F238E27FC236}">
                <a16:creationId xmlns:a16="http://schemas.microsoft.com/office/drawing/2014/main" id="{F64A1C17-B2BF-914E-958D-9B138CAA7A94}"/>
              </a:ext>
            </a:extLst>
          </p:cNvPr>
          <p:cNvSpPr>
            <a:spLocks noGrp="1"/>
          </p:cNvSpPr>
          <p:nvPr>
            <p:ph type="body" idx="1" hasCustomPrompt="1"/>
          </p:nvPr>
        </p:nvSpPr>
        <p:spPr>
          <a:xfrm>
            <a:off x="6431692" y="3422819"/>
            <a:ext cx="5424616" cy="1500187"/>
          </a:xfrm>
        </p:spPr>
        <p:txBody>
          <a:bodyPr>
            <a:noAutofit/>
          </a:bodyPr>
          <a:lstStyle>
            <a:lvl1pPr marL="0" indent="0">
              <a:buNone/>
              <a:defRPr sz="2400" b="0" i="0">
                <a:solidFill>
                  <a:schemeClr val="tx1"/>
                </a:solidFill>
                <a:latin typeface="Montserrat Medium" pitchFamily="2" charset="77"/>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Divider Slide Subtitle</a:t>
            </a:r>
          </a:p>
        </p:txBody>
      </p:sp>
      <p:sp>
        <p:nvSpPr>
          <p:cNvPr id="8" name="TextBox 7">
            <a:extLst>
              <a:ext uri="{FF2B5EF4-FFF2-40B4-BE49-F238E27FC236}">
                <a16:creationId xmlns:a16="http://schemas.microsoft.com/office/drawing/2014/main" id="{9765B12C-A0AF-3B48-AB95-473C974EE5B3}"/>
              </a:ext>
            </a:extLst>
          </p:cNvPr>
          <p:cNvSpPr txBox="1"/>
          <p:nvPr userDrawn="1"/>
        </p:nvSpPr>
        <p:spPr>
          <a:xfrm>
            <a:off x="6905031" y="6421484"/>
            <a:ext cx="5424616" cy="230832"/>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en-US" sz="900">
                <a:solidFill>
                  <a:schemeClr val="bg2">
                    <a:lumMod val="50000"/>
                  </a:schemeClr>
                </a:solidFill>
                <a:latin typeface="Source Sans Pro" panose="020B0503030403020204" pitchFamily="34" charset="77"/>
              </a:rPr>
              <a:t>© World Education Services. All rights reserved.</a:t>
            </a:r>
          </a:p>
        </p:txBody>
      </p:sp>
      <p:sp>
        <p:nvSpPr>
          <p:cNvPr id="10" name="Picture Placeholder 2">
            <a:extLst>
              <a:ext uri="{FF2B5EF4-FFF2-40B4-BE49-F238E27FC236}">
                <a16:creationId xmlns:a16="http://schemas.microsoft.com/office/drawing/2014/main" id="{7B5EC11C-4F09-A046-AD3A-163EA306A72D}"/>
              </a:ext>
            </a:extLst>
          </p:cNvPr>
          <p:cNvSpPr>
            <a:spLocks noGrp="1"/>
          </p:cNvSpPr>
          <p:nvPr>
            <p:ph type="pic" idx="13"/>
          </p:nvPr>
        </p:nvSpPr>
        <p:spPr>
          <a:xfrm>
            <a:off x="0" y="4"/>
            <a:ext cx="6096000" cy="6857999"/>
          </a:xfrm>
          <a:solidFill>
            <a:schemeClr val="bg1">
              <a:lumMod val="95000"/>
            </a:schemeClr>
          </a:solidFill>
        </p:spPr>
        <p:txBody>
          <a:bodyPr anchor="ctr"/>
          <a:lstStyle>
            <a:lvl1pPr marL="0" indent="0" algn="ctr">
              <a:buNone/>
              <a:defRPr sz="20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icon to add picture</a:t>
            </a:r>
          </a:p>
        </p:txBody>
      </p:sp>
      <p:pic>
        <p:nvPicPr>
          <p:cNvPr id="11" name="Picture 10">
            <a:extLst>
              <a:ext uri="{FF2B5EF4-FFF2-40B4-BE49-F238E27FC236}">
                <a16:creationId xmlns:a16="http://schemas.microsoft.com/office/drawing/2014/main" id="{182AEE64-5C1D-7B44-967E-BFF2837EE7B6}"/>
              </a:ext>
            </a:extLst>
          </p:cNvPr>
          <p:cNvPicPr>
            <a:picLocks noChangeAspect="1"/>
          </p:cNvPicPr>
          <p:nvPr userDrawn="1"/>
        </p:nvPicPr>
        <p:blipFill>
          <a:blip r:embed="rId3"/>
          <a:stretch>
            <a:fillRect/>
          </a:stretch>
        </p:blipFill>
        <p:spPr>
          <a:xfrm>
            <a:off x="6531653" y="6431136"/>
            <a:ext cx="373379" cy="217714"/>
          </a:xfrm>
          <a:prstGeom prst="rect">
            <a:avLst/>
          </a:prstGeom>
        </p:spPr>
      </p:pic>
      <p:sp>
        <p:nvSpPr>
          <p:cNvPr id="12" name="TextBox 11">
            <a:extLst>
              <a:ext uri="{FF2B5EF4-FFF2-40B4-BE49-F238E27FC236}">
                <a16:creationId xmlns:a16="http://schemas.microsoft.com/office/drawing/2014/main" id="{5901D2EA-274C-8447-BE24-05F71A236030}"/>
              </a:ext>
            </a:extLst>
          </p:cNvPr>
          <p:cNvSpPr txBox="1"/>
          <p:nvPr userDrawn="1"/>
        </p:nvSpPr>
        <p:spPr>
          <a:xfrm>
            <a:off x="1014476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442076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C2429D8F-00C8-0043-3F76-294F0855EBF5}"/>
              </a:ext>
            </a:extLst>
          </p:cNvPr>
          <p:cNvSpPr>
            <a:spLocks noGrp="1"/>
          </p:cNvSpPr>
          <p:nvPr>
            <p:ph type="sldNum" sz="quarter" idx="10"/>
          </p:nvPr>
        </p:nvSpPr>
        <p:spPr/>
        <p:txBody>
          <a:bodyPr/>
          <a:lstStyle>
            <a:lvl1pPr>
              <a:defRPr/>
            </a:lvl1pPr>
          </a:lstStyle>
          <a:p>
            <a:pPr>
              <a:defRPr/>
            </a:pPr>
            <a:fld id="{F247FDD9-D331-45A8-A0B5-7743E39E26A7}" type="slidenum">
              <a:rPr lang="en-US"/>
              <a:pPr>
                <a:defRPr/>
              </a:pPr>
              <a:t>‹#›</a:t>
            </a:fld>
            <a:endParaRPr lang="en-US"/>
          </a:p>
        </p:txBody>
      </p:sp>
    </p:spTree>
    <p:extLst>
      <p:ext uri="{BB962C8B-B14F-4D97-AF65-F5344CB8AC3E}">
        <p14:creationId xmlns:p14="http://schemas.microsoft.com/office/powerpoint/2010/main" val="234136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lit-screen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C4FB20-B8ED-1394-872F-5D6B76836ED2}"/>
              </a:ext>
            </a:extLst>
          </p:cNvPr>
          <p:cNvSpPr/>
          <p:nvPr userDrawn="1"/>
        </p:nvSpPr>
        <p:spPr>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Slide Number Placeholder 6">
            <a:extLst>
              <a:ext uri="{FF2B5EF4-FFF2-40B4-BE49-F238E27FC236}">
                <a16:creationId xmlns:a16="http://schemas.microsoft.com/office/drawing/2014/main" id="{A8FA2FA9-5E73-CCAD-B3B4-A07CAE9E6788}"/>
              </a:ext>
            </a:extLst>
          </p:cNvPr>
          <p:cNvSpPr txBox="1">
            <a:spLocks/>
          </p:cNvSpPr>
          <p:nvPr userDrawn="1"/>
        </p:nvSpPr>
        <p:spPr>
          <a:xfrm>
            <a:off x="5300134" y="6350000"/>
            <a:ext cx="444500" cy="366184"/>
          </a:xfrm>
          <a:prstGeom prst="rect">
            <a:avLst/>
          </a:prstGeom>
        </p:spPr>
        <p:txBody>
          <a:bodyPr lIns="91440" tIns="45720" rIns="91440" bIns="45720" anchor="ctr"/>
          <a:lstStyle>
            <a:defPPr>
              <a:defRPr lang="en-US"/>
            </a:defPPr>
            <a:lvl1pPr marL="0" algn="r" defTabSz="914400" rtl="0" eaLnBrk="1" latinLnBrk="0" hangingPunct="1">
              <a:defRPr sz="1400" b="0" i="0" kern="1200">
                <a:solidFill>
                  <a:schemeClr val="bg2">
                    <a:lumMod val="50000"/>
                  </a:schemeClr>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3EECBA-FAD0-46AD-AC3E-E9ADB6020189}" type="slidenum">
              <a:rPr lang="en-US" sz="1400" smtClean="0"/>
              <a:pPr>
                <a:defRPr/>
              </a:pPr>
              <a:t>‹#›</a:t>
            </a:fld>
            <a:endParaRPr lang="en-US" sz="1400"/>
          </a:p>
        </p:txBody>
      </p:sp>
      <p:sp>
        <p:nvSpPr>
          <p:cNvPr id="8" name="Text Placeholder 2"/>
          <p:cNvSpPr>
            <a:spLocks noGrp="1"/>
          </p:cNvSpPr>
          <p:nvPr>
            <p:ph idx="12"/>
          </p:nvPr>
        </p:nvSpPr>
        <p:spPr>
          <a:xfrm>
            <a:off x="6759147" y="865683"/>
            <a:ext cx="4594655" cy="5126639"/>
          </a:xfrm>
          <a:prstGeom prst="rect">
            <a:avLst/>
          </a:prstGeom>
        </p:spPr>
        <p:txBody>
          <a:bodyPr anchor="ctr"/>
          <a:lstStyle>
            <a:lvl3pPr>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title"/>
          </p:nvPr>
        </p:nvSpPr>
        <p:spPr>
          <a:xfrm>
            <a:off x="839789" y="1334011"/>
            <a:ext cx="4584828" cy="1600200"/>
          </a:xfrm>
        </p:spPr>
        <p:txBody>
          <a:bodyPr anchor="b"/>
          <a:lstStyle>
            <a:lvl1pPr>
              <a:defRPr sz="3000"/>
            </a:lvl1pPr>
          </a:lstStyle>
          <a:p>
            <a:r>
              <a:rPr lang="en-US"/>
              <a:t>Click to edit Master title style</a:t>
            </a:r>
          </a:p>
        </p:txBody>
      </p:sp>
      <p:sp>
        <p:nvSpPr>
          <p:cNvPr id="13" name="Text Placeholder 2"/>
          <p:cNvSpPr>
            <a:spLocks noGrp="1"/>
          </p:cNvSpPr>
          <p:nvPr>
            <p:ph idx="13"/>
          </p:nvPr>
        </p:nvSpPr>
        <p:spPr>
          <a:xfrm>
            <a:off x="839789" y="3039760"/>
            <a:ext cx="4584828" cy="2582091"/>
          </a:xfrm>
          <a:prstGeom prst="rect">
            <a:avLst/>
          </a:prstGeom>
        </p:spPr>
        <p:txBody>
          <a:bodyPr/>
          <a:lstStyle>
            <a:lvl2pPr>
              <a:buFont typeface="Arial" panose="020B0604020202020204" pitchFamily="34" charset="0"/>
              <a:buNone/>
              <a:defRPr/>
            </a:lvl2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116AF761-681F-E6FF-25F1-290B8C55D83C}"/>
              </a:ext>
            </a:extLst>
          </p:cNvPr>
          <p:cNvSpPr>
            <a:spLocks noGrp="1"/>
          </p:cNvSpPr>
          <p:nvPr>
            <p:ph type="sldNum" sz="quarter" idx="14"/>
          </p:nvPr>
        </p:nvSpPr>
        <p:spPr/>
        <p:txBody>
          <a:bodyPr/>
          <a:lstStyle>
            <a:lvl1pPr>
              <a:defRPr/>
            </a:lvl1pPr>
          </a:lstStyle>
          <a:p>
            <a:pPr>
              <a:defRPr/>
            </a:pPr>
            <a:fld id="{3BAAAA2D-F4C7-406F-93DD-E97B97B3B1A0}" type="slidenum">
              <a:rPr lang="en-US"/>
              <a:pPr>
                <a:defRPr/>
              </a:pPr>
              <a:t>‹#›</a:t>
            </a:fld>
            <a:endParaRPr lang="en-US"/>
          </a:p>
        </p:txBody>
      </p:sp>
    </p:spTree>
    <p:extLst>
      <p:ext uri="{BB962C8B-B14F-4D97-AF65-F5344CB8AC3E}">
        <p14:creationId xmlns:p14="http://schemas.microsoft.com/office/powerpoint/2010/main" val="2959608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lit-screen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3"/>
            <a:ext cx="6096000" cy="6857999"/>
          </a:xfrm>
          <a:solidFill>
            <a:schemeClr val="bg1">
              <a:lumMod val="95000"/>
            </a:schemeClr>
          </a:solidFill>
        </p:spPr>
        <p:txBody>
          <a:bodyPr anchor="ctr"/>
          <a:lstStyle>
            <a:lvl1pPr marL="0" indent="0" algn="ctr">
              <a:buNone/>
              <a:defRPr sz="20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8" name="Title 1"/>
          <p:cNvSpPr>
            <a:spLocks noGrp="1"/>
          </p:cNvSpPr>
          <p:nvPr>
            <p:ph type="title"/>
          </p:nvPr>
        </p:nvSpPr>
        <p:spPr>
          <a:xfrm>
            <a:off x="839789" y="1334011"/>
            <a:ext cx="4584828" cy="1600200"/>
          </a:xfrm>
        </p:spPr>
        <p:txBody>
          <a:bodyPr anchor="b"/>
          <a:lstStyle>
            <a:lvl1pPr>
              <a:defRPr sz="3000"/>
            </a:lvl1pPr>
          </a:lstStyle>
          <a:p>
            <a:r>
              <a:rPr lang="en-US"/>
              <a:t>Click to edit Master title style</a:t>
            </a:r>
          </a:p>
        </p:txBody>
      </p:sp>
      <p:sp>
        <p:nvSpPr>
          <p:cNvPr id="9" name="Text Placeholder 2"/>
          <p:cNvSpPr>
            <a:spLocks noGrp="1"/>
          </p:cNvSpPr>
          <p:nvPr>
            <p:ph idx="13"/>
          </p:nvPr>
        </p:nvSpPr>
        <p:spPr>
          <a:xfrm>
            <a:off x="839789" y="3039760"/>
            <a:ext cx="4584828" cy="2582091"/>
          </a:xfrm>
          <a:prstGeom prst="rect">
            <a:avLst/>
          </a:prstGeom>
        </p:spPr>
        <p:txBody>
          <a:bodyPr/>
          <a:lstStyle>
            <a:lvl2pPr>
              <a:buFont typeface="Arial" panose="020B0604020202020204" pitchFamily="34" charset="0"/>
              <a:buNone/>
              <a:defRPr/>
            </a:lvl2pPr>
          </a:lstStyle>
          <a:p>
            <a:pPr lvl="0"/>
            <a:r>
              <a:rPr lang="en-US"/>
              <a:t>Click to edit Master text styles</a:t>
            </a:r>
          </a:p>
        </p:txBody>
      </p:sp>
      <p:sp>
        <p:nvSpPr>
          <p:cNvPr id="2" name="Slide Number Placeholder 6">
            <a:extLst>
              <a:ext uri="{FF2B5EF4-FFF2-40B4-BE49-F238E27FC236}">
                <a16:creationId xmlns:a16="http://schemas.microsoft.com/office/drawing/2014/main" id="{C13E5019-5092-CA3B-EB2D-F45E8A7E4375}"/>
              </a:ext>
            </a:extLst>
          </p:cNvPr>
          <p:cNvSpPr>
            <a:spLocks noGrp="1"/>
          </p:cNvSpPr>
          <p:nvPr>
            <p:ph type="sldNum" sz="quarter" idx="14"/>
          </p:nvPr>
        </p:nvSpPr>
        <p:spPr>
          <a:xfrm>
            <a:off x="5300134" y="6350000"/>
            <a:ext cx="444500" cy="366184"/>
          </a:xfrm>
        </p:spPr>
        <p:txBody>
          <a:bodyPr/>
          <a:lstStyle>
            <a:lvl1pPr>
              <a:defRPr/>
            </a:lvl1pPr>
          </a:lstStyle>
          <a:p>
            <a:pPr>
              <a:defRPr/>
            </a:pPr>
            <a:fld id="{D0E11130-76D4-475B-9EF1-44233A3C30E0}" type="slidenum">
              <a:rPr lang="en-US"/>
              <a:pPr>
                <a:defRPr/>
              </a:pPr>
              <a:t>‹#›</a:t>
            </a:fld>
            <a:endParaRPr lang="en-US"/>
          </a:p>
        </p:txBody>
      </p:sp>
    </p:spTree>
    <p:extLst>
      <p:ext uri="{BB962C8B-B14F-4D97-AF65-F5344CB8AC3E}">
        <p14:creationId xmlns:p14="http://schemas.microsoft.com/office/powerpoint/2010/main" val="2367545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lit-screen Chart">
    <p:spTree>
      <p:nvGrpSpPr>
        <p:cNvPr id="1" name=""/>
        <p:cNvGrpSpPr/>
        <p:nvPr/>
      </p:nvGrpSpPr>
      <p:grpSpPr>
        <a:xfrm>
          <a:off x="0" y="0"/>
          <a:ext cx="0" cy="0"/>
          <a:chOff x="0" y="0"/>
          <a:chExt cx="0" cy="0"/>
        </a:xfrm>
      </p:grpSpPr>
      <p:sp>
        <p:nvSpPr>
          <p:cNvPr id="6" name="Title 1"/>
          <p:cNvSpPr>
            <a:spLocks noGrp="1"/>
          </p:cNvSpPr>
          <p:nvPr>
            <p:ph type="title"/>
          </p:nvPr>
        </p:nvSpPr>
        <p:spPr>
          <a:xfrm>
            <a:off x="839788" y="1355091"/>
            <a:ext cx="3932237" cy="1600200"/>
          </a:xfrm>
        </p:spPr>
        <p:txBody>
          <a:bodyPr anchor="b"/>
          <a:lstStyle>
            <a:lvl1pPr>
              <a:defRPr sz="3000"/>
            </a:lvl1pPr>
          </a:lstStyle>
          <a:p>
            <a:r>
              <a:rPr lang="en-US"/>
              <a:t>Click to edit Master title style</a:t>
            </a:r>
          </a:p>
        </p:txBody>
      </p:sp>
      <p:sp>
        <p:nvSpPr>
          <p:cNvPr id="9" name="Text Placeholder 2"/>
          <p:cNvSpPr>
            <a:spLocks noGrp="1"/>
          </p:cNvSpPr>
          <p:nvPr>
            <p:ph idx="12"/>
          </p:nvPr>
        </p:nvSpPr>
        <p:spPr>
          <a:xfrm>
            <a:off x="5394961" y="865683"/>
            <a:ext cx="5958841" cy="5126639"/>
          </a:xfrm>
          <a:prstGeom prst="rect">
            <a:avLst/>
          </a:prstGeom>
        </p:spPr>
        <p:txBody>
          <a:bodyPr anchor="ctr"/>
          <a:lstStyle>
            <a:lvl1pPr algn="ctr">
              <a:defRPr/>
            </a:lvl1pPr>
            <a:lvl3pPr>
              <a:buNone/>
              <a:defRPr/>
            </a:lvl3pPr>
          </a:lstStyle>
          <a:p>
            <a:pPr lvl="0"/>
            <a:r>
              <a:rPr lang="en-US"/>
              <a:t>Click to edit Master text styles</a:t>
            </a:r>
          </a:p>
        </p:txBody>
      </p:sp>
      <p:sp>
        <p:nvSpPr>
          <p:cNvPr id="8" name="Text Placeholder 2"/>
          <p:cNvSpPr>
            <a:spLocks noGrp="1"/>
          </p:cNvSpPr>
          <p:nvPr>
            <p:ph idx="1"/>
          </p:nvPr>
        </p:nvSpPr>
        <p:spPr>
          <a:xfrm>
            <a:off x="838200" y="3097529"/>
            <a:ext cx="3932237" cy="2747963"/>
          </a:xfrm>
          <a:prstGeom prst="rect">
            <a:avLst/>
          </a:prstGeom>
        </p:spPr>
        <p:txBody>
          <a:bodyPr/>
          <a:lstStyle>
            <a:lvl2pPr>
              <a:buFont typeface="Arial" panose="020B0604020202020204" pitchFamily="34" charset="0"/>
              <a:buNone/>
              <a:defRPr/>
            </a:lvl2pPr>
          </a:lstStyle>
          <a:p>
            <a:pPr lvl="0"/>
            <a:r>
              <a:rPr lang="en-US"/>
              <a:t>Click to edit Master text styles</a:t>
            </a:r>
          </a:p>
          <a:p>
            <a:pPr lvl="1"/>
            <a:r>
              <a:rPr lang="en-US"/>
              <a:t>Second level</a:t>
            </a:r>
          </a:p>
          <a:p>
            <a:pPr lvl="2"/>
            <a:r>
              <a:rPr lang="en-US"/>
              <a:t>Third level</a:t>
            </a:r>
          </a:p>
        </p:txBody>
      </p:sp>
      <p:sp>
        <p:nvSpPr>
          <p:cNvPr id="2" name="Slide Number Placeholder 5">
            <a:extLst>
              <a:ext uri="{FF2B5EF4-FFF2-40B4-BE49-F238E27FC236}">
                <a16:creationId xmlns:a16="http://schemas.microsoft.com/office/drawing/2014/main" id="{5222F860-CEF8-ACF3-9588-D7D5AFFE8ECF}"/>
              </a:ext>
            </a:extLst>
          </p:cNvPr>
          <p:cNvSpPr>
            <a:spLocks noGrp="1"/>
          </p:cNvSpPr>
          <p:nvPr>
            <p:ph type="sldNum" sz="quarter" idx="13"/>
          </p:nvPr>
        </p:nvSpPr>
        <p:spPr/>
        <p:txBody>
          <a:bodyPr/>
          <a:lstStyle>
            <a:lvl1pPr>
              <a:defRPr/>
            </a:lvl1pPr>
          </a:lstStyle>
          <a:p>
            <a:pPr>
              <a:defRPr/>
            </a:pPr>
            <a:fld id="{5006A609-00DB-431C-83F8-249B014A1C15}" type="slidenum">
              <a:rPr lang="en-US"/>
              <a:pPr>
                <a:defRPr/>
              </a:pPr>
              <a:t>‹#›</a:t>
            </a:fld>
            <a:endParaRPr lang="en-US"/>
          </a:p>
        </p:txBody>
      </p:sp>
    </p:spTree>
    <p:extLst>
      <p:ext uri="{BB962C8B-B14F-4D97-AF65-F5344CB8AC3E}">
        <p14:creationId xmlns:p14="http://schemas.microsoft.com/office/powerpoint/2010/main" val="4162138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screen Chart">
    <p:spTree>
      <p:nvGrpSpPr>
        <p:cNvPr id="1" name=""/>
        <p:cNvGrpSpPr/>
        <p:nvPr/>
      </p:nvGrpSpPr>
      <p:grpSpPr>
        <a:xfrm>
          <a:off x="0" y="0"/>
          <a:ext cx="0" cy="0"/>
          <a:chOff x="0" y="0"/>
          <a:chExt cx="0" cy="0"/>
        </a:xfrm>
      </p:grpSpPr>
      <p:sp>
        <p:nvSpPr>
          <p:cNvPr id="6" name="Title 1"/>
          <p:cNvSpPr>
            <a:spLocks noGrp="1"/>
          </p:cNvSpPr>
          <p:nvPr>
            <p:ph type="title"/>
          </p:nvPr>
        </p:nvSpPr>
        <p:spPr>
          <a:xfrm>
            <a:off x="839788" y="365128"/>
            <a:ext cx="10515600" cy="539115"/>
          </a:xfrm>
        </p:spPr>
        <p:txBody>
          <a:bodyPr/>
          <a:lstStyle>
            <a:lvl1pPr algn="ctr">
              <a:defRPr/>
            </a:lvl1pPr>
          </a:lstStyle>
          <a:p>
            <a:r>
              <a:rPr lang="en-US"/>
              <a:t>Click to edit Master title style</a:t>
            </a:r>
          </a:p>
        </p:txBody>
      </p:sp>
      <p:sp>
        <p:nvSpPr>
          <p:cNvPr id="5" name="Text Placeholder 2"/>
          <p:cNvSpPr>
            <a:spLocks noGrp="1"/>
          </p:cNvSpPr>
          <p:nvPr>
            <p:ph idx="13"/>
          </p:nvPr>
        </p:nvSpPr>
        <p:spPr>
          <a:xfrm>
            <a:off x="838203" y="1280161"/>
            <a:ext cx="10515599" cy="4411980"/>
          </a:xfrm>
          <a:prstGeom prst="rect">
            <a:avLst/>
          </a:prstGeom>
        </p:spPr>
        <p:txBody>
          <a:bodyPr anchor="ctr"/>
          <a:lstStyle>
            <a:lvl1pPr algn="ctr">
              <a:defRPr/>
            </a:lvl1pPr>
            <a:lvl3pPr>
              <a:buNone/>
              <a:defRPr/>
            </a:lvl3pPr>
          </a:lstStyle>
          <a:p>
            <a:pPr lvl="0"/>
            <a:r>
              <a:rPr lang="en-US"/>
              <a:t>Click to edit Master text styles</a:t>
            </a:r>
          </a:p>
        </p:txBody>
      </p:sp>
      <p:sp>
        <p:nvSpPr>
          <p:cNvPr id="2" name="Slide Number Placeholder 5">
            <a:extLst>
              <a:ext uri="{FF2B5EF4-FFF2-40B4-BE49-F238E27FC236}">
                <a16:creationId xmlns:a16="http://schemas.microsoft.com/office/drawing/2014/main" id="{F6192F7A-AE0D-2536-DA4A-9512683AE774}"/>
              </a:ext>
            </a:extLst>
          </p:cNvPr>
          <p:cNvSpPr>
            <a:spLocks noGrp="1"/>
          </p:cNvSpPr>
          <p:nvPr>
            <p:ph type="sldNum" sz="quarter" idx="14"/>
          </p:nvPr>
        </p:nvSpPr>
        <p:spPr/>
        <p:txBody>
          <a:bodyPr/>
          <a:lstStyle>
            <a:lvl1pPr>
              <a:defRPr/>
            </a:lvl1pPr>
          </a:lstStyle>
          <a:p>
            <a:pPr>
              <a:defRPr/>
            </a:pPr>
            <a:fld id="{1EAB0A7F-1E4D-498D-BEA8-981735ED0B9E}" type="slidenum">
              <a:rPr lang="en-US"/>
              <a:pPr>
                <a:defRPr/>
              </a:pPr>
              <a:t>‹#›</a:t>
            </a:fld>
            <a:endParaRPr lang="en-US"/>
          </a:p>
        </p:txBody>
      </p:sp>
    </p:spTree>
    <p:extLst>
      <p:ext uri="{BB962C8B-B14F-4D97-AF65-F5344CB8AC3E}">
        <p14:creationId xmlns:p14="http://schemas.microsoft.com/office/powerpoint/2010/main" val="2054622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Box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F2A693-A08A-B6A7-E181-87D45318650E}"/>
              </a:ext>
            </a:extLst>
          </p:cNvPr>
          <p:cNvSpPr/>
          <p:nvPr userDrawn="1"/>
        </p:nvSpPr>
        <p:spPr>
          <a:xfrm>
            <a:off x="840318" y="1702675"/>
            <a:ext cx="4991100" cy="394498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sp>
        <p:nvSpPr>
          <p:cNvPr id="4" name="Rectangle 3">
            <a:extLst>
              <a:ext uri="{FF2B5EF4-FFF2-40B4-BE49-F238E27FC236}">
                <a16:creationId xmlns:a16="http://schemas.microsoft.com/office/drawing/2014/main" id="{88FDA2BD-794E-8672-368C-A617526E20E5}"/>
              </a:ext>
            </a:extLst>
          </p:cNvPr>
          <p:cNvSpPr/>
          <p:nvPr userDrawn="1"/>
        </p:nvSpPr>
        <p:spPr>
          <a:xfrm>
            <a:off x="6360585" y="1702675"/>
            <a:ext cx="4991100" cy="394498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a:p>
        </p:txBody>
      </p:sp>
      <p:sp>
        <p:nvSpPr>
          <p:cNvPr id="2" name="Title 1"/>
          <p:cNvSpPr>
            <a:spLocks noGrp="1"/>
          </p:cNvSpPr>
          <p:nvPr>
            <p:ph type="title"/>
          </p:nvPr>
        </p:nvSpPr>
        <p:spPr>
          <a:xfrm>
            <a:off x="839788" y="365128"/>
            <a:ext cx="10515600" cy="539115"/>
          </a:xfrm>
        </p:spPr>
        <p:txBody>
          <a:bodyPr/>
          <a:lstStyle>
            <a:lvl1pPr algn="ctr">
              <a:defRPr/>
            </a:lvl1pPr>
          </a:lstStyle>
          <a:p>
            <a:r>
              <a:rPr lang="en-US"/>
              <a:t>Click to edit Master title style</a:t>
            </a:r>
          </a:p>
        </p:txBody>
      </p:sp>
      <p:sp>
        <p:nvSpPr>
          <p:cNvPr id="11" name="Content Placeholder 2"/>
          <p:cNvSpPr>
            <a:spLocks noGrp="1"/>
          </p:cNvSpPr>
          <p:nvPr>
            <p:ph sz="half" idx="1"/>
          </p:nvPr>
        </p:nvSpPr>
        <p:spPr>
          <a:xfrm>
            <a:off x="1178563" y="1664990"/>
            <a:ext cx="4344908" cy="3944981"/>
          </a:xfrm>
        </p:spPr>
        <p:txBody>
          <a:body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sz="half" idx="13"/>
          </p:nvPr>
        </p:nvSpPr>
        <p:spPr>
          <a:xfrm>
            <a:off x="6714391" y="1664990"/>
            <a:ext cx="4344908" cy="3944981"/>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46303795-6923-C84A-FA3A-90D237F1CA94}"/>
              </a:ext>
            </a:extLst>
          </p:cNvPr>
          <p:cNvSpPr>
            <a:spLocks noGrp="1"/>
          </p:cNvSpPr>
          <p:nvPr>
            <p:ph type="sldNum" sz="quarter" idx="14"/>
          </p:nvPr>
        </p:nvSpPr>
        <p:spPr/>
        <p:txBody>
          <a:bodyPr/>
          <a:lstStyle>
            <a:lvl1pPr>
              <a:defRPr/>
            </a:lvl1pPr>
          </a:lstStyle>
          <a:p>
            <a:pPr>
              <a:defRPr/>
            </a:pPr>
            <a:fld id="{3D644E18-19EE-4E6C-BD63-B94DBF6B8B07}" type="slidenum">
              <a:rPr lang="en-US"/>
              <a:pPr>
                <a:defRPr/>
              </a:pPr>
              <a:t>‹#›</a:t>
            </a:fld>
            <a:endParaRPr lang="en-US"/>
          </a:p>
        </p:txBody>
      </p:sp>
    </p:spTree>
    <p:extLst>
      <p:ext uri="{BB962C8B-B14F-4D97-AF65-F5344CB8AC3E}">
        <p14:creationId xmlns:p14="http://schemas.microsoft.com/office/powerpoint/2010/main" val="3147622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272F44-C584-5B67-A1D2-F629F061FFB9}"/>
              </a:ext>
            </a:extLst>
          </p:cNvPr>
          <p:cNvSpPr/>
          <p:nvPr userDrawn="1"/>
        </p:nvSpPr>
        <p:spPr>
          <a:xfrm>
            <a:off x="8174567" y="1341967"/>
            <a:ext cx="3200400" cy="4572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4" name="Rectangle 3">
            <a:extLst>
              <a:ext uri="{FF2B5EF4-FFF2-40B4-BE49-F238E27FC236}">
                <a16:creationId xmlns:a16="http://schemas.microsoft.com/office/drawing/2014/main" id="{8C5866B2-8A6F-4537-608C-F973C3AE0511}"/>
              </a:ext>
            </a:extLst>
          </p:cNvPr>
          <p:cNvSpPr/>
          <p:nvPr userDrawn="1"/>
        </p:nvSpPr>
        <p:spPr>
          <a:xfrm>
            <a:off x="817033" y="1341967"/>
            <a:ext cx="3200400" cy="4572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5" name="Rectangle 4">
            <a:extLst>
              <a:ext uri="{FF2B5EF4-FFF2-40B4-BE49-F238E27FC236}">
                <a16:creationId xmlns:a16="http://schemas.microsoft.com/office/drawing/2014/main" id="{5488A5FD-E246-D3EF-59D6-26D99098610A}"/>
              </a:ext>
            </a:extLst>
          </p:cNvPr>
          <p:cNvSpPr/>
          <p:nvPr userDrawn="1"/>
        </p:nvSpPr>
        <p:spPr>
          <a:xfrm>
            <a:off x="4495800" y="1341967"/>
            <a:ext cx="3200400" cy="4572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2" name="Title 1"/>
          <p:cNvSpPr>
            <a:spLocks noGrp="1"/>
          </p:cNvSpPr>
          <p:nvPr>
            <p:ph type="title"/>
          </p:nvPr>
        </p:nvSpPr>
        <p:spPr>
          <a:xfrm>
            <a:off x="839788" y="365128"/>
            <a:ext cx="10515600" cy="539115"/>
          </a:xfrm>
        </p:spPr>
        <p:txBody>
          <a:bodyPr/>
          <a:lstStyle>
            <a:lvl1pPr algn="ctr">
              <a:defRPr/>
            </a:lvl1pPr>
          </a:lstStyle>
          <a:p>
            <a:r>
              <a:rPr lang="en-US"/>
              <a:t>Click to edit Master title style</a:t>
            </a:r>
          </a:p>
        </p:txBody>
      </p:sp>
      <p:sp>
        <p:nvSpPr>
          <p:cNvPr id="8" name="Content Placeholder 2"/>
          <p:cNvSpPr>
            <a:spLocks noGrp="1"/>
          </p:cNvSpPr>
          <p:nvPr>
            <p:ph sz="half" idx="1"/>
          </p:nvPr>
        </p:nvSpPr>
        <p:spPr>
          <a:xfrm>
            <a:off x="1087142" y="1654629"/>
            <a:ext cx="2661917" cy="3944981"/>
          </a:xfrm>
        </p:spPr>
        <p:txBody>
          <a:body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sz="half" idx="13"/>
          </p:nvPr>
        </p:nvSpPr>
        <p:spPr>
          <a:xfrm>
            <a:off x="4765042" y="1654629"/>
            <a:ext cx="2661917" cy="3944981"/>
          </a:xfrm>
        </p:spPr>
        <p:txBody>
          <a:body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sz="half" idx="14"/>
          </p:nvPr>
        </p:nvSpPr>
        <p:spPr>
          <a:xfrm>
            <a:off x="8442942" y="1654629"/>
            <a:ext cx="2661917" cy="3944981"/>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8">
            <a:extLst>
              <a:ext uri="{FF2B5EF4-FFF2-40B4-BE49-F238E27FC236}">
                <a16:creationId xmlns:a16="http://schemas.microsoft.com/office/drawing/2014/main" id="{91B9E4AA-769E-D220-8C08-20A5D94AFC74}"/>
              </a:ext>
            </a:extLst>
          </p:cNvPr>
          <p:cNvSpPr>
            <a:spLocks noGrp="1"/>
          </p:cNvSpPr>
          <p:nvPr>
            <p:ph type="sldNum" sz="quarter" idx="15"/>
          </p:nvPr>
        </p:nvSpPr>
        <p:spPr/>
        <p:txBody>
          <a:bodyPr/>
          <a:lstStyle>
            <a:lvl1pPr>
              <a:defRPr/>
            </a:lvl1pPr>
          </a:lstStyle>
          <a:p>
            <a:pPr>
              <a:defRPr/>
            </a:pPr>
            <a:fld id="{DC74679C-D8F2-4015-9ABC-2F79DF9D4025}" type="slidenum">
              <a:rPr lang="en-US"/>
              <a:pPr>
                <a:defRPr/>
              </a:pPr>
              <a:t>‹#›</a:t>
            </a:fld>
            <a:endParaRPr lang="en-US"/>
          </a:p>
        </p:txBody>
      </p:sp>
    </p:spTree>
    <p:extLst>
      <p:ext uri="{BB962C8B-B14F-4D97-AF65-F5344CB8AC3E}">
        <p14:creationId xmlns:p14="http://schemas.microsoft.com/office/powerpoint/2010/main" val="3063926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B099D-3BC3-0792-8819-E154F05444EB}"/>
              </a:ext>
            </a:extLst>
          </p:cNvPr>
          <p:cNvSpPr/>
          <p:nvPr userDrawn="1"/>
        </p:nvSpPr>
        <p:spPr>
          <a:xfrm>
            <a:off x="6292851" y="1341968"/>
            <a:ext cx="5060949"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4" name="Rectangle 3">
            <a:extLst>
              <a:ext uri="{FF2B5EF4-FFF2-40B4-BE49-F238E27FC236}">
                <a16:creationId xmlns:a16="http://schemas.microsoft.com/office/drawing/2014/main" id="{1A719AB5-388F-794A-11DD-C7EE5A55046A}"/>
              </a:ext>
            </a:extLst>
          </p:cNvPr>
          <p:cNvSpPr/>
          <p:nvPr userDrawn="1"/>
        </p:nvSpPr>
        <p:spPr>
          <a:xfrm>
            <a:off x="817033" y="1341968"/>
            <a:ext cx="5063067"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5" name="Rectangle 4">
            <a:extLst>
              <a:ext uri="{FF2B5EF4-FFF2-40B4-BE49-F238E27FC236}">
                <a16:creationId xmlns:a16="http://schemas.microsoft.com/office/drawing/2014/main" id="{5E39CCE0-B597-8CDA-9A32-209DC42C90FE}"/>
              </a:ext>
            </a:extLst>
          </p:cNvPr>
          <p:cNvSpPr/>
          <p:nvPr userDrawn="1"/>
        </p:nvSpPr>
        <p:spPr>
          <a:xfrm>
            <a:off x="6292851" y="3824818"/>
            <a:ext cx="5060949"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6" name="Rectangle 5">
            <a:extLst>
              <a:ext uri="{FF2B5EF4-FFF2-40B4-BE49-F238E27FC236}">
                <a16:creationId xmlns:a16="http://schemas.microsoft.com/office/drawing/2014/main" id="{F45D7F93-6D75-BAAF-EDFB-04B8E68EA0C4}"/>
              </a:ext>
            </a:extLst>
          </p:cNvPr>
          <p:cNvSpPr/>
          <p:nvPr userDrawn="1"/>
        </p:nvSpPr>
        <p:spPr>
          <a:xfrm>
            <a:off x="817033" y="3824818"/>
            <a:ext cx="5063067"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2" name="Title 1"/>
          <p:cNvSpPr>
            <a:spLocks noGrp="1"/>
          </p:cNvSpPr>
          <p:nvPr>
            <p:ph type="title"/>
          </p:nvPr>
        </p:nvSpPr>
        <p:spPr>
          <a:xfrm>
            <a:off x="839788" y="365128"/>
            <a:ext cx="10515600" cy="539115"/>
          </a:xfrm>
        </p:spPr>
        <p:txBody>
          <a:bodyPr/>
          <a:lstStyle>
            <a:lvl1pPr algn="ctr">
              <a:defRPr/>
            </a:lvl1pPr>
          </a:lstStyle>
          <a:p>
            <a:r>
              <a:rPr lang="en-US"/>
              <a:t>Click to edit Master title style</a:t>
            </a:r>
          </a:p>
        </p:txBody>
      </p:sp>
      <p:sp>
        <p:nvSpPr>
          <p:cNvPr id="10" name="Content Placeholder 2"/>
          <p:cNvSpPr>
            <a:spLocks noGrp="1"/>
          </p:cNvSpPr>
          <p:nvPr>
            <p:ph sz="half" idx="1"/>
          </p:nvPr>
        </p:nvSpPr>
        <p:spPr>
          <a:xfrm>
            <a:off x="1056642" y="1583709"/>
            <a:ext cx="4592319" cy="1667491"/>
          </a:xfrm>
        </p:spPr>
        <p:txBody>
          <a:body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sz="half" idx="13"/>
          </p:nvPr>
        </p:nvSpPr>
        <p:spPr>
          <a:xfrm>
            <a:off x="6522722" y="1583709"/>
            <a:ext cx="4592319" cy="1667491"/>
          </a:xfrm>
        </p:spPr>
        <p:txBody>
          <a:bodyPr/>
          <a:lstStyle/>
          <a:p>
            <a:pPr lvl="0"/>
            <a:r>
              <a:rPr lang="en-US"/>
              <a:t>Click to edit Master text styles</a:t>
            </a:r>
          </a:p>
          <a:p>
            <a:pPr lvl="1"/>
            <a:r>
              <a:rPr lang="en-US"/>
              <a:t>Second level</a:t>
            </a:r>
          </a:p>
          <a:p>
            <a:pPr lvl="2"/>
            <a:r>
              <a:rPr lang="en-US"/>
              <a:t>Third level</a:t>
            </a:r>
          </a:p>
        </p:txBody>
      </p:sp>
      <p:sp>
        <p:nvSpPr>
          <p:cNvPr id="13" name="Content Placeholder 2"/>
          <p:cNvSpPr>
            <a:spLocks noGrp="1"/>
          </p:cNvSpPr>
          <p:nvPr>
            <p:ph sz="half" idx="14"/>
          </p:nvPr>
        </p:nvSpPr>
        <p:spPr>
          <a:xfrm>
            <a:off x="6522722" y="4032269"/>
            <a:ext cx="4592319" cy="1667491"/>
          </a:xfrm>
        </p:spPr>
        <p:txBody>
          <a:body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sz="half" idx="15"/>
          </p:nvPr>
        </p:nvSpPr>
        <p:spPr>
          <a:xfrm>
            <a:off x="1056642" y="4032269"/>
            <a:ext cx="4592319" cy="1667491"/>
          </a:xfrm>
        </p:spPr>
        <p:txBody>
          <a:bodyPr/>
          <a:lstStyle/>
          <a:p>
            <a:pPr lvl="0"/>
            <a:r>
              <a:rPr lang="en-US"/>
              <a:t>Click to edit Master text styles</a:t>
            </a:r>
          </a:p>
          <a:p>
            <a:pPr lvl="1"/>
            <a:r>
              <a:rPr lang="en-US"/>
              <a:t>Second level</a:t>
            </a:r>
          </a:p>
          <a:p>
            <a:pPr lvl="2"/>
            <a:r>
              <a:rPr lang="en-US"/>
              <a:t>Third level</a:t>
            </a:r>
          </a:p>
        </p:txBody>
      </p:sp>
      <p:sp>
        <p:nvSpPr>
          <p:cNvPr id="7" name="Slide Number Placeholder 8">
            <a:extLst>
              <a:ext uri="{FF2B5EF4-FFF2-40B4-BE49-F238E27FC236}">
                <a16:creationId xmlns:a16="http://schemas.microsoft.com/office/drawing/2014/main" id="{F8E42697-1902-69F2-A0E2-2428C18464FC}"/>
              </a:ext>
            </a:extLst>
          </p:cNvPr>
          <p:cNvSpPr>
            <a:spLocks noGrp="1"/>
          </p:cNvSpPr>
          <p:nvPr>
            <p:ph type="sldNum" sz="quarter" idx="16"/>
          </p:nvPr>
        </p:nvSpPr>
        <p:spPr/>
        <p:txBody>
          <a:bodyPr/>
          <a:lstStyle>
            <a:lvl1pPr>
              <a:defRPr/>
            </a:lvl1pPr>
          </a:lstStyle>
          <a:p>
            <a:pPr>
              <a:defRPr/>
            </a:pPr>
            <a:fld id="{05B9273D-D390-4977-9ACB-9A5DB5445FF4}" type="slidenum">
              <a:rPr lang="en-US"/>
              <a:pPr>
                <a:defRPr/>
              </a:pPr>
              <a:t>‹#›</a:t>
            </a:fld>
            <a:endParaRPr lang="en-US"/>
          </a:p>
        </p:txBody>
      </p:sp>
    </p:spTree>
    <p:extLst>
      <p:ext uri="{BB962C8B-B14F-4D97-AF65-F5344CB8AC3E}">
        <p14:creationId xmlns:p14="http://schemas.microsoft.com/office/powerpoint/2010/main" val="3688096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A6CF9C-5728-E4CD-6EB6-3E2ADC63B2C8}"/>
              </a:ext>
            </a:extLst>
          </p:cNvPr>
          <p:cNvSpPr/>
          <p:nvPr userDrawn="1"/>
        </p:nvSpPr>
        <p:spPr>
          <a:xfrm>
            <a:off x="8174567" y="1341968"/>
            <a:ext cx="3200400"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4" name="Rectangle 3">
            <a:extLst>
              <a:ext uri="{FF2B5EF4-FFF2-40B4-BE49-F238E27FC236}">
                <a16:creationId xmlns:a16="http://schemas.microsoft.com/office/drawing/2014/main" id="{64823852-224B-3E64-767C-88B8D0783FC5}"/>
              </a:ext>
            </a:extLst>
          </p:cNvPr>
          <p:cNvSpPr/>
          <p:nvPr userDrawn="1"/>
        </p:nvSpPr>
        <p:spPr>
          <a:xfrm>
            <a:off x="817033" y="1341968"/>
            <a:ext cx="3200400"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5" name="Rectangle 4">
            <a:extLst>
              <a:ext uri="{FF2B5EF4-FFF2-40B4-BE49-F238E27FC236}">
                <a16:creationId xmlns:a16="http://schemas.microsoft.com/office/drawing/2014/main" id="{4E0287AD-8D68-BA09-AA4C-9F8C278914E9}"/>
              </a:ext>
            </a:extLst>
          </p:cNvPr>
          <p:cNvSpPr/>
          <p:nvPr userDrawn="1"/>
        </p:nvSpPr>
        <p:spPr>
          <a:xfrm>
            <a:off x="4495800" y="1341968"/>
            <a:ext cx="3200400"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6" name="Rectangle 5">
            <a:extLst>
              <a:ext uri="{FF2B5EF4-FFF2-40B4-BE49-F238E27FC236}">
                <a16:creationId xmlns:a16="http://schemas.microsoft.com/office/drawing/2014/main" id="{DE274F4E-6D4C-5069-BC71-AF7721F1D5CE}"/>
              </a:ext>
            </a:extLst>
          </p:cNvPr>
          <p:cNvSpPr/>
          <p:nvPr userDrawn="1"/>
        </p:nvSpPr>
        <p:spPr>
          <a:xfrm>
            <a:off x="2656417" y="3810001"/>
            <a:ext cx="3200400"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7" name="Rectangle 6">
            <a:extLst>
              <a:ext uri="{FF2B5EF4-FFF2-40B4-BE49-F238E27FC236}">
                <a16:creationId xmlns:a16="http://schemas.microsoft.com/office/drawing/2014/main" id="{BC45163C-2D15-5CD3-3672-D066A74D32DC}"/>
              </a:ext>
            </a:extLst>
          </p:cNvPr>
          <p:cNvSpPr/>
          <p:nvPr userDrawn="1"/>
        </p:nvSpPr>
        <p:spPr>
          <a:xfrm>
            <a:off x="6335184" y="3810001"/>
            <a:ext cx="3200400" cy="208703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2" name="Title 1"/>
          <p:cNvSpPr>
            <a:spLocks noGrp="1"/>
          </p:cNvSpPr>
          <p:nvPr>
            <p:ph type="title"/>
          </p:nvPr>
        </p:nvSpPr>
        <p:spPr>
          <a:xfrm>
            <a:off x="839788" y="365128"/>
            <a:ext cx="10515600" cy="539115"/>
          </a:xfrm>
        </p:spPr>
        <p:txBody>
          <a:bodyPr/>
          <a:lstStyle>
            <a:lvl1pPr algn="ctr">
              <a:defRPr/>
            </a:lvl1pPr>
          </a:lstStyle>
          <a:p>
            <a:r>
              <a:rPr lang="en-US"/>
              <a:t>Click to edit Master title style</a:t>
            </a:r>
          </a:p>
        </p:txBody>
      </p:sp>
      <p:sp>
        <p:nvSpPr>
          <p:cNvPr id="14" name="Content Placeholder 2"/>
          <p:cNvSpPr>
            <a:spLocks noGrp="1"/>
          </p:cNvSpPr>
          <p:nvPr>
            <p:ph sz="half" idx="1"/>
          </p:nvPr>
        </p:nvSpPr>
        <p:spPr>
          <a:xfrm>
            <a:off x="1097284" y="1583709"/>
            <a:ext cx="2733037" cy="1606531"/>
          </a:xfrm>
        </p:spPr>
        <p:txBody>
          <a:body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sz="half" idx="13"/>
          </p:nvPr>
        </p:nvSpPr>
        <p:spPr>
          <a:xfrm>
            <a:off x="4729482" y="1583709"/>
            <a:ext cx="2733037" cy="1606531"/>
          </a:xfrm>
        </p:spPr>
        <p:txBody>
          <a:bodyPr/>
          <a:lstStyle/>
          <a:p>
            <a:pPr lvl="0"/>
            <a:r>
              <a:rPr lang="en-US"/>
              <a:t>Click to edit Master text styles</a:t>
            </a:r>
          </a:p>
          <a:p>
            <a:pPr lvl="1"/>
            <a:r>
              <a:rPr lang="en-US"/>
              <a:t>Second level</a:t>
            </a:r>
          </a:p>
          <a:p>
            <a:pPr lvl="2"/>
            <a:r>
              <a:rPr lang="en-US"/>
              <a:t>Third level</a:t>
            </a:r>
          </a:p>
        </p:txBody>
      </p:sp>
      <p:sp>
        <p:nvSpPr>
          <p:cNvPr id="16" name="Content Placeholder 2"/>
          <p:cNvSpPr>
            <a:spLocks noGrp="1"/>
          </p:cNvSpPr>
          <p:nvPr>
            <p:ph sz="half" idx="14"/>
          </p:nvPr>
        </p:nvSpPr>
        <p:spPr>
          <a:xfrm>
            <a:off x="8407402" y="1583709"/>
            <a:ext cx="2733037" cy="1606531"/>
          </a:xfrm>
        </p:spPr>
        <p:txBody>
          <a:bodyPr/>
          <a:lstStyle/>
          <a:p>
            <a:pPr lvl="0"/>
            <a:r>
              <a:rPr lang="en-US"/>
              <a:t>Click to edit Master text styles</a:t>
            </a:r>
          </a:p>
          <a:p>
            <a:pPr lvl="1"/>
            <a:r>
              <a:rPr lang="en-US"/>
              <a:t>Second level</a:t>
            </a:r>
          </a:p>
          <a:p>
            <a:pPr lvl="2"/>
            <a:r>
              <a:rPr lang="en-US"/>
              <a:t>Third level</a:t>
            </a:r>
          </a:p>
        </p:txBody>
      </p:sp>
      <p:sp>
        <p:nvSpPr>
          <p:cNvPr id="17" name="Content Placeholder 2"/>
          <p:cNvSpPr>
            <a:spLocks noGrp="1"/>
          </p:cNvSpPr>
          <p:nvPr>
            <p:ph sz="half" idx="15"/>
          </p:nvPr>
        </p:nvSpPr>
        <p:spPr>
          <a:xfrm>
            <a:off x="2890522" y="4022109"/>
            <a:ext cx="2733037" cy="1606531"/>
          </a:xfrm>
        </p:spPr>
        <p:txBody>
          <a:bodyPr/>
          <a:lstStyle/>
          <a:p>
            <a:pPr lvl="0"/>
            <a:r>
              <a:rPr lang="en-US"/>
              <a:t>Click to edit Master text styles</a:t>
            </a:r>
          </a:p>
          <a:p>
            <a:pPr lvl="1"/>
            <a:r>
              <a:rPr lang="en-US"/>
              <a:t>Second level</a:t>
            </a:r>
          </a:p>
          <a:p>
            <a:pPr lvl="2"/>
            <a:r>
              <a:rPr lang="en-US"/>
              <a:t>Third level</a:t>
            </a:r>
          </a:p>
        </p:txBody>
      </p:sp>
      <p:sp>
        <p:nvSpPr>
          <p:cNvPr id="18" name="Content Placeholder 2"/>
          <p:cNvSpPr>
            <a:spLocks noGrp="1"/>
          </p:cNvSpPr>
          <p:nvPr>
            <p:ph sz="half" idx="16"/>
          </p:nvPr>
        </p:nvSpPr>
        <p:spPr>
          <a:xfrm>
            <a:off x="6568442" y="4022109"/>
            <a:ext cx="2733037" cy="1606531"/>
          </a:xfrm>
        </p:spPr>
        <p:txBody>
          <a:bodyPr/>
          <a:lstStyle/>
          <a:p>
            <a:pPr lvl="0"/>
            <a:r>
              <a:rPr lang="en-US"/>
              <a:t>Click to edit Master text styles</a:t>
            </a:r>
          </a:p>
          <a:p>
            <a:pPr lvl="1"/>
            <a:r>
              <a:rPr lang="en-US"/>
              <a:t>Second level</a:t>
            </a:r>
          </a:p>
          <a:p>
            <a:pPr lvl="2"/>
            <a:r>
              <a:rPr lang="en-US"/>
              <a:t>Third level</a:t>
            </a:r>
          </a:p>
        </p:txBody>
      </p:sp>
      <p:sp>
        <p:nvSpPr>
          <p:cNvPr id="8" name="Slide Number Placeholder 8">
            <a:extLst>
              <a:ext uri="{FF2B5EF4-FFF2-40B4-BE49-F238E27FC236}">
                <a16:creationId xmlns:a16="http://schemas.microsoft.com/office/drawing/2014/main" id="{88C35CBA-D780-FAE1-3AD9-B87A2DCC9CD1}"/>
              </a:ext>
            </a:extLst>
          </p:cNvPr>
          <p:cNvSpPr>
            <a:spLocks noGrp="1"/>
          </p:cNvSpPr>
          <p:nvPr>
            <p:ph type="sldNum" sz="quarter" idx="17"/>
          </p:nvPr>
        </p:nvSpPr>
        <p:spPr/>
        <p:txBody>
          <a:bodyPr/>
          <a:lstStyle>
            <a:lvl1pPr>
              <a:defRPr/>
            </a:lvl1pPr>
          </a:lstStyle>
          <a:p>
            <a:pPr>
              <a:defRPr/>
            </a:pPr>
            <a:fld id="{A781BA88-E54B-4863-9496-08C019E1C4EC}" type="slidenum">
              <a:rPr lang="en-US"/>
              <a:pPr>
                <a:defRPr/>
              </a:pPr>
              <a:t>‹#›</a:t>
            </a:fld>
            <a:endParaRPr lang="en-US"/>
          </a:p>
        </p:txBody>
      </p:sp>
    </p:spTree>
    <p:extLst>
      <p:ext uri="{BB962C8B-B14F-4D97-AF65-F5344CB8AC3E}">
        <p14:creationId xmlns:p14="http://schemas.microsoft.com/office/powerpoint/2010/main" val="1306722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E4171C-47B1-3364-EBAA-B47CDF4F4824}"/>
              </a:ext>
            </a:extLst>
          </p:cNvPr>
          <p:cNvSpPr/>
          <p:nvPr userDrawn="1"/>
        </p:nvSpPr>
        <p:spPr>
          <a:xfrm>
            <a:off x="8092017" y="1341967"/>
            <a:ext cx="3291416" cy="219286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4" name="Rectangle 3">
            <a:extLst>
              <a:ext uri="{FF2B5EF4-FFF2-40B4-BE49-F238E27FC236}">
                <a16:creationId xmlns:a16="http://schemas.microsoft.com/office/drawing/2014/main" id="{2D1CE1A3-64D7-A2BB-E31A-FEE0344FC545}"/>
              </a:ext>
            </a:extLst>
          </p:cNvPr>
          <p:cNvSpPr/>
          <p:nvPr userDrawn="1"/>
        </p:nvSpPr>
        <p:spPr>
          <a:xfrm>
            <a:off x="817034" y="1341967"/>
            <a:ext cx="3293533" cy="219286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5" name="Rectangle 4">
            <a:extLst>
              <a:ext uri="{FF2B5EF4-FFF2-40B4-BE49-F238E27FC236}">
                <a16:creationId xmlns:a16="http://schemas.microsoft.com/office/drawing/2014/main" id="{2AD52AD2-148E-33D7-1682-C17DD0AA3BE2}"/>
              </a:ext>
            </a:extLst>
          </p:cNvPr>
          <p:cNvSpPr/>
          <p:nvPr userDrawn="1"/>
        </p:nvSpPr>
        <p:spPr>
          <a:xfrm>
            <a:off x="4455584" y="1341967"/>
            <a:ext cx="3291416" cy="219286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6" name="Rectangle 5">
            <a:extLst>
              <a:ext uri="{FF2B5EF4-FFF2-40B4-BE49-F238E27FC236}">
                <a16:creationId xmlns:a16="http://schemas.microsoft.com/office/drawing/2014/main" id="{17F2E21B-A6C5-ABAF-F693-F43459EAE826}"/>
              </a:ext>
            </a:extLst>
          </p:cNvPr>
          <p:cNvSpPr/>
          <p:nvPr userDrawn="1"/>
        </p:nvSpPr>
        <p:spPr>
          <a:xfrm>
            <a:off x="8092017" y="3824818"/>
            <a:ext cx="3291416" cy="219498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7" name="Rectangle 6">
            <a:extLst>
              <a:ext uri="{FF2B5EF4-FFF2-40B4-BE49-F238E27FC236}">
                <a16:creationId xmlns:a16="http://schemas.microsoft.com/office/drawing/2014/main" id="{DEF92302-C2AE-5F58-CF2A-5709B3A1D490}"/>
              </a:ext>
            </a:extLst>
          </p:cNvPr>
          <p:cNvSpPr/>
          <p:nvPr userDrawn="1"/>
        </p:nvSpPr>
        <p:spPr>
          <a:xfrm>
            <a:off x="817034" y="3824818"/>
            <a:ext cx="3293533" cy="219498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8" name="Rectangle 7">
            <a:extLst>
              <a:ext uri="{FF2B5EF4-FFF2-40B4-BE49-F238E27FC236}">
                <a16:creationId xmlns:a16="http://schemas.microsoft.com/office/drawing/2014/main" id="{8481E0F0-6D37-8730-8909-8580C54E28CC}"/>
              </a:ext>
            </a:extLst>
          </p:cNvPr>
          <p:cNvSpPr/>
          <p:nvPr userDrawn="1"/>
        </p:nvSpPr>
        <p:spPr>
          <a:xfrm>
            <a:off x="4455584" y="3824818"/>
            <a:ext cx="3291416" cy="219498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365760" tIns="365760" rIns="365760" bIns="365760"/>
          <a:lstStyle/>
          <a:p>
            <a:pPr algn="ctr">
              <a:defRPr/>
            </a:pPr>
            <a:endParaRPr lang="en-US" sz="1800"/>
          </a:p>
        </p:txBody>
      </p:sp>
      <p:sp>
        <p:nvSpPr>
          <p:cNvPr id="2" name="Title 1"/>
          <p:cNvSpPr>
            <a:spLocks noGrp="1"/>
          </p:cNvSpPr>
          <p:nvPr>
            <p:ph type="title"/>
          </p:nvPr>
        </p:nvSpPr>
        <p:spPr>
          <a:xfrm>
            <a:off x="839788" y="365128"/>
            <a:ext cx="10515600" cy="539115"/>
          </a:xfrm>
        </p:spPr>
        <p:txBody>
          <a:bodyPr/>
          <a:lstStyle>
            <a:lvl1pPr algn="ctr">
              <a:defRPr/>
            </a:lvl1pPr>
          </a:lstStyle>
          <a:p>
            <a:r>
              <a:rPr lang="en-US"/>
              <a:t>Click to edit Master title style</a:t>
            </a:r>
          </a:p>
        </p:txBody>
      </p:sp>
      <p:sp>
        <p:nvSpPr>
          <p:cNvPr id="13" name="Content Placeholder 2"/>
          <p:cNvSpPr>
            <a:spLocks noGrp="1"/>
          </p:cNvSpPr>
          <p:nvPr>
            <p:ph sz="half" idx="1"/>
          </p:nvPr>
        </p:nvSpPr>
        <p:spPr>
          <a:xfrm>
            <a:off x="975364" y="1513841"/>
            <a:ext cx="2946397" cy="1838960"/>
          </a:xfrm>
        </p:spPr>
        <p:txBody>
          <a:body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sz="half" idx="13"/>
          </p:nvPr>
        </p:nvSpPr>
        <p:spPr>
          <a:xfrm>
            <a:off x="4607562" y="1513841"/>
            <a:ext cx="2946397" cy="1838960"/>
          </a:xfrm>
        </p:spPr>
        <p:txBody>
          <a:bodyPr/>
          <a:lstStyle/>
          <a:p>
            <a:pPr lvl="0"/>
            <a:r>
              <a:rPr lang="en-US"/>
              <a:t>Click to edit Master text styles</a:t>
            </a:r>
          </a:p>
          <a:p>
            <a:pPr lvl="1"/>
            <a:r>
              <a:rPr lang="en-US"/>
              <a:t>Second level</a:t>
            </a:r>
          </a:p>
        </p:txBody>
      </p:sp>
      <p:sp>
        <p:nvSpPr>
          <p:cNvPr id="15" name="Content Placeholder 2"/>
          <p:cNvSpPr>
            <a:spLocks noGrp="1"/>
          </p:cNvSpPr>
          <p:nvPr>
            <p:ph sz="half" idx="14"/>
          </p:nvPr>
        </p:nvSpPr>
        <p:spPr>
          <a:xfrm>
            <a:off x="8285482" y="1513841"/>
            <a:ext cx="2946397" cy="1838960"/>
          </a:xfrm>
        </p:spPr>
        <p:txBody>
          <a:bodyPr/>
          <a:lstStyle>
            <a:lvl3pPr>
              <a:buNone/>
              <a:defRPr/>
            </a:lvl3pPr>
          </a:lstStyle>
          <a:p>
            <a:pPr lvl="0"/>
            <a:r>
              <a:rPr lang="en-US"/>
              <a:t>Click to edit Master text styles</a:t>
            </a:r>
          </a:p>
          <a:p>
            <a:pPr lvl="1"/>
            <a:r>
              <a:rPr lang="en-US"/>
              <a:t>Second level</a:t>
            </a:r>
          </a:p>
        </p:txBody>
      </p:sp>
      <p:sp>
        <p:nvSpPr>
          <p:cNvPr id="19" name="Content Placeholder 2"/>
          <p:cNvSpPr>
            <a:spLocks noGrp="1"/>
          </p:cNvSpPr>
          <p:nvPr>
            <p:ph sz="half" idx="15"/>
          </p:nvPr>
        </p:nvSpPr>
        <p:spPr>
          <a:xfrm>
            <a:off x="975364" y="4003041"/>
            <a:ext cx="2946397" cy="1838960"/>
          </a:xfrm>
        </p:spPr>
        <p:txBody>
          <a:body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sz="half" idx="16"/>
          </p:nvPr>
        </p:nvSpPr>
        <p:spPr>
          <a:xfrm>
            <a:off x="4607562" y="4003041"/>
            <a:ext cx="2946397" cy="1838960"/>
          </a:xfrm>
        </p:spPr>
        <p:txBody>
          <a:bodyPr/>
          <a:lstStyle/>
          <a:p>
            <a:pPr lvl="0"/>
            <a:r>
              <a:rPr lang="en-US"/>
              <a:t>Click to edit Master text styles</a:t>
            </a:r>
          </a:p>
          <a:p>
            <a:pPr lvl="1"/>
            <a:r>
              <a:rPr lang="en-US"/>
              <a:t>Second level</a:t>
            </a:r>
          </a:p>
        </p:txBody>
      </p:sp>
      <p:sp>
        <p:nvSpPr>
          <p:cNvPr id="21" name="Content Placeholder 2"/>
          <p:cNvSpPr>
            <a:spLocks noGrp="1"/>
          </p:cNvSpPr>
          <p:nvPr>
            <p:ph sz="half" idx="17"/>
          </p:nvPr>
        </p:nvSpPr>
        <p:spPr>
          <a:xfrm>
            <a:off x="8285482" y="4003041"/>
            <a:ext cx="2946397" cy="1838960"/>
          </a:xfrm>
        </p:spPr>
        <p:txBody>
          <a:bodyPr/>
          <a:lstStyle>
            <a:lvl3pPr>
              <a:buNone/>
              <a:defRPr/>
            </a:lvl3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9CEFA98E-B41D-B7D8-41D8-69E059F860A9}"/>
              </a:ext>
            </a:extLst>
          </p:cNvPr>
          <p:cNvSpPr>
            <a:spLocks noGrp="1"/>
          </p:cNvSpPr>
          <p:nvPr>
            <p:ph type="sldNum" sz="quarter" idx="18"/>
          </p:nvPr>
        </p:nvSpPr>
        <p:spPr/>
        <p:txBody>
          <a:bodyPr/>
          <a:lstStyle>
            <a:lvl1pPr>
              <a:defRPr/>
            </a:lvl1pPr>
          </a:lstStyle>
          <a:p>
            <a:pPr>
              <a:defRPr/>
            </a:pPr>
            <a:fld id="{3B66B310-4272-41AF-B871-91D8C2C4FB25}" type="slidenum">
              <a:rPr lang="en-US"/>
              <a:pPr>
                <a:defRPr/>
              </a:pPr>
              <a:t>‹#›</a:t>
            </a:fld>
            <a:endParaRPr lang="en-US"/>
          </a:p>
        </p:txBody>
      </p:sp>
    </p:spTree>
    <p:extLst>
      <p:ext uri="{BB962C8B-B14F-4D97-AF65-F5344CB8AC3E}">
        <p14:creationId xmlns:p14="http://schemas.microsoft.com/office/powerpoint/2010/main" val="366994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51C3DAF2-0CC3-4143-BF90-4BD50BCAEC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EAA0BA-91A7-9345-B49E-F4EFA731DFC9}"/>
              </a:ext>
            </a:extLst>
          </p:cNvPr>
          <p:cNvSpPr>
            <a:spLocks noGrp="1"/>
          </p:cNvSpPr>
          <p:nvPr>
            <p:ph type="title" hasCustomPrompt="1"/>
          </p:nvPr>
        </p:nvSpPr>
        <p:spPr>
          <a:xfrm>
            <a:off x="831851" y="1779383"/>
            <a:ext cx="10515600" cy="1622639"/>
          </a:xfrm>
        </p:spPr>
        <p:txBody>
          <a:bodyPr anchor="b">
            <a:noAutofit/>
          </a:bodyPr>
          <a:lstStyle>
            <a:lvl1pPr>
              <a:defRPr sz="3400"/>
            </a:lvl1pPr>
          </a:lstStyle>
          <a:p>
            <a:r>
              <a:rPr lang="en-US"/>
              <a:t>Divider Slide Title</a:t>
            </a:r>
          </a:p>
        </p:txBody>
      </p:sp>
      <p:sp>
        <p:nvSpPr>
          <p:cNvPr id="10" name="Text Placeholder 2">
            <a:extLst>
              <a:ext uri="{FF2B5EF4-FFF2-40B4-BE49-F238E27FC236}">
                <a16:creationId xmlns:a16="http://schemas.microsoft.com/office/drawing/2014/main" id="{CCAF07D4-9DAE-E249-80C7-0ED4B00BFF0D}"/>
              </a:ext>
            </a:extLst>
          </p:cNvPr>
          <p:cNvSpPr>
            <a:spLocks noGrp="1"/>
          </p:cNvSpPr>
          <p:nvPr>
            <p:ph type="body" idx="1" hasCustomPrompt="1"/>
          </p:nvPr>
        </p:nvSpPr>
        <p:spPr>
          <a:xfrm>
            <a:off x="831852" y="3429008"/>
            <a:ext cx="10515600" cy="1500187"/>
          </a:xfrm>
        </p:spPr>
        <p:txBody>
          <a:bodyPr>
            <a:noAutofit/>
          </a:bodyPr>
          <a:lstStyle>
            <a:lvl1pPr marL="0" indent="0">
              <a:buNone/>
              <a:defRPr sz="2400" b="0" i="0">
                <a:solidFill>
                  <a:schemeClr val="tx1"/>
                </a:solidFill>
                <a:latin typeface="Montserrat Medium" pitchFamily="2" charset="77"/>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Divider Slide Subtitle</a:t>
            </a:r>
          </a:p>
        </p:txBody>
      </p:sp>
      <p:sp>
        <p:nvSpPr>
          <p:cNvPr id="11" name="TextBox 10">
            <a:extLst>
              <a:ext uri="{FF2B5EF4-FFF2-40B4-BE49-F238E27FC236}">
                <a16:creationId xmlns:a16="http://schemas.microsoft.com/office/drawing/2014/main" id="{AC413713-667D-6F48-9633-02FC865D5B8E}"/>
              </a:ext>
            </a:extLst>
          </p:cNvPr>
          <p:cNvSpPr txBox="1"/>
          <p:nvPr userDrawn="1"/>
        </p:nvSpPr>
        <p:spPr>
          <a:xfrm>
            <a:off x="1176832" y="6404394"/>
            <a:ext cx="5424616" cy="230832"/>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13" name="Picture 12">
            <a:extLst>
              <a:ext uri="{FF2B5EF4-FFF2-40B4-BE49-F238E27FC236}">
                <a16:creationId xmlns:a16="http://schemas.microsoft.com/office/drawing/2014/main" id="{0BA22015-2C4A-CD4A-A80B-727A8E24969B}"/>
              </a:ext>
            </a:extLst>
          </p:cNvPr>
          <p:cNvPicPr>
            <a:picLocks noChangeAspect="1"/>
          </p:cNvPicPr>
          <p:nvPr userDrawn="1"/>
        </p:nvPicPr>
        <p:blipFill>
          <a:blip r:embed="rId3"/>
          <a:stretch>
            <a:fillRect/>
          </a:stretch>
        </p:blipFill>
        <p:spPr>
          <a:xfrm>
            <a:off x="829193" y="6420976"/>
            <a:ext cx="373379" cy="217714"/>
          </a:xfrm>
          <a:prstGeom prst="rect">
            <a:avLst/>
          </a:prstGeom>
        </p:spPr>
      </p:pic>
      <p:sp>
        <p:nvSpPr>
          <p:cNvPr id="9" name="TextBox 8">
            <a:extLst>
              <a:ext uri="{FF2B5EF4-FFF2-40B4-BE49-F238E27FC236}">
                <a16:creationId xmlns:a16="http://schemas.microsoft.com/office/drawing/2014/main" id="{C0837FF9-11DC-E34A-922B-F446AB1275FB}"/>
              </a:ext>
            </a:extLst>
          </p:cNvPr>
          <p:cNvSpPr txBox="1"/>
          <p:nvPr userDrawn="1"/>
        </p:nvSpPr>
        <p:spPr>
          <a:xfrm>
            <a:off x="1014476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3226459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mple Document">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7E2F0C02-D1B9-D902-C68E-DC3E8E3C44EA}"/>
              </a:ext>
            </a:extLst>
          </p:cNvPr>
          <p:cNvPicPr>
            <a:picLocks noChangeAspect="1"/>
          </p:cNvPicPr>
          <p:nvPr userDrawn="1"/>
        </p:nvPicPr>
        <p:blipFill>
          <a:blip r:embed="rId2">
            <a:extLst>
              <a:ext uri="{28A0092B-C50C-407E-A947-70E740481C1C}">
                <a14:useLocalDpi xmlns:a14="http://schemas.microsoft.com/office/drawing/2010/main" val="0"/>
              </a:ext>
            </a:extLst>
          </a:blip>
          <a:srcRect l="24327" t="21286" r="23822" b="21230"/>
          <a:stretch>
            <a:fillRect/>
          </a:stretch>
        </p:blipFill>
        <p:spPr bwMode="auto">
          <a:xfrm>
            <a:off x="886885" y="1236134"/>
            <a:ext cx="806449"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idx="1"/>
          </p:nvPr>
        </p:nvSpPr>
        <p:spPr>
          <a:xfrm>
            <a:off x="6310312" y="490855"/>
            <a:ext cx="5029200" cy="5734051"/>
          </a:xfrm>
          <a:noFill/>
          <a:ln>
            <a:solidFill>
              <a:schemeClr val="bg2">
                <a:lumMod val="75000"/>
              </a:schemeClr>
            </a:solidFill>
          </a:ln>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8" name="Title 1"/>
          <p:cNvSpPr>
            <a:spLocks noGrp="1"/>
          </p:cNvSpPr>
          <p:nvPr>
            <p:ph type="title"/>
          </p:nvPr>
        </p:nvSpPr>
        <p:spPr>
          <a:xfrm>
            <a:off x="839788" y="2199504"/>
            <a:ext cx="3932237" cy="1087257"/>
          </a:xfrm>
        </p:spPr>
        <p:txBody>
          <a:bodyPr anchor="b"/>
          <a:lstStyle>
            <a:lvl1pPr>
              <a:defRPr sz="3000"/>
            </a:lvl1pPr>
          </a:lstStyle>
          <a:p>
            <a:r>
              <a:rPr lang="en-US"/>
              <a:t>Click to edit Master title style</a:t>
            </a:r>
          </a:p>
        </p:txBody>
      </p:sp>
      <p:sp>
        <p:nvSpPr>
          <p:cNvPr id="10" name="Text Placeholder 3"/>
          <p:cNvSpPr>
            <a:spLocks noGrp="1"/>
          </p:cNvSpPr>
          <p:nvPr>
            <p:ph type="body" sz="half" idx="2"/>
          </p:nvPr>
        </p:nvSpPr>
        <p:spPr>
          <a:xfrm>
            <a:off x="839788" y="3357880"/>
            <a:ext cx="3932237" cy="472440"/>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3" name="Text Placeholder 3"/>
          <p:cNvSpPr>
            <a:spLocks noGrp="1"/>
          </p:cNvSpPr>
          <p:nvPr>
            <p:ph type="body" sz="half" idx="14"/>
          </p:nvPr>
        </p:nvSpPr>
        <p:spPr>
          <a:xfrm>
            <a:off x="839788" y="4589147"/>
            <a:ext cx="3932237" cy="1600200"/>
          </a:xfrm>
        </p:spPr>
        <p:txBody>
          <a:bodyPr/>
          <a:lstStyle>
            <a:lvl1pPr marL="274313" indent="-274313">
              <a:spcBef>
                <a:spcPts val="0"/>
              </a:spcBef>
              <a:spcAft>
                <a:spcPts val="600"/>
              </a:spcAft>
              <a:buClr>
                <a:schemeClr val="bg2">
                  <a:lumMod val="10000"/>
                </a:schemeClr>
              </a:buClr>
              <a:buFont typeface="+mj-lt"/>
              <a:buAutoNum type="arabicPeriod"/>
              <a:defRPr sz="1600" b="0" i="0">
                <a:latin typeface="Montserrat Medium" pitchFamily="2" charset="77"/>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3" name="Slide Number Placeholder 8">
            <a:extLst>
              <a:ext uri="{FF2B5EF4-FFF2-40B4-BE49-F238E27FC236}">
                <a16:creationId xmlns:a16="http://schemas.microsoft.com/office/drawing/2014/main" id="{C71E0ACC-F322-8BBC-0F09-3ED65CCDC756}"/>
              </a:ext>
            </a:extLst>
          </p:cNvPr>
          <p:cNvSpPr>
            <a:spLocks noGrp="1"/>
          </p:cNvSpPr>
          <p:nvPr>
            <p:ph type="sldNum" sz="quarter" idx="15"/>
          </p:nvPr>
        </p:nvSpPr>
        <p:spPr/>
        <p:txBody>
          <a:bodyPr/>
          <a:lstStyle>
            <a:lvl1pPr>
              <a:defRPr/>
            </a:lvl1pPr>
          </a:lstStyle>
          <a:p>
            <a:pPr>
              <a:defRPr/>
            </a:pPr>
            <a:fld id="{92527DC6-1929-493D-88CF-85A04520F5B9}" type="slidenum">
              <a:rPr lang="en-US"/>
              <a:pPr>
                <a:defRPr/>
              </a:pPr>
              <a:t>‹#›</a:t>
            </a:fld>
            <a:endParaRPr lang="en-US"/>
          </a:p>
        </p:txBody>
      </p:sp>
    </p:spTree>
    <p:extLst>
      <p:ext uri="{BB962C8B-B14F-4D97-AF65-F5344CB8AC3E}">
        <p14:creationId xmlns:p14="http://schemas.microsoft.com/office/powerpoint/2010/main" val="1973104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5">
            <a:extLst>
              <a:ext uri="{FF2B5EF4-FFF2-40B4-BE49-F238E27FC236}">
                <a16:creationId xmlns:a16="http://schemas.microsoft.com/office/drawing/2014/main" id="{ECDC29ED-2288-D89C-F1A3-27A1A14765B7}"/>
              </a:ext>
            </a:extLst>
          </p:cNvPr>
          <p:cNvSpPr>
            <a:spLocks noGrp="1"/>
          </p:cNvSpPr>
          <p:nvPr>
            <p:ph type="sldNum" sz="quarter" idx="10"/>
          </p:nvPr>
        </p:nvSpPr>
        <p:spPr/>
        <p:txBody>
          <a:bodyPr/>
          <a:lstStyle>
            <a:lvl1pPr>
              <a:defRPr/>
            </a:lvl1pPr>
          </a:lstStyle>
          <a:p>
            <a:pPr>
              <a:defRPr/>
            </a:pPr>
            <a:fld id="{E9749657-E2C3-43F7-A0BE-11D589B0B2A3}" type="slidenum">
              <a:rPr lang="en-US"/>
              <a:pPr>
                <a:defRPr/>
              </a:pPr>
              <a:t>‹#›</a:t>
            </a:fld>
            <a:endParaRPr lang="en-US"/>
          </a:p>
        </p:txBody>
      </p:sp>
    </p:spTree>
    <p:extLst>
      <p:ext uri="{BB962C8B-B14F-4D97-AF65-F5344CB8AC3E}">
        <p14:creationId xmlns:p14="http://schemas.microsoft.com/office/powerpoint/2010/main" val="3471171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Questions and Comments">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7BEB929F-5D41-6D0B-25F8-357A194437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D5090AD7-762D-AC78-1FBA-2B14B2472DDA}"/>
              </a:ext>
            </a:extLst>
          </p:cNvPr>
          <p:cNvSpPr txBox="1">
            <a:spLocks noChangeArrowheads="1"/>
          </p:cNvSpPr>
          <p:nvPr userDrawn="1"/>
        </p:nvSpPr>
        <p:spPr bwMode="auto">
          <a:xfrm>
            <a:off x="872067" y="2825752"/>
            <a:ext cx="104478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a:latin typeface="Montserrat" panose="00000500000000000000" pitchFamily="2" charset="0"/>
              </a:rPr>
              <a:t>Questions and Comments</a:t>
            </a:r>
          </a:p>
        </p:txBody>
      </p:sp>
      <p:sp>
        <p:nvSpPr>
          <p:cNvPr id="4" name="TextBox 3">
            <a:extLst>
              <a:ext uri="{FF2B5EF4-FFF2-40B4-BE49-F238E27FC236}">
                <a16:creationId xmlns:a16="http://schemas.microsoft.com/office/drawing/2014/main" id="{B1BB270A-4BD6-DB44-A1EB-1D9E12E2CD0B}"/>
              </a:ext>
            </a:extLst>
          </p:cNvPr>
          <p:cNvSpPr txBox="1"/>
          <p:nvPr userDrawn="1"/>
        </p:nvSpPr>
        <p:spPr>
          <a:xfrm>
            <a:off x="1176868" y="6405033"/>
            <a:ext cx="5425017" cy="230832"/>
          </a:xfrm>
          <a:prstGeom prst="rect">
            <a:avLst/>
          </a:prstGeom>
          <a:noFill/>
        </p:spPr>
        <p:txBody>
          <a:bodyPr>
            <a:spAutoFit/>
          </a:bodyPr>
          <a:lstStyle/>
          <a:p>
            <a:pPr defTabSz="914354" eaLnBrk="1" fontAlgn="auto" hangingPunct="1">
              <a:spcBef>
                <a:spcPts val="0"/>
              </a:spcBef>
              <a:spcAft>
                <a:spcPts val="0"/>
              </a:spcAf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5" name="Picture 11">
            <a:extLst>
              <a:ext uri="{FF2B5EF4-FFF2-40B4-BE49-F238E27FC236}">
                <a16:creationId xmlns:a16="http://schemas.microsoft.com/office/drawing/2014/main" id="{D33D2DD1-882F-9750-ACA2-CFE40E4199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734" y="6421967"/>
            <a:ext cx="3725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EEAFA52C-94E2-C2D6-3BB1-E0C06ADA553B}"/>
              </a:ext>
            </a:extLst>
          </p:cNvPr>
          <p:cNvSpPr>
            <a:spLocks noGrp="1"/>
          </p:cNvSpPr>
          <p:nvPr>
            <p:ph type="sldNum" sz="quarter" idx="10"/>
          </p:nvPr>
        </p:nvSpPr>
        <p:spPr/>
        <p:txBody>
          <a:bodyPr/>
          <a:lstStyle>
            <a:lvl1pPr>
              <a:defRPr/>
            </a:lvl1pPr>
          </a:lstStyle>
          <a:p>
            <a:pPr>
              <a:defRPr/>
            </a:pPr>
            <a:fld id="{2EAD6146-945B-4CDF-8A0E-ADEC6EDC2C6D}" type="slidenum">
              <a:rPr lang="en-US"/>
              <a:pPr>
                <a:defRPr/>
              </a:pPr>
              <a:t>‹#›</a:t>
            </a:fld>
            <a:endParaRPr lang="en-US"/>
          </a:p>
        </p:txBody>
      </p:sp>
    </p:spTree>
    <p:extLst>
      <p:ext uri="{BB962C8B-B14F-4D97-AF65-F5344CB8AC3E}">
        <p14:creationId xmlns:p14="http://schemas.microsoft.com/office/powerpoint/2010/main" val="3443964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Questions and Comments + Instructions">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9DB03332-2701-D4D3-826F-9E9AFE8202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4442F98-A99B-5061-3BAC-9CAD1441F107}"/>
              </a:ext>
            </a:extLst>
          </p:cNvPr>
          <p:cNvSpPr txBox="1"/>
          <p:nvPr userDrawn="1"/>
        </p:nvSpPr>
        <p:spPr>
          <a:xfrm>
            <a:off x="872067" y="2628901"/>
            <a:ext cx="10447867" cy="1333763"/>
          </a:xfrm>
          <a:prstGeom prst="rect">
            <a:avLst/>
          </a:prstGeom>
          <a:noFill/>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Aft>
                <a:spcPts val="1200"/>
              </a:spcAft>
            </a:pPr>
            <a:r>
              <a:rPr lang="en-US" altLang="en-US" sz="4400" b="1">
                <a:latin typeface="Montserrat" panose="00000500000000000000" pitchFamily="2" charset="0"/>
              </a:rPr>
              <a:t>Questions and Comments</a:t>
            </a:r>
          </a:p>
          <a:p>
            <a:pPr algn="ctr" eaLnBrk="1" hangingPunct="1">
              <a:spcAft>
                <a:spcPts val="1200"/>
              </a:spcAft>
            </a:pPr>
            <a:r>
              <a:rPr lang="en-US" altLang="en-US" sz="2667">
                <a:solidFill>
                  <a:srgbClr val="003764"/>
                </a:solidFill>
                <a:latin typeface="Montserrat" panose="00000500000000000000" pitchFamily="2" charset="0"/>
              </a:rPr>
              <a:t>Please enter your questions into the Q&amp;A box.</a:t>
            </a:r>
          </a:p>
        </p:txBody>
      </p:sp>
      <p:sp>
        <p:nvSpPr>
          <p:cNvPr id="4" name="TextBox 3">
            <a:extLst>
              <a:ext uri="{FF2B5EF4-FFF2-40B4-BE49-F238E27FC236}">
                <a16:creationId xmlns:a16="http://schemas.microsoft.com/office/drawing/2014/main" id="{3C01506A-E8BF-2C09-B25E-92FDF2EE8E39}"/>
              </a:ext>
            </a:extLst>
          </p:cNvPr>
          <p:cNvSpPr txBox="1"/>
          <p:nvPr userDrawn="1"/>
        </p:nvSpPr>
        <p:spPr>
          <a:xfrm>
            <a:off x="1176868" y="6405033"/>
            <a:ext cx="5425017" cy="230832"/>
          </a:xfrm>
          <a:prstGeom prst="rect">
            <a:avLst/>
          </a:prstGeom>
          <a:noFill/>
        </p:spPr>
        <p:txBody>
          <a:bodyPr>
            <a:spAutoFit/>
          </a:bodyPr>
          <a:lstStyle/>
          <a:p>
            <a:pPr defTabSz="914354" eaLnBrk="1" fontAlgn="auto" hangingPunct="1">
              <a:spcBef>
                <a:spcPts val="0"/>
              </a:spcBef>
              <a:spcAft>
                <a:spcPts val="0"/>
              </a:spcAf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5" name="Picture 11">
            <a:extLst>
              <a:ext uri="{FF2B5EF4-FFF2-40B4-BE49-F238E27FC236}">
                <a16:creationId xmlns:a16="http://schemas.microsoft.com/office/drawing/2014/main" id="{AEAFFF9C-6951-8DD2-3711-AE12958662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734" y="6421967"/>
            <a:ext cx="3725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0FE46A24-190B-D421-BDF9-24D9470FD054}"/>
              </a:ext>
            </a:extLst>
          </p:cNvPr>
          <p:cNvSpPr>
            <a:spLocks noGrp="1"/>
          </p:cNvSpPr>
          <p:nvPr>
            <p:ph type="sldNum" sz="quarter" idx="10"/>
          </p:nvPr>
        </p:nvSpPr>
        <p:spPr/>
        <p:txBody>
          <a:bodyPr/>
          <a:lstStyle>
            <a:lvl1pPr>
              <a:defRPr/>
            </a:lvl1pPr>
          </a:lstStyle>
          <a:p>
            <a:pPr>
              <a:defRPr/>
            </a:pPr>
            <a:fld id="{D691CF81-D761-41AF-80C9-D9E94C104C5F}" type="slidenum">
              <a:rPr lang="en-US"/>
              <a:pPr>
                <a:defRPr/>
              </a:pPr>
              <a:t>‹#›</a:t>
            </a:fld>
            <a:endParaRPr lang="en-US"/>
          </a:p>
        </p:txBody>
      </p:sp>
    </p:spTree>
    <p:extLst>
      <p:ext uri="{BB962C8B-B14F-4D97-AF65-F5344CB8AC3E}">
        <p14:creationId xmlns:p14="http://schemas.microsoft.com/office/powerpoint/2010/main" val="40027673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gional Directo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40723-8A13-754E-75BF-88122EA09F29}"/>
              </a:ext>
            </a:extLst>
          </p:cNvPr>
          <p:cNvSpPr/>
          <p:nvPr userDrawn="1"/>
        </p:nvSpPr>
        <p:spPr>
          <a:xfrm>
            <a:off x="787401" y="4375151"/>
            <a:ext cx="10570633" cy="1737783"/>
          </a:xfrm>
          <a:prstGeom prst="rect">
            <a:avLst/>
          </a:prstGeom>
          <a:solidFill>
            <a:srgbClr val="DAD8D6">
              <a:alpha val="55000"/>
            </a:srgbClr>
          </a:solidFill>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400">
              <a:solidFill>
                <a:srgbClr val="000000"/>
              </a:solidFill>
            </a:endParaRPr>
          </a:p>
        </p:txBody>
      </p:sp>
      <p:sp>
        <p:nvSpPr>
          <p:cNvPr id="3" name="Rectangle 2">
            <a:extLst>
              <a:ext uri="{FF2B5EF4-FFF2-40B4-BE49-F238E27FC236}">
                <a16:creationId xmlns:a16="http://schemas.microsoft.com/office/drawing/2014/main" id="{08A6630A-7E90-8378-8AB8-396F5103256F}"/>
              </a:ext>
            </a:extLst>
          </p:cNvPr>
          <p:cNvSpPr/>
          <p:nvPr userDrawn="1"/>
        </p:nvSpPr>
        <p:spPr>
          <a:xfrm>
            <a:off x="787400" y="1856318"/>
            <a:ext cx="10566400" cy="1737783"/>
          </a:xfrm>
          <a:prstGeom prst="rect">
            <a:avLst/>
          </a:prstGeom>
          <a:solidFill>
            <a:srgbClr val="DAD8D6">
              <a:alpha val="55000"/>
            </a:srgbClr>
          </a:solidFill>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400">
              <a:solidFill>
                <a:srgbClr val="000000"/>
              </a:solidFill>
            </a:endParaRPr>
          </a:p>
        </p:txBody>
      </p:sp>
      <p:pic>
        <p:nvPicPr>
          <p:cNvPr id="4" name="Picture 11">
            <a:extLst>
              <a:ext uri="{FF2B5EF4-FFF2-40B4-BE49-F238E27FC236}">
                <a16:creationId xmlns:a16="http://schemas.microsoft.com/office/drawing/2014/main" id="{299537CF-9FD9-80CB-C8B2-A506985028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9918" y="2023533"/>
            <a:ext cx="86571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2CD024F6-B5C1-872F-2007-88E6DE3B1266}"/>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399031">
            <a:off x="4104218" y="2015068"/>
            <a:ext cx="865716"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06678B45-18E0-11F5-F840-C0600FD974B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12901" y="4508500"/>
            <a:ext cx="867833" cy="86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1CF2D6AB-55F8-6564-1F02-39549ED9249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52167" y="2021418"/>
            <a:ext cx="867833" cy="86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a:extLst>
              <a:ext uri="{FF2B5EF4-FFF2-40B4-BE49-F238E27FC236}">
                <a16:creationId xmlns:a16="http://schemas.microsoft.com/office/drawing/2014/main" id="{62A636EE-0C15-DACD-32A8-F4E629546F3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67201" y="4506384"/>
            <a:ext cx="869951" cy="8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a:extLst>
              <a:ext uri="{FF2B5EF4-FFF2-40B4-BE49-F238E27FC236}">
                <a16:creationId xmlns:a16="http://schemas.microsoft.com/office/drawing/2014/main" id="{D94FC38C-1DAB-CD3E-2647-EA15F5E1682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17268" y="4506384"/>
            <a:ext cx="867833" cy="8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extLst>
              <a:ext uri="{FF2B5EF4-FFF2-40B4-BE49-F238E27FC236}">
                <a16:creationId xmlns:a16="http://schemas.microsoft.com/office/drawing/2014/main" id="{701D628D-28D4-565F-DF93-B4CC15CB3DA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2151" y="4506384"/>
            <a:ext cx="869949" cy="8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6ECC029-04F1-747A-6AB6-8068AB1AC475}"/>
              </a:ext>
            </a:extLst>
          </p:cNvPr>
          <p:cNvSpPr txBox="1">
            <a:spLocks noChangeArrowheads="1"/>
          </p:cNvSpPr>
          <p:nvPr userDrawn="1"/>
        </p:nvSpPr>
        <p:spPr bwMode="auto">
          <a:xfrm>
            <a:off x="1098551" y="2961218"/>
            <a:ext cx="202353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err="1">
                <a:solidFill>
                  <a:schemeClr val="accent3"/>
                </a:solidFill>
                <a:latin typeface="Verdana" charset="0"/>
              </a:rPr>
              <a:t>Lorinda</a:t>
            </a:r>
            <a:r>
              <a:rPr lang="en-US" altLang="en-US" sz="900" b="1">
                <a:solidFill>
                  <a:schemeClr val="accent3"/>
                </a:solidFill>
                <a:latin typeface="Verdana" charset="0"/>
              </a:rPr>
              <a:t> </a:t>
            </a:r>
            <a:r>
              <a:rPr lang="en-US" altLang="en-US" sz="900" b="1" err="1">
                <a:solidFill>
                  <a:schemeClr val="accent3"/>
                </a:solidFill>
                <a:latin typeface="Verdana" charset="0"/>
              </a:rPr>
              <a:t>Grogg</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Director, </a:t>
            </a:r>
            <a:br>
              <a:rPr lang="en-US" altLang="en-US" sz="900">
                <a:solidFill>
                  <a:schemeClr val="accent3"/>
                </a:solidFill>
                <a:latin typeface="Verdana" charset="0"/>
              </a:rPr>
            </a:br>
            <a:r>
              <a:rPr lang="en-US" altLang="en-US" sz="900">
                <a:solidFill>
                  <a:schemeClr val="accent3"/>
                </a:solidFill>
                <a:latin typeface="Verdana" charset="0"/>
              </a:rPr>
              <a:t>Institutional Relations</a:t>
            </a:r>
          </a:p>
        </p:txBody>
      </p:sp>
      <p:sp>
        <p:nvSpPr>
          <p:cNvPr id="12" name="TextBox 11">
            <a:extLst>
              <a:ext uri="{FF2B5EF4-FFF2-40B4-BE49-F238E27FC236}">
                <a16:creationId xmlns:a16="http://schemas.microsoft.com/office/drawing/2014/main" id="{72D3F564-4C63-994C-3BF7-37EA2AC23726}"/>
              </a:ext>
            </a:extLst>
          </p:cNvPr>
          <p:cNvSpPr txBox="1">
            <a:spLocks noChangeArrowheads="1"/>
          </p:cNvSpPr>
          <p:nvPr userDrawn="1"/>
        </p:nvSpPr>
        <p:spPr bwMode="auto">
          <a:xfrm>
            <a:off x="3953934" y="2961218"/>
            <a:ext cx="1496484" cy="394980"/>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Michael Hearne</a:t>
            </a:r>
          </a:p>
          <a:p>
            <a:pPr algn="ctr">
              <a:spcAft>
                <a:spcPts val="200"/>
              </a:spcAft>
              <a:defRPr/>
            </a:pPr>
            <a:r>
              <a:rPr lang="en-US" altLang="en-US" sz="900">
                <a:solidFill>
                  <a:schemeClr val="accent3"/>
                </a:solidFill>
                <a:latin typeface="Verdana" charset="0"/>
              </a:rPr>
              <a:t>Regional Director</a:t>
            </a:r>
          </a:p>
        </p:txBody>
      </p:sp>
      <p:sp>
        <p:nvSpPr>
          <p:cNvPr id="13" name="TextBox 12">
            <a:extLst>
              <a:ext uri="{FF2B5EF4-FFF2-40B4-BE49-F238E27FC236}">
                <a16:creationId xmlns:a16="http://schemas.microsoft.com/office/drawing/2014/main" id="{AD773440-7679-68AA-91D4-7B38DAB2094B}"/>
              </a:ext>
            </a:extLst>
          </p:cNvPr>
          <p:cNvSpPr txBox="1">
            <a:spLocks noChangeArrowheads="1"/>
          </p:cNvSpPr>
          <p:nvPr userDrawn="1"/>
        </p:nvSpPr>
        <p:spPr bwMode="auto">
          <a:xfrm>
            <a:off x="6601884" y="2961218"/>
            <a:ext cx="1498600" cy="394980"/>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Indira </a:t>
            </a:r>
            <a:r>
              <a:rPr lang="en-US" altLang="en-US" sz="900" b="1" err="1">
                <a:solidFill>
                  <a:schemeClr val="accent3"/>
                </a:solidFill>
                <a:latin typeface="Verdana" charset="0"/>
              </a:rPr>
              <a:t>Marte</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Regional Director</a:t>
            </a:r>
          </a:p>
        </p:txBody>
      </p:sp>
      <p:sp>
        <p:nvSpPr>
          <p:cNvPr id="14" name="TextBox 13">
            <a:extLst>
              <a:ext uri="{FF2B5EF4-FFF2-40B4-BE49-F238E27FC236}">
                <a16:creationId xmlns:a16="http://schemas.microsoft.com/office/drawing/2014/main" id="{8645A181-1645-F410-0A20-82789F91EF29}"/>
              </a:ext>
            </a:extLst>
          </p:cNvPr>
          <p:cNvSpPr txBox="1">
            <a:spLocks noChangeArrowheads="1"/>
          </p:cNvSpPr>
          <p:nvPr userDrawn="1"/>
        </p:nvSpPr>
        <p:spPr bwMode="auto">
          <a:xfrm>
            <a:off x="6601884" y="5452534"/>
            <a:ext cx="1498600"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Karolin </a:t>
            </a:r>
            <a:r>
              <a:rPr lang="en-US" altLang="en-US" sz="900" b="1" err="1">
                <a:solidFill>
                  <a:schemeClr val="accent3"/>
                </a:solidFill>
                <a:latin typeface="Verdana" charset="0"/>
              </a:rPr>
              <a:t>Givergis</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Senior Coordinator, </a:t>
            </a:r>
            <a:br>
              <a:rPr lang="en-US" altLang="en-US" sz="900">
                <a:solidFill>
                  <a:schemeClr val="accent3"/>
                </a:solidFill>
                <a:latin typeface="Verdana" charset="0"/>
              </a:rPr>
            </a:br>
            <a:r>
              <a:rPr lang="en-US" altLang="en-US" sz="900">
                <a:solidFill>
                  <a:schemeClr val="accent3"/>
                </a:solidFill>
                <a:latin typeface="Verdana" charset="0"/>
              </a:rPr>
              <a:t>Client Relations</a:t>
            </a:r>
          </a:p>
        </p:txBody>
      </p:sp>
      <p:sp>
        <p:nvSpPr>
          <p:cNvPr id="15" name="TextBox 22">
            <a:extLst>
              <a:ext uri="{FF2B5EF4-FFF2-40B4-BE49-F238E27FC236}">
                <a16:creationId xmlns:a16="http://schemas.microsoft.com/office/drawing/2014/main" id="{E263E9A7-AB2C-FC20-85E3-EF30C1FE1A8C}"/>
              </a:ext>
            </a:extLst>
          </p:cNvPr>
          <p:cNvSpPr txBox="1">
            <a:spLocks noChangeArrowheads="1"/>
          </p:cNvSpPr>
          <p:nvPr userDrawn="1"/>
        </p:nvSpPr>
        <p:spPr bwMode="auto">
          <a:xfrm>
            <a:off x="842434" y="5452534"/>
            <a:ext cx="2408767"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Kevin Kamal</a:t>
            </a:r>
          </a:p>
          <a:p>
            <a:pPr algn="ctr">
              <a:spcAft>
                <a:spcPts val="200"/>
              </a:spcAft>
              <a:defRPr/>
            </a:pPr>
            <a:r>
              <a:rPr lang="en-US" altLang="en-US" sz="900">
                <a:solidFill>
                  <a:schemeClr val="accent3"/>
                </a:solidFill>
                <a:latin typeface="Verdana" charset="0"/>
              </a:rPr>
              <a:t>Director, </a:t>
            </a:r>
            <a:br>
              <a:rPr lang="en-US" altLang="en-US" sz="900">
                <a:solidFill>
                  <a:schemeClr val="accent3"/>
                </a:solidFill>
                <a:latin typeface="Verdana" charset="0"/>
              </a:rPr>
            </a:br>
            <a:r>
              <a:rPr lang="en-US" altLang="en-US" sz="900">
                <a:solidFill>
                  <a:schemeClr val="accent3"/>
                </a:solidFill>
                <a:latin typeface="Verdana" charset="0"/>
              </a:rPr>
              <a:t>Institutional Client Relations</a:t>
            </a:r>
          </a:p>
        </p:txBody>
      </p:sp>
      <p:sp>
        <p:nvSpPr>
          <p:cNvPr id="16" name="TextBox 23">
            <a:extLst>
              <a:ext uri="{FF2B5EF4-FFF2-40B4-BE49-F238E27FC236}">
                <a16:creationId xmlns:a16="http://schemas.microsoft.com/office/drawing/2014/main" id="{6C58AA10-CC35-ED52-B356-C9F08EAF7797}"/>
              </a:ext>
            </a:extLst>
          </p:cNvPr>
          <p:cNvSpPr txBox="1">
            <a:spLocks noChangeArrowheads="1"/>
          </p:cNvSpPr>
          <p:nvPr userDrawn="1"/>
        </p:nvSpPr>
        <p:spPr bwMode="auto">
          <a:xfrm>
            <a:off x="3953934" y="5452533"/>
            <a:ext cx="1496484"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err="1">
                <a:solidFill>
                  <a:schemeClr val="accent3"/>
                </a:solidFill>
                <a:latin typeface="Verdana" charset="0"/>
              </a:rPr>
              <a:t>Aliyyah</a:t>
            </a:r>
            <a:r>
              <a:rPr lang="en-US" altLang="en-US" sz="900" b="1">
                <a:solidFill>
                  <a:schemeClr val="accent3"/>
                </a:solidFill>
                <a:latin typeface="Verdana" charset="0"/>
              </a:rPr>
              <a:t> </a:t>
            </a:r>
            <a:r>
              <a:rPr lang="en-US" altLang="en-US" sz="900" b="1" err="1">
                <a:solidFill>
                  <a:schemeClr val="accent3"/>
                </a:solidFill>
                <a:latin typeface="Verdana" charset="0"/>
              </a:rPr>
              <a:t>Nazeem</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Senior Manager,</a:t>
            </a:r>
            <a:br>
              <a:rPr lang="en-US" altLang="en-US" sz="900">
                <a:solidFill>
                  <a:schemeClr val="accent3"/>
                </a:solidFill>
                <a:latin typeface="Verdana" charset="0"/>
              </a:rPr>
            </a:br>
            <a:r>
              <a:rPr lang="en-US" altLang="en-US" sz="900">
                <a:solidFill>
                  <a:schemeClr val="accent3"/>
                </a:solidFill>
                <a:latin typeface="Verdana" charset="0"/>
              </a:rPr>
              <a:t>Academic Services</a:t>
            </a:r>
          </a:p>
        </p:txBody>
      </p:sp>
      <p:sp>
        <p:nvSpPr>
          <p:cNvPr id="17" name="TextBox 41">
            <a:extLst>
              <a:ext uri="{FF2B5EF4-FFF2-40B4-BE49-F238E27FC236}">
                <a16:creationId xmlns:a16="http://schemas.microsoft.com/office/drawing/2014/main" id="{CB04F456-9E8A-D58F-3FF3-73470E01B441}"/>
              </a:ext>
            </a:extLst>
          </p:cNvPr>
          <p:cNvSpPr txBox="1">
            <a:spLocks noChangeArrowheads="1"/>
          </p:cNvSpPr>
          <p:nvPr userDrawn="1"/>
        </p:nvSpPr>
        <p:spPr bwMode="auto">
          <a:xfrm>
            <a:off x="4343401" y="1325034"/>
            <a:ext cx="3822700" cy="338554"/>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600" b="1">
                <a:solidFill>
                  <a:schemeClr val="accent1"/>
                </a:solidFill>
                <a:latin typeface="Montserrat" pitchFamily="2" charset="77"/>
              </a:rPr>
              <a:t>U.S. </a:t>
            </a:r>
            <a:r>
              <a:rPr lang="en-US" altLang="en-US" sz="1600">
                <a:solidFill>
                  <a:schemeClr val="accent1"/>
                </a:solidFill>
                <a:latin typeface="Montserrat" pitchFamily="2" charset="77"/>
              </a:rPr>
              <a:t>|</a:t>
            </a:r>
            <a:r>
              <a:rPr lang="en-US" altLang="en-US" sz="1600" b="1">
                <a:solidFill>
                  <a:schemeClr val="accent1"/>
                </a:solidFill>
                <a:latin typeface="Montserrat" pitchFamily="2" charset="77"/>
              </a:rPr>
              <a:t> </a:t>
            </a:r>
            <a:r>
              <a:rPr lang="en-US" altLang="en-US" sz="1600" b="1" err="1">
                <a:solidFill>
                  <a:schemeClr val="accent1"/>
                </a:solidFill>
                <a:latin typeface="Montserrat" pitchFamily="2" charset="77"/>
              </a:rPr>
              <a:t>support@wes.org</a:t>
            </a:r>
            <a:endParaRPr lang="en-US" altLang="en-US" sz="1600" b="1">
              <a:solidFill>
                <a:schemeClr val="accent1"/>
              </a:solidFill>
              <a:latin typeface="Montserrat" pitchFamily="2" charset="77"/>
            </a:endParaRPr>
          </a:p>
        </p:txBody>
      </p:sp>
      <p:sp>
        <p:nvSpPr>
          <p:cNvPr id="18" name="TextBox 42">
            <a:extLst>
              <a:ext uri="{FF2B5EF4-FFF2-40B4-BE49-F238E27FC236}">
                <a16:creationId xmlns:a16="http://schemas.microsoft.com/office/drawing/2014/main" id="{183FFBE0-0F3F-0E34-79F0-E60332574ABF}"/>
              </a:ext>
            </a:extLst>
          </p:cNvPr>
          <p:cNvSpPr txBox="1">
            <a:spLocks noChangeArrowheads="1"/>
          </p:cNvSpPr>
          <p:nvPr userDrawn="1"/>
        </p:nvSpPr>
        <p:spPr bwMode="auto">
          <a:xfrm>
            <a:off x="4362452" y="3850218"/>
            <a:ext cx="3905249" cy="338554"/>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600" b="1">
                <a:solidFill>
                  <a:schemeClr val="accent1"/>
                </a:solidFill>
                <a:latin typeface="Montserrat" pitchFamily="2" charset="77"/>
              </a:rPr>
              <a:t>Canada </a:t>
            </a:r>
            <a:r>
              <a:rPr lang="en-US" altLang="en-US" sz="1600">
                <a:solidFill>
                  <a:schemeClr val="accent1"/>
                </a:solidFill>
                <a:latin typeface="Montserrat" pitchFamily="2" charset="77"/>
              </a:rPr>
              <a:t>|</a:t>
            </a:r>
            <a:r>
              <a:rPr lang="en-US" altLang="en-US" sz="1600" b="1">
                <a:solidFill>
                  <a:schemeClr val="accent1"/>
                </a:solidFill>
                <a:latin typeface="Montserrat" pitchFamily="2" charset="77"/>
              </a:rPr>
              <a:t> </a:t>
            </a:r>
            <a:r>
              <a:rPr lang="en-US" altLang="en-US" sz="1600" b="1" err="1">
                <a:solidFill>
                  <a:schemeClr val="accent1"/>
                </a:solidFill>
                <a:latin typeface="Montserrat" pitchFamily="2" charset="77"/>
              </a:rPr>
              <a:t>supportca@wes.org</a:t>
            </a:r>
            <a:endParaRPr lang="en-US" altLang="en-US" sz="1600" b="1">
              <a:solidFill>
                <a:schemeClr val="accent1"/>
              </a:solidFill>
              <a:latin typeface="Montserrat" pitchFamily="2" charset="77"/>
            </a:endParaRPr>
          </a:p>
        </p:txBody>
      </p:sp>
      <p:pic>
        <p:nvPicPr>
          <p:cNvPr id="19" name="Picture 14">
            <a:extLst>
              <a:ext uri="{FF2B5EF4-FFF2-40B4-BE49-F238E27FC236}">
                <a16:creationId xmlns:a16="http://schemas.microsoft.com/office/drawing/2014/main" id="{A8B46740-7102-392B-2A40-8A3E9FBF7EA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419167" y="2021418"/>
            <a:ext cx="865717" cy="86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E835B9F9-A52D-EE68-AFC3-858D9B4ED582}"/>
              </a:ext>
            </a:extLst>
          </p:cNvPr>
          <p:cNvSpPr txBox="1">
            <a:spLocks noChangeArrowheads="1"/>
          </p:cNvSpPr>
          <p:nvPr userDrawn="1"/>
        </p:nvSpPr>
        <p:spPr bwMode="auto">
          <a:xfrm>
            <a:off x="9268884" y="2961218"/>
            <a:ext cx="149648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Shawn Patton</a:t>
            </a:r>
          </a:p>
          <a:p>
            <a:pPr algn="ctr">
              <a:spcAft>
                <a:spcPts val="200"/>
              </a:spcAft>
              <a:defRPr/>
            </a:pPr>
            <a:r>
              <a:rPr lang="en-US" altLang="en-US" sz="900">
                <a:solidFill>
                  <a:schemeClr val="accent3"/>
                </a:solidFill>
                <a:latin typeface="Verdana" panose="020B0604030504040204" pitchFamily="34" charset="0"/>
                <a:ea typeface="Verdana" panose="020B0604030504040204" pitchFamily="34" charset="0"/>
                <a:cs typeface="Verdana" panose="020B0604030504040204" pitchFamily="34" charset="0"/>
              </a:rPr>
              <a:t>Regional Director, </a:t>
            </a:r>
            <a:r>
              <a:rPr lang="en-US" sz="900">
                <a:solidFill>
                  <a:schemeClr val="accent3"/>
                </a:solidFill>
                <a:latin typeface="Verdana" panose="020B0604030504040204" pitchFamily="34" charset="0"/>
                <a:ea typeface="Verdana" panose="020B0604030504040204" pitchFamily="34" charset="0"/>
                <a:cs typeface="Verdana" panose="020B0604030504040204" pitchFamily="34" charset="0"/>
              </a:rPr>
              <a:t>Slate Integration </a:t>
            </a:r>
          </a:p>
        </p:txBody>
      </p:sp>
      <p:pic>
        <p:nvPicPr>
          <p:cNvPr id="21" name="Picture 32" descr="A picture containing text&#10;&#10;Description automatically generated">
            <a:extLst>
              <a:ext uri="{FF2B5EF4-FFF2-40B4-BE49-F238E27FC236}">
                <a16:creationId xmlns:a16="http://schemas.microsoft.com/office/drawing/2014/main" id="{63FF290A-E2C6-ED9F-03DA-2E613D605B71}"/>
              </a:ext>
            </a:extLst>
          </p:cNvPr>
          <p:cNvPicPr>
            <a:picLocks noChangeAspect="1"/>
          </p:cNvPicPr>
          <p:nvPr userDrawn="1"/>
        </p:nvPicPr>
        <p:blipFill>
          <a:blip r:embed="rId10"/>
          <a:srcRect/>
          <a:stretch>
            <a:fillRect/>
          </a:stretch>
        </p:blipFill>
        <p:spPr bwMode="auto">
          <a:xfrm>
            <a:off x="4224867" y="3860801"/>
            <a:ext cx="389467" cy="275167"/>
          </a:xfrm>
          <a:prstGeom prst="rect">
            <a:avLst/>
          </a:prstGeom>
          <a:noFill/>
          <a:ln w="6350">
            <a:solidFill>
              <a:schemeClr val="bg2">
                <a:lumMod val="90000"/>
              </a:schemeClr>
            </a:solidFill>
            <a:miter lim="800000"/>
            <a:headEnd/>
            <a:tailEnd/>
          </a:ln>
        </p:spPr>
      </p:pic>
      <p:pic>
        <p:nvPicPr>
          <p:cNvPr id="22" name="Picture 33" descr="A close up of a logo&#10;&#10;Description automatically generated">
            <a:extLst>
              <a:ext uri="{FF2B5EF4-FFF2-40B4-BE49-F238E27FC236}">
                <a16:creationId xmlns:a16="http://schemas.microsoft.com/office/drawing/2014/main" id="{AE9E2F2A-C327-294E-5107-BD7A114637C0}"/>
              </a:ext>
            </a:extLst>
          </p:cNvPr>
          <p:cNvPicPr>
            <a:picLocks noChangeAspect="1"/>
          </p:cNvPicPr>
          <p:nvPr userDrawn="1"/>
        </p:nvPicPr>
        <p:blipFill>
          <a:blip r:embed="rId11"/>
          <a:srcRect/>
          <a:stretch>
            <a:fillRect/>
          </a:stretch>
        </p:blipFill>
        <p:spPr bwMode="auto">
          <a:xfrm>
            <a:off x="4489451" y="1346200"/>
            <a:ext cx="389467" cy="273051"/>
          </a:xfrm>
          <a:prstGeom prst="rect">
            <a:avLst/>
          </a:prstGeom>
          <a:noFill/>
          <a:ln w="6350">
            <a:solidFill>
              <a:schemeClr val="bg2">
                <a:lumMod val="90000"/>
              </a:schemeClr>
            </a:solidFill>
            <a:miter lim="800000"/>
            <a:headEnd/>
            <a:tailEnd/>
          </a:ln>
        </p:spPr>
      </p:pic>
      <p:cxnSp>
        <p:nvCxnSpPr>
          <p:cNvPr id="23" name="Straight Connector 22">
            <a:extLst>
              <a:ext uri="{FF2B5EF4-FFF2-40B4-BE49-F238E27FC236}">
                <a16:creationId xmlns:a16="http://schemas.microsoft.com/office/drawing/2014/main" id="{7E7AE935-57C1-5292-2612-F07B4E0D8916}"/>
              </a:ext>
            </a:extLst>
          </p:cNvPr>
          <p:cNvCxnSpPr>
            <a:cxnSpLocks/>
          </p:cNvCxnSpPr>
          <p:nvPr userDrawn="1"/>
        </p:nvCxnSpPr>
        <p:spPr>
          <a:xfrm>
            <a:off x="3433233" y="1754717"/>
            <a:ext cx="0" cy="191981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5B2F5E3-448B-FD14-37F1-C7BE376F6549}"/>
              </a:ext>
            </a:extLst>
          </p:cNvPr>
          <p:cNvCxnSpPr>
            <a:cxnSpLocks/>
          </p:cNvCxnSpPr>
          <p:nvPr userDrawn="1"/>
        </p:nvCxnSpPr>
        <p:spPr>
          <a:xfrm>
            <a:off x="6068484" y="1754717"/>
            <a:ext cx="0" cy="191981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FE2C7485-8525-57DE-6D04-AB554C5E2C5A}"/>
              </a:ext>
            </a:extLst>
          </p:cNvPr>
          <p:cNvCxnSpPr>
            <a:cxnSpLocks/>
          </p:cNvCxnSpPr>
          <p:nvPr userDrawn="1"/>
        </p:nvCxnSpPr>
        <p:spPr>
          <a:xfrm>
            <a:off x="8705851" y="1754717"/>
            <a:ext cx="0" cy="191981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6" name="Title 3">
            <a:extLst>
              <a:ext uri="{FF2B5EF4-FFF2-40B4-BE49-F238E27FC236}">
                <a16:creationId xmlns:a16="http://schemas.microsoft.com/office/drawing/2014/main" id="{B60D0CB2-E5F7-40C3-EA9E-C98791C57407}"/>
              </a:ext>
            </a:extLst>
          </p:cNvPr>
          <p:cNvSpPr txBox="1">
            <a:spLocks/>
          </p:cNvSpPr>
          <p:nvPr userDrawn="1"/>
        </p:nvSpPr>
        <p:spPr bwMode="auto">
          <a:xfrm>
            <a:off x="889000" y="154517"/>
            <a:ext cx="10414000" cy="990600"/>
          </a:xfrm>
          <a:prstGeom prst="rect">
            <a:avLst/>
          </a:prstGeom>
          <a:noFill/>
          <a:ln>
            <a:noFill/>
          </a:ln>
        </p:spPr>
        <p:txBody>
          <a:bodyPr anchor="ctr"/>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2800" b="1">
                <a:latin typeface="Montserrat" pitchFamily="2" charset="77"/>
              </a:rPr>
              <a:t>The webinar will begin soon. </a:t>
            </a:r>
          </a:p>
          <a:p>
            <a:pPr algn="ctr">
              <a:spcBef>
                <a:spcPct val="0"/>
              </a:spcBef>
              <a:buClrTx/>
              <a:buSzTx/>
              <a:buFontTx/>
              <a:buNone/>
              <a:defRPr/>
            </a:pPr>
            <a:r>
              <a:rPr lang="en-US" sz="2200">
                <a:latin typeface="Montserrat" pitchFamily="2" charset="77"/>
              </a:rPr>
              <a:t>Please make note of your regional director while you wait.</a:t>
            </a:r>
            <a:endParaRPr lang="en-US" altLang="en-US" sz="2200">
              <a:latin typeface="Montserrat" pitchFamily="2" charset="77"/>
            </a:endParaRPr>
          </a:p>
        </p:txBody>
      </p:sp>
      <p:grpSp>
        <p:nvGrpSpPr>
          <p:cNvPr id="27" name="Group 33">
            <a:extLst>
              <a:ext uri="{FF2B5EF4-FFF2-40B4-BE49-F238E27FC236}">
                <a16:creationId xmlns:a16="http://schemas.microsoft.com/office/drawing/2014/main" id="{75D4AFC0-E9B2-DC0D-98D0-49FD8F0491EF}"/>
              </a:ext>
            </a:extLst>
          </p:cNvPr>
          <p:cNvGrpSpPr>
            <a:grpSpLocks/>
          </p:cNvGrpSpPr>
          <p:nvPr userDrawn="1"/>
        </p:nvGrpSpPr>
        <p:grpSpPr bwMode="auto">
          <a:xfrm>
            <a:off x="7482418" y="2349500"/>
            <a:ext cx="543983" cy="543984"/>
            <a:chOff x="7541499" y="2456013"/>
            <a:chExt cx="395288" cy="395288"/>
          </a:xfrm>
        </p:grpSpPr>
        <p:sp>
          <p:nvSpPr>
            <p:cNvPr id="28" name="Oval 27">
              <a:extLst>
                <a:ext uri="{FF2B5EF4-FFF2-40B4-BE49-F238E27FC236}">
                  <a16:creationId xmlns:a16="http://schemas.microsoft.com/office/drawing/2014/main" id="{5A9F376B-7A3C-FFE2-9EE6-A386BA116040}"/>
                </a:ext>
              </a:extLst>
            </p:cNvPr>
            <p:cNvSpPr/>
            <p:nvPr userDrawn="1"/>
          </p:nvSpPr>
          <p:spPr>
            <a:xfrm>
              <a:off x="7541499" y="2456013"/>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a:p>
          </p:txBody>
        </p:sp>
        <p:pic>
          <p:nvPicPr>
            <p:cNvPr id="29" name="Picture 35">
              <a:extLst>
                <a:ext uri="{FF2B5EF4-FFF2-40B4-BE49-F238E27FC236}">
                  <a16:creationId xmlns:a16="http://schemas.microsoft.com/office/drawing/2014/main" id="{43D4A3E5-B1FB-DC22-3976-B0433ADA249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80644" y="2556746"/>
              <a:ext cx="310896" cy="21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21">
            <a:extLst>
              <a:ext uri="{FF2B5EF4-FFF2-40B4-BE49-F238E27FC236}">
                <a16:creationId xmlns:a16="http://schemas.microsoft.com/office/drawing/2014/main" id="{06F370CE-D388-BEB5-4B67-E09EB3B0CAAB}"/>
              </a:ext>
            </a:extLst>
          </p:cNvPr>
          <p:cNvSpPr txBox="1">
            <a:spLocks noChangeArrowheads="1"/>
          </p:cNvSpPr>
          <p:nvPr userDrawn="1"/>
        </p:nvSpPr>
        <p:spPr bwMode="auto">
          <a:xfrm>
            <a:off x="9268884" y="5452534"/>
            <a:ext cx="149648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Ruth </a:t>
            </a:r>
            <a:r>
              <a:rPr lang="en-US" altLang="en-US" sz="900" b="1" err="1">
                <a:solidFill>
                  <a:schemeClr val="accent3"/>
                </a:solidFill>
                <a:latin typeface="Verdana" charset="0"/>
              </a:rPr>
              <a:t>Demeke</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Coordinator, </a:t>
            </a:r>
            <a:br>
              <a:rPr lang="en-US" altLang="en-US" sz="900">
                <a:solidFill>
                  <a:schemeClr val="accent3"/>
                </a:solidFill>
                <a:latin typeface="Verdana" charset="0"/>
              </a:rPr>
            </a:br>
            <a:r>
              <a:rPr lang="en-US" altLang="en-US" sz="900">
                <a:solidFill>
                  <a:schemeClr val="accent3"/>
                </a:solidFill>
                <a:latin typeface="Verdana" charset="0"/>
              </a:rPr>
              <a:t>Client Relations</a:t>
            </a:r>
          </a:p>
        </p:txBody>
      </p:sp>
      <p:cxnSp>
        <p:nvCxnSpPr>
          <p:cNvPr id="31" name="Straight Connector 30">
            <a:extLst>
              <a:ext uri="{FF2B5EF4-FFF2-40B4-BE49-F238E27FC236}">
                <a16:creationId xmlns:a16="http://schemas.microsoft.com/office/drawing/2014/main" id="{3ADE46B0-3B56-73E9-2C3B-8250997AC16F}"/>
              </a:ext>
            </a:extLst>
          </p:cNvPr>
          <p:cNvCxnSpPr>
            <a:cxnSpLocks/>
          </p:cNvCxnSpPr>
          <p:nvPr userDrawn="1"/>
        </p:nvCxnSpPr>
        <p:spPr>
          <a:xfrm>
            <a:off x="3433233"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55C4A98-3355-33D0-A858-D3583596A13F}"/>
              </a:ext>
            </a:extLst>
          </p:cNvPr>
          <p:cNvCxnSpPr>
            <a:cxnSpLocks/>
          </p:cNvCxnSpPr>
          <p:nvPr userDrawn="1"/>
        </p:nvCxnSpPr>
        <p:spPr>
          <a:xfrm>
            <a:off x="6068484"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9DEE808-9771-0E82-E6CC-9FDFC5480117}"/>
              </a:ext>
            </a:extLst>
          </p:cNvPr>
          <p:cNvCxnSpPr>
            <a:cxnSpLocks/>
          </p:cNvCxnSpPr>
          <p:nvPr userDrawn="1"/>
        </p:nvCxnSpPr>
        <p:spPr>
          <a:xfrm>
            <a:off x="8705851"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nvGrpSpPr>
          <p:cNvPr id="34" name="Group 40">
            <a:extLst>
              <a:ext uri="{FF2B5EF4-FFF2-40B4-BE49-F238E27FC236}">
                <a16:creationId xmlns:a16="http://schemas.microsoft.com/office/drawing/2014/main" id="{F47957B8-49D8-4D93-63BF-7507A8665480}"/>
              </a:ext>
            </a:extLst>
          </p:cNvPr>
          <p:cNvGrpSpPr>
            <a:grpSpLocks/>
          </p:cNvGrpSpPr>
          <p:nvPr userDrawn="1"/>
        </p:nvGrpSpPr>
        <p:grpSpPr bwMode="auto">
          <a:xfrm>
            <a:off x="2190751" y="2349500"/>
            <a:ext cx="546100" cy="543984"/>
            <a:chOff x="2248975" y="2456013"/>
            <a:chExt cx="397245" cy="395288"/>
          </a:xfrm>
        </p:grpSpPr>
        <p:sp>
          <p:nvSpPr>
            <p:cNvPr id="35" name="Oval 34">
              <a:extLst>
                <a:ext uri="{FF2B5EF4-FFF2-40B4-BE49-F238E27FC236}">
                  <a16:creationId xmlns:a16="http://schemas.microsoft.com/office/drawing/2014/main" id="{2873E673-CA37-A437-361D-90C8F2472C97}"/>
                </a:ext>
              </a:extLst>
            </p:cNvPr>
            <p:cNvSpPr/>
            <p:nvPr userDrawn="1"/>
          </p:nvSpPr>
          <p:spPr>
            <a:xfrm>
              <a:off x="2248975" y="2456013"/>
              <a:ext cx="397245"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a:p>
          </p:txBody>
        </p:sp>
        <p:pic>
          <p:nvPicPr>
            <p:cNvPr id="36" name="Picture 42">
              <a:extLst>
                <a:ext uri="{FF2B5EF4-FFF2-40B4-BE49-F238E27FC236}">
                  <a16:creationId xmlns:a16="http://schemas.microsoft.com/office/drawing/2014/main" id="{A439CA6E-D85F-B1AD-C2D2-6106F6EE20D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93621" y="2563903"/>
              <a:ext cx="307952" cy="1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43">
            <a:extLst>
              <a:ext uri="{FF2B5EF4-FFF2-40B4-BE49-F238E27FC236}">
                <a16:creationId xmlns:a16="http://schemas.microsoft.com/office/drawing/2014/main" id="{CB358C31-4230-1F1D-D132-73AB91036402}"/>
              </a:ext>
            </a:extLst>
          </p:cNvPr>
          <p:cNvGrpSpPr>
            <a:grpSpLocks/>
          </p:cNvGrpSpPr>
          <p:nvPr userDrawn="1"/>
        </p:nvGrpSpPr>
        <p:grpSpPr bwMode="auto">
          <a:xfrm>
            <a:off x="10164233" y="2349500"/>
            <a:ext cx="543984" cy="543984"/>
            <a:chOff x="10222117" y="2456013"/>
            <a:chExt cx="395288" cy="395288"/>
          </a:xfrm>
        </p:grpSpPr>
        <p:sp>
          <p:nvSpPr>
            <p:cNvPr id="38" name="Oval 37">
              <a:extLst>
                <a:ext uri="{FF2B5EF4-FFF2-40B4-BE49-F238E27FC236}">
                  <a16:creationId xmlns:a16="http://schemas.microsoft.com/office/drawing/2014/main" id="{57E149C6-29E1-862E-C05E-8E643FC3F073}"/>
                </a:ext>
              </a:extLst>
            </p:cNvPr>
            <p:cNvSpPr/>
            <p:nvPr userDrawn="1"/>
          </p:nvSpPr>
          <p:spPr>
            <a:xfrm>
              <a:off x="10222117" y="2456013"/>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a:p>
          </p:txBody>
        </p:sp>
        <p:pic>
          <p:nvPicPr>
            <p:cNvPr id="39" name="Picture 45">
              <a:extLst>
                <a:ext uri="{FF2B5EF4-FFF2-40B4-BE49-F238E27FC236}">
                  <a16:creationId xmlns:a16="http://schemas.microsoft.com/office/drawing/2014/main" id="{84729145-EAB9-0CC5-4FB0-9E0310CF074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3125" y="2562955"/>
              <a:ext cx="310896" cy="2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6">
            <a:extLst>
              <a:ext uri="{FF2B5EF4-FFF2-40B4-BE49-F238E27FC236}">
                <a16:creationId xmlns:a16="http://schemas.microsoft.com/office/drawing/2014/main" id="{00C543FF-E6F4-5B10-54DD-53B2BA8122BB}"/>
              </a:ext>
            </a:extLst>
          </p:cNvPr>
          <p:cNvGrpSpPr>
            <a:grpSpLocks/>
          </p:cNvGrpSpPr>
          <p:nvPr userDrawn="1"/>
        </p:nvGrpSpPr>
        <p:grpSpPr bwMode="auto">
          <a:xfrm>
            <a:off x="4851400" y="2349500"/>
            <a:ext cx="541867" cy="543984"/>
            <a:chOff x="4908650" y="2456014"/>
            <a:chExt cx="395288" cy="395288"/>
          </a:xfrm>
        </p:grpSpPr>
        <p:sp>
          <p:nvSpPr>
            <p:cNvPr id="41" name="Oval 40">
              <a:extLst>
                <a:ext uri="{FF2B5EF4-FFF2-40B4-BE49-F238E27FC236}">
                  <a16:creationId xmlns:a16="http://schemas.microsoft.com/office/drawing/2014/main" id="{8E9A15C2-8610-F01F-C376-444C467EEEA9}"/>
                </a:ext>
              </a:extLst>
            </p:cNvPr>
            <p:cNvSpPr/>
            <p:nvPr userDrawn="1"/>
          </p:nvSpPr>
          <p:spPr>
            <a:xfrm>
              <a:off x="4908650" y="2456014"/>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a:p>
          </p:txBody>
        </p:sp>
        <p:pic>
          <p:nvPicPr>
            <p:cNvPr id="42" name="Picture 48">
              <a:extLst>
                <a:ext uri="{FF2B5EF4-FFF2-40B4-BE49-F238E27FC236}">
                  <a16:creationId xmlns:a16="http://schemas.microsoft.com/office/drawing/2014/main" id="{D06C1D24-E673-1823-C235-32BAE11F4E4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50846" y="2558639"/>
              <a:ext cx="310896" cy="2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Slide Number Placeholder 2">
            <a:extLst>
              <a:ext uri="{FF2B5EF4-FFF2-40B4-BE49-F238E27FC236}">
                <a16:creationId xmlns:a16="http://schemas.microsoft.com/office/drawing/2014/main" id="{38438F27-BE39-B234-C5B8-19FFA96B17EC}"/>
              </a:ext>
            </a:extLst>
          </p:cNvPr>
          <p:cNvSpPr>
            <a:spLocks noGrp="1"/>
          </p:cNvSpPr>
          <p:nvPr>
            <p:ph type="sldNum" sz="quarter" idx="10"/>
          </p:nvPr>
        </p:nvSpPr>
        <p:spPr/>
        <p:txBody>
          <a:bodyPr/>
          <a:lstStyle>
            <a:lvl1pPr>
              <a:defRPr/>
            </a:lvl1pPr>
          </a:lstStyle>
          <a:p>
            <a:pPr>
              <a:defRPr/>
            </a:pPr>
            <a:fld id="{912384FF-1964-4E13-8310-228F79894C15}" type="slidenum">
              <a:rPr lang="en-US"/>
              <a:pPr>
                <a:defRPr/>
              </a:pPr>
              <a:t>‹#›</a:t>
            </a:fld>
            <a:endParaRPr lang="en-US"/>
          </a:p>
        </p:txBody>
      </p:sp>
    </p:spTree>
    <p:extLst>
      <p:ext uri="{BB962C8B-B14F-4D97-AF65-F5344CB8AC3E}">
        <p14:creationId xmlns:p14="http://schemas.microsoft.com/office/powerpoint/2010/main" val="24001661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gional Directors - 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5E6AD34-AC5C-1FD1-7499-E79ECEBAB727}"/>
              </a:ext>
            </a:extLst>
          </p:cNvPr>
          <p:cNvSpPr txBox="1">
            <a:spLocks/>
          </p:cNvSpPr>
          <p:nvPr userDrawn="1"/>
        </p:nvSpPr>
        <p:spPr bwMode="auto">
          <a:xfrm>
            <a:off x="889000" y="154517"/>
            <a:ext cx="10414000" cy="990600"/>
          </a:xfrm>
          <a:prstGeom prst="rect">
            <a:avLst/>
          </a:prstGeom>
          <a:noFill/>
          <a:ln>
            <a:noFill/>
          </a:ln>
        </p:spPr>
        <p:txBody>
          <a:bodyPr anchor="ctr"/>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2800" b="1">
                <a:latin typeface="Montserrat" pitchFamily="2" charset="77"/>
              </a:rPr>
              <a:t>For support or more information, </a:t>
            </a:r>
            <a:br>
              <a:rPr lang="en-US" sz="2800" b="1">
                <a:latin typeface="Montserrat" pitchFamily="2" charset="77"/>
              </a:rPr>
            </a:br>
            <a:r>
              <a:rPr lang="en-US" sz="2800" b="1">
                <a:latin typeface="Montserrat" pitchFamily="2" charset="77"/>
              </a:rPr>
              <a:t>please contact your regional director.</a:t>
            </a:r>
          </a:p>
        </p:txBody>
      </p:sp>
      <p:cxnSp>
        <p:nvCxnSpPr>
          <p:cNvPr id="3" name="Straight Connector 2">
            <a:extLst>
              <a:ext uri="{FF2B5EF4-FFF2-40B4-BE49-F238E27FC236}">
                <a16:creationId xmlns:a16="http://schemas.microsoft.com/office/drawing/2014/main" id="{88C50FC4-D512-39CB-76B7-DBB343B93E37}"/>
              </a:ext>
            </a:extLst>
          </p:cNvPr>
          <p:cNvCxnSpPr>
            <a:cxnSpLocks/>
          </p:cNvCxnSpPr>
          <p:nvPr userDrawn="1"/>
        </p:nvCxnSpPr>
        <p:spPr>
          <a:xfrm>
            <a:off x="3433233"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97B815BE-A0D3-B805-934C-D71D4AECC276}"/>
              </a:ext>
            </a:extLst>
          </p:cNvPr>
          <p:cNvCxnSpPr>
            <a:cxnSpLocks/>
          </p:cNvCxnSpPr>
          <p:nvPr userDrawn="1"/>
        </p:nvCxnSpPr>
        <p:spPr>
          <a:xfrm>
            <a:off x="6068484"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9E7F37-4D0F-8803-EAB6-2496B477A62D}"/>
              </a:ext>
            </a:extLst>
          </p:cNvPr>
          <p:cNvCxnSpPr>
            <a:cxnSpLocks/>
          </p:cNvCxnSpPr>
          <p:nvPr userDrawn="1"/>
        </p:nvCxnSpPr>
        <p:spPr>
          <a:xfrm>
            <a:off x="8705851"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FCE475DF-9E2B-9082-0890-A8EA63D80D7E}"/>
              </a:ext>
            </a:extLst>
          </p:cNvPr>
          <p:cNvSpPr/>
          <p:nvPr userDrawn="1"/>
        </p:nvSpPr>
        <p:spPr>
          <a:xfrm>
            <a:off x="787401" y="4375151"/>
            <a:ext cx="10570633" cy="1737783"/>
          </a:xfrm>
          <a:prstGeom prst="rect">
            <a:avLst/>
          </a:prstGeom>
          <a:solidFill>
            <a:srgbClr val="DAD8D6">
              <a:alpha val="55000"/>
            </a:srgbClr>
          </a:solidFill>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400">
              <a:solidFill>
                <a:srgbClr val="000000"/>
              </a:solidFill>
            </a:endParaRPr>
          </a:p>
        </p:txBody>
      </p:sp>
      <p:sp>
        <p:nvSpPr>
          <p:cNvPr id="7" name="Rectangle 6">
            <a:extLst>
              <a:ext uri="{FF2B5EF4-FFF2-40B4-BE49-F238E27FC236}">
                <a16:creationId xmlns:a16="http://schemas.microsoft.com/office/drawing/2014/main" id="{08B7B0D0-B3A4-862E-F1C1-FB31B9C81B46}"/>
              </a:ext>
            </a:extLst>
          </p:cNvPr>
          <p:cNvSpPr/>
          <p:nvPr userDrawn="1"/>
        </p:nvSpPr>
        <p:spPr>
          <a:xfrm>
            <a:off x="787400" y="1856318"/>
            <a:ext cx="10566400" cy="1737783"/>
          </a:xfrm>
          <a:prstGeom prst="rect">
            <a:avLst/>
          </a:prstGeom>
          <a:solidFill>
            <a:srgbClr val="DAD8D6">
              <a:alpha val="55000"/>
            </a:srgbClr>
          </a:solidFill>
          <a:ln>
            <a:no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400">
              <a:solidFill>
                <a:srgbClr val="000000"/>
              </a:solidFill>
            </a:endParaRPr>
          </a:p>
        </p:txBody>
      </p:sp>
      <p:pic>
        <p:nvPicPr>
          <p:cNvPr id="8" name="Picture 11">
            <a:extLst>
              <a:ext uri="{FF2B5EF4-FFF2-40B4-BE49-F238E27FC236}">
                <a16:creationId xmlns:a16="http://schemas.microsoft.com/office/drawing/2014/main" id="{B9ABDFCC-0D03-6B0A-6234-90CA50B546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9918" y="2023533"/>
            <a:ext cx="86571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27D67932-882D-8200-4986-3E08B878F579}"/>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399031">
            <a:off x="4104218" y="2015068"/>
            <a:ext cx="865716"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F8A674CC-7ADD-B9FC-089A-2BD79980AB1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12901" y="4508500"/>
            <a:ext cx="867833" cy="86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D590D06C-5394-E52C-E573-985C88A692D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52167" y="2021418"/>
            <a:ext cx="867833" cy="86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a:extLst>
              <a:ext uri="{FF2B5EF4-FFF2-40B4-BE49-F238E27FC236}">
                <a16:creationId xmlns:a16="http://schemas.microsoft.com/office/drawing/2014/main" id="{A778C528-82B2-3D56-1C6A-6B48EB21946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67201" y="4506384"/>
            <a:ext cx="869951" cy="8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a:extLst>
              <a:ext uri="{FF2B5EF4-FFF2-40B4-BE49-F238E27FC236}">
                <a16:creationId xmlns:a16="http://schemas.microsoft.com/office/drawing/2014/main" id="{FEB7FC77-55AE-B679-5948-84C3F5F5FF0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17268" y="4506384"/>
            <a:ext cx="867833" cy="8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extLst>
              <a:ext uri="{FF2B5EF4-FFF2-40B4-BE49-F238E27FC236}">
                <a16:creationId xmlns:a16="http://schemas.microsoft.com/office/drawing/2014/main" id="{D2793830-EB1B-90F0-DCF9-4AD801F97A3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2151" y="4506384"/>
            <a:ext cx="869949" cy="8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870BF3EE-03C7-8B90-DD10-680008F94807}"/>
              </a:ext>
            </a:extLst>
          </p:cNvPr>
          <p:cNvSpPr txBox="1">
            <a:spLocks noChangeArrowheads="1"/>
          </p:cNvSpPr>
          <p:nvPr userDrawn="1"/>
        </p:nvSpPr>
        <p:spPr bwMode="auto">
          <a:xfrm>
            <a:off x="1098551" y="2961218"/>
            <a:ext cx="202353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err="1">
                <a:solidFill>
                  <a:schemeClr val="accent3"/>
                </a:solidFill>
                <a:latin typeface="Verdana" charset="0"/>
              </a:rPr>
              <a:t>Lorinda</a:t>
            </a:r>
            <a:r>
              <a:rPr lang="en-US" altLang="en-US" sz="900" b="1">
                <a:solidFill>
                  <a:schemeClr val="accent3"/>
                </a:solidFill>
                <a:latin typeface="Verdana" charset="0"/>
              </a:rPr>
              <a:t> </a:t>
            </a:r>
            <a:r>
              <a:rPr lang="en-US" altLang="en-US" sz="900" b="1" err="1">
                <a:solidFill>
                  <a:schemeClr val="accent3"/>
                </a:solidFill>
                <a:latin typeface="Verdana" charset="0"/>
              </a:rPr>
              <a:t>Grogg</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Director, </a:t>
            </a:r>
            <a:br>
              <a:rPr lang="en-US" altLang="en-US" sz="900">
                <a:solidFill>
                  <a:schemeClr val="accent3"/>
                </a:solidFill>
                <a:latin typeface="Verdana" charset="0"/>
              </a:rPr>
            </a:br>
            <a:r>
              <a:rPr lang="en-US" altLang="en-US" sz="900">
                <a:solidFill>
                  <a:schemeClr val="accent3"/>
                </a:solidFill>
                <a:latin typeface="Verdana" charset="0"/>
              </a:rPr>
              <a:t>Institutional Relations</a:t>
            </a:r>
          </a:p>
        </p:txBody>
      </p:sp>
      <p:sp>
        <p:nvSpPr>
          <p:cNvPr id="16" name="TextBox 15">
            <a:extLst>
              <a:ext uri="{FF2B5EF4-FFF2-40B4-BE49-F238E27FC236}">
                <a16:creationId xmlns:a16="http://schemas.microsoft.com/office/drawing/2014/main" id="{3C196904-573F-3BAA-227C-8BEFE18F8BBE}"/>
              </a:ext>
            </a:extLst>
          </p:cNvPr>
          <p:cNvSpPr txBox="1">
            <a:spLocks noChangeArrowheads="1"/>
          </p:cNvSpPr>
          <p:nvPr userDrawn="1"/>
        </p:nvSpPr>
        <p:spPr bwMode="auto">
          <a:xfrm>
            <a:off x="3953934" y="2961218"/>
            <a:ext cx="1496484" cy="394980"/>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Michael Hearne</a:t>
            </a:r>
          </a:p>
          <a:p>
            <a:pPr algn="ctr">
              <a:spcAft>
                <a:spcPts val="200"/>
              </a:spcAft>
              <a:defRPr/>
            </a:pPr>
            <a:r>
              <a:rPr lang="en-US" altLang="en-US" sz="900">
                <a:solidFill>
                  <a:schemeClr val="accent3"/>
                </a:solidFill>
                <a:latin typeface="Verdana" charset="0"/>
              </a:rPr>
              <a:t>Regional Director</a:t>
            </a:r>
          </a:p>
        </p:txBody>
      </p:sp>
      <p:sp>
        <p:nvSpPr>
          <p:cNvPr id="17" name="TextBox 16">
            <a:extLst>
              <a:ext uri="{FF2B5EF4-FFF2-40B4-BE49-F238E27FC236}">
                <a16:creationId xmlns:a16="http://schemas.microsoft.com/office/drawing/2014/main" id="{21960B89-E2E7-E21D-32EF-E7889E674AD1}"/>
              </a:ext>
            </a:extLst>
          </p:cNvPr>
          <p:cNvSpPr txBox="1">
            <a:spLocks noChangeArrowheads="1"/>
          </p:cNvSpPr>
          <p:nvPr userDrawn="1"/>
        </p:nvSpPr>
        <p:spPr bwMode="auto">
          <a:xfrm>
            <a:off x="6601884" y="2961218"/>
            <a:ext cx="1498600" cy="394980"/>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Indira </a:t>
            </a:r>
            <a:r>
              <a:rPr lang="en-US" altLang="en-US" sz="900" b="1" err="1">
                <a:solidFill>
                  <a:schemeClr val="accent3"/>
                </a:solidFill>
                <a:latin typeface="Verdana" charset="0"/>
              </a:rPr>
              <a:t>Marte</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Regional Director</a:t>
            </a:r>
          </a:p>
        </p:txBody>
      </p:sp>
      <p:sp>
        <p:nvSpPr>
          <p:cNvPr id="18" name="TextBox 20">
            <a:extLst>
              <a:ext uri="{FF2B5EF4-FFF2-40B4-BE49-F238E27FC236}">
                <a16:creationId xmlns:a16="http://schemas.microsoft.com/office/drawing/2014/main" id="{93DCBE94-5466-CEB1-7C0E-848A4ED3D87B}"/>
              </a:ext>
            </a:extLst>
          </p:cNvPr>
          <p:cNvSpPr txBox="1">
            <a:spLocks noChangeArrowheads="1"/>
          </p:cNvSpPr>
          <p:nvPr userDrawn="1"/>
        </p:nvSpPr>
        <p:spPr bwMode="auto">
          <a:xfrm>
            <a:off x="6601884" y="5452534"/>
            <a:ext cx="1498600"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Karolin </a:t>
            </a:r>
            <a:r>
              <a:rPr lang="en-US" altLang="en-US" sz="900" b="1" err="1">
                <a:solidFill>
                  <a:schemeClr val="accent3"/>
                </a:solidFill>
                <a:latin typeface="Verdana" charset="0"/>
              </a:rPr>
              <a:t>Givergis</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Senior Coordinator, </a:t>
            </a:r>
            <a:br>
              <a:rPr lang="en-US" altLang="en-US" sz="900">
                <a:solidFill>
                  <a:schemeClr val="accent3"/>
                </a:solidFill>
                <a:latin typeface="Verdana" charset="0"/>
              </a:rPr>
            </a:br>
            <a:r>
              <a:rPr lang="en-US" altLang="en-US" sz="900">
                <a:solidFill>
                  <a:schemeClr val="accent3"/>
                </a:solidFill>
                <a:latin typeface="Verdana" charset="0"/>
              </a:rPr>
              <a:t>Client Relations</a:t>
            </a:r>
          </a:p>
        </p:txBody>
      </p:sp>
      <p:sp>
        <p:nvSpPr>
          <p:cNvPr id="19" name="TextBox 22">
            <a:extLst>
              <a:ext uri="{FF2B5EF4-FFF2-40B4-BE49-F238E27FC236}">
                <a16:creationId xmlns:a16="http://schemas.microsoft.com/office/drawing/2014/main" id="{11D08704-7B84-EC74-3D6D-0DB5152C4C7C}"/>
              </a:ext>
            </a:extLst>
          </p:cNvPr>
          <p:cNvSpPr txBox="1">
            <a:spLocks noChangeArrowheads="1"/>
          </p:cNvSpPr>
          <p:nvPr userDrawn="1"/>
        </p:nvSpPr>
        <p:spPr bwMode="auto">
          <a:xfrm>
            <a:off x="842434" y="5452534"/>
            <a:ext cx="2408767"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Kevin Kamal</a:t>
            </a:r>
          </a:p>
          <a:p>
            <a:pPr algn="ctr">
              <a:spcAft>
                <a:spcPts val="200"/>
              </a:spcAft>
              <a:defRPr/>
            </a:pPr>
            <a:r>
              <a:rPr lang="en-US" altLang="en-US" sz="900">
                <a:solidFill>
                  <a:schemeClr val="accent3"/>
                </a:solidFill>
                <a:latin typeface="Verdana" charset="0"/>
              </a:rPr>
              <a:t>Director, </a:t>
            </a:r>
            <a:br>
              <a:rPr lang="en-US" altLang="en-US" sz="900">
                <a:solidFill>
                  <a:schemeClr val="accent3"/>
                </a:solidFill>
                <a:latin typeface="Verdana" charset="0"/>
              </a:rPr>
            </a:br>
            <a:r>
              <a:rPr lang="en-US" altLang="en-US" sz="900">
                <a:solidFill>
                  <a:schemeClr val="accent3"/>
                </a:solidFill>
                <a:latin typeface="Verdana" charset="0"/>
              </a:rPr>
              <a:t>Institutional Client Relations</a:t>
            </a:r>
          </a:p>
        </p:txBody>
      </p:sp>
      <p:sp>
        <p:nvSpPr>
          <p:cNvPr id="20" name="TextBox 23">
            <a:extLst>
              <a:ext uri="{FF2B5EF4-FFF2-40B4-BE49-F238E27FC236}">
                <a16:creationId xmlns:a16="http://schemas.microsoft.com/office/drawing/2014/main" id="{4E3F1400-EF37-2C4F-E546-98C846CF740B}"/>
              </a:ext>
            </a:extLst>
          </p:cNvPr>
          <p:cNvSpPr txBox="1">
            <a:spLocks noChangeArrowheads="1"/>
          </p:cNvSpPr>
          <p:nvPr userDrawn="1"/>
        </p:nvSpPr>
        <p:spPr bwMode="auto">
          <a:xfrm>
            <a:off x="3953934" y="5452533"/>
            <a:ext cx="1496484"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err="1">
                <a:solidFill>
                  <a:schemeClr val="accent3"/>
                </a:solidFill>
                <a:latin typeface="Verdana" charset="0"/>
              </a:rPr>
              <a:t>Aliyyah</a:t>
            </a:r>
            <a:r>
              <a:rPr lang="en-US" altLang="en-US" sz="900" b="1">
                <a:solidFill>
                  <a:schemeClr val="accent3"/>
                </a:solidFill>
                <a:latin typeface="Verdana" charset="0"/>
              </a:rPr>
              <a:t> </a:t>
            </a:r>
            <a:r>
              <a:rPr lang="en-US" altLang="en-US" sz="900" b="1" err="1">
                <a:solidFill>
                  <a:schemeClr val="accent3"/>
                </a:solidFill>
                <a:latin typeface="Verdana" charset="0"/>
              </a:rPr>
              <a:t>Nazeem</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Senior Manager,</a:t>
            </a:r>
            <a:br>
              <a:rPr lang="en-US" altLang="en-US" sz="900">
                <a:solidFill>
                  <a:schemeClr val="accent3"/>
                </a:solidFill>
                <a:latin typeface="Verdana" charset="0"/>
              </a:rPr>
            </a:br>
            <a:r>
              <a:rPr lang="en-US" altLang="en-US" sz="900">
                <a:solidFill>
                  <a:schemeClr val="accent3"/>
                </a:solidFill>
                <a:latin typeface="Verdana" charset="0"/>
              </a:rPr>
              <a:t>Academic Services</a:t>
            </a:r>
          </a:p>
        </p:txBody>
      </p:sp>
      <p:sp>
        <p:nvSpPr>
          <p:cNvPr id="21" name="TextBox 41">
            <a:extLst>
              <a:ext uri="{FF2B5EF4-FFF2-40B4-BE49-F238E27FC236}">
                <a16:creationId xmlns:a16="http://schemas.microsoft.com/office/drawing/2014/main" id="{1FEDBCB4-61C0-CD6D-76F1-BA47F63C43EC}"/>
              </a:ext>
            </a:extLst>
          </p:cNvPr>
          <p:cNvSpPr txBox="1">
            <a:spLocks noChangeArrowheads="1"/>
          </p:cNvSpPr>
          <p:nvPr userDrawn="1"/>
        </p:nvSpPr>
        <p:spPr bwMode="auto">
          <a:xfrm>
            <a:off x="4343401" y="1325034"/>
            <a:ext cx="3822700" cy="338554"/>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600" b="1">
                <a:solidFill>
                  <a:schemeClr val="accent1"/>
                </a:solidFill>
                <a:latin typeface="Montserrat" pitchFamily="2" charset="77"/>
              </a:rPr>
              <a:t>U.S. </a:t>
            </a:r>
            <a:r>
              <a:rPr lang="en-US" altLang="en-US" sz="1600">
                <a:solidFill>
                  <a:schemeClr val="accent1"/>
                </a:solidFill>
                <a:latin typeface="Montserrat" pitchFamily="2" charset="77"/>
              </a:rPr>
              <a:t>|</a:t>
            </a:r>
            <a:r>
              <a:rPr lang="en-US" altLang="en-US" sz="1600" b="1">
                <a:solidFill>
                  <a:schemeClr val="accent1"/>
                </a:solidFill>
                <a:latin typeface="Montserrat" pitchFamily="2" charset="77"/>
              </a:rPr>
              <a:t> </a:t>
            </a:r>
            <a:r>
              <a:rPr lang="en-US" altLang="en-US" sz="1600" b="1" err="1">
                <a:solidFill>
                  <a:schemeClr val="accent1"/>
                </a:solidFill>
                <a:latin typeface="Montserrat" pitchFamily="2" charset="77"/>
              </a:rPr>
              <a:t>support@wes.org</a:t>
            </a:r>
            <a:endParaRPr lang="en-US" altLang="en-US" sz="1600" b="1">
              <a:solidFill>
                <a:schemeClr val="accent1"/>
              </a:solidFill>
              <a:latin typeface="Montserrat" pitchFamily="2" charset="77"/>
            </a:endParaRPr>
          </a:p>
        </p:txBody>
      </p:sp>
      <p:sp>
        <p:nvSpPr>
          <p:cNvPr id="22" name="TextBox 42">
            <a:extLst>
              <a:ext uri="{FF2B5EF4-FFF2-40B4-BE49-F238E27FC236}">
                <a16:creationId xmlns:a16="http://schemas.microsoft.com/office/drawing/2014/main" id="{CCE227D8-468E-82E6-BAE6-B4B475484D4C}"/>
              </a:ext>
            </a:extLst>
          </p:cNvPr>
          <p:cNvSpPr txBox="1">
            <a:spLocks noChangeArrowheads="1"/>
          </p:cNvSpPr>
          <p:nvPr userDrawn="1"/>
        </p:nvSpPr>
        <p:spPr bwMode="auto">
          <a:xfrm>
            <a:off x="4362452" y="3850218"/>
            <a:ext cx="3905249" cy="338554"/>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600" b="1">
                <a:solidFill>
                  <a:schemeClr val="accent1"/>
                </a:solidFill>
                <a:latin typeface="Montserrat" pitchFamily="2" charset="77"/>
              </a:rPr>
              <a:t>Canada </a:t>
            </a:r>
            <a:r>
              <a:rPr lang="en-US" altLang="en-US" sz="1600">
                <a:solidFill>
                  <a:schemeClr val="accent1"/>
                </a:solidFill>
                <a:latin typeface="Montserrat" pitchFamily="2" charset="77"/>
              </a:rPr>
              <a:t>|</a:t>
            </a:r>
            <a:r>
              <a:rPr lang="en-US" altLang="en-US" sz="1600" b="1">
                <a:solidFill>
                  <a:schemeClr val="accent1"/>
                </a:solidFill>
                <a:latin typeface="Montserrat" pitchFamily="2" charset="77"/>
              </a:rPr>
              <a:t> </a:t>
            </a:r>
            <a:r>
              <a:rPr lang="en-US" altLang="en-US" sz="1600" b="1" err="1">
                <a:solidFill>
                  <a:schemeClr val="accent1"/>
                </a:solidFill>
                <a:latin typeface="Montserrat" pitchFamily="2" charset="77"/>
              </a:rPr>
              <a:t>supportca@wes.org</a:t>
            </a:r>
            <a:endParaRPr lang="en-US" altLang="en-US" sz="1600" b="1">
              <a:solidFill>
                <a:schemeClr val="accent1"/>
              </a:solidFill>
              <a:latin typeface="Montserrat" pitchFamily="2" charset="77"/>
            </a:endParaRPr>
          </a:p>
        </p:txBody>
      </p:sp>
      <p:pic>
        <p:nvPicPr>
          <p:cNvPr id="23" name="Picture 14">
            <a:extLst>
              <a:ext uri="{FF2B5EF4-FFF2-40B4-BE49-F238E27FC236}">
                <a16:creationId xmlns:a16="http://schemas.microsoft.com/office/drawing/2014/main" id="{F13067AE-ACD1-CAA8-F7C0-29898AF66E4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419167" y="2021418"/>
            <a:ext cx="865717" cy="86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E1CD3AE4-301E-0915-5EE3-074E8B5D7CA5}"/>
              </a:ext>
            </a:extLst>
          </p:cNvPr>
          <p:cNvSpPr txBox="1">
            <a:spLocks noChangeArrowheads="1"/>
          </p:cNvSpPr>
          <p:nvPr userDrawn="1"/>
        </p:nvSpPr>
        <p:spPr bwMode="auto">
          <a:xfrm>
            <a:off x="9268884" y="2961218"/>
            <a:ext cx="149648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Shawn Patton</a:t>
            </a:r>
          </a:p>
          <a:p>
            <a:pPr algn="ctr">
              <a:spcAft>
                <a:spcPts val="200"/>
              </a:spcAft>
              <a:defRPr/>
            </a:pPr>
            <a:r>
              <a:rPr lang="en-US" altLang="en-US" sz="900">
                <a:solidFill>
                  <a:schemeClr val="accent3"/>
                </a:solidFill>
                <a:latin typeface="Verdana" panose="020B0604030504040204" pitchFamily="34" charset="0"/>
                <a:ea typeface="Verdana" panose="020B0604030504040204" pitchFamily="34" charset="0"/>
                <a:cs typeface="Verdana" panose="020B0604030504040204" pitchFamily="34" charset="0"/>
              </a:rPr>
              <a:t>Regional Director, </a:t>
            </a:r>
            <a:r>
              <a:rPr lang="en-US" sz="900">
                <a:solidFill>
                  <a:schemeClr val="accent3"/>
                </a:solidFill>
                <a:latin typeface="Verdana" panose="020B0604030504040204" pitchFamily="34" charset="0"/>
                <a:ea typeface="Verdana" panose="020B0604030504040204" pitchFamily="34" charset="0"/>
                <a:cs typeface="Verdana" panose="020B0604030504040204" pitchFamily="34" charset="0"/>
              </a:rPr>
              <a:t>Slate Integration </a:t>
            </a:r>
          </a:p>
        </p:txBody>
      </p:sp>
      <p:pic>
        <p:nvPicPr>
          <p:cNvPr id="25" name="Picture 32" descr="A picture containing text&#10;&#10;Description automatically generated">
            <a:extLst>
              <a:ext uri="{FF2B5EF4-FFF2-40B4-BE49-F238E27FC236}">
                <a16:creationId xmlns:a16="http://schemas.microsoft.com/office/drawing/2014/main" id="{C7260441-07B9-B801-E0FE-A020E6709C14}"/>
              </a:ext>
            </a:extLst>
          </p:cNvPr>
          <p:cNvPicPr>
            <a:picLocks noChangeAspect="1"/>
          </p:cNvPicPr>
          <p:nvPr userDrawn="1"/>
        </p:nvPicPr>
        <p:blipFill>
          <a:blip r:embed="rId10"/>
          <a:srcRect/>
          <a:stretch>
            <a:fillRect/>
          </a:stretch>
        </p:blipFill>
        <p:spPr bwMode="auto">
          <a:xfrm>
            <a:off x="4224867" y="3860801"/>
            <a:ext cx="389467" cy="275167"/>
          </a:xfrm>
          <a:prstGeom prst="rect">
            <a:avLst/>
          </a:prstGeom>
          <a:noFill/>
          <a:ln w="6350">
            <a:solidFill>
              <a:schemeClr val="bg2">
                <a:lumMod val="90000"/>
              </a:schemeClr>
            </a:solidFill>
            <a:miter lim="800000"/>
            <a:headEnd/>
            <a:tailEnd/>
          </a:ln>
        </p:spPr>
      </p:pic>
      <p:pic>
        <p:nvPicPr>
          <p:cNvPr id="26" name="Picture 33" descr="A close up of a logo&#10;&#10;Description automatically generated">
            <a:extLst>
              <a:ext uri="{FF2B5EF4-FFF2-40B4-BE49-F238E27FC236}">
                <a16:creationId xmlns:a16="http://schemas.microsoft.com/office/drawing/2014/main" id="{D8399BF9-17F2-891D-DC57-00D23AB15018}"/>
              </a:ext>
            </a:extLst>
          </p:cNvPr>
          <p:cNvPicPr>
            <a:picLocks noChangeAspect="1"/>
          </p:cNvPicPr>
          <p:nvPr userDrawn="1"/>
        </p:nvPicPr>
        <p:blipFill>
          <a:blip r:embed="rId11"/>
          <a:srcRect/>
          <a:stretch>
            <a:fillRect/>
          </a:stretch>
        </p:blipFill>
        <p:spPr bwMode="auto">
          <a:xfrm>
            <a:off x="4489451" y="1346200"/>
            <a:ext cx="389467" cy="273051"/>
          </a:xfrm>
          <a:prstGeom prst="rect">
            <a:avLst/>
          </a:prstGeom>
          <a:noFill/>
          <a:ln w="6350">
            <a:solidFill>
              <a:schemeClr val="bg2">
                <a:lumMod val="90000"/>
              </a:schemeClr>
            </a:solidFill>
            <a:miter lim="800000"/>
            <a:headEnd/>
            <a:tailEnd/>
          </a:ln>
        </p:spPr>
      </p:pic>
      <p:cxnSp>
        <p:nvCxnSpPr>
          <p:cNvPr id="27" name="Straight Connector 26">
            <a:extLst>
              <a:ext uri="{FF2B5EF4-FFF2-40B4-BE49-F238E27FC236}">
                <a16:creationId xmlns:a16="http://schemas.microsoft.com/office/drawing/2014/main" id="{FEFDE024-0A68-1CE5-1D6D-BFE1BA7B78DE}"/>
              </a:ext>
            </a:extLst>
          </p:cNvPr>
          <p:cNvCxnSpPr>
            <a:cxnSpLocks/>
          </p:cNvCxnSpPr>
          <p:nvPr userDrawn="1"/>
        </p:nvCxnSpPr>
        <p:spPr>
          <a:xfrm>
            <a:off x="3433233" y="1754717"/>
            <a:ext cx="0" cy="191981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D47B193-997E-0000-8ADA-3CE2CD2ED994}"/>
              </a:ext>
            </a:extLst>
          </p:cNvPr>
          <p:cNvCxnSpPr>
            <a:cxnSpLocks/>
          </p:cNvCxnSpPr>
          <p:nvPr userDrawn="1"/>
        </p:nvCxnSpPr>
        <p:spPr>
          <a:xfrm>
            <a:off x="6068484" y="1754717"/>
            <a:ext cx="0" cy="191981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E6F8458-3F71-33F7-95BE-D2BDF25D8323}"/>
              </a:ext>
            </a:extLst>
          </p:cNvPr>
          <p:cNvCxnSpPr>
            <a:cxnSpLocks/>
          </p:cNvCxnSpPr>
          <p:nvPr userDrawn="1"/>
        </p:nvCxnSpPr>
        <p:spPr>
          <a:xfrm>
            <a:off x="8705851" y="1754717"/>
            <a:ext cx="0" cy="1919816"/>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nvGrpSpPr>
          <p:cNvPr id="30" name="Group 36">
            <a:extLst>
              <a:ext uri="{FF2B5EF4-FFF2-40B4-BE49-F238E27FC236}">
                <a16:creationId xmlns:a16="http://schemas.microsoft.com/office/drawing/2014/main" id="{B87FBF22-74F2-7DD3-D39F-FF254C2C44E2}"/>
              </a:ext>
            </a:extLst>
          </p:cNvPr>
          <p:cNvGrpSpPr>
            <a:grpSpLocks/>
          </p:cNvGrpSpPr>
          <p:nvPr userDrawn="1"/>
        </p:nvGrpSpPr>
        <p:grpSpPr bwMode="auto">
          <a:xfrm>
            <a:off x="7482418" y="2349500"/>
            <a:ext cx="543983" cy="543984"/>
            <a:chOff x="7541499" y="2456013"/>
            <a:chExt cx="395288" cy="395288"/>
          </a:xfrm>
        </p:grpSpPr>
        <p:sp>
          <p:nvSpPr>
            <p:cNvPr id="31" name="Oval 30">
              <a:extLst>
                <a:ext uri="{FF2B5EF4-FFF2-40B4-BE49-F238E27FC236}">
                  <a16:creationId xmlns:a16="http://schemas.microsoft.com/office/drawing/2014/main" id="{5CF6C7F6-9534-0537-B140-2DF37655773D}"/>
                </a:ext>
              </a:extLst>
            </p:cNvPr>
            <p:cNvSpPr/>
            <p:nvPr userDrawn="1"/>
          </p:nvSpPr>
          <p:spPr>
            <a:xfrm>
              <a:off x="7541499" y="2456013"/>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a:p>
          </p:txBody>
        </p:sp>
        <p:pic>
          <p:nvPicPr>
            <p:cNvPr id="32" name="Picture 38">
              <a:extLst>
                <a:ext uri="{FF2B5EF4-FFF2-40B4-BE49-F238E27FC236}">
                  <a16:creationId xmlns:a16="http://schemas.microsoft.com/office/drawing/2014/main" id="{BD3E7064-8DEF-CD55-B349-05166EA6057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80644" y="2556746"/>
              <a:ext cx="310896" cy="21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21">
            <a:extLst>
              <a:ext uri="{FF2B5EF4-FFF2-40B4-BE49-F238E27FC236}">
                <a16:creationId xmlns:a16="http://schemas.microsoft.com/office/drawing/2014/main" id="{7FC592F8-215E-1F7D-3B74-E75B14063E07}"/>
              </a:ext>
            </a:extLst>
          </p:cNvPr>
          <p:cNvSpPr txBox="1">
            <a:spLocks noChangeArrowheads="1"/>
          </p:cNvSpPr>
          <p:nvPr userDrawn="1"/>
        </p:nvSpPr>
        <p:spPr bwMode="auto">
          <a:xfrm>
            <a:off x="9268884" y="5452534"/>
            <a:ext cx="1496483" cy="533479"/>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Aft>
                <a:spcPts val="200"/>
              </a:spcAft>
              <a:defRPr/>
            </a:pPr>
            <a:r>
              <a:rPr lang="en-US" altLang="en-US" sz="900" b="1">
                <a:solidFill>
                  <a:schemeClr val="accent3"/>
                </a:solidFill>
                <a:latin typeface="Verdana" charset="0"/>
              </a:rPr>
              <a:t>Ruth </a:t>
            </a:r>
            <a:r>
              <a:rPr lang="en-US" altLang="en-US" sz="900" b="1" err="1">
                <a:solidFill>
                  <a:schemeClr val="accent3"/>
                </a:solidFill>
                <a:latin typeface="Verdana" charset="0"/>
              </a:rPr>
              <a:t>Demeke</a:t>
            </a:r>
            <a:endParaRPr lang="en-US" altLang="en-US" sz="900" b="1">
              <a:solidFill>
                <a:schemeClr val="accent3"/>
              </a:solidFill>
              <a:latin typeface="Verdana" charset="0"/>
            </a:endParaRPr>
          </a:p>
          <a:p>
            <a:pPr algn="ctr">
              <a:spcAft>
                <a:spcPts val="200"/>
              </a:spcAft>
              <a:defRPr/>
            </a:pPr>
            <a:r>
              <a:rPr lang="en-US" altLang="en-US" sz="900">
                <a:solidFill>
                  <a:schemeClr val="accent3"/>
                </a:solidFill>
                <a:latin typeface="Verdana" charset="0"/>
              </a:rPr>
              <a:t>Coordinator, </a:t>
            </a:r>
            <a:br>
              <a:rPr lang="en-US" altLang="en-US" sz="900">
                <a:solidFill>
                  <a:schemeClr val="accent3"/>
                </a:solidFill>
                <a:latin typeface="Verdana" charset="0"/>
              </a:rPr>
            </a:br>
            <a:r>
              <a:rPr lang="en-US" altLang="en-US" sz="900">
                <a:solidFill>
                  <a:schemeClr val="accent3"/>
                </a:solidFill>
                <a:latin typeface="Verdana" charset="0"/>
              </a:rPr>
              <a:t>Client Relations</a:t>
            </a:r>
          </a:p>
        </p:txBody>
      </p:sp>
      <p:cxnSp>
        <p:nvCxnSpPr>
          <p:cNvPr id="34" name="Straight Connector 33">
            <a:extLst>
              <a:ext uri="{FF2B5EF4-FFF2-40B4-BE49-F238E27FC236}">
                <a16:creationId xmlns:a16="http://schemas.microsoft.com/office/drawing/2014/main" id="{58C4F810-D167-3B8A-8CDF-93B2024FC9F9}"/>
              </a:ext>
            </a:extLst>
          </p:cNvPr>
          <p:cNvCxnSpPr>
            <a:cxnSpLocks/>
          </p:cNvCxnSpPr>
          <p:nvPr userDrawn="1"/>
        </p:nvCxnSpPr>
        <p:spPr>
          <a:xfrm>
            <a:off x="3433233"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E470CA9-5698-1135-2BDB-F9355ED6B82B}"/>
              </a:ext>
            </a:extLst>
          </p:cNvPr>
          <p:cNvCxnSpPr>
            <a:cxnSpLocks/>
          </p:cNvCxnSpPr>
          <p:nvPr userDrawn="1"/>
        </p:nvCxnSpPr>
        <p:spPr>
          <a:xfrm>
            <a:off x="6068484"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CDC5EBB-6F42-BF55-703D-99965C2894E8}"/>
              </a:ext>
            </a:extLst>
          </p:cNvPr>
          <p:cNvCxnSpPr>
            <a:cxnSpLocks/>
          </p:cNvCxnSpPr>
          <p:nvPr userDrawn="1"/>
        </p:nvCxnSpPr>
        <p:spPr>
          <a:xfrm>
            <a:off x="8705851" y="4284134"/>
            <a:ext cx="0" cy="192193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nvGrpSpPr>
          <p:cNvPr id="37" name="Group 43">
            <a:extLst>
              <a:ext uri="{FF2B5EF4-FFF2-40B4-BE49-F238E27FC236}">
                <a16:creationId xmlns:a16="http://schemas.microsoft.com/office/drawing/2014/main" id="{1112FA2E-A8AC-520F-FE5E-5CF7A24E2620}"/>
              </a:ext>
            </a:extLst>
          </p:cNvPr>
          <p:cNvGrpSpPr>
            <a:grpSpLocks/>
          </p:cNvGrpSpPr>
          <p:nvPr userDrawn="1"/>
        </p:nvGrpSpPr>
        <p:grpSpPr bwMode="auto">
          <a:xfrm>
            <a:off x="2190751" y="2349500"/>
            <a:ext cx="546100" cy="543984"/>
            <a:chOff x="2248975" y="2456013"/>
            <a:chExt cx="397245" cy="395288"/>
          </a:xfrm>
        </p:grpSpPr>
        <p:sp>
          <p:nvSpPr>
            <p:cNvPr id="38" name="Oval 37">
              <a:extLst>
                <a:ext uri="{FF2B5EF4-FFF2-40B4-BE49-F238E27FC236}">
                  <a16:creationId xmlns:a16="http://schemas.microsoft.com/office/drawing/2014/main" id="{881DE4F7-AC31-07DD-BA52-1D61A4BDE72C}"/>
                </a:ext>
              </a:extLst>
            </p:cNvPr>
            <p:cNvSpPr/>
            <p:nvPr userDrawn="1"/>
          </p:nvSpPr>
          <p:spPr>
            <a:xfrm>
              <a:off x="2248975" y="2456013"/>
              <a:ext cx="397245"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a:p>
          </p:txBody>
        </p:sp>
        <p:pic>
          <p:nvPicPr>
            <p:cNvPr id="39" name="Picture 45">
              <a:extLst>
                <a:ext uri="{FF2B5EF4-FFF2-40B4-BE49-F238E27FC236}">
                  <a16:creationId xmlns:a16="http://schemas.microsoft.com/office/drawing/2014/main" id="{BB904BE6-85CA-F7B7-39EB-10D3E16AA51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93621" y="2563903"/>
              <a:ext cx="307952" cy="1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6">
            <a:extLst>
              <a:ext uri="{FF2B5EF4-FFF2-40B4-BE49-F238E27FC236}">
                <a16:creationId xmlns:a16="http://schemas.microsoft.com/office/drawing/2014/main" id="{19DCEBB5-A8E5-AD94-B026-9BA2FB8028F0}"/>
              </a:ext>
            </a:extLst>
          </p:cNvPr>
          <p:cNvGrpSpPr>
            <a:grpSpLocks/>
          </p:cNvGrpSpPr>
          <p:nvPr userDrawn="1"/>
        </p:nvGrpSpPr>
        <p:grpSpPr bwMode="auto">
          <a:xfrm>
            <a:off x="10164233" y="2349500"/>
            <a:ext cx="543984" cy="543984"/>
            <a:chOff x="10222117" y="2456013"/>
            <a:chExt cx="395288" cy="395288"/>
          </a:xfrm>
        </p:grpSpPr>
        <p:sp>
          <p:nvSpPr>
            <p:cNvPr id="41" name="Oval 40">
              <a:extLst>
                <a:ext uri="{FF2B5EF4-FFF2-40B4-BE49-F238E27FC236}">
                  <a16:creationId xmlns:a16="http://schemas.microsoft.com/office/drawing/2014/main" id="{0295D441-989E-1791-5CD2-A450AFF3BD80}"/>
                </a:ext>
              </a:extLst>
            </p:cNvPr>
            <p:cNvSpPr/>
            <p:nvPr userDrawn="1"/>
          </p:nvSpPr>
          <p:spPr>
            <a:xfrm>
              <a:off x="10222117" y="2456013"/>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a:p>
          </p:txBody>
        </p:sp>
        <p:pic>
          <p:nvPicPr>
            <p:cNvPr id="42" name="Picture 48">
              <a:extLst>
                <a:ext uri="{FF2B5EF4-FFF2-40B4-BE49-F238E27FC236}">
                  <a16:creationId xmlns:a16="http://schemas.microsoft.com/office/drawing/2014/main" id="{A96D045E-76C8-E60F-F9BA-3365EB96F73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3125" y="2562955"/>
              <a:ext cx="310896" cy="2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49">
            <a:extLst>
              <a:ext uri="{FF2B5EF4-FFF2-40B4-BE49-F238E27FC236}">
                <a16:creationId xmlns:a16="http://schemas.microsoft.com/office/drawing/2014/main" id="{376D1E44-0A84-5137-492A-655DE48748A3}"/>
              </a:ext>
            </a:extLst>
          </p:cNvPr>
          <p:cNvGrpSpPr>
            <a:grpSpLocks/>
          </p:cNvGrpSpPr>
          <p:nvPr userDrawn="1"/>
        </p:nvGrpSpPr>
        <p:grpSpPr bwMode="auto">
          <a:xfrm>
            <a:off x="4851400" y="2349500"/>
            <a:ext cx="541867" cy="543984"/>
            <a:chOff x="4908650" y="2456014"/>
            <a:chExt cx="395288" cy="395288"/>
          </a:xfrm>
        </p:grpSpPr>
        <p:sp>
          <p:nvSpPr>
            <p:cNvPr id="44" name="Oval 43">
              <a:extLst>
                <a:ext uri="{FF2B5EF4-FFF2-40B4-BE49-F238E27FC236}">
                  <a16:creationId xmlns:a16="http://schemas.microsoft.com/office/drawing/2014/main" id="{3461A2DC-D3C1-7FE1-6CDD-5D127A30E128}"/>
                </a:ext>
              </a:extLst>
            </p:cNvPr>
            <p:cNvSpPr/>
            <p:nvPr userDrawn="1"/>
          </p:nvSpPr>
          <p:spPr>
            <a:xfrm>
              <a:off x="4908650" y="2456014"/>
              <a:ext cx="395288" cy="395288"/>
            </a:xfrm>
            <a:prstGeom prst="ellipse">
              <a:avLst/>
            </a:prstGeom>
            <a:solidFill>
              <a:schemeClr val="bg1"/>
            </a:solidFill>
            <a:ln w="1270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a:p>
          </p:txBody>
        </p:sp>
        <p:pic>
          <p:nvPicPr>
            <p:cNvPr id="45" name="Picture 51">
              <a:extLst>
                <a:ext uri="{FF2B5EF4-FFF2-40B4-BE49-F238E27FC236}">
                  <a16:creationId xmlns:a16="http://schemas.microsoft.com/office/drawing/2014/main" id="{2D1A9E2D-F5B6-E263-E388-886DBC16A99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50846" y="2558639"/>
              <a:ext cx="310896" cy="2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Slide Number Placeholder 2">
            <a:extLst>
              <a:ext uri="{FF2B5EF4-FFF2-40B4-BE49-F238E27FC236}">
                <a16:creationId xmlns:a16="http://schemas.microsoft.com/office/drawing/2014/main" id="{B0D97C80-EE9A-2C50-3140-8F7A872610BC}"/>
              </a:ext>
            </a:extLst>
          </p:cNvPr>
          <p:cNvSpPr>
            <a:spLocks noGrp="1"/>
          </p:cNvSpPr>
          <p:nvPr>
            <p:ph type="sldNum" sz="quarter" idx="10"/>
          </p:nvPr>
        </p:nvSpPr>
        <p:spPr/>
        <p:txBody>
          <a:bodyPr/>
          <a:lstStyle>
            <a:lvl1pPr>
              <a:defRPr/>
            </a:lvl1pPr>
          </a:lstStyle>
          <a:p>
            <a:pPr>
              <a:defRPr/>
            </a:pPr>
            <a:fld id="{E36FE9FB-68CC-4C1A-86E6-95F5FD98A8D1}" type="slidenum">
              <a:rPr lang="en-US"/>
              <a:pPr>
                <a:defRPr/>
              </a:pPr>
              <a:t>‹#›</a:t>
            </a:fld>
            <a:endParaRPr lang="en-US"/>
          </a:p>
        </p:txBody>
      </p:sp>
    </p:spTree>
    <p:extLst>
      <p:ext uri="{BB962C8B-B14F-4D97-AF65-F5344CB8AC3E}">
        <p14:creationId xmlns:p14="http://schemas.microsoft.com/office/powerpoint/2010/main" val="1905535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CF149E-8EFE-D2A5-0DD4-CCE82F43F3C5}"/>
              </a:ext>
            </a:extLst>
          </p:cNvPr>
          <p:cNvSpPr/>
          <p:nvPr userDrawn="1"/>
        </p:nvSpPr>
        <p:spPr>
          <a:xfrm>
            <a:off x="836084" y="2554818"/>
            <a:ext cx="5029200" cy="905933"/>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p>
        </p:txBody>
      </p:sp>
      <p:sp>
        <p:nvSpPr>
          <p:cNvPr id="3" name="Rectangle 2">
            <a:extLst>
              <a:ext uri="{FF2B5EF4-FFF2-40B4-BE49-F238E27FC236}">
                <a16:creationId xmlns:a16="http://schemas.microsoft.com/office/drawing/2014/main" id="{BFDCCC1B-BB93-FFE9-342C-DFE251AE0C13}"/>
              </a:ext>
            </a:extLst>
          </p:cNvPr>
          <p:cNvSpPr/>
          <p:nvPr userDrawn="1"/>
        </p:nvSpPr>
        <p:spPr>
          <a:xfrm>
            <a:off x="6345767" y="2554818"/>
            <a:ext cx="5029200" cy="905933"/>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p>
        </p:txBody>
      </p:sp>
      <p:sp>
        <p:nvSpPr>
          <p:cNvPr id="4" name="Rectangle 3">
            <a:extLst>
              <a:ext uri="{FF2B5EF4-FFF2-40B4-BE49-F238E27FC236}">
                <a16:creationId xmlns:a16="http://schemas.microsoft.com/office/drawing/2014/main" id="{2ED6CE51-7866-48C0-F222-4AFE299288C6}"/>
              </a:ext>
            </a:extLst>
          </p:cNvPr>
          <p:cNvSpPr/>
          <p:nvPr userDrawn="1"/>
        </p:nvSpPr>
        <p:spPr>
          <a:xfrm>
            <a:off x="836084" y="5298018"/>
            <a:ext cx="5029200" cy="905933"/>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p>
        </p:txBody>
      </p:sp>
      <p:sp>
        <p:nvSpPr>
          <p:cNvPr id="5" name="Rectangle 4">
            <a:extLst>
              <a:ext uri="{FF2B5EF4-FFF2-40B4-BE49-F238E27FC236}">
                <a16:creationId xmlns:a16="http://schemas.microsoft.com/office/drawing/2014/main" id="{BE02185C-6CD8-A3DF-C01C-0A9E663EF1EA}"/>
              </a:ext>
            </a:extLst>
          </p:cNvPr>
          <p:cNvSpPr/>
          <p:nvPr userDrawn="1"/>
        </p:nvSpPr>
        <p:spPr>
          <a:xfrm>
            <a:off x="6345767" y="5298018"/>
            <a:ext cx="5029200" cy="905933"/>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p>
        </p:txBody>
      </p:sp>
      <p:sp>
        <p:nvSpPr>
          <p:cNvPr id="25" name="Picture Placeholder 2"/>
          <p:cNvSpPr>
            <a:spLocks noGrp="1"/>
          </p:cNvSpPr>
          <p:nvPr>
            <p:ph type="pic" idx="1"/>
          </p:nvPr>
        </p:nvSpPr>
        <p:spPr>
          <a:xfrm>
            <a:off x="836611" y="1118534"/>
            <a:ext cx="5029200" cy="1433561"/>
          </a:xfrm>
          <a:solidFill>
            <a:schemeClr val="bg1">
              <a:lumMod val="95000"/>
            </a:schemeClr>
          </a:solid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27" name="Picture Placeholder 2"/>
          <p:cNvSpPr>
            <a:spLocks noGrp="1"/>
          </p:cNvSpPr>
          <p:nvPr>
            <p:ph type="pic" idx="11"/>
          </p:nvPr>
        </p:nvSpPr>
        <p:spPr>
          <a:xfrm>
            <a:off x="6346763" y="1118534"/>
            <a:ext cx="5029200" cy="1433561"/>
          </a:xfrm>
          <a:solidFill>
            <a:schemeClr val="bg1">
              <a:lumMod val="95000"/>
            </a:schemeClr>
          </a:solid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29" name="Picture Placeholder 2"/>
          <p:cNvSpPr>
            <a:spLocks noGrp="1"/>
          </p:cNvSpPr>
          <p:nvPr>
            <p:ph type="pic" idx="12"/>
          </p:nvPr>
        </p:nvSpPr>
        <p:spPr>
          <a:xfrm>
            <a:off x="836611" y="3861732"/>
            <a:ext cx="5029200" cy="1433561"/>
          </a:xfrm>
          <a:solidFill>
            <a:schemeClr val="bg1">
              <a:lumMod val="95000"/>
            </a:schemeClr>
          </a:solid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31" name="Picture Placeholder 2"/>
          <p:cNvSpPr>
            <a:spLocks noGrp="1"/>
          </p:cNvSpPr>
          <p:nvPr>
            <p:ph type="pic" idx="13"/>
          </p:nvPr>
        </p:nvSpPr>
        <p:spPr>
          <a:xfrm>
            <a:off x="6346763" y="3861732"/>
            <a:ext cx="5029200" cy="1433561"/>
          </a:xfrm>
          <a:solidFill>
            <a:schemeClr val="bg1">
              <a:lumMod val="95000"/>
            </a:schemeClr>
          </a:solid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34" name="Content Placeholder 2"/>
          <p:cNvSpPr>
            <a:spLocks noGrp="1"/>
          </p:cNvSpPr>
          <p:nvPr>
            <p:ph sz="half" idx="14"/>
          </p:nvPr>
        </p:nvSpPr>
        <p:spPr>
          <a:xfrm>
            <a:off x="1012567" y="2703926"/>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35" name="Content Placeholder 2"/>
          <p:cNvSpPr>
            <a:spLocks noGrp="1"/>
          </p:cNvSpPr>
          <p:nvPr>
            <p:ph sz="half" idx="15"/>
          </p:nvPr>
        </p:nvSpPr>
        <p:spPr>
          <a:xfrm>
            <a:off x="1012567" y="5447126"/>
            <a:ext cx="4677291" cy="597415"/>
          </a:xfrm>
        </p:spPr>
        <p:txBody>
          <a:bodyPr/>
          <a:lstStyle>
            <a:lvl1pPr algn="ctr">
              <a:defRPr/>
            </a:lvl1pPr>
            <a:lvl2pPr algn="ctr">
              <a:defRPr/>
            </a:lvl2pPr>
            <a:lvl3pPr algn="ctr">
              <a:buNone/>
              <a:defRPr/>
            </a:lvl3pPr>
          </a:lstStyle>
          <a:p>
            <a:pPr lvl="0"/>
            <a:r>
              <a:rPr lang="en-US"/>
              <a:t>Click to edit Master text styles</a:t>
            </a:r>
          </a:p>
        </p:txBody>
      </p:sp>
      <p:sp>
        <p:nvSpPr>
          <p:cNvPr id="36" name="Content Placeholder 2"/>
          <p:cNvSpPr>
            <a:spLocks noGrp="1"/>
          </p:cNvSpPr>
          <p:nvPr>
            <p:ph sz="half" idx="16"/>
          </p:nvPr>
        </p:nvSpPr>
        <p:spPr>
          <a:xfrm>
            <a:off x="6522717" y="2703926"/>
            <a:ext cx="4677291" cy="597415"/>
          </a:xfrm>
        </p:spPr>
        <p:txBody>
          <a:bodyPr/>
          <a:lstStyle>
            <a:lvl1pPr algn="ctr">
              <a:defRPr/>
            </a:lvl1pPr>
            <a:lvl2pPr algn="ctr">
              <a:defRPr/>
            </a:lvl2pPr>
            <a:lvl3pPr algn="ctr">
              <a:buNone/>
              <a:defRPr/>
            </a:lvl3pPr>
          </a:lstStyle>
          <a:p>
            <a:pPr lvl="0"/>
            <a:r>
              <a:rPr lang="en-US"/>
              <a:t>Click to edit Master text styles</a:t>
            </a:r>
          </a:p>
        </p:txBody>
      </p:sp>
      <p:sp>
        <p:nvSpPr>
          <p:cNvPr id="37" name="Content Placeholder 2"/>
          <p:cNvSpPr>
            <a:spLocks noGrp="1"/>
          </p:cNvSpPr>
          <p:nvPr>
            <p:ph sz="half" idx="17"/>
          </p:nvPr>
        </p:nvSpPr>
        <p:spPr>
          <a:xfrm>
            <a:off x="6522717" y="5447126"/>
            <a:ext cx="4677291" cy="597415"/>
          </a:xfrm>
        </p:spPr>
        <p:txBody>
          <a:bodyPr/>
          <a:lstStyle>
            <a:lvl1pPr algn="ctr">
              <a:defRPr/>
            </a:lvl1pPr>
            <a:lvl2pPr algn="ctr">
              <a:defRPr/>
            </a:lvl2pPr>
            <a:lvl3pPr algn="ctr">
              <a:buNone/>
              <a:defRPr/>
            </a:lvl3pPr>
          </a:lstStyle>
          <a:p>
            <a:pPr lvl="0"/>
            <a:r>
              <a:rPr lang="en-US"/>
              <a:t>Click to edit Master text styles</a:t>
            </a:r>
          </a:p>
        </p:txBody>
      </p:sp>
      <p:sp>
        <p:nvSpPr>
          <p:cNvPr id="33" name="Title 1"/>
          <p:cNvSpPr>
            <a:spLocks noGrp="1"/>
          </p:cNvSpPr>
          <p:nvPr>
            <p:ph type="title"/>
          </p:nvPr>
        </p:nvSpPr>
        <p:spPr>
          <a:xfrm>
            <a:off x="839788" y="317628"/>
            <a:ext cx="10515600" cy="539115"/>
          </a:xfrm>
        </p:spPr>
        <p:txBody>
          <a:bodyPr/>
          <a:lstStyle>
            <a:lvl1pPr algn="ctr">
              <a:defRPr/>
            </a:lvl1pPr>
          </a:lstStyle>
          <a:p>
            <a:r>
              <a:rPr lang="en-US"/>
              <a:t>Click to edit Master title style</a:t>
            </a:r>
          </a:p>
        </p:txBody>
      </p:sp>
      <p:sp>
        <p:nvSpPr>
          <p:cNvPr id="18" name="Content Placeholder 2"/>
          <p:cNvSpPr>
            <a:spLocks noGrp="1"/>
          </p:cNvSpPr>
          <p:nvPr>
            <p:ph sz="half" idx="18"/>
          </p:nvPr>
        </p:nvSpPr>
        <p:spPr>
          <a:xfrm>
            <a:off x="1012567" y="3036435"/>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6" name="Slide Number Placeholder 2">
            <a:extLst>
              <a:ext uri="{FF2B5EF4-FFF2-40B4-BE49-F238E27FC236}">
                <a16:creationId xmlns:a16="http://schemas.microsoft.com/office/drawing/2014/main" id="{6B95DA68-DE0C-84A4-2D2C-61069169AA04}"/>
              </a:ext>
            </a:extLst>
          </p:cNvPr>
          <p:cNvSpPr>
            <a:spLocks noGrp="1"/>
          </p:cNvSpPr>
          <p:nvPr>
            <p:ph type="sldNum" sz="quarter" idx="19"/>
          </p:nvPr>
        </p:nvSpPr>
        <p:spPr/>
        <p:txBody>
          <a:bodyPr/>
          <a:lstStyle>
            <a:lvl1pPr>
              <a:defRPr/>
            </a:lvl1pPr>
          </a:lstStyle>
          <a:p>
            <a:pPr>
              <a:defRPr/>
            </a:pPr>
            <a:fld id="{F72F9D74-8551-486B-BB22-E763A48DC4BB}" type="slidenum">
              <a:rPr lang="en-US"/>
              <a:pPr>
                <a:defRPr/>
              </a:pPr>
              <a:t>‹#›</a:t>
            </a:fld>
            <a:endParaRPr lang="en-US"/>
          </a:p>
        </p:txBody>
      </p:sp>
    </p:spTree>
    <p:extLst>
      <p:ext uri="{BB962C8B-B14F-4D97-AF65-F5344CB8AC3E}">
        <p14:creationId xmlns:p14="http://schemas.microsoft.com/office/powerpoint/2010/main" val="9012551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Resourc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659229-BDEE-1CC2-795A-7D1A77491DA5}"/>
              </a:ext>
            </a:extLst>
          </p:cNvPr>
          <p:cNvSpPr/>
          <p:nvPr userDrawn="1"/>
        </p:nvSpPr>
        <p:spPr>
          <a:xfrm>
            <a:off x="836084" y="2554818"/>
            <a:ext cx="5029200" cy="1102783"/>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p>
        </p:txBody>
      </p:sp>
      <p:sp>
        <p:nvSpPr>
          <p:cNvPr id="3" name="Rectangle 2">
            <a:extLst>
              <a:ext uri="{FF2B5EF4-FFF2-40B4-BE49-F238E27FC236}">
                <a16:creationId xmlns:a16="http://schemas.microsoft.com/office/drawing/2014/main" id="{D698E65C-A3D4-5332-26FF-BAFA83F94C2C}"/>
              </a:ext>
            </a:extLst>
          </p:cNvPr>
          <p:cNvSpPr/>
          <p:nvPr userDrawn="1"/>
        </p:nvSpPr>
        <p:spPr>
          <a:xfrm>
            <a:off x="6345767" y="2554818"/>
            <a:ext cx="5029200" cy="1102783"/>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p>
        </p:txBody>
      </p:sp>
      <p:sp>
        <p:nvSpPr>
          <p:cNvPr id="4" name="Rectangle 3">
            <a:extLst>
              <a:ext uri="{FF2B5EF4-FFF2-40B4-BE49-F238E27FC236}">
                <a16:creationId xmlns:a16="http://schemas.microsoft.com/office/drawing/2014/main" id="{B4E5736F-0B3D-8CC1-3349-68439748D349}"/>
              </a:ext>
            </a:extLst>
          </p:cNvPr>
          <p:cNvSpPr/>
          <p:nvPr userDrawn="1"/>
        </p:nvSpPr>
        <p:spPr>
          <a:xfrm>
            <a:off x="3581400" y="5312833"/>
            <a:ext cx="5029200" cy="1102784"/>
          </a:xfrm>
          <a:prstGeom prst="rect">
            <a:avLst/>
          </a:prstGeom>
          <a:solidFill>
            <a:srgbClr val="D2D2D2">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p>
        </p:txBody>
      </p:sp>
      <p:sp>
        <p:nvSpPr>
          <p:cNvPr id="25" name="Picture Placeholder 2"/>
          <p:cNvSpPr>
            <a:spLocks noGrp="1"/>
          </p:cNvSpPr>
          <p:nvPr>
            <p:ph type="pic" idx="1"/>
          </p:nvPr>
        </p:nvSpPr>
        <p:spPr>
          <a:xfrm>
            <a:off x="836611" y="1118534"/>
            <a:ext cx="5029200" cy="1433561"/>
          </a:xfrm>
          <a:solidFill>
            <a:schemeClr val="bg1">
              <a:lumMod val="95000"/>
            </a:schemeClr>
          </a:solid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27" name="Picture Placeholder 2"/>
          <p:cNvSpPr>
            <a:spLocks noGrp="1"/>
          </p:cNvSpPr>
          <p:nvPr>
            <p:ph type="pic" idx="11"/>
          </p:nvPr>
        </p:nvSpPr>
        <p:spPr>
          <a:xfrm>
            <a:off x="6346763" y="1118534"/>
            <a:ext cx="5029200" cy="1433561"/>
          </a:xfrm>
          <a:solidFill>
            <a:schemeClr val="bg1">
              <a:lumMod val="95000"/>
            </a:schemeClr>
          </a:solid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29" name="Picture Placeholder 2"/>
          <p:cNvSpPr>
            <a:spLocks noGrp="1"/>
          </p:cNvSpPr>
          <p:nvPr>
            <p:ph type="pic" idx="12"/>
          </p:nvPr>
        </p:nvSpPr>
        <p:spPr>
          <a:xfrm>
            <a:off x="3581400" y="3875533"/>
            <a:ext cx="5029200" cy="1433561"/>
          </a:xfrm>
          <a:solidFill>
            <a:schemeClr val="bg1">
              <a:lumMod val="95000"/>
            </a:schemeClr>
          </a:solidFill>
        </p:spPr>
        <p:txBody>
          <a:bodyPr anchor="ctr"/>
          <a:lstStyle>
            <a:lvl1pPr marL="0" indent="0" algn="ctr">
              <a:buNone/>
              <a:defRPr sz="1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34" name="Content Placeholder 2"/>
          <p:cNvSpPr>
            <a:spLocks noGrp="1"/>
          </p:cNvSpPr>
          <p:nvPr>
            <p:ph sz="half" idx="14"/>
          </p:nvPr>
        </p:nvSpPr>
        <p:spPr>
          <a:xfrm>
            <a:off x="1012567" y="2703926"/>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33" name="Title 1"/>
          <p:cNvSpPr>
            <a:spLocks noGrp="1"/>
          </p:cNvSpPr>
          <p:nvPr>
            <p:ph type="title"/>
          </p:nvPr>
        </p:nvSpPr>
        <p:spPr>
          <a:xfrm>
            <a:off x="839788" y="317628"/>
            <a:ext cx="10515600" cy="539115"/>
          </a:xfrm>
        </p:spPr>
        <p:txBody>
          <a:bodyPr/>
          <a:lstStyle>
            <a:lvl1pPr algn="ctr">
              <a:defRPr/>
            </a:lvl1pPr>
          </a:lstStyle>
          <a:p>
            <a:r>
              <a:rPr lang="en-US"/>
              <a:t>Click to edit Master title style</a:t>
            </a:r>
          </a:p>
        </p:txBody>
      </p:sp>
      <p:sp>
        <p:nvSpPr>
          <p:cNvPr id="18" name="Content Placeholder 2"/>
          <p:cNvSpPr>
            <a:spLocks noGrp="1"/>
          </p:cNvSpPr>
          <p:nvPr>
            <p:ph sz="half" idx="18"/>
          </p:nvPr>
        </p:nvSpPr>
        <p:spPr>
          <a:xfrm>
            <a:off x="1012567" y="3036435"/>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17" name="Content Placeholder 2"/>
          <p:cNvSpPr>
            <a:spLocks noGrp="1"/>
          </p:cNvSpPr>
          <p:nvPr>
            <p:ph sz="half" idx="19"/>
          </p:nvPr>
        </p:nvSpPr>
        <p:spPr>
          <a:xfrm>
            <a:off x="6502144" y="2770027"/>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19" name="Content Placeholder 2"/>
          <p:cNvSpPr>
            <a:spLocks noGrp="1"/>
          </p:cNvSpPr>
          <p:nvPr>
            <p:ph sz="half" idx="20"/>
          </p:nvPr>
        </p:nvSpPr>
        <p:spPr>
          <a:xfrm>
            <a:off x="6502144" y="3102536"/>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20" name="Content Placeholder 2"/>
          <p:cNvSpPr>
            <a:spLocks noGrp="1"/>
          </p:cNvSpPr>
          <p:nvPr>
            <p:ph sz="half" idx="21"/>
          </p:nvPr>
        </p:nvSpPr>
        <p:spPr>
          <a:xfrm>
            <a:off x="3757355" y="5527026"/>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21" name="Content Placeholder 2"/>
          <p:cNvSpPr>
            <a:spLocks noGrp="1"/>
          </p:cNvSpPr>
          <p:nvPr>
            <p:ph sz="half" idx="22"/>
          </p:nvPr>
        </p:nvSpPr>
        <p:spPr>
          <a:xfrm>
            <a:off x="3757355" y="5859535"/>
            <a:ext cx="4677291" cy="359909"/>
          </a:xfrm>
        </p:spPr>
        <p:txBody>
          <a:bodyPr/>
          <a:lstStyle>
            <a:lvl1pPr algn="ctr">
              <a:defRPr/>
            </a:lvl1pPr>
            <a:lvl2pPr algn="ctr">
              <a:defRPr/>
            </a:lvl2pPr>
            <a:lvl3pPr algn="ctr">
              <a:buNone/>
              <a:defRPr/>
            </a:lvl3pPr>
          </a:lstStyle>
          <a:p>
            <a:pPr lvl="0"/>
            <a:r>
              <a:rPr lang="en-US"/>
              <a:t>Click to edit Master text styles</a:t>
            </a:r>
          </a:p>
        </p:txBody>
      </p:sp>
      <p:sp>
        <p:nvSpPr>
          <p:cNvPr id="5" name="Slide Number Placeholder 2">
            <a:extLst>
              <a:ext uri="{FF2B5EF4-FFF2-40B4-BE49-F238E27FC236}">
                <a16:creationId xmlns:a16="http://schemas.microsoft.com/office/drawing/2014/main" id="{9F66AE38-5F10-8ED1-C6E7-94520EF67E14}"/>
              </a:ext>
            </a:extLst>
          </p:cNvPr>
          <p:cNvSpPr>
            <a:spLocks noGrp="1"/>
          </p:cNvSpPr>
          <p:nvPr>
            <p:ph type="sldNum" sz="quarter" idx="23"/>
          </p:nvPr>
        </p:nvSpPr>
        <p:spPr/>
        <p:txBody>
          <a:bodyPr/>
          <a:lstStyle>
            <a:lvl1pPr>
              <a:defRPr/>
            </a:lvl1pPr>
          </a:lstStyle>
          <a:p>
            <a:pPr>
              <a:defRPr/>
            </a:pPr>
            <a:fld id="{AECA124E-EB77-4592-B487-92091FACADEF}" type="slidenum">
              <a:rPr lang="en-US"/>
              <a:pPr>
                <a:defRPr/>
              </a:pPr>
              <a:t>‹#›</a:t>
            </a:fld>
            <a:endParaRPr lang="en-US"/>
          </a:p>
        </p:txBody>
      </p:sp>
    </p:spTree>
    <p:extLst>
      <p:ext uri="{BB962C8B-B14F-4D97-AF65-F5344CB8AC3E}">
        <p14:creationId xmlns:p14="http://schemas.microsoft.com/office/powerpoint/2010/main" val="3961784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bout WES">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E1BFB1CE-82F1-8918-9A95-0E5D0943EC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23914E7-D018-4A5F-D59F-B95BACC51966}"/>
              </a:ext>
            </a:extLst>
          </p:cNvPr>
          <p:cNvSpPr txBox="1"/>
          <p:nvPr userDrawn="1"/>
        </p:nvSpPr>
        <p:spPr>
          <a:xfrm>
            <a:off x="1176868" y="6405033"/>
            <a:ext cx="5425017" cy="230832"/>
          </a:xfrm>
          <a:prstGeom prst="rect">
            <a:avLst/>
          </a:prstGeom>
          <a:noFill/>
        </p:spPr>
        <p:txBody>
          <a:bodyPr>
            <a:spAutoFit/>
          </a:bodyPr>
          <a:lstStyle/>
          <a:p>
            <a:pPr defTabSz="914354" eaLnBrk="1" fontAlgn="auto" hangingPunct="1">
              <a:spcBef>
                <a:spcPts val="0"/>
              </a:spcBef>
              <a:spcAft>
                <a:spcPts val="0"/>
              </a:spcAf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4" name="Picture 9">
            <a:extLst>
              <a:ext uri="{FF2B5EF4-FFF2-40B4-BE49-F238E27FC236}">
                <a16:creationId xmlns:a16="http://schemas.microsoft.com/office/drawing/2014/main" id="{6E940A7A-F563-9C13-4F2F-75A7DAD7A8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734" y="6421967"/>
            <a:ext cx="3725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DDB3640-C4B1-3D69-7B55-F84A98E5E041}"/>
              </a:ext>
            </a:extLst>
          </p:cNvPr>
          <p:cNvSpPr txBox="1">
            <a:spLocks/>
          </p:cNvSpPr>
          <p:nvPr userDrawn="1"/>
        </p:nvSpPr>
        <p:spPr bwMode="auto">
          <a:xfrm>
            <a:off x="1418167" y="2667000"/>
            <a:ext cx="9355667" cy="2616200"/>
          </a:xfrm>
          <a:prstGeom prst="rect">
            <a:avLst/>
          </a:prstGeom>
          <a:noFill/>
          <a:ln>
            <a:noFill/>
          </a:ln>
        </p:spPr>
        <p:txBody>
          <a:bodyPr lIns="68580" tIns="91440" rIns="68580" bIns="34291"/>
          <a:lstStyle>
            <a:lvl1pPr marL="287338" indent="-287338" algn="l" rtl="0" eaLnBrk="0" fontAlgn="base" hangingPunct="0">
              <a:spcBef>
                <a:spcPts val="700"/>
              </a:spcBef>
              <a:spcAft>
                <a:spcPct val="0"/>
              </a:spcAft>
              <a:buClr>
                <a:srgbClr val="003764"/>
              </a:buClr>
              <a:buSzPct val="80000"/>
              <a:buFont typeface="Wingdings" pitchFamily="2" charset="2"/>
              <a:buChar char="§"/>
              <a:defRPr sz="2900" kern="1200">
                <a:solidFill>
                  <a:schemeClr val="tx1"/>
                </a:solidFill>
                <a:latin typeface="Verdana"/>
                <a:ea typeface="ＭＳ Ｐゴシック" pitchFamily="32" charset="-128"/>
                <a:cs typeface="Verdana"/>
              </a:defRPr>
            </a:lvl1pPr>
            <a:lvl2pPr marL="576263" indent="-209550" algn="l" rtl="0" eaLnBrk="0" fontAlgn="base" hangingPunct="0">
              <a:spcBef>
                <a:spcPts val="550"/>
              </a:spcBef>
              <a:spcAft>
                <a:spcPct val="0"/>
              </a:spcAft>
              <a:buClr>
                <a:srgbClr val="1F9055"/>
              </a:buClr>
              <a:buSzPct val="80000"/>
              <a:buFont typeface="Arial" panose="020B0604020202020204" pitchFamily="34" charset="0"/>
              <a:buChar char="•"/>
              <a:defRPr sz="2600" kern="1200">
                <a:solidFill>
                  <a:srgbClr val="262626"/>
                </a:solidFill>
                <a:latin typeface="Verdana"/>
                <a:ea typeface="ＭＳ Ｐゴシック" pitchFamily="32" charset="-128"/>
                <a:cs typeface="Verdana"/>
              </a:defRPr>
            </a:lvl2pPr>
            <a:lvl3pPr marL="855663" indent="-169863" algn="l" rtl="0" eaLnBrk="0" fontAlgn="base" hangingPunct="0">
              <a:spcBef>
                <a:spcPts val="500"/>
              </a:spcBef>
              <a:spcAft>
                <a:spcPct val="0"/>
              </a:spcAft>
              <a:buClr>
                <a:srgbClr val="595959"/>
              </a:buClr>
              <a:buSzPct val="75000"/>
              <a:buFont typeface="Arial" panose="020B0604020202020204" pitchFamily="34" charset="0"/>
              <a:buChar char="•"/>
              <a:defRPr sz="2300" kern="1200">
                <a:solidFill>
                  <a:srgbClr val="404040"/>
                </a:solidFill>
                <a:latin typeface="Verdana"/>
                <a:ea typeface="ＭＳ Ｐゴシック" pitchFamily="32" charset="-128"/>
                <a:cs typeface="Verdana"/>
              </a:defRPr>
            </a:lvl3pPr>
            <a:lvl4pPr marL="1312863" indent="-169863" algn="l" rtl="0" eaLnBrk="0" fontAlgn="base" hangingPunct="0">
              <a:spcBef>
                <a:spcPts val="400"/>
              </a:spcBef>
              <a:spcAft>
                <a:spcPct val="0"/>
              </a:spcAft>
              <a:buClr>
                <a:srgbClr val="7F7F7F"/>
              </a:buClr>
              <a:buSzPct val="75000"/>
              <a:buFont typeface="Arial" panose="020B0604020202020204" pitchFamily="34" charset="0"/>
              <a:buChar char="•"/>
              <a:defRPr sz="2000" kern="1200">
                <a:solidFill>
                  <a:srgbClr val="404040"/>
                </a:solidFill>
                <a:latin typeface="Verdana"/>
                <a:ea typeface="ＭＳ Ｐゴシック" pitchFamily="32" charset="-128"/>
                <a:cs typeface="Verdana"/>
              </a:defRPr>
            </a:lvl4pPr>
            <a:lvl5pPr marL="1770063" indent="-169863" algn="l" rtl="0" eaLnBrk="0" fontAlgn="base" hangingPunct="0">
              <a:spcBef>
                <a:spcPts val="400"/>
              </a:spcBef>
              <a:spcAft>
                <a:spcPct val="0"/>
              </a:spcAft>
              <a:buClr>
                <a:schemeClr val="bg2"/>
              </a:buClr>
              <a:buSzPct val="65000"/>
              <a:buFont typeface="Arial" panose="020B0604020202020204" pitchFamily="34" charset="0"/>
              <a:buChar char="•"/>
              <a:defRPr sz="2000" kern="1200">
                <a:solidFill>
                  <a:srgbClr val="404040"/>
                </a:solidFill>
                <a:latin typeface="Verdana"/>
                <a:ea typeface="ＭＳ Ｐゴシック" pitchFamily="32" charset="-128"/>
                <a:cs typeface="Verdan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ts val="2200"/>
              </a:lnSpc>
              <a:buFont typeface="Wingdings" pitchFamily="2" charset="2"/>
              <a:buNone/>
              <a:defRPr/>
            </a:pPr>
            <a:r>
              <a:rPr lang="en-US" sz="1600">
                <a:solidFill>
                  <a:schemeClr val="accent3"/>
                </a:solidFill>
                <a:latin typeface="Montserrat" pitchFamily="2" charset="77"/>
              </a:rPr>
              <a:t>World Education Services (WES) is a non-profit social enterprise dedicated to helping international students, immigrants, and refugees achieve their educational and career goals in the United States and Canada. For more than 45 years, WES has set the standard of excellence in the field of international academic credential evaluation. Through WES Global Talent Bridge, the organization joins with institutional partners, community-based organizations, and policymakers to help immigrants and refugees who hold international credentials fully utilize their talents and education to achieve their academic and professional goals. Its philanthropic arm, the WES Mariam Assefa Fund, supports catalytic leaders and organizations working to build inclusive economies and to ensure that immigrants and refugees can achieve their aspirations and thrive.</a:t>
            </a:r>
          </a:p>
        </p:txBody>
      </p:sp>
      <p:pic>
        <p:nvPicPr>
          <p:cNvPr id="6" name="Picture 12" descr="A picture containing text, sign&#10;&#10;Description automatically generated">
            <a:extLst>
              <a:ext uri="{FF2B5EF4-FFF2-40B4-BE49-F238E27FC236}">
                <a16:creationId xmlns:a16="http://schemas.microsoft.com/office/drawing/2014/main" id="{C216934F-1DC6-C437-E273-75E559523B3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24867" y="1119718"/>
            <a:ext cx="3742267" cy="104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A51077BC-28F6-BEB4-8F36-BE6616E21249}"/>
              </a:ext>
            </a:extLst>
          </p:cNvPr>
          <p:cNvSpPr>
            <a:spLocks noGrp="1"/>
          </p:cNvSpPr>
          <p:nvPr>
            <p:ph type="sldNum" sz="quarter" idx="10"/>
          </p:nvPr>
        </p:nvSpPr>
        <p:spPr/>
        <p:txBody>
          <a:bodyPr/>
          <a:lstStyle>
            <a:lvl1pPr>
              <a:defRPr/>
            </a:lvl1pPr>
          </a:lstStyle>
          <a:p>
            <a:pPr>
              <a:defRPr/>
            </a:pPr>
            <a:fld id="{C3D23AF9-19AC-4F10-A301-7227CBF2823B}" type="slidenum">
              <a:rPr lang="en-US"/>
              <a:pPr>
                <a:defRPr/>
              </a:pPr>
              <a:t>‹#›</a:t>
            </a:fld>
            <a:endParaRPr lang="en-US"/>
          </a:p>
        </p:txBody>
      </p:sp>
    </p:spTree>
    <p:extLst>
      <p:ext uri="{BB962C8B-B14F-4D97-AF65-F5344CB8AC3E}">
        <p14:creationId xmlns:p14="http://schemas.microsoft.com/office/powerpoint/2010/main" val="551333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49C26E27-8A10-6BE2-DCCD-6B91BF8B1B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DF7E9B8-02C5-6CE9-2F0B-25FBB66CA4A4}"/>
              </a:ext>
            </a:extLst>
          </p:cNvPr>
          <p:cNvSpPr txBox="1"/>
          <p:nvPr userDrawn="1"/>
        </p:nvSpPr>
        <p:spPr>
          <a:xfrm>
            <a:off x="1176868" y="6405033"/>
            <a:ext cx="5425017" cy="230832"/>
          </a:xfrm>
          <a:prstGeom prst="rect">
            <a:avLst/>
          </a:prstGeom>
          <a:noFill/>
        </p:spPr>
        <p:txBody>
          <a:bodyPr>
            <a:spAutoFit/>
          </a:bodyPr>
          <a:lstStyle/>
          <a:p>
            <a:pPr defTabSz="914354" eaLnBrk="1" fontAlgn="auto" hangingPunct="1">
              <a:spcBef>
                <a:spcPts val="0"/>
              </a:spcBef>
              <a:spcAft>
                <a:spcPts val="0"/>
              </a:spcAf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4" name="Picture 9">
            <a:extLst>
              <a:ext uri="{FF2B5EF4-FFF2-40B4-BE49-F238E27FC236}">
                <a16:creationId xmlns:a16="http://schemas.microsoft.com/office/drawing/2014/main" id="{03C515C3-AF23-C545-47E6-1A8DEE2FF3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734" y="6421967"/>
            <a:ext cx="3725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5C007B5-105A-4B9B-D6BC-E71E2E8723E0}"/>
              </a:ext>
            </a:extLst>
          </p:cNvPr>
          <p:cNvSpPr txBox="1">
            <a:spLocks/>
          </p:cNvSpPr>
          <p:nvPr userDrawn="1"/>
        </p:nvSpPr>
        <p:spPr bwMode="auto">
          <a:xfrm>
            <a:off x="6896101" y="2065867"/>
            <a:ext cx="4076700" cy="2618317"/>
          </a:xfrm>
          <a:prstGeom prst="rect">
            <a:avLst/>
          </a:prstGeom>
          <a:noFill/>
          <a:ln>
            <a:noFill/>
          </a:ln>
        </p:spPr>
        <p:txBody>
          <a:bodyPr lIns="68580" tIns="91440" rIns="68580" bIns="34291"/>
          <a:lstStyle>
            <a:lvl1pPr marL="287338" indent="-287338" algn="l" rtl="0" eaLnBrk="0" fontAlgn="base" hangingPunct="0">
              <a:spcBef>
                <a:spcPts val="700"/>
              </a:spcBef>
              <a:spcAft>
                <a:spcPct val="0"/>
              </a:spcAft>
              <a:buClr>
                <a:srgbClr val="003764"/>
              </a:buClr>
              <a:buSzPct val="80000"/>
              <a:buFont typeface="Wingdings" pitchFamily="2" charset="2"/>
              <a:buChar char="§"/>
              <a:defRPr sz="2900" kern="1200">
                <a:solidFill>
                  <a:schemeClr val="tx1"/>
                </a:solidFill>
                <a:latin typeface="Verdana"/>
                <a:ea typeface="ＭＳ Ｐゴシック" pitchFamily="32" charset="-128"/>
                <a:cs typeface="Verdana"/>
              </a:defRPr>
            </a:lvl1pPr>
            <a:lvl2pPr marL="576263" indent="-209550" algn="l" rtl="0" eaLnBrk="0" fontAlgn="base" hangingPunct="0">
              <a:spcBef>
                <a:spcPts val="550"/>
              </a:spcBef>
              <a:spcAft>
                <a:spcPct val="0"/>
              </a:spcAft>
              <a:buClr>
                <a:srgbClr val="1F9055"/>
              </a:buClr>
              <a:buSzPct val="80000"/>
              <a:buFont typeface="Arial" panose="020B0604020202020204" pitchFamily="34" charset="0"/>
              <a:buChar char="•"/>
              <a:defRPr sz="2600" kern="1200">
                <a:solidFill>
                  <a:srgbClr val="262626"/>
                </a:solidFill>
                <a:latin typeface="Verdana"/>
                <a:ea typeface="ＭＳ Ｐゴシック" pitchFamily="32" charset="-128"/>
                <a:cs typeface="Verdana"/>
              </a:defRPr>
            </a:lvl2pPr>
            <a:lvl3pPr marL="855663" indent="-169863" algn="l" rtl="0" eaLnBrk="0" fontAlgn="base" hangingPunct="0">
              <a:spcBef>
                <a:spcPts val="500"/>
              </a:spcBef>
              <a:spcAft>
                <a:spcPct val="0"/>
              </a:spcAft>
              <a:buClr>
                <a:srgbClr val="595959"/>
              </a:buClr>
              <a:buSzPct val="75000"/>
              <a:buFont typeface="Arial" panose="020B0604020202020204" pitchFamily="34" charset="0"/>
              <a:buChar char="•"/>
              <a:defRPr sz="2300" kern="1200">
                <a:solidFill>
                  <a:srgbClr val="404040"/>
                </a:solidFill>
                <a:latin typeface="Verdana"/>
                <a:ea typeface="ＭＳ Ｐゴシック" pitchFamily="32" charset="-128"/>
                <a:cs typeface="Verdana"/>
              </a:defRPr>
            </a:lvl3pPr>
            <a:lvl4pPr marL="1312863" indent="-169863" algn="l" rtl="0" eaLnBrk="0" fontAlgn="base" hangingPunct="0">
              <a:spcBef>
                <a:spcPts val="400"/>
              </a:spcBef>
              <a:spcAft>
                <a:spcPct val="0"/>
              </a:spcAft>
              <a:buClr>
                <a:srgbClr val="7F7F7F"/>
              </a:buClr>
              <a:buSzPct val="75000"/>
              <a:buFont typeface="Arial" panose="020B0604020202020204" pitchFamily="34" charset="0"/>
              <a:buChar char="•"/>
              <a:defRPr sz="2000" kern="1200">
                <a:solidFill>
                  <a:srgbClr val="404040"/>
                </a:solidFill>
                <a:latin typeface="Verdana"/>
                <a:ea typeface="ＭＳ Ｐゴシック" pitchFamily="32" charset="-128"/>
                <a:cs typeface="Verdana"/>
              </a:defRPr>
            </a:lvl4pPr>
            <a:lvl5pPr marL="1770063" indent="-169863" algn="l" rtl="0" eaLnBrk="0" fontAlgn="base" hangingPunct="0">
              <a:spcBef>
                <a:spcPts val="400"/>
              </a:spcBef>
              <a:spcAft>
                <a:spcPct val="0"/>
              </a:spcAft>
              <a:buClr>
                <a:schemeClr val="bg2"/>
              </a:buClr>
              <a:buSzPct val="65000"/>
              <a:buFont typeface="Arial" panose="020B0604020202020204" pitchFamily="34" charset="0"/>
              <a:buChar char="•"/>
              <a:defRPr sz="2000" kern="1200">
                <a:solidFill>
                  <a:srgbClr val="404040"/>
                </a:solidFill>
                <a:latin typeface="Verdana"/>
                <a:ea typeface="ＭＳ Ｐゴシック" pitchFamily="32" charset="-128"/>
                <a:cs typeface="Verdan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0"/>
              </a:spcBef>
              <a:spcAft>
                <a:spcPts val="2400"/>
              </a:spcAft>
              <a:buFont typeface="Wingdings" pitchFamily="2" charset="2"/>
              <a:buNone/>
              <a:defRPr/>
            </a:pPr>
            <a:r>
              <a:rPr lang="en-US" sz="3000" b="1">
                <a:solidFill>
                  <a:schemeClr val="accent1"/>
                </a:solidFill>
                <a:latin typeface="Montserrat SemiBold" pitchFamily="2" charset="77"/>
              </a:rPr>
              <a:t>      </a:t>
            </a:r>
            <a:r>
              <a:rPr lang="en-US" sz="2200" b="1">
                <a:solidFill>
                  <a:schemeClr val="accent1"/>
                </a:solidFill>
                <a:latin typeface="Montserrat SemiBold" pitchFamily="2" charset="77"/>
              </a:rPr>
              <a:t>Our Vision</a:t>
            </a:r>
          </a:p>
          <a:p>
            <a:pPr marL="0" indent="0" algn="ctr">
              <a:spcBef>
                <a:spcPts val="0"/>
              </a:spcBef>
              <a:spcAft>
                <a:spcPts val="751"/>
              </a:spcAft>
              <a:buFont typeface="Wingdings" pitchFamily="2" charset="2"/>
              <a:buNone/>
              <a:defRPr/>
            </a:pPr>
            <a:r>
              <a:rPr lang="en-US" sz="2400" b="1">
                <a:latin typeface="Montserrat" pitchFamily="2" charset="77"/>
              </a:rPr>
              <a:t>Everyone</a:t>
            </a:r>
            <a:r>
              <a:rPr lang="en-US" sz="2400">
                <a:solidFill>
                  <a:schemeClr val="accent3"/>
                </a:solidFill>
                <a:latin typeface="Montserrat" pitchFamily="2" charset="77"/>
              </a:rPr>
              <a:t> </a:t>
            </a:r>
            <a:r>
              <a:rPr lang="en-US" sz="2400">
                <a:solidFill>
                  <a:schemeClr val="accent3"/>
                </a:solidFill>
                <a:latin typeface="Montserrat Medium" pitchFamily="2" charset="77"/>
              </a:rPr>
              <a:t>is able to </a:t>
            </a:r>
            <a:br>
              <a:rPr lang="en-US" sz="2400">
                <a:solidFill>
                  <a:schemeClr val="accent3"/>
                </a:solidFill>
                <a:latin typeface="Montserrat Medium" pitchFamily="2" charset="77"/>
              </a:rPr>
            </a:br>
            <a:r>
              <a:rPr lang="en-US" sz="2400">
                <a:solidFill>
                  <a:schemeClr val="accent3"/>
                </a:solidFill>
                <a:latin typeface="Montserrat Medium" pitchFamily="2" charset="77"/>
              </a:rPr>
              <a:t>put their education, experience, and skills </a:t>
            </a:r>
            <a:br>
              <a:rPr lang="en-US" sz="2400">
                <a:solidFill>
                  <a:schemeClr val="accent3"/>
                </a:solidFill>
                <a:latin typeface="Montserrat Medium" pitchFamily="2" charset="77"/>
              </a:rPr>
            </a:br>
            <a:r>
              <a:rPr lang="en-US" sz="2400">
                <a:solidFill>
                  <a:schemeClr val="accent3"/>
                </a:solidFill>
                <a:latin typeface="Montserrat Medium" pitchFamily="2" charset="77"/>
              </a:rPr>
              <a:t>to work </a:t>
            </a:r>
            <a:r>
              <a:rPr lang="en-US" sz="2400" b="1">
                <a:latin typeface="Montserrat" pitchFamily="2" charset="77"/>
              </a:rPr>
              <a:t>anywhere</a:t>
            </a:r>
            <a:r>
              <a:rPr lang="en-US" sz="2400">
                <a:solidFill>
                  <a:schemeClr val="accent3"/>
                </a:solidFill>
                <a:latin typeface="Montserrat" pitchFamily="2" charset="77"/>
              </a:rPr>
              <a:t> </a:t>
            </a:r>
            <a:br>
              <a:rPr lang="en-US" sz="2400">
                <a:solidFill>
                  <a:schemeClr val="accent3"/>
                </a:solidFill>
                <a:latin typeface="Montserrat" pitchFamily="2" charset="77"/>
              </a:rPr>
            </a:br>
            <a:r>
              <a:rPr lang="en-US" sz="2400">
                <a:solidFill>
                  <a:schemeClr val="accent3"/>
                </a:solidFill>
                <a:latin typeface="Montserrat Medium" pitchFamily="2" charset="77"/>
              </a:rPr>
              <a:t>in the world.</a:t>
            </a:r>
          </a:p>
        </p:txBody>
      </p:sp>
      <p:sp>
        <p:nvSpPr>
          <p:cNvPr id="6" name="Content Placeholder 2">
            <a:extLst>
              <a:ext uri="{FF2B5EF4-FFF2-40B4-BE49-F238E27FC236}">
                <a16:creationId xmlns:a16="http://schemas.microsoft.com/office/drawing/2014/main" id="{9C910EAD-D7FE-BC9F-6525-9EF924838C78}"/>
              </a:ext>
            </a:extLst>
          </p:cNvPr>
          <p:cNvSpPr txBox="1">
            <a:spLocks/>
          </p:cNvSpPr>
          <p:nvPr userDrawn="1"/>
        </p:nvSpPr>
        <p:spPr bwMode="auto">
          <a:xfrm>
            <a:off x="1176867" y="2065867"/>
            <a:ext cx="4787900" cy="2618317"/>
          </a:xfrm>
          <a:prstGeom prst="rect">
            <a:avLst/>
          </a:prstGeom>
          <a:noFill/>
          <a:ln>
            <a:noFill/>
          </a:ln>
        </p:spPr>
        <p:txBody>
          <a:bodyPr lIns="68580" tIns="91440" rIns="68580" bIns="34291"/>
          <a:lstStyle>
            <a:lvl1pPr marL="287338" indent="-287338" algn="l" rtl="0" eaLnBrk="0" fontAlgn="base" hangingPunct="0">
              <a:spcBef>
                <a:spcPts val="700"/>
              </a:spcBef>
              <a:spcAft>
                <a:spcPct val="0"/>
              </a:spcAft>
              <a:buClr>
                <a:srgbClr val="003764"/>
              </a:buClr>
              <a:buSzPct val="80000"/>
              <a:buFont typeface="Wingdings" pitchFamily="2" charset="2"/>
              <a:buChar char="§"/>
              <a:defRPr sz="2900" kern="1200">
                <a:solidFill>
                  <a:schemeClr val="tx1"/>
                </a:solidFill>
                <a:latin typeface="Verdana"/>
                <a:ea typeface="ＭＳ Ｐゴシック" pitchFamily="32" charset="-128"/>
                <a:cs typeface="Verdana"/>
              </a:defRPr>
            </a:lvl1pPr>
            <a:lvl2pPr marL="576263" indent="-209550" algn="l" rtl="0" eaLnBrk="0" fontAlgn="base" hangingPunct="0">
              <a:spcBef>
                <a:spcPts val="550"/>
              </a:spcBef>
              <a:spcAft>
                <a:spcPct val="0"/>
              </a:spcAft>
              <a:buClr>
                <a:srgbClr val="1F9055"/>
              </a:buClr>
              <a:buSzPct val="80000"/>
              <a:buFont typeface="Arial" panose="020B0604020202020204" pitchFamily="34" charset="0"/>
              <a:buChar char="•"/>
              <a:defRPr sz="2600" kern="1200">
                <a:solidFill>
                  <a:srgbClr val="262626"/>
                </a:solidFill>
                <a:latin typeface="Verdana"/>
                <a:ea typeface="ＭＳ Ｐゴシック" pitchFamily="32" charset="-128"/>
                <a:cs typeface="Verdana"/>
              </a:defRPr>
            </a:lvl2pPr>
            <a:lvl3pPr marL="855663" indent="-169863" algn="l" rtl="0" eaLnBrk="0" fontAlgn="base" hangingPunct="0">
              <a:spcBef>
                <a:spcPts val="500"/>
              </a:spcBef>
              <a:spcAft>
                <a:spcPct val="0"/>
              </a:spcAft>
              <a:buClr>
                <a:srgbClr val="595959"/>
              </a:buClr>
              <a:buSzPct val="75000"/>
              <a:buFont typeface="Arial" panose="020B0604020202020204" pitchFamily="34" charset="0"/>
              <a:buChar char="•"/>
              <a:defRPr sz="2300" kern="1200">
                <a:solidFill>
                  <a:srgbClr val="404040"/>
                </a:solidFill>
                <a:latin typeface="Verdana"/>
                <a:ea typeface="ＭＳ Ｐゴシック" pitchFamily="32" charset="-128"/>
                <a:cs typeface="Verdana"/>
              </a:defRPr>
            </a:lvl3pPr>
            <a:lvl4pPr marL="1312863" indent="-169863" algn="l" rtl="0" eaLnBrk="0" fontAlgn="base" hangingPunct="0">
              <a:spcBef>
                <a:spcPts val="400"/>
              </a:spcBef>
              <a:spcAft>
                <a:spcPct val="0"/>
              </a:spcAft>
              <a:buClr>
                <a:srgbClr val="7F7F7F"/>
              </a:buClr>
              <a:buSzPct val="75000"/>
              <a:buFont typeface="Arial" panose="020B0604020202020204" pitchFamily="34" charset="0"/>
              <a:buChar char="•"/>
              <a:defRPr sz="2000" kern="1200">
                <a:solidFill>
                  <a:srgbClr val="404040"/>
                </a:solidFill>
                <a:latin typeface="Verdana"/>
                <a:ea typeface="ＭＳ Ｐゴシック" pitchFamily="32" charset="-128"/>
                <a:cs typeface="Verdana"/>
              </a:defRPr>
            </a:lvl4pPr>
            <a:lvl5pPr marL="1770063" indent="-169863" algn="l" rtl="0" eaLnBrk="0" fontAlgn="base" hangingPunct="0">
              <a:spcBef>
                <a:spcPts val="400"/>
              </a:spcBef>
              <a:spcAft>
                <a:spcPct val="0"/>
              </a:spcAft>
              <a:buClr>
                <a:schemeClr val="bg2"/>
              </a:buClr>
              <a:buSzPct val="65000"/>
              <a:buFont typeface="Arial" panose="020B0604020202020204" pitchFamily="34" charset="0"/>
              <a:buChar char="•"/>
              <a:defRPr sz="2000" kern="1200">
                <a:solidFill>
                  <a:srgbClr val="404040"/>
                </a:solidFill>
                <a:latin typeface="Verdana"/>
                <a:ea typeface="ＭＳ Ｐゴシック" pitchFamily="32" charset="-128"/>
                <a:cs typeface="Verdan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0"/>
              </a:spcBef>
              <a:spcAft>
                <a:spcPts val="2400"/>
              </a:spcAft>
              <a:buFont typeface="Wingdings" pitchFamily="2" charset="2"/>
              <a:buNone/>
              <a:defRPr/>
            </a:pPr>
            <a:r>
              <a:rPr lang="en-US" sz="3000" b="1">
                <a:solidFill>
                  <a:schemeClr val="accent1"/>
                </a:solidFill>
                <a:latin typeface="Montserrat SemiBold" pitchFamily="2" charset="77"/>
              </a:rPr>
              <a:t>     </a:t>
            </a:r>
            <a:r>
              <a:rPr lang="en-US" sz="2200" b="1">
                <a:solidFill>
                  <a:schemeClr val="accent1"/>
                </a:solidFill>
                <a:latin typeface="Montserrat SemiBold" pitchFamily="2" charset="77"/>
              </a:rPr>
              <a:t>Our Mission</a:t>
            </a:r>
          </a:p>
          <a:p>
            <a:pPr marL="0" indent="0" algn="ctr">
              <a:spcBef>
                <a:spcPts val="0"/>
              </a:spcBef>
              <a:spcAft>
                <a:spcPts val="751"/>
              </a:spcAft>
              <a:buFont typeface="Wingdings" pitchFamily="2" charset="2"/>
              <a:buNone/>
              <a:defRPr/>
            </a:pPr>
            <a:r>
              <a:rPr lang="en-US" sz="2400">
                <a:solidFill>
                  <a:schemeClr val="accent3"/>
                </a:solidFill>
                <a:latin typeface="Montserrat Medium" pitchFamily="2" charset="77"/>
              </a:rPr>
              <a:t>We help people </a:t>
            </a:r>
            <a:r>
              <a:rPr lang="en-US" sz="2400" b="1">
                <a:latin typeface="Montserrat" pitchFamily="2" charset="77"/>
              </a:rPr>
              <a:t>learn, work, </a:t>
            </a:r>
            <a:br>
              <a:rPr lang="en-US" sz="2400" b="1">
                <a:latin typeface="Montserrat" pitchFamily="2" charset="77"/>
              </a:rPr>
            </a:br>
            <a:r>
              <a:rPr lang="en-US" sz="2400" b="1">
                <a:latin typeface="Montserrat" pitchFamily="2" charset="77"/>
              </a:rPr>
              <a:t>and thrive</a:t>
            </a:r>
            <a:r>
              <a:rPr lang="en-US" sz="2400">
                <a:solidFill>
                  <a:schemeClr val="accent3"/>
                </a:solidFill>
                <a:latin typeface="Montserrat Medium" pitchFamily="2" charset="77"/>
              </a:rPr>
              <a:t> in new places. We help society </a:t>
            </a:r>
            <a:r>
              <a:rPr lang="en-US" sz="2400" b="1">
                <a:latin typeface="Montserrat" pitchFamily="2" charset="77"/>
              </a:rPr>
              <a:t>recognize the value </a:t>
            </a:r>
            <a:r>
              <a:rPr lang="en-US" sz="2400">
                <a:solidFill>
                  <a:schemeClr val="accent3"/>
                </a:solidFill>
                <a:latin typeface="Montserrat Medium" pitchFamily="2" charset="77"/>
              </a:rPr>
              <a:t>of people’s education and experience.</a:t>
            </a:r>
            <a:br>
              <a:rPr lang="en-US" sz="2400">
                <a:solidFill>
                  <a:schemeClr val="accent3"/>
                </a:solidFill>
                <a:latin typeface="Montserrat Medium" pitchFamily="2" charset="77"/>
              </a:rPr>
            </a:br>
            <a:br>
              <a:rPr lang="en-US" sz="2400">
                <a:latin typeface="Montserrat Medium" pitchFamily="2" charset="77"/>
              </a:rPr>
            </a:br>
            <a:br>
              <a:rPr lang="en-US" sz="2000">
                <a:latin typeface="Montserrat Medium" pitchFamily="2" charset="77"/>
              </a:rPr>
            </a:br>
            <a:endParaRPr lang="en-US" sz="2000">
              <a:latin typeface="Montserrat Medium" pitchFamily="2" charset="77"/>
            </a:endParaRPr>
          </a:p>
        </p:txBody>
      </p:sp>
      <p:cxnSp>
        <p:nvCxnSpPr>
          <p:cNvPr id="7" name="Straight Connector 6">
            <a:extLst>
              <a:ext uri="{FF2B5EF4-FFF2-40B4-BE49-F238E27FC236}">
                <a16:creationId xmlns:a16="http://schemas.microsoft.com/office/drawing/2014/main" id="{30DD23D4-62F9-58FB-C91A-C0A77D9EAC3F}"/>
              </a:ext>
            </a:extLst>
          </p:cNvPr>
          <p:cNvCxnSpPr>
            <a:cxnSpLocks/>
          </p:cNvCxnSpPr>
          <p:nvPr userDrawn="1"/>
        </p:nvCxnSpPr>
        <p:spPr>
          <a:xfrm>
            <a:off x="6591300" y="2021417"/>
            <a:ext cx="0" cy="2946400"/>
          </a:xfrm>
          <a:prstGeom prst="line">
            <a:avLst/>
          </a:prstGeom>
          <a:ln w="12700">
            <a:solidFill>
              <a:schemeClr val="bg2">
                <a:lumMod val="50000"/>
              </a:schemeClr>
            </a:solidFill>
          </a:ln>
        </p:spPr>
        <p:style>
          <a:lnRef idx="1">
            <a:schemeClr val="accent4"/>
          </a:lnRef>
          <a:fillRef idx="0">
            <a:schemeClr val="accent4"/>
          </a:fillRef>
          <a:effectRef idx="0">
            <a:schemeClr val="accent4"/>
          </a:effectRef>
          <a:fontRef idx="minor">
            <a:schemeClr val="tx1"/>
          </a:fontRef>
        </p:style>
      </p:cxnSp>
      <p:pic>
        <p:nvPicPr>
          <p:cNvPr id="8" name="Picture 14">
            <a:extLst>
              <a:ext uri="{FF2B5EF4-FFF2-40B4-BE49-F238E27FC236}">
                <a16:creationId xmlns:a16="http://schemas.microsoft.com/office/drawing/2014/main" id="{09F34667-A025-DD6B-1196-D494C828C6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05052" y="2137833"/>
            <a:ext cx="552449"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a:extLst>
              <a:ext uri="{FF2B5EF4-FFF2-40B4-BE49-F238E27FC236}">
                <a16:creationId xmlns:a16="http://schemas.microsoft.com/office/drawing/2014/main" id="{66E7E44A-F913-7283-03D2-504DD31BBC1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34300" y="2173818"/>
            <a:ext cx="635000"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2">
            <a:extLst>
              <a:ext uri="{FF2B5EF4-FFF2-40B4-BE49-F238E27FC236}">
                <a16:creationId xmlns:a16="http://schemas.microsoft.com/office/drawing/2014/main" id="{4B1A1746-7845-A4AD-C27E-FFE8E1FB8668}"/>
              </a:ext>
            </a:extLst>
          </p:cNvPr>
          <p:cNvSpPr>
            <a:spLocks noGrp="1"/>
          </p:cNvSpPr>
          <p:nvPr>
            <p:ph type="sldNum" sz="quarter" idx="10"/>
          </p:nvPr>
        </p:nvSpPr>
        <p:spPr/>
        <p:txBody>
          <a:bodyPr/>
          <a:lstStyle>
            <a:lvl1pPr>
              <a:defRPr/>
            </a:lvl1pPr>
          </a:lstStyle>
          <a:p>
            <a:pPr>
              <a:defRPr/>
            </a:pPr>
            <a:fld id="{3E05A578-6AFF-4909-8474-7CDEB09C6E90}" type="slidenum">
              <a:rPr lang="en-US"/>
              <a:pPr>
                <a:defRPr/>
              </a:pPr>
              <a:t>‹#›</a:t>
            </a:fld>
            <a:endParaRPr lang="en-US"/>
          </a:p>
        </p:txBody>
      </p:sp>
    </p:spTree>
    <p:extLst>
      <p:ext uri="{BB962C8B-B14F-4D97-AF65-F5344CB8AC3E}">
        <p14:creationId xmlns:p14="http://schemas.microsoft.com/office/powerpoint/2010/main" val="380651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C8F6-17ED-404F-8BAF-295C2DFE5FFF}"/>
              </a:ext>
            </a:extLst>
          </p:cNvPr>
          <p:cNvSpPr>
            <a:spLocks noGrp="1"/>
          </p:cNvSpPr>
          <p:nvPr>
            <p:ph type="title" hasCustomPrompt="1"/>
          </p:nvPr>
        </p:nvSpPr>
        <p:spPr>
          <a:xfrm>
            <a:off x="838200" y="922549"/>
            <a:ext cx="10515600" cy="1196418"/>
          </a:xfrm>
        </p:spPr>
        <p:txBody>
          <a:bodyPr anchor="b"/>
          <a:lstStyle/>
          <a:p>
            <a:r>
              <a:rPr lang="en-US"/>
              <a:t>Agenda</a:t>
            </a:r>
          </a:p>
        </p:txBody>
      </p:sp>
      <p:sp>
        <p:nvSpPr>
          <p:cNvPr id="5" name="Content Placeholder 2">
            <a:extLst>
              <a:ext uri="{FF2B5EF4-FFF2-40B4-BE49-F238E27FC236}">
                <a16:creationId xmlns:a16="http://schemas.microsoft.com/office/drawing/2014/main" id="{A841D10E-0CCA-3545-9C91-90A065226218}"/>
              </a:ext>
            </a:extLst>
          </p:cNvPr>
          <p:cNvSpPr>
            <a:spLocks noGrp="1"/>
          </p:cNvSpPr>
          <p:nvPr>
            <p:ph idx="1"/>
          </p:nvPr>
        </p:nvSpPr>
        <p:spPr>
          <a:xfrm>
            <a:off x="838200" y="2471360"/>
            <a:ext cx="10515600" cy="3532617"/>
          </a:xfrm>
        </p:spPr>
        <p:txBody>
          <a:bodyPr/>
          <a:lstStyle>
            <a:lvl1pPr marL="466691" indent="-466691">
              <a:buClr>
                <a:schemeClr val="tx1"/>
              </a:buClr>
              <a:buFont typeface="+mj-lt"/>
              <a:buAutoNum type="romanUcPeriod"/>
              <a:tabLst/>
              <a:defRPr b="0" i="0">
                <a:solidFill>
                  <a:schemeClr val="bg2">
                    <a:lumMod val="10000"/>
                  </a:schemeClr>
                </a:solidFill>
                <a:latin typeface="Montserrat Medium" pitchFamily="2" charset="77"/>
              </a:defRPr>
            </a:lvl1pPr>
            <a:lvl2pPr marL="685734" indent="-228578">
              <a:buClr>
                <a:srgbClr val="000000"/>
              </a:buClr>
              <a:buFont typeface="+mj-lt"/>
              <a:buAutoNum type="romanUcPeriod"/>
              <a:defRPr>
                <a:solidFill>
                  <a:schemeClr val="bg2">
                    <a:lumMod val="10000"/>
                  </a:schemeClr>
                </a:solidFill>
                <a:latin typeface="Montserrat" pitchFamily="2" charset="77"/>
              </a:defRPr>
            </a:lvl2pPr>
            <a:lvl3pPr>
              <a:buClr>
                <a:schemeClr val="tx1"/>
              </a:buClr>
              <a:buFont typeface="+mj-lt"/>
              <a:buAutoNum type="romanUcPeriod"/>
              <a:defRPr>
                <a:solidFill>
                  <a:schemeClr val="bg2">
                    <a:lumMod val="10000"/>
                  </a:schemeClr>
                </a:solidFill>
                <a:latin typeface="Montserrat" pitchFamily="2" charset="77"/>
              </a:defRPr>
            </a:lvl3pPr>
            <a:lvl4pPr>
              <a:buClr>
                <a:schemeClr val="tx1"/>
              </a:buClr>
              <a:buFont typeface="+mj-lt"/>
              <a:buAutoNum type="romanUcPeriod"/>
              <a:defRPr>
                <a:solidFill>
                  <a:schemeClr val="bg2">
                    <a:lumMod val="10000"/>
                  </a:schemeClr>
                </a:solidFill>
                <a:latin typeface="Montserrat" pitchFamily="2" charset="77"/>
              </a:defRPr>
            </a:lvl4pPr>
            <a:lvl5pPr>
              <a:buClr>
                <a:schemeClr val="tx1"/>
              </a:buClr>
              <a:buFont typeface="+mj-lt"/>
              <a:buAutoNum type="romanUcPeriod"/>
              <a:defRPr>
                <a:solidFill>
                  <a:schemeClr val="bg2">
                    <a:lumMod val="10000"/>
                  </a:schemeClr>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2223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345A573-DAF9-6AEF-E227-7538104429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53352F1B-391D-4B73-302D-782FCFC1FA01}"/>
              </a:ext>
            </a:extLst>
          </p:cNvPr>
          <p:cNvSpPr txBox="1">
            <a:spLocks/>
          </p:cNvSpPr>
          <p:nvPr userDrawn="1"/>
        </p:nvSpPr>
        <p:spPr>
          <a:xfrm>
            <a:off x="838200" y="2755900"/>
            <a:ext cx="9144000" cy="891117"/>
          </a:xfrm>
          <a:prstGeom prst="rect">
            <a:avLst/>
          </a:prstGeom>
        </p:spPr>
        <p:txBody>
          <a:bodyPr lIns="91440" tIns="45720" rIns="91440" bIns="45720" anchor="ctr">
            <a:normAutofit/>
          </a:bodyPr>
          <a:lstStyle>
            <a:lvl1pPr algn="l" defTabSz="914377" rtl="0" eaLnBrk="1" latinLnBrk="0" hangingPunct="1">
              <a:lnSpc>
                <a:spcPct val="90000"/>
              </a:lnSpc>
              <a:spcBef>
                <a:spcPct val="0"/>
              </a:spcBef>
              <a:buNone/>
              <a:defRPr sz="4000" b="1" i="0" kern="1200">
                <a:solidFill>
                  <a:schemeClr val="bg1"/>
                </a:solidFill>
                <a:latin typeface="Montserrat" pitchFamily="2" charset="77"/>
                <a:ea typeface="+mj-ea"/>
                <a:cs typeface="+mj-cs"/>
              </a:defRPr>
            </a:lvl1pPr>
          </a:lstStyle>
          <a:p>
            <a:pPr>
              <a:defRPr/>
            </a:pPr>
            <a:r>
              <a:rPr lang="en-US" sz="2400" b="0">
                <a:latin typeface="Montserrat Medium" pitchFamily="2" charset="77"/>
              </a:rPr>
              <a:t>Need more information? </a:t>
            </a:r>
          </a:p>
        </p:txBody>
      </p:sp>
      <p:sp>
        <p:nvSpPr>
          <p:cNvPr id="5" name="Title 1"/>
          <p:cNvSpPr>
            <a:spLocks noGrp="1"/>
          </p:cNvSpPr>
          <p:nvPr>
            <p:ph type="ctrTitle"/>
          </p:nvPr>
        </p:nvSpPr>
        <p:spPr>
          <a:xfrm>
            <a:off x="838200" y="1860856"/>
            <a:ext cx="9144000" cy="891552"/>
          </a:xfrm>
        </p:spPr>
        <p:txBody>
          <a:bodyPr anchor="ctr"/>
          <a:lstStyle>
            <a:lvl1pPr algn="l">
              <a:defRPr sz="4000" b="1" i="0">
                <a:solidFill>
                  <a:schemeClr val="bg1"/>
                </a:solidFill>
                <a:latin typeface="Montserrat" pitchFamily="2" charset="77"/>
              </a:defRPr>
            </a:lvl1pPr>
          </a:lstStyle>
          <a:p>
            <a:r>
              <a:rPr lang="en-US"/>
              <a:t>Click to edit Master title style</a:t>
            </a:r>
          </a:p>
        </p:txBody>
      </p:sp>
      <p:sp>
        <p:nvSpPr>
          <p:cNvPr id="8" name="Subtitle 2"/>
          <p:cNvSpPr>
            <a:spLocks noGrp="1"/>
          </p:cNvSpPr>
          <p:nvPr>
            <p:ph type="subTitle" idx="1"/>
          </p:nvPr>
        </p:nvSpPr>
        <p:spPr>
          <a:xfrm>
            <a:off x="838200" y="3509419"/>
            <a:ext cx="9144000" cy="979901"/>
          </a:xfrm>
        </p:spPr>
        <p:txBody>
          <a:bodyPr/>
          <a:lstStyle>
            <a:lvl1pPr marL="0" indent="0" algn="l">
              <a:buNone/>
              <a:defRPr sz="2000" b="0" i="0">
                <a:solidFill>
                  <a:schemeClr val="bg1"/>
                </a:solidFill>
                <a:latin typeface="Montserrat Medium" pitchFamily="2"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Slide Number Placeholder 2">
            <a:extLst>
              <a:ext uri="{FF2B5EF4-FFF2-40B4-BE49-F238E27FC236}">
                <a16:creationId xmlns:a16="http://schemas.microsoft.com/office/drawing/2014/main" id="{E5C8C0D7-1A8E-6990-FC28-97708D643FF0}"/>
              </a:ext>
            </a:extLst>
          </p:cNvPr>
          <p:cNvSpPr>
            <a:spLocks noGrp="1"/>
          </p:cNvSpPr>
          <p:nvPr>
            <p:ph type="sldNum" sz="quarter" idx="10"/>
          </p:nvPr>
        </p:nvSpPr>
        <p:spPr/>
        <p:txBody>
          <a:bodyPr/>
          <a:lstStyle>
            <a:lvl1pPr>
              <a:defRPr/>
            </a:lvl1pPr>
          </a:lstStyle>
          <a:p>
            <a:pPr>
              <a:defRPr/>
            </a:pPr>
            <a:fld id="{3374C994-C6D5-4F99-8C23-8C61CBCA95E1}" type="slidenum">
              <a:rPr lang="en-US"/>
              <a:pPr>
                <a:defRPr/>
              </a:pPr>
              <a:t>‹#›</a:t>
            </a:fld>
            <a:endParaRPr lang="en-US"/>
          </a:p>
        </p:txBody>
      </p:sp>
    </p:spTree>
    <p:extLst>
      <p:ext uri="{BB962C8B-B14F-4D97-AF65-F5344CB8AC3E}">
        <p14:creationId xmlns:p14="http://schemas.microsoft.com/office/powerpoint/2010/main" val="141024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4EDBF47-31DC-B348-A908-BCFB23A2EF4F}"/>
              </a:ext>
            </a:extLst>
          </p:cNvPr>
          <p:cNvSpPr>
            <a:spLocks noGrp="1"/>
          </p:cNvSpPr>
          <p:nvPr>
            <p:ph idx="1" hasCustomPrompt="1"/>
          </p:nvPr>
        </p:nvSpPr>
        <p:spPr>
          <a:xfrm>
            <a:off x="1247140" y="3562032"/>
            <a:ext cx="2951480" cy="1463040"/>
          </a:xfrm>
          <a:prstGeom prst="rect">
            <a:avLst/>
          </a:prstGeom>
        </p:spPr>
        <p:txBody>
          <a:bodyPr vert="horz" lIns="91440" tIns="45720" rIns="91440" bIns="45720" rtlCol="0" anchor="t">
            <a:noAutofit/>
          </a:bodyPr>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First Last</a:t>
            </a:r>
          </a:p>
          <a:p>
            <a:pPr lvl="0"/>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endParaRPr lang="en-US"/>
          </a:p>
        </p:txBody>
      </p:sp>
      <p:sp>
        <p:nvSpPr>
          <p:cNvPr id="5" name="Picture Placeholder 2">
            <a:extLst>
              <a:ext uri="{FF2B5EF4-FFF2-40B4-BE49-F238E27FC236}">
                <a16:creationId xmlns:a16="http://schemas.microsoft.com/office/drawing/2014/main" id="{102DF2F4-C65E-BB49-ADD2-3188E1084537}"/>
              </a:ext>
            </a:extLst>
          </p:cNvPr>
          <p:cNvSpPr>
            <a:spLocks noGrp="1"/>
          </p:cNvSpPr>
          <p:nvPr>
            <p:ph type="pic" idx="13" hasCustomPrompt="1"/>
          </p:nvPr>
        </p:nvSpPr>
        <p:spPr>
          <a:xfrm>
            <a:off x="1991360" y="1935480"/>
            <a:ext cx="1463040" cy="1463040"/>
          </a:xfrm>
          <a:no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a:t>
            </a:r>
            <a:br>
              <a:rPr lang="en-US"/>
            </a:br>
            <a:r>
              <a:rPr lang="en-US"/>
              <a:t>a circular headshot</a:t>
            </a:r>
          </a:p>
        </p:txBody>
      </p:sp>
      <p:sp>
        <p:nvSpPr>
          <p:cNvPr id="11" name="Picture Placeholder 2">
            <a:extLst>
              <a:ext uri="{FF2B5EF4-FFF2-40B4-BE49-F238E27FC236}">
                <a16:creationId xmlns:a16="http://schemas.microsoft.com/office/drawing/2014/main" id="{00E1C2BC-4CEE-1248-878F-A42931BE276B}"/>
              </a:ext>
            </a:extLst>
          </p:cNvPr>
          <p:cNvSpPr>
            <a:spLocks noGrp="1"/>
          </p:cNvSpPr>
          <p:nvPr>
            <p:ph type="pic" idx="15" hasCustomPrompt="1"/>
          </p:nvPr>
        </p:nvSpPr>
        <p:spPr>
          <a:xfrm>
            <a:off x="5364480" y="1935480"/>
            <a:ext cx="1463040" cy="1463040"/>
          </a:xfrm>
          <a:no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a:t>
            </a:r>
            <a:br>
              <a:rPr lang="en-US"/>
            </a:br>
            <a:r>
              <a:rPr lang="en-US"/>
              <a:t>a circular headshot</a:t>
            </a:r>
          </a:p>
        </p:txBody>
      </p:sp>
      <p:sp>
        <p:nvSpPr>
          <p:cNvPr id="13" name="Picture Placeholder 2">
            <a:extLst>
              <a:ext uri="{FF2B5EF4-FFF2-40B4-BE49-F238E27FC236}">
                <a16:creationId xmlns:a16="http://schemas.microsoft.com/office/drawing/2014/main" id="{8C947005-1953-FE42-A23A-27B133D582C3}"/>
              </a:ext>
            </a:extLst>
          </p:cNvPr>
          <p:cNvSpPr>
            <a:spLocks noGrp="1"/>
          </p:cNvSpPr>
          <p:nvPr>
            <p:ph type="pic" idx="17" hasCustomPrompt="1"/>
          </p:nvPr>
        </p:nvSpPr>
        <p:spPr>
          <a:xfrm>
            <a:off x="8737600" y="1935480"/>
            <a:ext cx="1463040" cy="1463040"/>
          </a:xfrm>
          <a:no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a:t>
            </a:r>
            <a:br>
              <a:rPr lang="en-US"/>
            </a:br>
            <a:r>
              <a:rPr lang="en-US"/>
              <a:t>a circular headshot</a:t>
            </a:r>
          </a:p>
        </p:txBody>
      </p:sp>
      <p:sp>
        <p:nvSpPr>
          <p:cNvPr id="16" name="Title 3">
            <a:extLst>
              <a:ext uri="{FF2B5EF4-FFF2-40B4-BE49-F238E27FC236}">
                <a16:creationId xmlns:a16="http://schemas.microsoft.com/office/drawing/2014/main" id="{668019D3-833F-4D4F-A93D-1D40281CD674}"/>
              </a:ext>
            </a:extLst>
          </p:cNvPr>
          <p:cNvSpPr txBox="1">
            <a:spLocks/>
          </p:cNvSpPr>
          <p:nvPr userDrawn="1"/>
        </p:nvSpPr>
        <p:spPr bwMode="auto">
          <a:xfrm>
            <a:off x="888204" y="465854"/>
            <a:ext cx="10415592" cy="990600"/>
          </a:xfrm>
          <a:prstGeom prst="rect">
            <a:avLst/>
          </a:prstGeom>
          <a:noFill/>
          <a:ln>
            <a:noFill/>
          </a:ln>
          <a:extLst>
            <a:ext uri="{FAA26D3D-D897-4be2-8F04-BA451C77F1D7}"/>
          </a:extLst>
        </p:spPr>
        <p:txBody>
          <a:bodyPr anchor="t"/>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3200" b="1" i="0">
                <a:solidFill>
                  <a:schemeClr val="tx1"/>
                </a:solidFill>
                <a:latin typeface="Montserrat" pitchFamily="2" charset="77"/>
              </a:rPr>
              <a:t>Presenters</a:t>
            </a:r>
          </a:p>
        </p:txBody>
      </p:sp>
      <p:sp>
        <p:nvSpPr>
          <p:cNvPr id="10" name="Text Placeholder 2">
            <a:extLst>
              <a:ext uri="{FF2B5EF4-FFF2-40B4-BE49-F238E27FC236}">
                <a16:creationId xmlns:a16="http://schemas.microsoft.com/office/drawing/2014/main" id="{FD6456DE-1317-434E-8FD9-8BD751FF8975}"/>
              </a:ext>
            </a:extLst>
          </p:cNvPr>
          <p:cNvSpPr>
            <a:spLocks noGrp="1"/>
          </p:cNvSpPr>
          <p:nvPr>
            <p:ph idx="20" hasCustomPrompt="1"/>
          </p:nvPr>
        </p:nvSpPr>
        <p:spPr>
          <a:xfrm>
            <a:off x="4620260" y="3562032"/>
            <a:ext cx="2951480" cy="1463040"/>
          </a:xfrm>
          <a:prstGeom prst="rect">
            <a:avLst/>
          </a:prstGeom>
        </p:spPr>
        <p:txBody>
          <a:bodyPr vert="horz" lIns="91440" tIns="45720" rIns="91440" bIns="45720" rtlCol="0" anchor="t">
            <a:noAutofit/>
          </a:bodyPr>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First Last</a:t>
            </a:r>
          </a:p>
          <a:p>
            <a:pPr lvl="0"/>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endParaRPr lang="en-US"/>
          </a:p>
        </p:txBody>
      </p:sp>
      <p:sp>
        <p:nvSpPr>
          <p:cNvPr id="12" name="Text Placeholder 2">
            <a:extLst>
              <a:ext uri="{FF2B5EF4-FFF2-40B4-BE49-F238E27FC236}">
                <a16:creationId xmlns:a16="http://schemas.microsoft.com/office/drawing/2014/main" id="{2A90852B-73DE-FB41-B13B-244C3F289615}"/>
              </a:ext>
            </a:extLst>
          </p:cNvPr>
          <p:cNvSpPr>
            <a:spLocks noGrp="1"/>
          </p:cNvSpPr>
          <p:nvPr>
            <p:ph idx="21" hasCustomPrompt="1"/>
          </p:nvPr>
        </p:nvSpPr>
        <p:spPr>
          <a:xfrm>
            <a:off x="7993380" y="3562032"/>
            <a:ext cx="2951480" cy="1463040"/>
          </a:xfrm>
          <a:prstGeom prst="rect">
            <a:avLst/>
          </a:prstGeom>
        </p:spPr>
        <p:txBody>
          <a:bodyPr vert="horz" lIns="91440" tIns="45720" rIns="91440" bIns="45720" rtlCol="0" anchor="t">
            <a:noAutofit/>
          </a:bodyPr>
          <a:lstStyle>
            <a:lvl1pPr algn="ctr">
              <a:defRPr sz="1600" b="1">
                <a:solidFill>
                  <a:srgbClr val="333333"/>
                </a:solidFill>
                <a:latin typeface="Source Sans Pro" panose="020B0503030403020204" pitchFamily="34" charset="77"/>
              </a:defRPr>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First Last</a:t>
            </a:r>
          </a:p>
          <a:p>
            <a:pPr lvl="0"/>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endParaRPr lang="en-US"/>
          </a:p>
        </p:txBody>
      </p:sp>
    </p:spTree>
    <p:extLst>
      <p:ext uri="{BB962C8B-B14F-4D97-AF65-F5344CB8AC3E}">
        <p14:creationId xmlns:p14="http://schemas.microsoft.com/office/powerpoint/2010/main" val="299830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ers +">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4EDBF47-31DC-B348-A908-BCFB23A2EF4F}"/>
              </a:ext>
            </a:extLst>
          </p:cNvPr>
          <p:cNvSpPr>
            <a:spLocks noGrp="1"/>
          </p:cNvSpPr>
          <p:nvPr>
            <p:ph idx="1" hasCustomPrompt="1"/>
          </p:nvPr>
        </p:nvSpPr>
        <p:spPr>
          <a:xfrm>
            <a:off x="640719" y="3562032"/>
            <a:ext cx="1835151" cy="1463040"/>
          </a:xfrm>
          <a:prstGeom prst="rect">
            <a:avLst/>
          </a:prstGeom>
        </p:spPr>
        <p:txBody>
          <a:bodyPr vert="horz" lIns="91440" tIns="45720" rIns="91440" bIns="45720" rtlCol="0" anchor="t">
            <a:noAutofit/>
          </a:bodyPr>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First Last</a:t>
            </a:r>
          </a:p>
          <a:p>
            <a:pPr lvl="0"/>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endParaRPr lang="en-US"/>
          </a:p>
        </p:txBody>
      </p:sp>
      <p:sp>
        <p:nvSpPr>
          <p:cNvPr id="5" name="Picture Placeholder 2">
            <a:extLst>
              <a:ext uri="{FF2B5EF4-FFF2-40B4-BE49-F238E27FC236}">
                <a16:creationId xmlns:a16="http://schemas.microsoft.com/office/drawing/2014/main" id="{102DF2F4-C65E-BB49-ADD2-3188E1084537}"/>
              </a:ext>
            </a:extLst>
          </p:cNvPr>
          <p:cNvSpPr>
            <a:spLocks noGrp="1"/>
          </p:cNvSpPr>
          <p:nvPr>
            <p:ph type="pic" idx="13" hasCustomPrompt="1"/>
          </p:nvPr>
        </p:nvSpPr>
        <p:spPr>
          <a:xfrm>
            <a:off x="826771" y="1935480"/>
            <a:ext cx="1463040" cy="1463040"/>
          </a:xfrm>
          <a:no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a:t>
            </a:r>
            <a:br>
              <a:rPr lang="en-US"/>
            </a:br>
            <a:r>
              <a:rPr lang="en-US"/>
              <a:t>a circular headshot</a:t>
            </a:r>
          </a:p>
        </p:txBody>
      </p:sp>
      <p:sp>
        <p:nvSpPr>
          <p:cNvPr id="11" name="Picture Placeholder 2">
            <a:extLst>
              <a:ext uri="{FF2B5EF4-FFF2-40B4-BE49-F238E27FC236}">
                <a16:creationId xmlns:a16="http://schemas.microsoft.com/office/drawing/2014/main" id="{00E1C2BC-4CEE-1248-878F-A42931BE276B}"/>
              </a:ext>
            </a:extLst>
          </p:cNvPr>
          <p:cNvSpPr>
            <a:spLocks noGrp="1"/>
          </p:cNvSpPr>
          <p:nvPr>
            <p:ph type="pic" idx="15" hasCustomPrompt="1"/>
          </p:nvPr>
        </p:nvSpPr>
        <p:spPr>
          <a:xfrm>
            <a:off x="5364480" y="1935480"/>
            <a:ext cx="1463040" cy="1463040"/>
          </a:xfrm>
          <a:no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a:t>
            </a:r>
            <a:br>
              <a:rPr lang="en-US"/>
            </a:br>
            <a:r>
              <a:rPr lang="en-US"/>
              <a:t>a circular headshot</a:t>
            </a:r>
          </a:p>
        </p:txBody>
      </p:sp>
      <p:sp>
        <p:nvSpPr>
          <p:cNvPr id="13" name="Picture Placeholder 2">
            <a:extLst>
              <a:ext uri="{FF2B5EF4-FFF2-40B4-BE49-F238E27FC236}">
                <a16:creationId xmlns:a16="http://schemas.microsoft.com/office/drawing/2014/main" id="{8C947005-1953-FE42-A23A-27B133D582C3}"/>
              </a:ext>
            </a:extLst>
          </p:cNvPr>
          <p:cNvSpPr>
            <a:spLocks noGrp="1"/>
          </p:cNvSpPr>
          <p:nvPr>
            <p:ph type="pic" idx="17" hasCustomPrompt="1"/>
          </p:nvPr>
        </p:nvSpPr>
        <p:spPr>
          <a:xfrm>
            <a:off x="9902191" y="1935480"/>
            <a:ext cx="1463040" cy="1463040"/>
          </a:xfrm>
          <a:no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a:t>
            </a:r>
            <a:br>
              <a:rPr lang="en-US"/>
            </a:br>
            <a:r>
              <a:rPr lang="en-US"/>
              <a:t>a circular headshot</a:t>
            </a:r>
          </a:p>
        </p:txBody>
      </p:sp>
      <p:sp>
        <p:nvSpPr>
          <p:cNvPr id="16" name="Title 3">
            <a:extLst>
              <a:ext uri="{FF2B5EF4-FFF2-40B4-BE49-F238E27FC236}">
                <a16:creationId xmlns:a16="http://schemas.microsoft.com/office/drawing/2014/main" id="{668019D3-833F-4D4F-A93D-1D40281CD674}"/>
              </a:ext>
            </a:extLst>
          </p:cNvPr>
          <p:cNvSpPr txBox="1">
            <a:spLocks/>
          </p:cNvSpPr>
          <p:nvPr userDrawn="1"/>
        </p:nvSpPr>
        <p:spPr bwMode="auto">
          <a:xfrm>
            <a:off x="888204" y="465854"/>
            <a:ext cx="10415592" cy="990600"/>
          </a:xfrm>
          <a:prstGeom prst="rect">
            <a:avLst/>
          </a:prstGeom>
          <a:noFill/>
          <a:ln>
            <a:noFill/>
          </a:ln>
          <a:extLst>
            <a:ext uri="{FAA26D3D-D897-4be2-8F04-BA451C77F1D7}"/>
          </a:extLst>
        </p:spPr>
        <p:txBody>
          <a:bodyPr anchor="t"/>
          <a:lstStyle>
            <a:lvl1pPr>
              <a:spcBef>
                <a:spcPts val="700"/>
              </a:spcBef>
              <a:buClr>
                <a:srgbClr val="003764"/>
              </a:buClr>
              <a:buSzPct val="80000"/>
              <a:buFont typeface="Wingdings" charset="2"/>
              <a:buChar char="§"/>
              <a:defRPr sz="2900">
                <a:solidFill>
                  <a:schemeClr val="tx1"/>
                </a:solidFill>
                <a:latin typeface="Verdana" charset="0"/>
                <a:ea typeface="ＭＳ Ｐゴシック" charset="-128"/>
                <a:cs typeface="Verdana" charset="0"/>
              </a:defRPr>
            </a:lvl1pPr>
            <a:lvl2pPr marL="576263" indent="-209550">
              <a:spcBef>
                <a:spcPts val="550"/>
              </a:spcBef>
              <a:buClr>
                <a:srgbClr val="1F9055"/>
              </a:buClr>
              <a:buSzPct val="80000"/>
              <a:buFont typeface="Arial" charset="0"/>
              <a:buChar char="•"/>
              <a:defRPr sz="2600">
                <a:solidFill>
                  <a:srgbClr val="262626"/>
                </a:solidFill>
                <a:latin typeface="Verdana" charset="0"/>
                <a:ea typeface="ＭＳ Ｐゴシック" charset="-128"/>
                <a:cs typeface="Verdana" charset="0"/>
              </a:defRPr>
            </a:lvl2pPr>
            <a:lvl3pPr marL="855663" indent="-169863">
              <a:spcBef>
                <a:spcPts val="500"/>
              </a:spcBef>
              <a:buClr>
                <a:srgbClr val="595959"/>
              </a:buClr>
              <a:buSzPct val="75000"/>
              <a:buFont typeface="Arial" charset="0"/>
              <a:buChar char="•"/>
              <a:defRPr sz="2300">
                <a:solidFill>
                  <a:srgbClr val="404040"/>
                </a:solidFill>
                <a:latin typeface="Verdana" charset="0"/>
                <a:ea typeface="ＭＳ Ｐゴシック" charset="-128"/>
                <a:cs typeface="Verdana" charset="0"/>
              </a:defRPr>
            </a:lvl3pPr>
            <a:lvl4pPr marL="1312863" indent="-169863">
              <a:spcBef>
                <a:spcPts val="400"/>
              </a:spcBef>
              <a:buClr>
                <a:srgbClr val="7F7F7F"/>
              </a:buClr>
              <a:buSzPct val="75000"/>
              <a:buFont typeface="Arial" charset="0"/>
              <a:buChar char="•"/>
              <a:defRPr sz="2000">
                <a:solidFill>
                  <a:srgbClr val="404040"/>
                </a:solidFill>
                <a:latin typeface="Verdana" charset="0"/>
                <a:ea typeface="ＭＳ Ｐゴシック" charset="-128"/>
                <a:cs typeface="Verdana" charset="0"/>
              </a:defRPr>
            </a:lvl4pPr>
            <a:lvl5pPr marL="1770063" indent="-169863">
              <a:spcBef>
                <a:spcPts val="400"/>
              </a:spcBef>
              <a:buClr>
                <a:schemeClr val="bg2"/>
              </a:buClr>
              <a:buSzPct val="65000"/>
              <a:buFont typeface="Arial" charset="0"/>
              <a:buChar char="•"/>
              <a:defRPr sz="2000">
                <a:solidFill>
                  <a:srgbClr val="404040"/>
                </a:solidFill>
                <a:latin typeface="Verdana" charset="0"/>
                <a:ea typeface="ＭＳ Ｐゴシック" charset="-128"/>
                <a:cs typeface="Verdana" charset="0"/>
              </a:defRPr>
            </a:lvl5pPr>
            <a:lvl6pPr marL="22272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6pPr>
            <a:lvl7pPr marL="26844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7pPr>
            <a:lvl8pPr marL="31416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8pPr>
            <a:lvl9pPr marL="3598863" indent="-169863" eaLnBrk="0" fontAlgn="base" hangingPunct="0">
              <a:spcBef>
                <a:spcPts val="400"/>
              </a:spcBef>
              <a:spcAft>
                <a:spcPct val="0"/>
              </a:spcAft>
              <a:buClr>
                <a:schemeClr val="bg2"/>
              </a:buClr>
              <a:buSzPct val="65000"/>
              <a:buFont typeface="Arial" charset="0"/>
              <a:buChar char="•"/>
              <a:defRPr sz="2000">
                <a:solidFill>
                  <a:srgbClr val="404040"/>
                </a:solidFill>
                <a:latin typeface="Verdana" charset="0"/>
                <a:ea typeface="ＭＳ Ｐゴシック" charset="-128"/>
                <a:cs typeface="Verdana" charset="0"/>
              </a:defRPr>
            </a:lvl9pPr>
          </a:lstStyle>
          <a:p>
            <a:pPr algn="ctr">
              <a:spcBef>
                <a:spcPct val="0"/>
              </a:spcBef>
              <a:spcAft>
                <a:spcPts val="800"/>
              </a:spcAft>
              <a:buClrTx/>
              <a:buSzTx/>
              <a:buFontTx/>
              <a:buNone/>
              <a:defRPr/>
            </a:pPr>
            <a:r>
              <a:rPr lang="en-US" sz="3200" b="1" i="0">
                <a:solidFill>
                  <a:schemeClr val="tx1"/>
                </a:solidFill>
                <a:latin typeface="Montserrat" pitchFamily="2" charset="77"/>
              </a:rPr>
              <a:t>Presenters</a:t>
            </a:r>
          </a:p>
        </p:txBody>
      </p:sp>
      <p:sp>
        <p:nvSpPr>
          <p:cNvPr id="10" name="Text Placeholder 2">
            <a:extLst>
              <a:ext uri="{FF2B5EF4-FFF2-40B4-BE49-F238E27FC236}">
                <a16:creationId xmlns:a16="http://schemas.microsoft.com/office/drawing/2014/main" id="{FD6456DE-1317-434E-8FD9-8BD751FF8975}"/>
              </a:ext>
            </a:extLst>
          </p:cNvPr>
          <p:cNvSpPr>
            <a:spLocks noGrp="1"/>
          </p:cNvSpPr>
          <p:nvPr>
            <p:ph idx="20" hasCustomPrompt="1"/>
          </p:nvPr>
        </p:nvSpPr>
        <p:spPr>
          <a:xfrm>
            <a:off x="5178430" y="3562032"/>
            <a:ext cx="1835151" cy="1463040"/>
          </a:xfrm>
          <a:prstGeom prst="rect">
            <a:avLst/>
          </a:prstGeom>
        </p:spPr>
        <p:txBody>
          <a:bodyPr vert="horz" lIns="91440" tIns="45720" rIns="91440" bIns="45720" rtlCol="0" anchor="t">
            <a:noAutofit/>
          </a:bodyPr>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First Last</a:t>
            </a:r>
          </a:p>
          <a:p>
            <a:pPr lvl="0"/>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endParaRPr lang="en-US"/>
          </a:p>
        </p:txBody>
      </p:sp>
      <p:sp>
        <p:nvSpPr>
          <p:cNvPr id="12" name="Text Placeholder 2">
            <a:extLst>
              <a:ext uri="{FF2B5EF4-FFF2-40B4-BE49-F238E27FC236}">
                <a16:creationId xmlns:a16="http://schemas.microsoft.com/office/drawing/2014/main" id="{2A90852B-73DE-FB41-B13B-244C3F289615}"/>
              </a:ext>
            </a:extLst>
          </p:cNvPr>
          <p:cNvSpPr>
            <a:spLocks noGrp="1"/>
          </p:cNvSpPr>
          <p:nvPr>
            <p:ph idx="21" hasCustomPrompt="1"/>
          </p:nvPr>
        </p:nvSpPr>
        <p:spPr>
          <a:xfrm>
            <a:off x="9716139" y="3562032"/>
            <a:ext cx="1835151" cy="1463040"/>
          </a:xfrm>
          <a:prstGeom prst="rect">
            <a:avLst/>
          </a:prstGeom>
        </p:spPr>
        <p:txBody>
          <a:bodyPr vert="horz" lIns="91440" tIns="45720" rIns="91440" bIns="45720" rtlCol="0" anchor="t">
            <a:noAutofit/>
          </a:bodyPr>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First Last</a:t>
            </a:r>
          </a:p>
          <a:p>
            <a:pPr lvl="0"/>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endParaRPr lang="en-US"/>
          </a:p>
        </p:txBody>
      </p:sp>
      <p:sp>
        <p:nvSpPr>
          <p:cNvPr id="14" name="Picture Placeholder 2">
            <a:extLst>
              <a:ext uri="{FF2B5EF4-FFF2-40B4-BE49-F238E27FC236}">
                <a16:creationId xmlns:a16="http://schemas.microsoft.com/office/drawing/2014/main" id="{DDD399DA-288E-9D46-AE99-75CDC0D648BC}"/>
              </a:ext>
            </a:extLst>
          </p:cNvPr>
          <p:cNvSpPr>
            <a:spLocks noGrp="1"/>
          </p:cNvSpPr>
          <p:nvPr>
            <p:ph type="pic" idx="22" hasCustomPrompt="1"/>
          </p:nvPr>
        </p:nvSpPr>
        <p:spPr>
          <a:xfrm>
            <a:off x="3095625" y="1935480"/>
            <a:ext cx="1463040" cy="1463040"/>
          </a:xfrm>
          <a:no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a:t>
            </a:r>
            <a:br>
              <a:rPr lang="en-US"/>
            </a:br>
            <a:r>
              <a:rPr lang="en-US"/>
              <a:t>a circular headshot</a:t>
            </a:r>
          </a:p>
        </p:txBody>
      </p:sp>
      <p:sp>
        <p:nvSpPr>
          <p:cNvPr id="15" name="Text Placeholder 2">
            <a:extLst>
              <a:ext uri="{FF2B5EF4-FFF2-40B4-BE49-F238E27FC236}">
                <a16:creationId xmlns:a16="http://schemas.microsoft.com/office/drawing/2014/main" id="{C1672661-9BB2-3D4A-8A66-E16D66A97345}"/>
              </a:ext>
            </a:extLst>
          </p:cNvPr>
          <p:cNvSpPr>
            <a:spLocks noGrp="1"/>
          </p:cNvSpPr>
          <p:nvPr>
            <p:ph idx="23" hasCustomPrompt="1"/>
          </p:nvPr>
        </p:nvSpPr>
        <p:spPr>
          <a:xfrm>
            <a:off x="2909574" y="3562032"/>
            <a:ext cx="1835151" cy="1463040"/>
          </a:xfrm>
          <a:prstGeom prst="rect">
            <a:avLst/>
          </a:prstGeom>
        </p:spPr>
        <p:txBody>
          <a:bodyPr vert="horz" lIns="91440" tIns="45720" rIns="91440" bIns="45720" rtlCol="0" anchor="t">
            <a:noAutofit/>
          </a:bodyPr>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First Last</a:t>
            </a:r>
          </a:p>
          <a:p>
            <a:pPr lvl="0"/>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endParaRPr lang="en-US"/>
          </a:p>
        </p:txBody>
      </p:sp>
      <p:sp>
        <p:nvSpPr>
          <p:cNvPr id="17" name="Picture Placeholder 2">
            <a:extLst>
              <a:ext uri="{FF2B5EF4-FFF2-40B4-BE49-F238E27FC236}">
                <a16:creationId xmlns:a16="http://schemas.microsoft.com/office/drawing/2014/main" id="{F18655D4-109D-ED47-B3BA-5FE5FA4DD963}"/>
              </a:ext>
            </a:extLst>
          </p:cNvPr>
          <p:cNvSpPr>
            <a:spLocks noGrp="1"/>
          </p:cNvSpPr>
          <p:nvPr>
            <p:ph type="pic" idx="24" hasCustomPrompt="1"/>
          </p:nvPr>
        </p:nvSpPr>
        <p:spPr>
          <a:xfrm>
            <a:off x="7633335" y="1935480"/>
            <a:ext cx="1463040" cy="1463040"/>
          </a:xfrm>
          <a:noFill/>
        </p:spPr>
        <p:txBody>
          <a:bodyPr anchor="ctr"/>
          <a:lstStyle>
            <a:lvl1pPr marL="0" indent="0" algn="ctr">
              <a:buNone/>
              <a:defRPr sz="1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a:t>Click to add </a:t>
            </a:r>
            <a:br>
              <a:rPr lang="en-US"/>
            </a:br>
            <a:r>
              <a:rPr lang="en-US"/>
              <a:t>a circular headshot</a:t>
            </a:r>
          </a:p>
        </p:txBody>
      </p:sp>
      <p:sp>
        <p:nvSpPr>
          <p:cNvPr id="18" name="Text Placeholder 2">
            <a:extLst>
              <a:ext uri="{FF2B5EF4-FFF2-40B4-BE49-F238E27FC236}">
                <a16:creationId xmlns:a16="http://schemas.microsoft.com/office/drawing/2014/main" id="{BB208811-CE06-644F-B1EB-4F1161634FB2}"/>
              </a:ext>
            </a:extLst>
          </p:cNvPr>
          <p:cNvSpPr>
            <a:spLocks noGrp="1"/>
          </p:cNvSpPr>
          <p:nvPr>
            <p:ph idx="25" hasCustomPrompt="1"/>
          </p:nvPr>
        </p:nvSpPr>
        <p:spPr>
          <a:xfrm>
            <a:off x="7447285" y="3562032"/>
            <a:ext cx="1835151" cy="1463040"/>
          </a:xfrm>
          <a:prstGeom prst="rect">
            <a:avLst/>
          </a:prstGeom>
        </p:spPr>
        <p:txBody>
          <a:bodyPr vert="horz" lIns="91440" tIns="45720" rIns="91440" bIns="45720" rtlCol="0" anchor="t">
            <a:noAutofit/>
          </a:bodyPr>
          <a:lstStyle>
            <a:lvl1pPr algn="ctr">
              <a:defRPr sz="1600" b="1"/>
            </a:lvl1pPr>
            <a:lvl2pPr algn="ctr">
              <a:buFont typeface="Arial" panose="020B0604020202020204" pitchFamily="34" charset="0"/>
              <a:buNone/>
              <a:defRPr lang="en-US" sz="1400" b="0" i="0" smtClean="0">
                <a:effectLst/>
                <a:latin typeface="Source Sans Pro" panose="020B0503030403020204" pitchFamily="34" charset="77"/>
              </a:defRPr>
            </a:lvl2pPr>
          </a:lstStyle>
          <a:p>
            <a:pPr lvl="0"/>
            <a:r>
              <a:rPr lang="en-US"/>
              <a:t>First Last</a:t>
            </a:r>
          </a:p>
          <a:p>
            <a:pPr lvl="0"/>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endParaRPr lang="en-US"/>
          </a:p>
        </p:txBody>
      </p:sp>
    </p:spTree>
    <p:extLst>
      <p:ext uri="{BB962C8B-B14F-4D97-AF65-F5344CB8AC3E}">
        <p14:creationId xmlns:p14="http://schemas.microsoft.com/office/powerpoint/2010/main" val="208862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4EDBF47-31DC-B348-A908-BCFB23A2EF4F}"/>
              </a:ext>
            </a:extLst>
          </p:cNvPr>
          <p:cNvSpPr>
            <a:spLocks noGrp="1"/>
          </p:cNvSpPr>
          <p:nvPr>
            <p:ph idx="1"/>
          </p:nvPr>
        </p:nvSpPr>
        <p:spPr>
          <a:xfrm>
            <a:off x="838200" y="1825625"/>
            <a:ext cx="10515600" cy="4351338"/>
          </a:xfrm>
          <a:prstGeom prst="rect">
            <a:avLst/>
          </a:prstGeom>
        </p:spPr>
        <p:txBody>
          <a:bodyPr vert="horz" lIns="91440" tIns="45720" rIns="91440" bIns="45720" rtlCol="0">
            <a:noAutofit/>
          </a:bodyPr>
          <a:lstStyle>
            <a:lvl2pPr>
              <a:buFont typeface="Arial" panose="020B0604020202020204" pitchFamily="34" charset="0"/>
              <a:buNone/>
              <a:defRPr/>
            </a:lvl2pPr>
          </a:lstStyle>
          <a:p>
            <a:pPr lvl="0"/>
            <a:r>
              <a:rPr lang="en-US"/>
              <a:t>Click to edit Master text styles</a:t>
            </a:r>
          </a:p>
          <a:p>
            <a:pPr lvl="1"/>
            <a:r>
              <a:rPr lang="en-US"/>
              <a:t>Second level</a:t>
            </a:r>
          </a:p>
          <a:p>
            <a:pPr lvl="2"/>
            <a:r>
              <a:rPr lang="en-US"/>
              <a:t>Third level</a:t>
            </a:r>
          </a:p>
        </p:txBody>
      </p:sp>
      <p:sp>
        <p:nvSpPr>
          <p:cNvPr id="5" name="Title 1">
            <a:extLst>
              <a:ext uri="{FF2B5EF4-FFF2-40B4-BE49-F238E27FC236}">
                <a16:creationId xmlns:a16="http://schemas.microsoft.com/office/drawing/2014/main" id="{1EB07A46-01EF-E24A-89A5-EF3551ADDB77}"/>
              </a:ext>
            </a:extLst>
          </p:cNvPr>
          <p:cNvSpPr>
            <a:spLocks noGrp="1"/>
          </p:cNvSpPr>
          <p:nvPr>
            <p:ph type="title"/>
          </p:nvPr>
        </p:nvSpPr>
        <p:spPr>
          <a:xfrm>
            <a:off x="838200" y="494270"/>
            <a:ext cx="10515600" cy="1196418"/>
          </a:xfrm>
        </p:spPr>
        <p:txBody>
          <a:bodyPr>
            <a:noAutofit/>
          </a:bodyPr>
          <a:lstStyle/>
          <a:p>
            <a:r>
              <a:rPr lang="en-US"/>
              <a:t>Click to edit Master title style</a:t>
            </a:r>
          </a:p>
        </p:txBody>
      </p:sp>
    </p:spTree>
    <p:extLst>
      <p:ext uri="{BB962C8B-B14F-4D97-AF65-F5344CB8AC3E}">
        <p14:creationId xmlns:p14="http://schemas.microsoft.com/office/powerpoint/2010/main" val="371379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573C4-BFDC-094C-B470-DF3E2D7E086A}"/>
              </a:ext>
            </a:extLst>
          </p:cNvPr>
          <p:cNvSpPr>
            <a:spLocks noGrp="1"/>
          </p:cNvSpPr>
          <p:nvPr>
            <p:ph type="title"/>
          </p:nvPr>
        </p:nvSpPr>
        <p:spPr>
          <a:xfrm>
            <a:off x="838200" y="494270"/>
            <a:ext cx="10515600" cy="119641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0CD936B-B946-CE4C-BCD1-463F3FC7E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1" name="TextBox 10">
            <a:extLst>
              <a:ext uri="{FF2B5EF4-FFF2-40B4-BE49-F238E27FC236}">
                <a16:creationId xmlns:a16="http://schemas.microsoft.com/office/drawing/2014/main" id="{88CD8879-E23B-B145-BB88-6E282042EEFF}"/>
              </a:ext>
            </a:extLst>
          </p:cNvPr>
          <p:cNvSpPr txBox="1"/>
          <p:nvPr userDrawn="1"/>
        </p:nvSpPr>
        <p:spPr>
          <a:xfrm>
            <a:off x="1176832" y="6404394"/>
            <a:ext cx="5424616" cy="230832"/>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8" name="Picture 7">
            <a:extLst>
              <a:ext uri="{FF2B5EF4-FFF2-40B4-BE49-F238E27FC236}">
                <a16:creationId xmlns:a16="http://schemas.microsoft.com/office/drawing/2014/main" id="{EE2F10CE-69CA-9347-9B27-86F3BFDA49BF}"/>
              </a:ext>
            </a:extLst>
          </p:cNvPr>
          <p:cNvPicPr>
            <a:picLocks noChangeAspect="1"/>
          </p:cNvPicPr>
          <p:nvPr userDrawn="1"/>
        </p:nvPicPr>
        <p:blipFill>
          <a:blip r:embed="rId31"/>
          <a:stretch>
            <a:fillRect/>
          </a:stretch>
        </p:blipFill>
        <p:spPr>
          <a:xfrm>
            <a:off x="829193" y="6420976"/>
            <a:ext cx="373379" cy="217714"/>
          </a:xfrm>
          <a:prstGeom prst="rect">
            <a:avLst/>
          </a:prstGeom>
        </p:spPr>
      </p:pic>
      <p:sp>
        <p:nvSpPr>
          <p:cNvPr id="4" name="TextBox 3">
            <a:extLst>
              <a:ext uri="{FF2B5EF4-FFF2-40B4-BE49-F238E27FC236}">
                <a16:creationId xmlns:a16="http://schemas.microsoft.com/office/drawing/2014/main" id="{FF45D494-22C7-A549-A821-D6AD6A8734E3}"/>
              </a:ext>
            </a:extLst>
          </p:cNvPr>
          <p:cNvSpPr txBox="1"/>
          <p:nvPr userDrawn="1"/>
        </p:nvSpPr>
        <p:spPr>
          <a:xfrm>
            <a:off x="10144760" y="6351339"/>
            <a:ext cx="1290320" cy="307777"/>
          </a:xfrm>
          <a:prstGeom prst="rect">
            <a:avLst/>
          </a:prstGeom>
          <a:noFill/>
        </p:spPr>
        <p:txBody>
          <a:bodyPr wrap="square" rtlCol="0">
            <a:spAutoFit/>
          </a:bodyPr>
          <a:lstStyle/>
          <a:p>
            <a:pPr algn="r"/>
            <a:fld id="{A09A879B-7720-874A-8CA5-B6CB327DCA67}" type="slidenum">
              <a:rPr lang="en-US" sz="1400" smtClean="0">
                <a:solidFill>
                  <a:srgbClr val="333333"/>
                </a:solidFill>
                <a:latin typeface="Source Sans Pro" panose="020B0503030403020204" pitchFamily="34" charset="77"/>
              </a:rPr>
              <a:t>‹#›</a:t>
            </a:fld>
            <a:endParaRPr lang="en-US" sz="1400">
              <a:solidFill>
                <a:srgbClr val="333333"/>
              </a:solidFill>
              <a:latin typeface="Source Sans Pro" panose="020B0503030403020204" pitchFamily="34" charset="77"/>
            </a:endParaRPr>
          </a:p>
        </p:txBody>
      </p:sp>
    </p:spTree>
    <p:extLst>
      <p:ext uri="{BB962C8B-B14F-4D97-AF65-F5344CB8AC3E}">
        <p14:creationId xmlns:p14="http://schemas.microsoft.com/office/powerpoint/2010/main" val="333439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lvl1pPr algn="l" defTabSz="914309" rtl="0" eaLnBrk="1" latinLnBrk="0" hangingPunct="1">
        <a:lnSpc>
          <a:spcPct val="90000"/>
        </a:lnSpc>
        <a:spcBef>
          <a:spcPct val="0"/>
        </a:spcBef>
        <a:buNone/>
        <a:defRPr sz="3000" b="1" i="0" kern="1200">
          <a:solidFill>
            <a:schemeClr val="tx1"/>
          </a:solidFill>
          <a:latin typeface="Montserrat" pitchFamily="2" charset="77"/>
          <a:ea typeface="+mj-ea"/>
          <a:cs typeface="+mj-cs"/>
        </a:defRPr>
      </a:lvl1pPr>
    </p:titleStyle>
    <p:bodyStyle>
      <a:lvl1pPr marL="0" indent="0" algn="l" defTabSz="914309" rtl="0" eaLnBrk="1" latinLnBrk="0" hangingPunct="1">
        <a:lnSpc>
          <a:spcPct val="100000"/>
        </a:lnSpc>
        <a:spcBef>
          <a:spcPts val="1200"/>
        </a:spcBef>
        <a:buClr>
          <a:srgbClr val="333333"/>
        </a:buClr>
        <a:buFont typeface="Arial" panose="020B0604020202020204" pitchFamily="34" charset="0"/>
        <a:buNone/>
        <a:defRPr sz="1800" b="0" i="0" kern="1200">
          <a:solidFill>
            <a:srgbClr val="333333"/>
          </a:solidFill>
          <a:latin typeface="Source Sans Pro" panose="020B0503030403020204" pitchFamily="34" charset="77"/>
          <a:ea typeface="+mn-ea"/>
          <a:cs typeface="+mn-cs"/>
        </a:defRPr>
      </a:lvl1pPr>
      <a:lvl2pPr marL="651462" indent="-285730" algn="l" defTabSz="914309" rtl="0" eaLnBrk="1" latinLnBrk="0" hangingPunct="1">
        <a:lnSpc>
          <a:spcPct val="100000"/>
        </a:lnSpc>
        <a:spcBef>
          <a:spcPts val="600"/>
        </a:spcBef>
        <a:buFont typeface="Arial" panose="020B0604020202020204" pitchFamily="34" charset="0"/>
        <a:buChar char="•"/>
        <a:defRPr sz="1600" b="0" i="0" kern="1200">
          <a:solidFill>
            <a:schemeClr val="bg2">
              <a:lumMod val="10000"/>
            </a:schemeClr>
          </a:solidFill>
          <a:latin typeface="Source Sans Pro" panose="020B0503030403020204" pitchFamily="34" charset="77"/>
          <a:ea typeface="+mn-ea"/>
          <a:cs typeface="+mn-cs"/>
        </a:defRPr>
      </a:lvl2pPr>
      <a:lvl3pPr marL="1051482" indent="-228584" algn="l" defTabSz="914309" rtl="0" eaLnBrk="1" latinLnBrk="0" hangingPunct="1">
        <a:lnSpc>
          <a:spcPct val="100000"/>
        </a:lnSpc>
        <a:spcBef>
          <a:spcPts val="600"/>
        </a:spcBef>
        <a:buFont typeface="System Font Regular"/>
        <a:buChar char="–"/>
        <a:defRPr sz="1600" b="0" i="0" kern="1200">
          <a:solidFill>
            <a:schemeClr val="bg2">
              <a:lumMod val="10000"/>
            </a:schemeClr>
          </a:solidFill>
          <a:latin typeface="Source Sans Pro Light" panose="020B0403030403020204" pitchFamily="34" charset="0"/>
          <a:ea typeface="+mn-ea"/>
          <a:cs typeface="+mn-cs"/>
        </a:defRPr>
      </a:lvl3pPr>
      <a:lvl4pPr marL="502882" indent="-228584" algn="l" defTabSz="914309" rtl="0" eaLnBrk="1" latinLnBrk="0" hangingPunct="1">
        <a:lnSpc>
          <a:spcPct val="90000"/>
        </a:lnSpc>
        <a:spcBef>
          <a:spcPts val="500"/>
        </a:spcBef>
        <a:buFont typeface="System Font Regular"/>
        <a:buChar char="–"/>
        <a:defRPr sz="1400" b="0" i="0" kern="1200">
          <a:solidFill>
            <a:schemeClr val="bg2">
              <a:lumMod val="10000"/>
            </a:schemeClr>
          </a:solidFill>
          <a:latin typeface="Source Sans Pro Light" panose="020B0403030403020204" pitchFamily="34" charset="0"/>
          <a:ea typeface="+mn-ea"/>
          <a:cs typeface="+mn-cs"/>
        </a:defRPr>
      </a:lvl4pPr>
      <a:lvl5pPr marL="548586" indent="0" algn="l" defTabSz="914309" rtl="0" eaLnBrk="1" latinLnBrk="0" hangingPunct="1">
        <a:lnSpc>
          <a:spcPct val="90000"/>
        </a:lnSpc>
        <a:spcBef>
          <a:spcPts val="500"/>
        </a:spcBef>
        <a:buFont typeface="Courier New" panose="02070309020205020404" pitchFamily="49" charset="0"/>
        <a:buNone/>
        <a:defRPr sz="1200" kern="1200">
          <a:solidFill>
            <a:schemeClr val="bg2">
              <a:lumMod val="10000"/>
            </a:schemeClr>
          </a:solidFill>
          <a:latin typeface="Montserrat" pitchFamily="2" charset="77"/>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9C776-1DF2-F661-C8F1-EE38AF4BCD0C}"/>
              </a:ext>
            </a:extLst>
          </p:cNvPr>
          <p:cNvSpPr>
            <a:spLocks noGrp="1"/>
          </p:cNvSpPr>
          <p:nvPr>
            <p:ph type="title"/>
          </p:nvPr>
        </p:nvSpPr>
        <p:spPr>
          <a:xfrm>
            <a:off x="838200" y="495300"/>
            <a:ext cx="10515600" cy="119591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77E432F9-1D32-9DB1-B209-0B92202FAB52}"/>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E382579C-1FC1-F1EE-616C-9763FFC2CE58}"/>
              </a:ext>
            </a:extLst>
          </p:cNvPr>
          <p:cNvSpPr>
            <a:spLocks noGrp="1"/>
          </p:cNvSpPr>
          <p:nvPr>
            <p:ph type="sldNum" sz="quarter" idx="4"/>
          </p:nvPr>
        </p:nvSpPr>
        <p:spPr>
          <a:xfrm>
            <a:off x="8610600" y="6350000"/>
            <a:ext cx="2743200" cy="366184"/>
          </a:xfrm>
          <a:prstGeom prst="rect">
            <a:avLst/>
          </a:prstGeom>
        </p:spPr>
        <p:txBody>
          <a:bodyPr vert="horz" lIns="91440" tIns="45720" rIns="91440" bIns="45720" rtlCol="0" anchor="ctr"/>
          <a:lstStyle>
            <a:lvl1pPr algn="r">
              <a:defRPr sz="1400" b="0" i="0" smtClean="0">
                <a:solidFill>
                  <a:schemeClr val="bg2">
                    <a:lumMod val="50000"/>
                  </a:schemeClr>
                </a:solidFill>
                <a:latin typeface="Source Sans Pro" panose="020B0503030403020204" pitchFamily="34" charset="77"/>
              </a:defRPr>
            </a:lvl1pPr>
          </a:lstStyle>
          <a:p>
            <a:pPr>
              <a:defRPr/>
            </a:pPr>
            <a:fld id="{35F0980C-1CB2-43AB-8BFB-8C29BF90380F}" type="slidenum">
              <a:rPr lang="en-US"/>
              <a:pPr>
                <a:defRPr/>
              </a:pPr>
              <a:t>‹#›</a:t>
            </a:fld>
            <a:endParaRPr lang="en-US"/>
          </a:p>
        </p:txBody>
      </p:sp>
      <p:sp>
        <p:nvSpPr>
          <p:cNvPr id="11" name="TextBox 10">
            <a:extLst>
              <a:ext uri="{FF2B5EF4-FFF2-40B4-BE49-F238E27FC236}">
                <a16:creationId xmlns:a16="http://schemas.microsoft.com/office/drawing/2014/main" id="{92695FD8-F151-D121-28D6-6690C047A597}"/>
              </a:ext>
            </a:extLst>
          </p:cNvPr>
          <p:cNvSpPr txBox="1"/>
          <p:nvPr userDrawn="1"/>
        </p:nvSpPr>
        <p:spPr>
          <a:xfrm>
            <a:off x="1176868" y="6405033"/>
            <a:ext cx="5425017" cy="230832"/>
          </a:xfrm>
          <a:prstGeom prst="rect">
            <a:avLst/>
          </a:prstGeom>
          <a:noFill/>
        </p:spPr>
        <p:txBody>
          <a:bodyPr>
            <a:spAutoFit/>
          </a:bodyPr>
          <a:lstStyle/>
          <a:p>
            <a:pPr defTabSz="914354" eaLnBrk="1" fontAlgn="auto" hangingPunct="1">
              <a:spcBef>
                <a:spcPts val="0"/>
              </a:spcBef>
              <a:spcAft>
                <a:spcPts val="0"/>
              </a:spcAft>
              <a:defRPr/>
            </a:pPr>
            <a:r>
              <a:rPr lang="en-US" altLang="en-US" sz="900">
                <a:solidFill>
                  <a:schemeClr val="bg2">
                    <a:lumMod val="50000"/>
                  </a:schemeClr>
                </a:solidFill>
                <a:latin typeface="Source Sans Pro" panose="020B0503030403020204" pitchFamily="34" charset="77"/>
              </a:rPr>
              <a:t>© World Education Services. All rights reserved.</a:t>
            </a:r>
          </a:p>
        </p:txBody>
      </p:sp>
      <p:pic>
        <p:nvPicPr>
          <p:cNvPr id="3078" name="Picture 7">
            <a:extLst>
              <a:ext uri="{FF2B5EF4-FFF2-40B4-BE49-F238E27FC236}">
                <a16:creationId xmlns:a16="http://schemas.microsoft.com/office/drawing/2014/main" id="{3FA8D809-8B8D-ED5C-DA19-7D5F4FD671B9}"/>
              </a:ext>
            </a:extLst>
          </p:cNvPr>
          <p:cNvPicPr>
            <a:picLocks noChangeAspect="1" noChangeArrowheads="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829734" y="6421967"/>
            <a:ext cx="3725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2207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Lst>
  <p:hf hdr="0" ftr="0" dt="0"/>
  <p:txStyles>
    <p:titleStyle>
      <a:lvl1pPr algn="l" defTabSz="912261" rtl="0" fontAlgn="base">
        <a:lnSpc>
          <a:spcPct val="90000"/>
        </a:lnSpc>
        <a:spcBef>
          <a:spcPct val="0"/>
        </a:spcBef>
        <a:spcAft>
          <a:spcPct val="0"/>
        </a:spcAft>
        <a:defRPr sz="2933" b="1" kern="1200">
          <a:solidFill>
            <a:schemeClr val="tx1"/>
          </a:solidFill>
          <a:latin typeface="Montserrat" pitchFamily="2" charset="77"/>
          <a:ea typeface="+mj-ea"/>
          <a:cs typeface="+mj-cs"/>
        </a:defRPr>
      </a:lvl1pPr>
      <a:lvl2pPr algn="l" defTabSz="912261" rtl="0" fontAlgn="base">
        <a:lnSpc>
          <a:spcPct val="90000"/>
        </a:lnSpc>
        <a:spcBef>
          <a:spcPct val="0"/>
        </a:spcBef>
        <a:spcAft>
          <a:spcPct val="0"/>
        </a:spcAft>
        <a:defRPr sz="2933" b="1">
          <a:solidFill>
            <a:schemeClr val="tx1"/>
          </a:solidFill>
          <a:latin typeface="Montserrat" panose="00000500000000000000" pitchFamily="2" charset="0"/>
        </a:defRPr>
      </a:lvl2pPr>
      <a:lvl3pPr algn="l" defTabSz="912261" rtl="0" fontAlgn="base">
        <a:lnSpc>
          <a:spcPct val="90000"/>
        </a:lnSpc>
        <a:spcBef>
          <a:spcPct val="0"/>
        </a:spcBef>
        <a:spcAft>
          <a:spcPct val="0"/>
        </a:spcAft>
        <a:defRPr sz="2933" b="1">
          <a:solidFill>
            <a:schemeClr val="tx1"/>
          </a:solidFill>
          <a:latin typeface="Montserrat" panose="00000500000000000000" pitchFamily="2" charset="0"/>
        </a:defRPr>
      </a:lvl3pPr>
      <a:lvl4pPr algn="l" defTabSz="912261" rtl="0" fontAlgn="base">
        <a:lnSpc>
          <a:spcPct val="90000"/>
        </a:lnSpc>
        <a:spcBef>
          <a:spcPct val="0"/>
        </a:spcBef>
        <a:spcAft>
          <a:spcPct val="0"/>
        </a:spcAft>
        <a:defRPr sz="2933" b="1">
          <a:solidFill>
            <a:schemeClr val="tx1"/>
          </a:solidFill>
          <a:latin typeface="Montserrat" panose="00000500000000000000" pitchFamily="2" charset="0"/>
        </a:defRPr>
      </a:lvl4pPr>
      <a:lvl5pPr algn="l" defTabSz="912261" rtl="0" fontAlgn="base">
        <a:lnSpc>
          <a:spcPct val="90000"/>
        </a:lnSpc>
        <a:spcBef>
          <a:spcPct val="0"/>
        </a:spcBef>
        <a:spcAft>
          <a:spcPct val="0"/>
        </a:spcAft>
        <a:defRPr sz="2933" b="1">
          <a:solidFill>
            <a:schemeClr val="tx1"/>
          </a:solidFill>
          <a:latin typeface="Montserrat" panose="00000500000000000000" pitchFamily="2" charset="0"/>
        </a:defRPr>
      </a:lvl5pPr>
      <a:lvl6pPr marL="609585" algn="l" defTabSz="912261" rtl="0" fontAlgn="base">
        <a:lnSpc>
          <a:spcPct val="90000"/>
        </a:lnSpc>
        <a:spcBef>
          <a:spcPct val="0"/>
        </a:spcBef>
        <a:spcAft>
          <a:spcPct val="0"/>
        </a:spcAft>
        <a:defRPr sz="2933" b="1">
          <a:solidFill>
            <a:schemeClr val="tx1"/>
          </a:solidFill>
          <a:latin typeface="Montserrat" panose="00000500000000000000" pitchFamily="2" charset="0"/>
        </a:defRPr>
      </a:lvl6pPr>
      <a:lvl7pPr marL="1219170" algn="l" defTabSz="912261" rtl="0" fontAlgn="base">
        <a:lnSpc>
          <a:spcPct val="90000"/>
        </a:lnSpc>
        <a:spcBef>
          <a:spcPct val="0"/>
        </a:spcBef>
        <a:spcAft>
          <a:spcPct val="0"/>
        </a:spcAft>
        <a:defRPr sz="2933" b="1">
          <a:solidFill>
            <a:schemeClr val="tx1"/>
          </a:solidFill>
          <a:latin typeface="Montserrat" panose="00000500000000000000" pitchFamily="2" charset="0"/>
        </a:defRPr>
      </a:lvl7pPr>
      <a:lvl8pPr marL="1828754" algn="l" defTabSz="912261" rtl="0" fontAlgn="base">
        <a:lnSpc>
          <a:spcPct val="90000"/>
        </a:lnSpc>
        <a:spcBef>
          <a:spcPct val="0"/>
        </a:spcBef>
        <a:spcAft>
          <a:spcPct val="0"/>
        </a:spcAft>
        <a:defRPr sz="2933" b="1">
          <a:solidFill>
            <a:schemeClr val="tx1"/>
          </a:solidFill>
          <a:latin typeface="Montserrat" panose="00000500000000000000" pitchFamily="2" charset="0"/>
        </a:defRPr>
      </a:lvl8pPr>
      <a:lvl9pPr marL="2438339" algn="l" defTabSz="912261" rtl="0" fontAlgn="base">
        <a:lnSpc>
          <a:spcPct val="90000"/>
        </a:lnSpc>
        <a:spcBef>
          <a:spcPct val="0"/>
        </a:spcBef>
        <a:spcAft>
          <a:spcPct val="0"/>
        </a:spcAft>
        <a:defRPr sz="2933" b="1">
          <a:solidFill>
            <a:schemeClr val="tx1"/>
          </a:solidFill>
          <a:latin typeface="Montserrat" panose="00000500000000000000" pitchFamily="2" charset="0"/>
        </a:defRPr>
      </a:lvl9pPr>
    </p:titleStyle>
    <p:bodyStyle>
      <a:lvl1pPr algn="l" defTabSz="912261" rtl="0" fontAlgn="base">
        <a:spcBef>
          <a:spcPts val="1200"/>
        </a:spcBef>
        <a:spcAft>
          <a:spcPct val="0"/>
        </a:spcAft>
        <a:buClr>
          <a:srgbClr val="333333"/>
        </a:buClr>
        <a:buFont typeface="Arial" panose="020B0604020202020204" pitchFamily="34" charset="0"/>
        <a:defRPr sz="1733" kern="1200">
          <a:solidFill>
            <a:srgbClr val="333333"/>
          </a:solidFill>
          <a:latin typeface="Source Sans Pro" panose="020B0503030403020204" pitchFamily="34" charset="77"/>
          <a:ea typeface="+mn-ea"/>
          <a:cs typeface="+mn-cs"/>
        </a:defRPr>
      </a:lvl1pPr>
      <a:lvl2pPr marL="649801" indent="-285744" algn="l" defTabSz="912261" rtl="0" fontAlgn="base">
        <a:spcBef>
          <a:spcPts val="600"/>
        </a:spcBef>
        <a:spcAft>
          <a:spcPct val="0"/>
        </a:spcAft>
        <a:buFont typeface="Arial" panose="020B0604020202020204" pitchFamily="34" charset="0"/>
        <a:buChar char="•"/>
        <a:defRPr sz="1600" kern="1200">
          <a:solidFill>
            <a:srgbClr val="181717"/>
          </a:solidFill>
          <a:latin typeface="Source Sans Pro" panose="020B0503030403020204" pitchFamily="34" charset="77"/>
          <a:ea typeface="+mn-ea"/>
          <a:cs typeface="+mn-cs"/>
        </a:defRPr>
      </a:lvl2pPr>
      <a:lvl3pPr marL="1049840" indent="-228594" algn="l" defTabSz="912261" rtl="0" fontAlgn="base">
        <a:spcBef>
          <a:spcPts val="600"/>
        </a:spcBef>
        <a:spcAft>
          <a:spcPct val="0"/>
        </a:spcAft>
        <a:buFont typeface="System Font Regular"/>
        <a:buChar char="–"/>
        <a:defRPr sz="1600" kern="1200">
          <a:solidFill>
            <a:srgbClr val="181717"/>
          </a:solidFill>
          <a:latin typeface="Source Sans Pro Light" panose="020B0403030403020204" pitchFamily="34" charset="0"/>
          <a:ea typeface="+mn-ea"/>
          <a:cs typeface="+mn-cs"/>
        </a:defRPr>
      </a:lvl3pPr>
      <a:lvl4pPr marL="501638" indent="-228594" algn="l" defTabSz="912261" rtl="0" fontAlgn="base">
        <a:lnSpc>
          <a:spcPct val="90000"/>
        </a:lnSpc>
        <a:spcBef>
          <a:spcPts val="500"/>
        </a:spcBef>
        <a:spcAft>
          <a:spcPct val="0"/>
        </a:spcAft>
        <a:buFont typeface="System Font Regular"/>
        <a:buChar char="–"/>
        <a:defRPr sz="1333" kern="1200">
          <a:solidFill>
            <a:srgbClr val="181717"/>
          </a:solidFill>
          <a:latin typeface="Source Sans Pro Light" panose="020B0403030403020204" pitchFamily="34" charset="0"/>
          <a:ea typeface="+mn-ea"/>
          <a:cs typeface="+mn-cs"/>
        </a:defRPr>
      </a:lvl4pPr>
      <a:lvl5pPr marL="548204" algn="l" defTabSz="912261" rtl="0" fontAlgn="base">
        <a:lnSpc>
          <a:spcPct val="90000"/>
        </a:lnSpc>
        <a:spcBef>
          <a:spcPts val="500"/>
        </a:spcBef>
        <a:spcAft>
          <a:spcPct val="0"/>
        </a:spcAft>
        <a:buFont typeface="Courier New" panose="02070309020205020404" pitchFamily="49" charset="0"/>
        <a:defRPr sz="1200" kern="1200">
          <a:solidFill>
            <a:srgbClr val="181717"/>
          </a:solidFill>
          <a:latin typeface="Montserrat" pitchFamily="2" charset="77"/>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27B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266_0.xml"/><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microsoft.com/office/2018/10/relationships/comments" Target="../comments/modernComment_273_0.xm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257_0.xml"/><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7D_125B7A61.xml"/><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7C_C3DE24BE.xml"/><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AE_F41D346.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5">
            <a:extLst>
              <a:ext uri="{FF2B5EF4-FFF2-40B4-BE49-F238E27FC236}">
                <a16:creationId xmlns:a16="http://schemas.microsoft.com/office/drawing/2014/main" id="{1D6540D9-0280-6D97-C0B6-2E22870C1244}"/>
              </a:ext>
            </a:extLst>
          </p:cNvPr>
          <p:cNvSpPr>
            <a:spLocks noGrp="1" noChangeArrowheads="1"/>
          </p:cNvSpPr>
          <p:nvPr>
            <p:ph type="ctrTitle"/>
          </p:nvPr>
        </p:nvSpPr>
        <p:spPr bwMode="auto">
          <a:xfrm>
            <a:off x="838199" y="1948077"/>
            <a:ext cx="8305801" cy="1432683"/>
          </a:xfrm>
        </p:spPr>
        <p:txBody>
          <a:bodyPr wrap="square" numCol="1" anchorCtr="0" compatLnSpc="1">
            <a:prstTxWarp prst="textNoShape">
              <a:avLst/>
            </a:prstTxWarp>
          </a:bodyPr>
          <a:lstStyle/>
          <a:p>
            <a:r>
              <a:rPr lang="en-US" altLang="en-US" sz="3200" dirty="0">
                <a:latin typeface="Montserrat" panose="00000500000000000000" pitchFamily="2" charset="0"/>
              </a:rPr>
              <a:t>The Recognition of Qualifications of Refugees and Asylum Seekers</a:t>
            </a:r>
            <a:endParaRPr lang="en-US" altLang="en-US" sz="2400" dirty="0">
              <a:latin typeface="Montserrat" panose="00000500000000000000" pitchFamily="2" charset="0"/>
            </a:endParaRPr>
          </a:p>
        </p:txBody>
      </p:sp>
      <p:sp>
        <p:nvSpPr>
          <p:cNvPr id="3" name="Subtitle 2">
            <a:extLst>
              <a:ext uri="{FF2B5EF4-FFF2-40B4-BE49-F238E27FC236}">
                <a16:creationId xmlns:a16="http://schemas.microsoft.com/office/drawing/2014/main" id="{0F4FBB6C-AC88-25CC-2941-029518041365}"/>
              </a:ext>
            </a:extLst>
          </p:cNvPr>
          <p:cNvSpPr>
            <a:spLocks noGrp="1"/>
          </p:cNvSpPr>
          <p:nvPr>
            <p:ph type="subTitle" idx="1"/>
          </p:nvPr>
        </p:nvSpPr>
        <p:spPr>
          <a:xfrm>
            <a:off x="838200" y="3472831"/>
            <a:ext cx="9623322" cy="979901"/>
          </a:xfrm>
        </p:spPr>
        <p:txBody>
          <a:bodyPr vert="horz" lIns="91440" tIns="45720" rIns="91440" bIns="45720" rtlCol="0" anchor="t">
            <a:noAutofit/>
          </a:bodyPr>
          <a:lstStyle/>
          <a:p>
            <a:pPr defTabSz="914354">
              <a:defRPr/>
            </a:pPr>
            <a:r>
              <a:rPr lang="en-US">
                <a:latin typeface="Montserrat Medium"/>
              </a:rPr>
              <a:t>Groningen Declaration Network Annual Meeting - 2022</a:t>
            </a:r>
          </a:p>
          <a:p>
            <a:pPr defTabSz="914354">
              <a:defRPr/>
            </a:pPr>
            <a:endParaRPr lang="en-US">
              <a:latin typeface="Montserrat Medium"/>
            </a:endParaRPr>
          </a:p>
        </p:txBody>
      </p:sp>
      <p:sp>
        <p:nvSpPr>
          <p:cNvPr id="4" name="Content Placeholder 3">
            <a:extLst>
              <a:ext uri="{FF2B5EF4-FFF2-40B4-BE49-F238E27FC236}">
                <a16:creationId xmlns:a16="http://schemas.microsoft.com/office/drawing/2014/main" id="{5CFEC0FA-6469-BF45-1BEB-6FD5DC1F1CC9}"/>
              </a:ext>
            </a:extLst>
          </p:cNvPr>
          <p:cNvSpPr>
            <a:spLocks noGrp="1"/>
          </p:cNvSpPr>
          <p:nvPr>
            <p:ph idx="10"/>
          </p:nvPr>
        </p:nvSpPr>
        <p:spPr>
          <a:xfrm>
            <a:off x="838201" y="4446483"/>
            <a:ext cx="6429499" cy="644712"/>
          </a:xfrm>
        </p:spPr>
        <p:txBody>
          <a:bodyPr>
            <a:normAutofit fontScale="92500" lnSpcReduction="20000"/>
          </a:bodyPr>
          <a:lstStyle/>
          <a:p>
            <a:pPr defTabSz="914354">
              <a:spcBef>
                <a:spcPts val="800"/>
              </a:spcBef>
              <a:defRPr/>
            </a:pPr>
            <a:r>
              <a:rPr lang="en-US" sz="1900">
                <a:latin typeface="Source Sans Pro"/>
              </a:rPr>
              <a:t>Beka </a:t>
            </a:r>
            <a:r>
              <a:rPr lang="en-US" sz="1900" err="1">
                <a:latin typeface="Source Sans Pro"/>
              </a:rPr>
              <a:t>Tavartkiladze</a:t>
            </a:r>
            <a:r>
              <a:rPr lang="en-US" sz="1900">
                <a:latin typeface="Source Sans Pro"/>
              </a:rPr>
              <a:t> </a:t>
            </a:r>
            <a:endParaRPr lang="en-US" sz="1900"/>
          </a:p>
          <a:p>
            <a:pPr defTabSz="914354">
              <a:spcBef>
                <a:spcPts val="800"/>
              </a:spcBef>
              <a:defRPr/>
            </a:pPr>
            <a:r>
              <a:rPr lang="en-US" sz="1900">
                <a:latin typeface="Source Sans Pro"/>
              </a:rPr>
              <a:t>Senior Director, Global Education and Knowledge</a:t>
            </a:r>
            <a:r>
              <a:rPr lang="en-US">
                <a:latin typeface="Source Sans Pro"/>
              </a:rPr>
              <a:t> </a:t>
            </a:r>
            <a:endParaRPr lang="en-US"/>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6C4CD-7DF3-4547-B64B-3713CA44B67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F836CB-C3E9-9F4A-85E3-BEB095F889E2}" type="slidenum">
              <a:rPr kumimoji="0" lang="en-US" sz="1800" b="0" i="0" u="none" strike="noStrike" kern="1200" cap="none" spc="0" normalizeH="0" baseline="0" noProof="0" smtClean="0">
                <a:ln>
                  <a:noFill/>
                </a:ln>
                <a:solidFill>
                  <a:srgbClr val="1F9055"/>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1F9055"/>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4A779D8-AB9E-4BBE-9BE3-D44AA34FBC11}"/>
              </a:ext>
            </a:extLst>
          </p:cNvPr>
          <p:cNvSpPr>
            <a:spLocks noGrp="1"/>
          </p:cNvSpPr>
          <p:nvPr>
            <p:ph type="ctrTitle"/>
          </p:nvPr>
        </p:nvSpPr>
        <p:spPr/>
        <p:txBody>
          <a:bodyPr/>
          <a:lstStyle/>
          <a:p>
            <a:r>
              <a:rPr lang="en-US"/>
              <a:t>Thank you!</a:t>
            </a:r>
            <a:endParaRPr lang="en-CA"/>
          </a:p>
        </p:txBody>
      </p:sp>
      <p:sp>
        <p:nvSpPr>
          <p:cNvPr id="4" name="Subtitle 3">
            <a:extLst>
              <a:ext uri="{FF2B5EF4-FFF2-40B4-BE49-F238E27FC236}">
                <a16:creationId xmlns:a16="http://schemas.microsoft.com/office/drawing/2014/main" id="{94D0D942-DBF7-47BB-9F68-0A874D7253FA}"/>
              </a:ext>
            </a:extLst>
          </p:cNvPr>
          <p:cNvSpPr>
            <a:spLocks noGrp="1"/>
          </p:cNvSpPr>
          <p:nvPr>
            <p:ph type="subTitle" idx="1"/>
          </p:nvPr>
        </p:nvSpPr>
        <p:spPr/>
        <p:txBody>
          <a:bodyPr/>
          <a:lstStyle/>
          <a:p>
            <a:r>
              <a:rPr lang="en-US"/>
              <a:t>Visit: wes.org</a:t>
            </a:r>
            <a:endParaRPr lang="en-CA"/>
          </a:p>
        </p:txBody>
      </p:sp>
    </p:spTree>
    <p:extLst>
      <p:ext uri="{BB962C8B-B14F-4D97-AF65-F5344CB8AC3E}">
        <p14:creationId xmlns:p14="http://schemas.microsoft.com/office/powerpoint/2010/main" val="370126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earing a head scarf&#10;&#10;Description automatically generated with low confidence">
            <a:extLst>
              <a:ext uri="{FF2B5EF4-FFF2-40B4-BE49-F238E27FC236}">
                <a16:creationId xmlns:a16="http://schemas.microsoft.com/office/drawing/2014/main" id="{8CE3A4A7-5A9E-30F3-AC70-B6BCF8750646}"/>
              </a:ext>
            </a:extLst>
          </p:cNvPr>
          <p:cNvPicPr>
            <a:picLocks noGrp="1" noChangeAspect="1"/>
          </p:cNvPicPr>
          <p:nvPr>
            <p:ph type="pic" idx="1"/>
          </p:nvPr>
        </p:nvPicPr>
        <p:blipFill rotWithShape="1">
          <a:blip r:embed="rId4"/>
          <a:srcRect l="100" r="100"/>
          <a:stretch/>
        </p:blipFill>
        <p:spPr/>
      </p:pic>
      <p:sp>
        <p:nvSpPr>
          <p:cNvPr id="4" name="Title 3">
            <a:extLst>
              <a:ext uri="{FF2B5EF4-FFF2-40B4-BE49-F238E27FC236}">
                <a16:creationId xmlns:a16="http://schemas.microsoft.com/office/drawing/2014/main" id="{52022CF6-0784-B9EC-01BA-530B4E912920}"/>
              </a:ext>
            </a:extLst>
          </p:cNvPr>
          <p:cNvSpPr>
            <a:spLocks noGrp="1"/>
          </p:cNvSpPr>
          <p:nvPr>
            <p:ph type="title"/>
          </p:nvPr>
        </p:nvSpPr>
        <p:spPr/>
        <p:txBody>
          <a:bodyPr/>
          <a:lstStyle/>
          <a:p>
            <a:pPr>
              <a:defRPr/>
            </a:pPr>
            <a:r>
              <a:rPr lang="en-US"/>
              <a:t>WES Programs  </a:t>
            </a:r>
          </a:p>
        </p:txBody>
      </p:sp>
      <p:sp>
        <p:nvSpPr>
          <p:cNvPr id="5" name="Content Placeholder 4">
            <a:extLst>
              <a:ext uri="{FF2B5EF4-FFF2-40B4-BE49-F238E27FC236}">
                <a16:creationId xmlns:a16="http://schemas.microsoft.com/office/drawing/2014/main" id="{38E2DD79-2EEE-A14B-754C-E2BBA6496F95}"/>
              </a:ext>
            </a:extLst>
          </p:cNvPr>
          <p:cNvSpPr>
            <a:spLocks noGrp="1"/>
          </p:cNvSpPr>
          <p:nvPr>
            <p:ph idx="13"/>
          </p:nvPr>
        </p:nvSpPr>
        <p:spPr/>
        <p:txBody>
          <a:bodyPr>
            <a:normAutofit/>
          </a:bodyPr>
          <a:lstStyle/>
          <a:p>
            <a:pPr>
              <a:defRPr/>
            </a:pPr>
            <a:r>
              <a:rPr lang="en-US" sz="1800">
                <a:latin typeface="Source Sans Pro" panose="020B0503030403020204" pitchFamily="34" charset="0"/>
                <a:ea typeface="Source Sans Pro" panose="020B0503030403020204" pitchFamily="34" charset="0"/>
              </a:rPr>
              <a:t>Designed to help refugees and other displaced individuals who lack verifiable academic credentials </a:t>
            </a:r>
            <a:r>
              <a:rPr lang="en-US" sz="1800" b="1">
                <a:solidFill>
                  <a:schemeClr val="accent1"/>
                </a:solidFill>
                <a:latin typeface="Source Sans Pro" panose="020B0503030403020204" pitchFamily="34" charset="0"/>
                <a:ea typeface="Source Sans Pro" panose="020B0503030403020204" pitchFamily="34" charset="0"/>
              </a:rPr>
              <a:t>move forward </a:t>
            </a:r>
            <a:r>
              <a:rPr lang="en-US" sz="1800">
                <a:latin typeface="Source Sans Pro" panose="020B0503030403020204" pitchFamily="34" charset="0"/>
                <a:ea typeface="Source Sans Pro" panose="020B0503030403020204" pitchFamily="34" charset="0"/>
              </a:rPr>
              <a:t>with their lives.</a:t>
            </a:r>
            <a:endParaRPr lang="en-US" sz="1800">
              <a:solidFill>
                <a:schemeClr val="accent2"/>
              </a:solidFill>
              <a:latin typeface="Source Sans Pro" panose="020B0503030403020204" pitchFamily="34" charset="0"/>
              <a:ea typeface="Source Sans Pro" panose="020B0503030403020204" pitchFamily="34" charset="0"/>
            </a:endParaRPr>
          </a:p>
          <a:p>
            <a:pPr>
              <a:defRPr/>
            </a:pPr>
            <a:endParaRPr lang="en-US"/>
          </a:p>
        </p:txBody>
      </p:sp>
      <p:pic>
        <p:nvPicPr>
          <p:cNvPr id="8" name="Graphic 7">
            <a:extLst>
              <a:ext uri="{FF2B5EF4-FFF2-40B4-BE49-F238E27FC236}">
                <a16:creationId xmlns:a16="http://schemas.microsoft.com/office/drawing/2014/main" id="{13DFA003-509D-0B52-BE40-49C1FB2B4150}"/>
              </a:ext>
            </a:extLst>
          </p:cNvPr>
          <p:cNvPicPr>
            <a:picLocks noChangeAspect="1"/>
          </p:cNvPicPr>
          <p:nvPr/>
        </p:nvPicPr>
        <p:blipFill>
          <a:blip r:embed="rId5"/>
          <a:stretch>
            <a:fillRect/>
          </a:stretch>
        </p:blipFill>
        <p:spPr>
          <a:xfrm>
            <a:off x="512559" y="605862"/>
            <a:ext cx="1600200" cy="16002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1">
            <a:extLst>
              <a:ext uri="{FF2B5EF4-FFF2-40B4-BE49-F238E27FC236}">
                <a16:creationId xmlns:a16="http://schemas.microsoft.com/office/drawing/2014/main" id="{CDD4E7CB-D5BC-B92F-8A89-E9A8004F7D23}"/>
              </a:ext>
            </a:extLst>
          </p:cNvPr>
          <p:cNvSpPr>
            <a:spLocks noGrp="1"/>
          </p:cNvSpPr>
          <p:nvPr>
            <p:ph type="title"/>
          </p:nvPr>
        </p:nvSpPr>
        <p:spPr/>
        <p:txBody>
          <a:bodyPr/>
          <a:lstStyle/>
          <a:p>
            <a:r>
              <a:rPr lang="en-CA" altLang="en-US">
                <a:latin typeface="Montserrat" panose="00000500000000000000" pitchFamily="2" charset="0"/>
                <a:cs typeface="Helvetica" panose="020B0604020202020204" pitchFamily="34" charset="0"/>
              </a:rPr>
              <a:t>Eliminating</a:t>
            </a:r>
            <a:r>
              <a:rPr lang="en-CA" altLang="en-US">
                <a:latin typeface="Helvetica" panose="020B0604020202020204" pitchFamily="34" charset="0"/>
                <a:cs typeface="Helvetica" panose="020B0604020202020204" pitchFamily="34" charset="0"/>
              </a:rPr>
              <a:t> Barriers</a:t>
            </a:r>
          </a:p>
        </p:txBody>
      </p:sp>
      <p:sp>
        <p:nvSpPr>
          <p:cNvPr id="39940" name="Content Placeholder 2">
            <a:extLst>
              <a:ext uri="{FF2B5EF4-FFF2-40B4-BE49-F238E27FC236}">
                <a16:creationId xmlns:a16="http://schemas.microsoft.com/office/drawing/2014/main" id="{704C554D-53A6-3143-2F13-BF92259CD200}"/>
              </a:ext>
            </a:extLst>
          </p:cNvPr>
          <p:cNvSpPr txBox="1">
            <a:spLocks/>
          </p:cNvSpPr>
          <p:nvPr/>
        </p:nvSpPr>
        <p:spPr bwMode="auto">
          <a:xfrm>
            <a:off x="1693334" y="3172885"/>
            <a:ext cx="9288258" cy="1195916"/>
          </a:xfrm>
          <a:prstGeom prst="rect">
            <a:avLst/>
          </a:prstGeom>
          <a:noFill/>
          <a:ln>
            <a:noFill/>
          </a:ln>
        </p:spPr>
        <p:txBody>
          <a:bodyPr lIns="91440" tIns="45720" rIns="91440" bIns="45720" anchor="t"/>
          <a:lstStyle>
            <a:lvl1pPr>
              <a:spcBef>
                <a:spcPts val="700"/>
              </a:spcBef>
              <a:buClr>
                <a:srgbClr val="003764"/>
              </a:buClr>
              <a:buSzPct val="8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576263" indent="-209550">
              <a:spcBef>
                <a:spcPts val="550"/>
              </a:spcBef>
              <a:buClr>
                <a:srgbClr val="1F9055"/>
              </a:buClr>
              <a:buSzPct val="80000"/>
              <a:buFont typeface="Arial" panose="020B0604020202020204" pitchFamily="34" charset="0"/>
              <a:buChar char="•"/>
              <a:defRPr sz="2600">
                <a:solidFill>
                  <a:srgbClr val="262626"/>
                </a:solidFill>
                <a:latin typeface="Verdana" panose="020B0604030504040204" pitchFamily="34" charset="0"/>
                <a:ea typeface="MS PGothic" panose="020B0600070205080204" pitchFamily="34" charset="-128"/>
                <a:cs typeface="Verdana" panose="020B0604030504040204" pitchFamily="34" charset="0"/>
              </a:defRPr>
            </a:lvl2pPr>
            <a:lvl3pPr marL="855663" indent="-169863">
              <a:spcBef>
                <a:spcPts val="500"/>
              </a:spcBef>
              <a:buClr>
                <a:srgbClr val="595959"/>
              </a:buClr>
              <a:buSzPct val="75000"/>
              <a:buFont typeface="Arial" panose="020B0604020202020204" pitchFamily="34" charset="0"/>
              <a:buChar char="•"/>
              <a:defRPr sz="2300">
                <a:solidFill>
                  <a:srgbClr val="404040"/>
                </a:solidFill>
                <a:latin typeface="Verdana" panose="020B0604030504040204" pitchFamily="34" charset="0"/>
                <a:ea typeface="MS PGothic" panose="020B0600070205080204" pitchFamily="34" charset="-128"/>
                <a:cs typeface="Verdana" panose="020B0604030504040204" pitchFamily="34" charset="0"/>
              </a:defRPr>
            </a:lvl3pPr>
            <a:lvl4pPr marL="1312863" indent="-169863">
              <a:spcBef>
                <a:spcPts val="400"/>
              </a:spcBef>
              <a:buClr>
                <a:srgbClr val="7F7F7F"/>
              </a:buClr>
              <a:buSzPct val="7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4pPr>
            <a:lvl5pPr marL="1770063" indent="-169863">
              <a:spcBef>
                <a:spcPts val="400"/>
              </a:spcBef>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5pPr>
            <a:lvl6pPr marL="2227263" indent="-169863" eaLnBrk="0" fontAlgn="base" hangingPunct="0">
              <a:spcBef>
                <a:spcPts val="400"/>
              </a:spcBef>
              <a:spcAft>
                <a:spcPct val="0"/>
              </a:spcAft>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6pPr>
            <a:lvl7pPr marL="2684463" indent="-169863" eaLnBrk="0" fontAlgn="base" hangingPunct="0">
              <a:spcBef>
                <a:spcPts val="400"/>
              </a:spcBef>
              <a:spcAft>
                <a:spcPct val="0"/>
              </a:spcAft>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7pPr>
            <a:lvl8pPr marL="3141663" indent="-169863" eaLnBrk="0" fontAlgn="base" hangingPunct="0">
              <a:spcBef>
                <a:spcPts val="400"/>
              </a:spcBef>
              <a:spcAft>
                <a:spcPct val="0"/>
              </a:spcAft>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8pPr>
            <a:lvl9pPr marL="3598863" indent="-169863" eaLnBrk="0" fontAlgn="base" hangingPunct="0">
              <a:spcBef>
                <a:spcPts val="400"/>
              </a:spcBef>
              <a:spcAft>
                <a:spcPct val="0"/>
              </a:spcAft>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9pPr>
          </a:lstStyle>
          <a:p>
            <a:pPr marL="0" marR="0" lvl="0" indent="0" algn="l" defTabSz="914377" rtl="0" eaLnBrk="1" fontAlgn="auto" latinLnBrk="0" hangingPunct="1">
              <a:lnSpc>
                <a:spcPct val="100000"/>
              </a:lnSpc>
              <a:spcBef>
                <a:spcPct val="0"/>
              </a:spcBef>
              <a:spcAft>
                <a:spcPts val="600"/>
              </a:spcAft>
              <a:buClr>
                <a:srgbClr val="333333"/>
              </a:buClr>
              <a:buSzPct val="80000"/>
              <a:buFont typeface="Wingdings" panose="05000000000000000000" pitchFamily="2" charset="2"/>
              <a:buNone/>
              <a:tabLst/>
              <a:defRPr/>
            </a:pPr>
            <a:r>
              <a:rPr kumimoji="0" lang="en-US" altLang="en-US" sz="1800" b="1" i="0" u="none" strike="noStrike" kern="1200" cap="none" spc="0" normalizeH="0" baseline="0" noProof="0">
                <a:ln>
                  <a:noFill/>
                </a:ln>
                <a:solidFill>
                  <a:srgbClr val="013763"/>
                </a:solidFill>
                <a:effectLst/>
                <a:uLnTx/>
                <a:uFillTx/>
                <a:latin typeface="Source Sans Pro"/>
                <a:ea typeface="Source Sans Pro" panose="020B0503030403020204" pitchFamily="34" charset="0"/>
              </a:rPr>
              <a:t>Solution</a:t>
            </a:r>
          </a:p>
          <a:p>
            <a:pPr marL="0" marR="0" lvl="0" indent="0" algn="l" defTabSz="914400" rtl="0" eaLnBrk="1" fontAlgn="auto" latinLnBrk="0" hangingPunct="1">
              <a:lnSpc>
                <a:spcPct val="100000"/>
              </a:lnSpc>
              <a:spcBef>
                <a:spcPct val="0"/>
              </a:spcBef>
              <a:spcAft>
                <a:spcPts val="600"/>
              </a:spcAft>
              <a:buClr>
                <a:srgbClr val="003764"/>
              </a:buClr>
              <a:buSzPct val="80000"/>
              <a:buFont typeface="Wingdings" panose="05000000000000000000" pitchFamily="2" charset="2"/>
              <a:buNone/>
              <a:tabLst/>
              <a:defRPr/>
            </a:pPr>
            <a:r>
              <a:rPr kumimoji="0" lang="en-US" altLang="en-US" sz="1800" b="1" i="0" u="none" strike="noStrike" kern="1200" cap="none" spc="0" normalizeH="0" baseline="0" noProof="0">
                <a:ln>
                  <a:noFill/>
                </a:ln>
                <a:solidFill>
                  <a:srgbClr val="1F9055"/>
                </a:solidFill>
                <a:effectLst/>
                <a:uLnTx/>
                <a:uFillTx/>
                <a:latin typeface="Source Sans Pro"/>
                <a:ea typeface="Source Sans Pro" panose="020B0503030403020204" pitchFamily="34" charset="0"/>
              </a:rPr>
              <a:t>Validate and assess </a:t>
            </a:r>
            <a:r>
              <a:rPr kumimoji="0" lang="en-US" altLang="en-US" sz="1800" b="0" i="0" u="none" strike="noStrike" kern="1200" cap="none" spc="0" normalizeH="0" baseline="0" noProof="0">
                <a:ln>
                  <a:noFill/>
                </a:ln>
                <a:solidFill>
                  <a:srgbClr val="E7E6E6">
                    <a:lumMod val="10000"/>
                  </a:srgbClr>
                </a:solidFill>
                <a:effectLst/>
                <a:uLnTx/>
                <a:uFillTx/>
                <a:latin typeface="Source Sans Pro"/>
                <a:ea typeface="Source Sans Pro" panose="020B0503030403020204" pitchFamily="34" charset="0"/>
              </a:rPr>
              <a:t>the education of individuals displaced by political unrest, conflict, and natural disasters—</a:t>
            </a:r>
            <a:r>
              <a:rPr kumimoji="0" lang="en-US" altLang="en-US" sz="1800" b="1" i="0" u="none" strike="noStrike" kern="1200" cap="none" spc="0" normalizeH="0" baseline="0" noProof="0">
                <a:ln>
                  <a:noFill/>
                </a:ln>
                <a:solidFill>
                  <a:srgbClr val="1F9055"/>
                </a:solidFill>
                <a:effectLst/>
                <a:uLnTx/>
                <a:uFillTx/>
                <a:latin typeface="Source Sans Pro"/>
                <a:ea typeface="Source Sans Pro" panose="020B0503030403020204" pitchFamily="34" charset="0"/>
              </a:rPr>
              <a:t>even when official documents are not available.</a:t>
            </a:r>
          </a:p>
        </p:txBody>
      </p:sp>
      <p:pic>
        <p:nvPicPr>
          <p:cNvPr id="88069" name="Picture 2">
            <a:extLst>
              <a:ext uri="{FF2B5EF4-FFF2-40B4-BE49-F238E27FC236}">
                <a16:creationId xmlns:a16="http://schemas.microsoft.com/office/drawing/2014/main" id="{7B1D15C4-D444-CD0D-B65A-C7718AAD3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72885"/>
            <a:ext cx="635000" cy="6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3">
            <a:extLst>
              <a:ext uri="{FF2B5EF4-FFF2-40B4-BE49-F238E27FC236}">
                <a16:creationId xmlns:a16="http://schemas.microsoft.com/office/drawing/2014/main" id="{B548895A-C57A-1661-EA98-BC4EB3138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34" y="1625601"/>
            <a:ext cx="590551"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EB7CC1DB-5107-7577-73A9-C9EEDF9E7CB1}"/>
              </a:ext>
            </a:extLst>
          </p:cNvPr>
          <p:cNvSpPr txBox="1">
            <a:spLocks/>
          </p:cNvSpPr>
          <p:nvPr/>
        </p:nvSpPr>
        <p:spPr>
          <a:xfrm>
            <a:off x="1693334" y="4726517"/>
            <a:ext cx="9577915" cy="776816"/>
          </a:xfrm>
          <a:prstGeom prst="rect">
            <a:avLst/>
          </a:prstGeom>
        </p:spPr>
        <p:txBody>
          <a:bodyPr lIns="91440" tIns="45720" rIns="91440" bIns="45720"/>
          <a:lstStyle>
            <a:lvl1pPr marL="0" indent="0" algn="l" defTabSz="914377" rtl="0" eaLnBrk="1" latinLnBrk="0" hangingPunct="1">
              <a:lnSpc>
                <a:spcPct val="100000"/>
              </a:lnSpc>
              <a:spcBef>
                <a:spcPts val="1200"/>
              </a:spcBef>
              <a:buClr>
                <a:srgbClr val="333333"/>
              </a:buClr>
              <a:buFont typeface="Arial" panose="020B0604020202020204" pitchFamily="34" charset="0"/>
              <a:buNone/>
              <a:defRPr sz="1800" b="0" i="0" kern="1200">
                <a:solidFill>
                  <a:srgbClr val="333333"/>
                </a:solidFill>
                <a:latin typeface="Source Sans Pro" panose="020B0503030403020204" pitchFamily="34" charset="77"/>
                <a:ea typeface="+mn-ea"/>
                <a:cs typeface="+mn-cs"/>
              </a:defRPr>
            </a:lvl1pPr>
            <a:lvl2pPr marL="651510" indent="-285750" algn="l" defTabSz="914377" rtl="0" eaLnBrk="1" latinLnBrk="0" hangingPunct="1">
              <a:lnSpc>
                <a:spcPct val="100000"/>
              </a:lnSpc>
              <a:spcBef>
                <a:spcPts val="600"/>
              </a:spcBef>
              <a:buFont typeface="Arial" panose="020B0604020202020204" pitchFamily="34" charset="0"/>
              <a:buNone/>
              <a:defRPr sz="1600" b="0" i="0" kern="1200">
                <a:solidFill>
                  <a:schemeClr val="bg2">
                    <a:lumMod val="10000"/>
                  </a:schemeClr>
                </a:solidFill>
                <a:latin typeface="Source Sans Pro" panose="020B0503030403020204" pitchFamily="34" charset="77"/>
                <a:ea typeface="+mn-ea"/>
                <a:cs typeface="+mn-cs"/>
              </a:defRPr>
            </a:lvl2pPr>
            <a:lvl3pPr marL="1051560" indent="-228600" algn="l" defTabSz="914377" rtl="0" eaLnBrk="1" latinLnBrk="0" hangingPunct="1">
              <a:lnSpc>
                <a:spcPct val="100000"/>
              </a:lnSpc>
              <a:spcBef>
                <a:spcPts val="600"/>
              </a:spcBef>
              <a:buFont typeface="System Font Regular"/>
              <a:buChar char="–"/>
              <a:defRPr sz="1600" b="0" i="0" kern="1200">
                <a:solidFill>
                  <a:schemeClr val="bg2">
                    <a:lumMod val="10000"/>
                  </a:schemeClr>
                </a:solidFill>
                <a:latin typeface="Source Sans Pro Light" panose="020B0403030403020204" pitchFamily="34" charset="0"/>
                <a:ea typeface="+mn-ea"/>
                <a:cs typeface="+mn-cs"/>
              </a:defRPr>
            </a:lvl3pPr>
            <a:lvl4pPr marL="502920" indent="-228600" algn="l" defTabSz="914377" rtl="0" eaLnBrk="1" latinLnBrk="0" hangingPunct="1">
              <a:lnSpc>
                <a:spcPct val="90000"/>
              </a:lnSpc>
              <a:spcBef>
                <a:spcPts val="500"/>
              </a:spcBef>
              <a:buFont typeface="System Font Regular"/>
              <a:buChar char="–"/>
              <a:defRPr sz="1400" b="0" i="0" kern="1200">
                <a:solidFill>
                  <a:schemeClr val="bg2">
                    <a:lumMod val="10000"/>
                  </a:schemeClr>
                </a:solidFill>
                <a:latin typeface="Source Sans Pro Light" panose="020B0403030403020204" pitchFamily="34" charset="0"/>
                <a:ea typeface="+mn-ea"/>
                <a:cs typeface="+mn-cs"/>
              </a:defRPr>
            </a:lvl4pPr>
            <a:lvl5pPr marL="548626" indent="0" algn="l" defTabSz="914377" rtl="0" eaLnBrk="1" latinLnBrk="0" hangingPunct="1">
              <a:lnSpc>
                <a:spcPct val="90000"/>
              </a:lnSpc>
              <a:spcBef>
                <a:spcPts val="500"/>
              </a:spcBef>
              <a:buFont typeface="Courier New" panose="02070309020205020404" pitchFamily="49" charset="0"/>
              <a:buNone/>
              <a:defRPr sz="1200" kern="1200">
                <a:solidFill>
                  <a:schemeClr val="bg2">
                    <a:lumMod val="10000"/>
                  </a:schemeClr>
                </a:solidFill>
                <a:latin typeface="Montserrat"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0"/>
              </a:spcBef>
              <a:spcAft>
                <a:spcPts val="600"/>
              </a:spcAft>
              <a:buClr>
                <a:srgbClr val="333333"/>
              </a:buClr>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13763"/>
                </a:solidFill>
                <a:effectLst/>
                <a:uLnTx/>
                <a:uFillTx/>
                <a:latin typeface="Source Sans Pro" panose="020B0503030403020204" pitchFamily="34" charset="0"/>
                <a:ea typeface="Source Sans Pro" panose="020B0503030403020204" pitchFamily="34" charset="0"/>
                <a:cs typeface="Verdana" panose="020B0604030504040204" pitchFamily="34" charset="0"/>
              </a:rPr>
              <a:t>Outcomes</a:t>
            </a:r>
          </a:p>
          <a:p>
            <a:pPr marL="0" marR="0" lvl="0" indent="0" algn="l" defTabSz="914377" rtl="0" eaLnBrk="1" fontAlgn="auto" latinLnBrk="0" hangingPunct="1">
              <a:lnSpc>
                <a:spcPct val="100000"/>
              </a:lnSpc>
              <a:spcBef>
                <a:spcPct val="0"/>
              </a:spcBef>
              <a:spcAft>
                <a:spcPts val="600"/>
              </a:spcAft>
              <a:buClr>
                <a:srgbClr val="333333"/>
              </a:buClr>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1F9055"/>
                </a:solidFill>
                <a:effectLst/>
                <a:uLnTx/>
                <a:uFillTx/>
                <a:latin typeface="Source Sans Pro" panose="020B0503030403020204" pitchFamily="34" charset="0"/>
                <a:ea typeface="Source Sans Pro" panose="020B0503030403020204" pitchFamily="34" charset="0"/>
                <a:cs typeface="Verdana" panose="020B0604030504040204" pitchFamily="34" charset="0"/>
              </a:rPr>
              <a:t>337 Syrian refugees </a:t>
            </a:r>
            <a:r>
              <a:rPr kumimoji="0" lang="en-US" altLang="en-US" sz="1800" b="0" i="0" u="none" strike="noStrike" kern="1200" cap="none" spc="0" normalizeH="0" baseline="0" noProof="0" dirty="0">
                <a:ln>
                  <a:noFill/>
                </a:ln>
                <a:solidFill>
                  <a:srgbClr val="E7E6E6">
                    <a:lumMod val="10000"/>
                  </a:srgbClr>
                </a:solidFill>
                <a:effectLst/>
                <a:uLnTx/>
                <a:uFillTx/>
                <a:latin typeface="Source Sans Pro" panose="020B0503030403020204" pitchFamily="34" charset="0"/>
                <a:ea typeface="Source Sans Pro" panose="020B0503030403020204" pitchFamily="34" charset="0"/>
                <a:cs typeface="Verdana" panose="020B0604030504040204" pitchFamily="34" charset="0"/>
              </a:rPr>
              <a:t>obtained evaluation reports in the pilot program (2016-2017)</a:t>
            </a:r>
          </a:p>
          <a:p>
            <a:pPr marL="0" marR="0" lvl="0" indent="0" algn="l" defTabSz="914377" rtl="0" eaLnBrk="1" fontAlgn="auto" latinLnBrk="0" hangingPunct="1">
              <a:lnSpc>
                <a:spcPct val="100000"/>
              </a:lnSpc>
              <a:spcBef>
                <a:spcPct val="0"/>
              </a:spcBef>
              <a:spcAft>
                <a:spcPts val="600"/>
              </a:spcAft>
              <a:buClr>
                <a:srgbClr val="333333"/>
              </a:buClr>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1F9055"/>
                </a:solidFill>
                <a:effectLst/>
                <a:uLnTx/>
                <a:uFillTx/>
                <a:latin typeface="Source Sans Pro" panose="020B0503030403020204" pitchFamily="34" charset="0"/>
                <a:ea typeface="Source Sans Pro" panose="020B0503030403020204" pitchFamily="34" charset="0"/>
                <a:cs typeface="+mn-cs"/>
              </a:rPr>
              <a:t>3,400+ individuals </a:t>
            </a:r>
            <a:r>
              <a:rPr kumimoji="0" lang="en-US" altLang="en-US" sz="1800" b="0" i="0" u="none" strike="noStrike" kern="1200" cap="none" spc="0" normalizeH="0" baseline="0" noProof="0" dirty="0">
                <a:ln>
                  <a:noFill/>
                </a:ln>
                <a:solidFill>
                  <a:srgbClr val="E7E6E6">
                    <a:lumMod val="10000"/>
                  </a:srgbClr>
                </a:solidFill>
                <a:effectLst/>
                <a:uLnTx/>
                <a:uFillTx/>
                <a:latin typeface="Source Sans Pro" panose="020B0503030403020204" pitchFamily="34" charset="0"/>
                <a:ea typeface="Source Sans Pro" panose="020B0503030403020204" pitchFamily="34" charset="0"/>
                <a:cs typeface="Verdana" panose="020B0604030504040204" pitchFamily="34" charset="0"/>
              </a:rPr>
              <a:t>benefited from the WES Gateway Program (2018-2022)</a:t>
            </a:r>
          </a:p>
          <a:p>
            <a:pPr marL="0" marR="0" lvl="0" indent="0" algn="l" defTabSz="914377" rtl="0" eaLnBrk="1" fontAlgn="auto" latinLnBrk="0" hangingPunct="1">
              <a:lnSpc>
                <a:spcPct val="100000"/>
              </a:lnSpc>
              <a:spcBef>
                <a:spcPct val="0"/>
              </a:spcBef>
              <a:spcAft>
                <a:spcPts val="600"/>
              </a:spcAft>
              <a:buClr>
                <a:srgbClr val="333333"/>
              </a:buClr>
              <a:buSzTx/>
              <a:buFont typeface="Arial" panose="020B0604020202020204" pitchFamily="34" charset="0"/>
              <a:buNone/>
              <a:tabLst/>
              <a:defRPr/>
            </a:pPr>
            <a:endParaRPr kumimoji="0" lang="en-US" altLang="en-US" sz="1800" b="0" i="0" u="none" strike="noStrike" kern="1200" cap="none" spc="0" normalizeH="0" baseline="0" noProof="0" dirty="0">
              <a:ln>
                <a:noFill/>
              </a:ln>
              <a:solidFill>
                <a:srgbClr val="FFFF00"/>
              </a:solidFill>
              <a:effectLst/>
              <a:uLnTx/>
              <a:uFillTx/>
              <a:latin typeface="Source Sans Pro" panose="020B0503030403020204" pitchFamily="34" charset="0"/>
              <a:ea typeface="Source Sans Pro" panose="020B0503030403020204" pitchFamily="34" charset="0"/>
              <a:cs typeface="Verdana" panose="020B0604030504040204" pitchFamily="34" charset="0"/>
            </a:endParaRPr>
          </a:p>
          <a:p>
            <a:pPr marL="0" marR="0" lvl="0" indent="0" algn="l" defTabSz="914377" rtl="0" eaLnBrk="1" fontAlgn="auto" latinLnBrk="0" hangingPunct="1">
              <a:lnSpc>
                <a:spcPct val="100000"/>
              </a:lnSpc>
              <a:spcBef>
                <a:spcPct val="0"/>
              </a:spcBef>
              <a:spcAft>
                <a:spcPts val="600"/>
              </a:spcAft>
              <a:buClr>
                <a:srgbClr val="333333"/>
              </a:buClr>
              <a:buSzTx/>
              <a:buFont typeface="Arial" panose="020B0604020202020204" pitchFamily="34" charset="0"/>
              <a:buNone/>
              <a:tabLst/>
              <a:defRPr/>
            </a:pPr>
            <a:endParaRPr kumimoji="0" lang="en-CA" altLang="en-US" sz="1800" b="0" i="0" u="none" strike="noStrike" kern="1200" cap="none" spc="0" normalizeH="0" baseline="0" noProof="0" dirty="0">
              <a:ln>
                <a:noFill/>
              </a:ln>
              <a:solidFill>
                <a:srgbClr val="333333"/>
              </a:solidFill>
              <a:effectLst/>
              <a:uLnTx/>
              <a:uFillTx/>
              <a:latin typeface="Verdana" panose="020B0604030504040204" pitchFamily="34" charset="0"/>
              <a:ea typeface="+mn-ea"/>
              <a:cs typeface="Verdana" panose="020B0604030504040204" pitchFamily="34" charset="0"/>
            </a:endParaRPr>
          </a:p>
        </p:txBody>
      </p:sp>
      <p:pic>
        <p:nvPicPr>
          <p:cNvPr id="88072" name="Picture 5" descr="Icon&#10;&#10;Description automatically generated">
            <a:extLst>
              <a:ext uri="{FF2B5EF4-FFF2-40B4-BE49-F238E27FC236}">
                <a16:creationId xmlns:a16="http://schemas.microsoft.com/office/drawing/2014/main" id="{153D2A9D-D375-A7D8-917A-64D96607F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1" y="4726518"/>
            <a:ext cx="510116"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23A9C430-7295-4B87-A192-DDDFF168D4E1}"/>
              </a:ext>
            </a:extLst>
          </p:cNvPr>
          <p:cNvSpPr txBox="1">
            <a:spLocks/>
          </p:cNvSpPr>
          <p:nvPr/>
        </p:nvSpPr>
        <p:spPr bwMode="auto">
          <a:xfrm>
            <a:off x="1693333" y="1625767"/>
            <a:ext cx="9288259" cy="1195916"/>
          </a:xfrm>
          <a:prstGeom prst="rect">
            <a:avLst/>
          </a:prstGeom>
          <a:noFill/>
          <a:ln>
            <a:noFill/>
          </a:ln>
        </p:spPr>
        <p:txBody>
          <a:bodyPr/>
          <a:lstStyle>
            <a:lvl1pPr>
              <a:spcBef>
                <a:spcPts val="700"/>
              </a:spcBef>
              <a:buClr>
                <a:srgbClr val="003764"/>
              </a:buClr>
              <a:buSzPct val="8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576263" indent="-209550">
              <a:spcBef>
                <a:spcPts val="550"/>
              </a:spcBef>
              <a:buClr>
                <a:srgbClr val="1F9055"/>
              </a:buClr>
              <a:buSzPct val="80000"/>
              <a:buFont typeface="Arial" panose="020B0604020202020204" pitchFamily="34" charset="0"/>
              <a:buChar char="•"/>
              <a:defRPr sz="2600">
                <a:solidFill>
                  <a:srgbClr val="262626"/>
                </a:solidFill>
                <a:latin typeface="Verdana" panose="020B0604030504040204" pitchFamily="34" charset="0"/>
                <a:ea typeface="MS PGothic" panose="020B0600070205080204" pitchFamily="34" charset="-128"/>
                <a:cs typeface="Verdana" panose="020B0604030504040204" pitchFamily="34" charset="0"/>
              </a:defRPr>
            </a:lvl2pPr>
            <a:lvl3pPr marL="855663" indent="-169863">
              <a:spcBef>
                <a:spcPts val="500"/>
              </a:spcBef>
              <a:buClr>
                <a:srgbClr val="595959"/>
              </a:buClr>
              <a:buSzPct val="75000"/>
              <a:buFont typeface="Arial" panose="020B0604020202020204" pitchFamily="34" charset="0"/>
              <a:buChar char="•"/>
              <a:defRPr sz="2300">
                <a:solidFill>
                  <a:srgbClr val="404040"/>
                </a:solidFill>
                <a:latin typeface="Verdana" panose="020B0604030504040204" pitchFamily="34" charset="0"/>
                <a:ea typeface="MS PGothic" panose="020B0600070205080204" pitchFamily="34" charset="-128"/>
                <a:cs typeface="Verdana" panose="020B0604030504040204" pitchFamily="34" charset="0"/>
              </a:defRPr>
            </a:lvl3pPr>
            <a:lvl4pPr marL="1312863" indent="-169863">
              <a:spcBef>
                <a:spcPts val="400"/>
              </a:spcBef>
              <a:buClr>
                <a:srgbClr val="7F7F7F"/>
              </a:buClr>
              <a:buSzPct val="7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4pPr>
            <a:lvl5pPr marL="1770063" indent="-169863">
              <a:spcBef>
                <a:spcPts val="400"/>
              </a:spcBef>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5pPr>
            <a:lvl6pPr marL="2227263" indent="-169863" eaLnBrk="0" fontAlgn="base" hangingPunct="0">
              <a:spcBef>
                <a:spcPts val="400"/>
              </a:spcBef>
              <a:spcAft>
                <a:spcPct val="0"/>
              </a:spcAft>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6pPr>
            <a:lvl7pPr marL="2684463" indent="-169863" eaLnBrk="0" fontAlgn="base" hangingPunct="0">
              <a:spcBef>
                <a:spcPts val="400"/>
              </a:spcBef>
              <a:spcAft>
                <a:spcPct val="0"/>
              </a:spcAft>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7pPr>
            <a:lvl8pPr marL="3141663" indent="-169863" eaLnBrk="0" fontAlgn="base" hangingPunct="0">
              <a:spcBef>
                <a:spcPts val="400"/>
              </a:spcBef>
              <a:spcAft>
                <a:spcPct val="0"/>
              </a:spcAft>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8pPr>
            <a:lvl9pPr marL="3598863" indent="-169863" eaLnBrk="0" fontAlgn="base" hangingPunct="0">
              <a:spcBef>
                <a:spcPts val="400"/>
              </a:spcBef>
              <a:spcAft>
                <a:spcPct val="0"/>
              </a:spcAft>
              <a:buClr>
                <a:schemeClr val="bg2"/>
              </a:buClr>
              <a:buSzPct val="65000"/>
              <a:buFont typeface="Arial" panose="020B0604020202020204" pitchFamily="34" charset="0"/>
              <a:buChar char="•"/>
              <a:defRPr sz="2000">
                <a:solidFill>
                  <a:srgbClr val="404040"/>
                </a:solidFill>
                <a:latin typeface="Verdana" panose="020B0604030504040204" pitchFamily="34" charset="0"/>
                <a:ea typeface="MS PGothic" panose="020B0600070205080204" pitchFamily="34" charset="-128"/>
                <a:cs typeface="Verdana" panose="020B0604030504040204" pitchFamily="34" charset="0"/>
              </a:defRPr>
            </a:lvl9pPr>
          </a:lstStyle>
          <a:p>
            <a:pPr marL="0" marR="0" lvl="0" indent="0" algn="l" defTabSz="914377" rtl="0" eaLnBrk="1" fontAlgn="auto" latinLnBrk="0" hangingPunct="1">
              <a:lnSpc>
                <a:spcPct val="100000"/>
              </a:lnSpc>
              <a:spcBef>
                <a:spcPct val="0"/>
              </a:spcBef>
              <a:spcAft>
                <a:spcPts val="600"/>
              </a:spcAft>
              <a:buClr>
                <a:srgbClr val="003764"/>
              </a:buClr>
              <a:buSzPct val="80000"/>
              <a:buFont typeface="Wingdings" panose="05000000000000000000" pitchFamily="2" charset="2"/>
              <a:buNone/>
              <a:tabLst/>
              <a:defRPr/>
            </a:pPr>
            <a:r>
              <a:rPr kumimoji="0" lang="en-US" altLang="en-US" sz="1800" b="1" i="0" u="none" strike="noStrike" kern="1200" cap="none" spc="0" normalizeH="0" baseline="0" noProof="0" dirty="0">
                <a:ln>
                  <a:noFill/>
                </a:ln>
                <a:solidFill>
                  <a:srgbClr val="013763"/>
                </a:solidFill>
                <a:effectLst/>
                <a:uLnTx/>
                <a:uFillTx/>
                <a:latin typeface="Source Sans Pro" panose="020B0503030403020204" pitchFamily="34" charset="0"/>
                <a:ea typeface="Source Sans Pro" panose="020B0503030403020204" pitchFamily="34" charset="0"/>
              </a:rPr>
              <a:t>Challenge </a:t>
            </a:r>
          </a:p>
          <a:p>
            <a:pPr marL="0" marR="0" lvl="0" indent="0" algn="l" defTabSz="914400" rtl="0" eaLnBrk="1" fontAlgn="auto" latinLnBrk="0" hangingPunct="1">
              <a:lnSpc>
                <a:spcPct val="100000"/>
              </a:lnSpc>
              <a:spcBef>
                <a:spcPct val="0"/>
              </a:spcBef>
              <a:spcAft>
                <a:spcPts val="600"/>
              </a:spcAft>
              <a:buClr>
                <a:srgbClr val="003764"/>
              </a:buClr>
              <a:buSzPct val="80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E7E6E6">
                    <a:lumMod val="10000"/>
                  </a:srgbClr>
                </a:solidFill>
                <a:effectLst/>
                <a:uLnTx/>
                <a:uFillTx/>
                <a:latin typeface="Source Sans Pro"/>
                <a:ea typeface="Source Sans Pro"/>
                <a:cs typeface="Verdana" panose="020B0604030504040204" pitchFamily="34" charset="0"/>
              </a:rPr>
              <a:t>How can displaced individuals who have only </a:t>
            </a:r>
            <a:r>
              <a:rPr kumimoji="0" lang="en-US" altLang="en-US" sz="1800" b="1" i="0" u="none" strike="noStrike" kern="1200" cap="none" spc="0" normalizeH="0" baseline="0" noProof="0" dirty="0">
                <a:ln>
                  <a:noFill/>
                </a:ln>
                <a:solidFill>
                  <a:srgbClr val="1F9055"/>
                </a:solidFill>
                <a:effectLst/>
                <a:uLnTx/>
                <a:uFillTx/>
                <a:latin typeface="Source Sans Pro"/>
                <a:ea typeface="Source Sans Pro"/>
                <a:cs typeface="Verdana" panose="020B0604030504040204" pitchFamily="34" charset="0"/>
              </a:rPr>
              <a:t>partial or </a:t>
            </a:r>
            <a:r>
              <a:rPr kumimoji="0" lang="en-US" altLang="en-US" sz="1800" b="1" i="0" u="none" strike="noStrike" kern="1200" cap="none" spc="0" normalizeH="0" baseline="0" noProof="0">
                <a:ln>
                  <a:noFill/>
                </a:ln>
                <a:solidFill>
                  <a:srgbClr val="1F9055"/>
                </a:solidFill>
                <a:effectLst/>
                <a:uLnTx/>
                <a:uFillTx/>
                <a:latin typeface="Source Sans Pro"/>
                <a:ea typeface="Source Sans Pro"/>
              </a:rPr>
              <a:t>un</a:t>
            </a:r>
            <a:r>
              <a:rPr kumimoji="0" lang="en-US" altLang="en-US" sz="1800" b="1" i="0" u="none" strike="noStrike" kern="1200" cap="none" spc="0" normalizeH="0" baseline="0" noProof="0">
                <a:ln>
                  <a:noFill/>
                </a:ln>
                <a:solidFill>
                  <a:srgbClr val="1F9055"/>
                </a:solidFill>
                <a:effectLst/>
                <a:uLnTx/>
                <a:uFillTx/>
                <a:latin typeface="Source Sans Pro"/>
                <a:ea typeface="Source Sans Pro"/>
                <a:cs typeface="Verdana" panose="020B0604030504040204" pitchFamily="34" charset="0"/>
              </a:rPr>
              <a:t>official</a:t>
            </a:r>
            <a:r>
              <a:rPr kumimoji="0" lang="en-US" altLang="en-US" sz="1800" b="1" i="0" u="none" strike="noStrike" kern="1200" cap="none" spc="0" normalizeH="0" baseline="0" noProof="0" dirty="0">
                <a:ln>
                  <a:noFill/>
                </a:ln>
                <a:solidFill>
                  <a:srgbClr val="1F9055"/>
                </a:solidFill>
                <a:effectLst/>
                <a:uLnTx/>
                <a:uFillTx/>
                <a:latin typeface="Source Sans Pro"/>
                <a:ea typeface="Source Sans Pro"/>
                <a:cs typeface="Verdana" panose="020B0604030504040204" pitchFamily="34" charset="0"/>
              </a:rPr>
              <a:t> </a:t>
            </a:r>
            <a:r>
              <a:rPr kumimoji="0" lang="en-US" altLang="en-US" sz="1800" b="0" i="0" u="none" strike="noStrike" kern="1200" cap="none" spc="0" normalizeH="0" baseline="0" noProof="0" dirty="0">
                <a:ln>
                  <a:noFill/>
                </a:ln>
                <a:solidFill>
                  <a:srgbClr val="E7E6E6">
                    <a:lumMod val="10000"/>
                  </a:srgbClr>
                </a:solidFill>
                <a:effectLst/>
                <a:uLnTx/>
                <a:uFillTx/>
                <a:latin typeface="Source Sans Pro"/>
                <a:ea typeface="Source Sans Pro"/>
                <a:cs typeface="Verdana" panose="020B0604030504040204" pitchFamily="34" charset="0"/>
              </a:rPr>
              <a:t>academic documents prove their qualifications? </a:t>
            </a:r>
            <a:endParaRPr kumimoji="0" lang="en-US" altLang="en-US" sz="1800" b="1" i="0" u="none" strike="noStrike" kern="1200" cap="none" spc="0" normalizeH="0" baseline="0" noProof="0" dirty="0">
              <a:ln>
                <a:noFill/>
              </a:ln>
              <a:solidFill>
                <a:srgbClr val="E7E6E6">
                  <a:lumMod val="10000"/>
                </a:srgbClr>
              </a:solidFill>
              <a:effectLst/>
              <a:uLnTx/>
              <a:uFillTx/>
              <a:latin typeface="Source Sans Pro" panose="020B0503030403020204" pitchFamily="34" charset="0"/>
              <a:ea typeface="Source Sans Pro" panose="020B0503030403020204" pitchFamily="34" charset="0"/>
              <a:cs typeface="Verdana" panose="020B0604030504040204" pitchFamily="34" charset="0"/>
            </a:endParaRPr>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1556-9369-C676-073A-C5E6B4B64A0D}"/>
              </a:ext>
            </a:extLst>
          </p:cNvPr>
          <p:cNvSpPr>
            <a:spLocks noGrp="1"/>
          </p:cNvSpPr>
          <p:nvPr>
            <p:ph type="title"/>
          </p:nvPr>
        </p:nvSpPr>
        <p:spPr>
          <a:xfrm>
            <a:off x="839788" y="456666"/>
            <a:ext cx="11352212" cy="539115"/>
          </a:xfrm>
        </p:spPr>
        <p:txBody>
          <a:bodyPr>
            <a:noAutofit/>
          </a:bodyPr>
          <a:lstStyle/>
          <a:p>
            <a:pPr algn="l" defTabSz="914354" fontAlgn="auto">
              <a:spcAft>
                <a:spcPts val="0"/>
              </a:spcAft>
              <a:defRPr/>
            </a:pPr>
            <a:r>
              <a:rPr lang="en-US" sz="3000"/>
              <a:t>Credential Recognition for Refugees </a:t>
            </a:r>
            <a:br>
              <a:rPr lang="en-US" sz="3000"/>
            </a:br>
            <a:r>
              <a:rPr lang="en-US" sz="3000"/>
              <a:t>in Canada and the U.S.</a:t>
            </a:r>
          </a:p>
        </p:txBody>
      </p:sp>
      <p:sp>
        <p:nvSpPr>
          <p:cNvPr id="4" name="Content Placeholder 3">
            <a:extLst>
              <a:ext uri="{FF2B5EF4-FFF2-40B4-BE49-F238E27FC236}">
                <a16:creationId xmlns:a16="http://schemas.microsoft.com/office/drawing/2014/main" id="{742DB58E-0A76-152D-02F1-5EBC4EFDB064}"/>
              </a:ext>
            </a:extLst>
          </p:cNvPr>
          <p:cNvSpPr>
            <a:spLocks noGrp="1"/>
          </p:cNvSpPr>
          <p:nvPr>
            <p:ph sz="half" idx="1"/>
          </p:nvPr>
        </p:nvSpPr>
        <p:spPr>
          <a:xfrm>
            <a:off x="1178563" y="1917238"/>
            <a:ext cx="4344908" cy="3944981"/>
          </a:xfrm>
        </p:spPr>
        <p:txBody>
          <a:bodyPr vert="horz" lIns="91440" tIns="45720" rIns="91440" bIns="45720" rtlCol="0" anchor="t">
            <a:normAutofit/>
          </a:bodyPr>
          <a:lstStyle/>
          <a:p>
            <a:pPr algn="ctr" defTabSz="914354" fontAlgn="auto">
              <a:spcBef>
                <a:spcPts val="0"/>
              </a:spcBef>
              <a:spcAft>
                <a:spcPts val="1600"/>
              </a:spcAft>
              <a:defRPr/>
            </a:pPr>
            <a:r>
              <a:rPr lang="en-US" sz="1800" b="1">
                <a:solidFill>
                  <a:srgbClr val="013763"/>
                </a:solidFill>
                <a:latin typeface="Source Sans Pro"/>
                <a:ea typeface="Source Sans Pro" panose="020B0503030403020204" pitchFamily="34" charset="0"/>
              </a:rPr>
              <a:t>Canada</a:t>
            </a:r>
          </a:p>
          <a:p>
            <a:pPr marL="285750" indent="-285750" defTabSz="914354" fontAlgn="auto">
              <a:spcBef>
                <a:spcPts val="0"/>
              </a:spcBef>
              <a:spcAft>
                <a:spcPts val="1600"/>
              </a:spcAft>
              <a:buFont typeface="Arial" panose="020B0604020202020204" pitchFamily="34" charset="0"/>
              <a:buChar char="•"/>
              <a:defRPr/>
            </a:pPr>
            <a:r>
              <a:rPr lang="en-US" sz="1600" b="1">
                <a:solidFill>
                  <a:schemeClr val="bg2">
                    <a:lumMod val="10000"/>
                  </a:schemeClr>
                </a:solidFill>
                <a:latin typeface="Source Sans Pro"/>
                <a:ea typeface="Source Sans Pro" panose="020B0503030403020204" pitchFamily="34" charset="0"/>
              </a:rPr>
              <a:t>Academic</a:t>
            </a:r>
            <a:r>
              <a:rPr lang="en-US" sz="1600">
                <a:solidFill>
                  <a:schemeClr val="bg2">
                    <a:lumMod val="10000"/>
                  </a:schemeClr>
                </a:solidFill>
                <a:latin typeface="Source Sans Pro"/>
                <a:ea typeface="Source Sans Pro" panose="020B0503030403020204" pitchFamily="34" charset="0"/>
              </a:rPr>
              <a:t>: University of Toronto, McGill University, York University, McMaster University, and others</a:t>
            </a:r>
          </a:p>
          <a:p>
            <a:pPr marL="285115" indent="-285115" defTabSz="914354" fontAlgn="auto">
              <a:spcBef>
                <a:spcPts val="400"/>
              </a:spcBef>
              <a:spcAft>
                <a:spcPts val="600"/>
              </a:spcAft>
              <a:buFont typeface="Arial" panose="020B0604020202020204" pitchFamily="34" charset="0"/>
              <a:buChar char="•"/>
              <a:defRPr/>
            </a:pPr>
            <a:r>
              <a:rPr lang="en-US" sz="1600" b="1">
                <a:solidFill>
                  <a:schemeClr val="bg2">
                    <a:lumMod val="10000"/>
                  </a:schemeClr>
                </a:solidFill>
                <a:latin typeface="Source Sans Pro"/>
                <a:ea typeface="Source Sans Pro" panose="020B0503030403020204" pitchFamily="34" charset="0"/>
              </a:rPr>
              <a:t>Community colleges </a:t>
            </a:r>
            <a:r>
              <a:rPr lang="en-US" sz="1600">
                <a:solidFill>
                  <a:schemeClr val="bg2">
                    <a:lumMod val="10000"/>
                  </a:schemeClr>
                </a:solidFill>
                <a:latin typeface="Source Sans Pro"/>
                <a:ea typeface="Source Sans Pro" panose="020B0503030403020204" pitchFamily="34" charset="0"/>
              </a:rPr>
              <a:t>across Canada</a:t>
            </a:r>
          </a:p>
          <a:p>
            <a:pPr marL="285115" indent="-285115" defTabSz="914354" fontAlgn="auto">
              <a:spcBef>
                <a:spcPts val="400"/>
              </a:spcBef>
              <a:spcAft>
                <a:spcPts val="600"/>
              </a:spcAft>
              <a:buFont typeface="Arial" panose="020B0604020202020204" pitchFamily="34" charset="0"/>
              <a:buChar char="•"/>
              <a:defRPr/>
            </a:pPr>
            <a:r>
              <a:rPr lang="en-US" sz="1600" b="1">
                <a:solidFill>
                  <a:schemeClr val="bg2">
                    <a:lumMod val="10000"/>
                  </a:schemeClr>
                </a:solidFill>
                <a:latin typeface="Source Sans Pro"/>
                <a:ea typeface="Source Sans Pro" panose="020B0503030403020204" pitchFamily="34" charset="0"/>
              </a:rPr>
              <a:t>Regulatory bodies</a:t>
            </a:r>
            <a:r>
              <a:rPr lang="en-US" sz="1600">
                <a:solidFill>
                  <a:schemeClr val="bg2">
                    <a:lumMod val="10000"/>
                  </a:schemeClr>
                </a:solidFill>
                <a:latin typeface="Source Sans Pro"/>
                <a:ea typeface="Source Sans Pro" panose="020B0503030403020204" pitchFamily="34" charset="0"/>
              </a:rPr>
              <a:t>: Engineering, accounting, dentistry, medical laboratory, HR, and others</a:t>
            </a:r>
          </a:p>
          <a:p>
            <a:pPr marL="285115" indent="-285115" defTabSz="914354" fontAlgn="auto">
              <a:spcBef>
                <a:spcPts val="400"/>
              </a:spcBef>
              <a:spcAft>
                <a:spcPts val="600"/>
              </a:spcAft>
              <a:buFont typeface="Arial" panose="020B0604020202020204" pitchFamily="34" charset="0"/>
              <a:buChar char="•"/>
              <a:defRPr/>
            </a:pPr>
            <a:r>
              <a:rPr lang="en-US" sz="1600" b="1">
                <a:solidFill>
                  <a:schemeClr val="bg2">
                    <a:lumMod val="10000"/>
                  </a:schemeClr>
                </a:solidFill>
                <a:latin typeface="Source Sans Pro"/>
                <a:ea typeface="Source Sans Pro" panose="020B0503030403020204" pitchFamily="34" charset="0"/>
              </a:rPr>
              <a:t>Apprenticeship programs: </a:t>
            </a:r>
            <a:r>
              <a:rPr lang="en-US" sz="1600">
                <a:solidFill>
                  <a:schemeClr val="bg2">
                    <a:lumMod val="10000"/>
                  </a:schemeClr>
                </a:solidFill>
                <a:latin typeface="Source Sans Pro"/>
                <a:ea typeface="Source Sans Pro" panose="020B0503030403020204" pitchFamily="34" charset="0"/>
              </a:rPr>
              <a:t>Carpentry, construction</a:t>
            </a:r>
            <a:endParaRPr lang="en-US" sz="1600">
              <a:solidFill>
                <a:schemeClr val="bg2">
                  <a:lumMod val="10000"/>
                </a:schemeClr>
              </a:solidFill>
              <a:latin typeface="Source Sans Pro"/>
            </a:endParaRPr>
          </a:p>
        </p:txBody>
      </p:sp>
      <p:sp>
        <p:nvSpPr>
          <p:cNvPr id="5" name="Content Placeholder 4">
            <a:extLst>
              <a:ext uri="{FF2B5EF4-FFF2-40B4-BE49-F238E27FC236}">
                <a16:creationId xmlns:a16="http://schemas.microsoft.com/office/drawing/2014/main" id="{D1DF1234-B7B8-119C-A56F-93DCDA9C7A38}"/>
              </a:ext>
            </a:extLst>
          </p:cNvPr>
          <p:cNvSpPr>
            <a:spLocks noGrp="1"/>
          </p:cNvSpPr>
          <p:nvPr>
            <p:ph sz="half" idx="13"/>
          </p:nvPr>
        </p:nvSpPr>
        <p:spPr>
          <a:xfrm>
            <a:off x="6714391" y="1911235"/>
            <a:ext cx="4344908" cy="3944981"/>
          </a:xfrm>
        </p:spPr>
        <p:txBody>
          <a:bodyPr vert="horz" lIns="91440" tIns="45720" rIns="91440" bIns="45720" rtlCol="0" anchor="t">
            <a:noAutofit/>
          </a:bodyPr>
          <a:lstStyle/>
          <a:p>
            <a:pPr algn="ctr" defTabSz="914354" fontAlgn="auto">
              <a:spcBef>
                <a:spcPts val="0"/>
              </a:spcBef>
              <a:spcAft>
                <a:spcPts val="1800"/>
              </a:spcAft>
              <a:defRPr/>
            </a:pPr>
            <a:r>
              <a:rPr lang="en-US" sz="1800" b="1">
                <a:solidFill>
                  <a:srgbClr val="013763"/>
                </a:solidFill>
                <a:latin typeface="Source Sans Pro"/>
                <a:ea typeface="Source Sans Pro" panose="020B0503030403020204" pitchFamily="34" charset="0"/>
              </a:rPr>
              <a:t>U.S.</a:t>
            </a:r>
            <a:endParaRPr lang="en-US" sz="1800" b="1">
              <a:solidFill>
                <a:schemeClr val="bg2">
                  <a:lumMod val="10000"/>
                </a:schemeClr>
              </a:solidFill>
              <a:latin typeface="Source Sans Pro"/>
            </a:endParaRPr>
          </a:p>
          <a:p>
            <a:pPr marL="285750" indent="-285750" defTabSz="914354" fontAlgn="auto">
              <a:spcBef>
                <a:spcPts val="0"/>
              </a:spcBef>
              <a:spcAft>
                <a:spcPts val="0"/>
              </a:spcAft>
              <a:buFont typeface="Arial" panose="020B0604020202020204" pitchFamily="34" charset="0"/>
              <a:buChar char="•"/>
              <a:defRPr/>
            </a:pPr>
            <a:r>
              <a:rPr lang="en-US" sz="1600" b="1">
                <a:latin typeface="Source Sans Pro"/>
              </a:rPr>
              <a:t>Academic</a:t>
            </a:r>
            <a:r>
              <a:rPr lang="en-US" sz="1600">
                <a:latin typeface="Source Sans Pro"/>
              </a:rPr>
              <a:t>: Harvard, Columbia, </a:t>
            </a:r>
            <a:r>
              <a:rPr lang="en-US" sz="1600">
                <a:solidFill>
                  <a:schemeClr val="bg2">
                    <a:lumMod val="10000"/>
                  </a:schemeClr>
                </a:solidFill>
                <a:latin typeface="Source Sans Pro"/>
                <a:ea typeface="Source Sans Pro" panose="020B0503030403020204" pitchFamily="34" charset="0"/>
              </a:rPr>
              <a:t>Georgetown, Fordham, George Mason, Hartford, and others</a:t>
            </a:r>
          </a:p>
          <a:p>
            <a:pPr marL="285115" indent="-285115" defTabSz="914354" fontAlgn="auto">
              <a:lnSpc>
                <a:spcPct val="120000"/>
              </a:lnSpc>
              <a:spcBef>
                <a:spcPts val="400"/>
              </a:spcBef>
              <a:spcAft>
                <a:spcPts val="600"/>
              </a:spcAft>
              <a:buFont typeface="Arial" panose="020B0604020202020204" pitchFamily="34" charset="0"/>
              <a:buChar char="•"/>
              <a:defRPr/>
            </a:pPr>
            <a:r>
              <a:rPr lang="en-US" sz="1600" b="1">
                <a:solidFill>
                  <a:schemeClr val="bg2">
                    <a:lumMod val="10000"/>
                  </a:schemeClr>
                </a:solidFill>
                <a:latin typeface="Source Sans Pro"/>
                <a:ea typeface="Source Sans Pro" panose="020B0503030403020204" pitchFamily="34" charset="0"/>
              </a:rPr>
              <a:t>Community colleges </a:t>
            </a:r>
            <a:r>
              <a:rPr lang="en-US" sz="1600">
                <a:solidFill>
                  <a:schemeClr val="bg2">
                    <a:lumMod val="10000"/>
                  </a:schemeClr>
                </a:solidFill>
                <a:latin typeface="Source Sans Pro"/>
                <a:ea typeface="Source Sans Pro" panose="020B0503030403020204" pitchFamily="34" charset="0"/>
              </a:rPr>
              <a:t>across the U.S.</a:t>
            </a:r>
          </a:p>
          <a:p>
            <a:pPr marL="285115" indent="-285115" defTabSz="914354" fontAlgn="auto">
              <a:lnSpc>
                <a:spcPct val="120000"/>
              </a:lnSpc>
              <a:spcBef>
                <a:spcPts val="400"/>
              </a:spcBef>
              <a:spcAft>
                <a:spcPts val="600"/>
              </a:spcAft>
              <a:buFont typeface="Arial" panose="020B0604020202020204" pitchFamily="34" charset="0"/>
              <a:buChar char="•"/>
              <a:defRPr/>
            </a:pPr>
            <a:r>
              <a:rPr lang="en-US" sz="1600" b="1">
                <a:latin typeface="Source Sans Pro"/>
              </a:rPr>
              <a:t>Regulatory bodies</a:t>
            </a:r>
            <a:r>
              <a:rPr lang="en-US" sz="1600">
                <a:latin typeface="Source Sans Pro"/>
              </a:rPr>
              <a:t>: </a:t>
            </a:r>
            <a:r>
              <a:rPr lang="en-US" sz="1600">
                <a:latin typeface="Source Sans Pro"/>
                <a:ea typeface="Source Sans Pro" panose="020B0503030403020204" pitchFamily="34" charset="0"/>
              </a:rPr>
              <a:t>Education, public health, accounting, medical technology, and so on</a:t>
            </a:r>
          </a:p>
          <a:p>
            <a:pPr marL="285115" indent="-285115" defTabSz="914354" fontAlgn="auto">
              <a:lnSpc>
                <a:spcPct val="120000"/>
              </a:lnSpc>
              <a:spcBef>
                <a:spcPts val="400"/>
              </a:spcBef>
              <a:spcAft>
                <a:spcPts val="600"/>
              </a:spcAft>
              <a:buFont typeface="Arial" panose="020B0604020202020204" pitchFamily="34" charset="0"/>
              <a:buChar char="•"/>
              <a:defRPr/>
            </a:pPr>
            <a:r>
              <a:rPr lang="en-US" sz="1600" b="1">
                <a:latin typeface="Source Sans Pro"/>
                <a:ea typeface="Source Sans Pro" panose="020B0503030403020204" pitchFamily="34" charset="0"/>
              </a:rPr>
              <a:t>Employers:</a:t>
            </a:r>
            <a:r>
              <a:rPr lang="en-US" sz="1600">
                <a:latin typeface="Source Sans Pro"/>
                <a:ea typeface="Source Sans Pro" panose="020B0503030403020204" pitchFamily="34" charset="0"/>
              </a:rPr>
              <a:t> Multinational companies, school districts, local, state, and federal agencies</a:t>
            </a:r>
          </a:p>
        </p:txBody>
      </p:sp>
      <p:sp>
        <p:nvSpPr>
          <p:cNvPr id="3" name="Slide Number Placeholder 2">
            <a:extLst>
              <a:ext uri="{FF2B5EF4-FFF2-40B4-BE49-F238E27FC236}">
                <a16:creationId xmlns:a16="http://schemas.microsoft.com/office/drawing/2014/main" id="{D4DF15E9-C3BC-1390-7AF8-A6B821144102}"/>
              </a:ext>
            </a:extLst>
          </p:cNvPr>
          <p:cNvSpPr>
            <a:spLocks noGrp="1"/>
          </p:cNvSpPr>
          <p:nvPr>
            <p:ph type="sldNum" sz="quarter" idx="14"/>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44127DD-8DA2-4BBB-BD62-588D6FC6761B}" type="slidenum">
              <a:rPr kumimoji="0" lang="en-US" sz="1400" b="0" i="0" u="none" strike="noStrike" kern="1200" cap="none" spc="0" normalizeH="0" baseline="0" noProof="0">
                <a:ln>
                  <a:noFill/>
                </a:ln>
                <a:solidFill>
                  <a:srgbClr val="E7E6E6">
                    <a:lumMod val="50000"/>
                  </a:srgbClr>
                </a:solidFill>
                <a:effectLst/>
                <a:uLnTx/>
                <a:uFillTx/>
                <a:latin typeface="Source Sans Pro" panose="020B0503030403020204" pitchFamily="34" charset="77"/>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E7E6E6">
                  <a:lumMod val="50000"/>
                </a:srgbClr>
              </a:solidFill>
              <a:effectLst/>
              <a:uLnTx/>
              <a:uFillTx/>
              <a:latin typeface="Source Sans Pro" panose="020B0503030403020204" pitchFamily="34" charset="77"/>
              <a:ea typeface="+mn-ea"/>
              <a:cs typeface="+mn-cs"/>
            </a:endParaRPr>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AA2152D-0BBB-4BC1-8352-A2A5C40076AE}"/>
              </a:ext>
            </a:extLst>
          </p:cNvPr>
          <p:cNvSpPr>
            <a:spLocks noGrp="1"/>
          </p:cNvSpPr>
          <p:nvPr>
            <p:ph idx="1"/>
          </p:nvPr>
        </p:nvSpPr>
        <p:spPr/>
        <p:txBody>
          <a:bodyPr vert="horz" lIns="91440" tIns="45720" rIns="91440" bIns="45720" rtlCol="0" anchor="t">
            <a:normAutofit/>
          </a:bodyPr>
          <a:lstStyle/>
          <a:p>
            <a:pPr>
              <a:spcBef>
                <a:spcPct val="0"/>
              </a:spcBef>
              <a:spcAft>
                <a:spcPts val="600"/>
              </a:spcAft>
              <a:defRPr/>
            </a:pPr>
            <a:r>
              <a:rPr lang="en-US" sz="1800" b="1" dirty="0">
                <a:solidFill>
                  <a:schemeClr val="accent3"/>
                </a:solidFill>
                <a:latin typeface="Source Sans Pro"/>
                <a:ea typeface="Source Sans Pro" panose="020B0503030403020204" pitchFamily="34" charset="0"/>
              </a:rPr>
              <a:t>Purpose: </a:t>
            </a:r>
            <a:r>
              <a:rPr lang="en-US" sz="1600" dirty="0">
                <a:latin typeface="Source Sans Pro"/>
                <a:ea typeface="Source Sans Pro" panose="020B0503030403020204" pitchFamily="34" charset="0"/>
                <a:cs typeface="Times New Roman"/>
              </a:rPr>
              <a:t>P</a:t>
            </a:r>
            <a:r>
              <a:rPr lang="en-US" sz="1600" dirty="0">
                <a:effectLst/>
                <a:latin typeface="Source Sans Pro"/>
                <a:ea typeface="Source Sans Pro" panose="020B0503030403020204" pitchFamily="34" charset="0"/>
                <a:cs typeface="Times New Roman"/>
              </a:rPr>
              <a:t>artner to facilitate access to credential evaluations with the aim of furthering the academic and career goals of eligible individuals who lack standard proof of academic achievement</a:t>
            </a:r>
            <a:r>
              <a:rPr lang="en-US" sz="1600" dirty="0">
                <a:latin typeface="Source Sans Pro"/>
                <a:ea typeface="Source Sans Pro" panose="020B0503030403020204" pitchFamily="34" charset="0"/>
                <a:cs typeface="Times New Roman"/>
              </a:rPr>
              <a:t> </a:t>
            </a:r>
            <a:endParaRPr lang="en-US" sz="1600" dirty="0">
              <a:effectLst/>
              <a:latin typeface="Source Sans Pro"/>
              <a:ea typeface="Source Sans Pro" panose="020B0503030403020204" pitchFamily="34" charset="0"/>
              <a:cs typeface="Times New Roman" panose="02020603050405020304" pitchFamily="18" charset="0"/>
            </a:endParaRPr>
          </a:p>
          <a:p>
            <a:pPr>
              <a:spcBef>
                <a:spcPct val="0"/>
              </a:spcBef>
              <a:spcAft>
                <a:spcPts val="600"/>
              </a:spcAft>
              <a:defRPr/>
            </a:pPr>
            <a:endParaRPr lang="en-CA" altLang="en-US" sz="1600" dirty="0">
              <a:latin typeface="Source Sans Pro" panose="020B0503030403020204" pitchFamily="34" charset="0"/>
              <a:ea typeface="Source Sans Pro" panose="020B0503030403020204" pitchFamily="34" charset="0"/>
              <a:cs typeface="Verdana" panose="020B0604030504040204" pitchFamily="34" charset="0"/>
            </a:endParaRPr>
          </a:p>
          <a:p>
            <a:pPr>
              <a:spcBef>
                <a:spcPct val="0"/>
              </a:spcBef>
              <a:spcAft>
                <a:spcPts val="600"/>
              </a:spcAft>
              <a:defRPr/>
            </a:pPr>
            <a:r>
              <a:rPr lang="en-US" altLang="en-US" sz="1800" b="1" dirty="0">
                <a:solidFill>
                  <a:schemeClr val="accent3"/>
                </a:solidFill>
                <a:latin typeface="Source Sans Pro"/>
                <a:ea typeface="Source Sans Pro" panose="020B0503030403020204" pitchFamily="34" charset="0"/>
              </a:rPr>
              <a:t>Project </a:t>
            </a:r>
            <a:r>
              <a:rPr lang="en-GB" sz="1800" b="1" dirty="0">
                <a:solidFill>
                  <a:schemeClr val="accent3"/>
                </a:solidFill>
                <a:latin typeface="Source Sans Pro"/>
                <a:ea typeface="Source Sans Pro" panose="020B0503030403020204" pitchFamily="34" charset="0"/>
              </a:rPr>
              <a:t>Benefits:</a:t>
            </a:r>
            <a:r>
              <a:rPr lang="en-US" altLang="en-US" sz="1800" b="1" dirty="0">
                <a:solidFill>
                  <a:schemeClr val="accent3"/>
                </a:solidFill>
                <a:latin typeface="Source Sans Pro"/>
                <a:ea typeface="Source Sans Pro" panose="020B0503030403020204" pitchFamily="34" charset="0"/>
              </a:rPr>
              <a:t> </a:t>
            </a:r>
          </a:p>
          <a:p>
            <a:pPr marL="285750" indent="-285750">
              <a:spcBef>
                <a:spcPct val="0"/>
              </a:spcBef>
              <a:spcAft>
                <a:spcPts val="600"/>
              </a:spcAft>
              <a:buFont typeface="Arial" panose="020B0604020202020204" pitchFamily="34" charset="0"/>
              <a:buChar char="•"/>
              <a:defRPr/>
            </a:pPr>
            <a:r>
              <a:rPr lang="en-GB" sz="1600" dirty="0">
                <a:solidFill>
                  <a:schemeClr val="bg2">
                    <a:lumMod val="10000"/>
                  </a:schemeClr>
                </a:solidFill>
                <a:latin typeface="Source Sans Pro"/>
                <a:ea typeface="Source Sans Pro" panose="020B0503030403020204" pitchFamily="34" charset="0"/>
              </a:rPr>
              <a:t>Opportunities to access education, employment opportunities, and sustainable livelihoods in South Africa and beyond</a:t>
            </a:r>
          </a:p>
          <a:p>
            <a:pPr marL="285750" indent="-285750">
              <a:spcBef>
                <a:spcPct val="0"/>
              </a:spcBef>
              <a:spcAft>
                <a:spcPts val="600"/>
              </a:spcAft>
              <a:buFont typeface="Arial" panose="020B0604020202020204" pitchFamily="34" charset="0"/>
              <a:buChar char="•"/>
              <a:defRPr/>
            </a:pPr>
            <a:r>
              <a:rPr lang="en-GB" sz="1600" dirty="0">
                <a:solidFill>
                  <a:schemeClr val="bg2">
                    <a:lumMod val="10000"/>
                  </a:schemeClr>
                </a:solidFill>
                <a:latin typeface="Source Sans Pro"/>
                <a:ea typeface="Source Sans Pro" panose="020B0503030403020204" pitchFamily="34" charset="0"/>
              </a:rPr>
              <a:t>Much-needed scarce skills added to the South African economy, and beyond</a:t>
            </a:r>
          </a:p>
          <a:p>
            <a:pPr marL="285750" indent="-285750">
              <a:spcBef>
                <a:spcPct val="0"/>
              </a:spcBef>
              <a:spcAft>
                <a:spcPts val="600"/>
              </a:spcAft>
              <a:buFont typeface="Arial" panose="020B0604020202020204" pitchFamily="34" charset="0"/>
              <a:buChar char="•"/>
              <a:defRPr/>
            </a:pPr>
            <a:r>
              <a:rPr lang="en-GB" sz="1600" dirty="0">
                <a:solidFill>
                  <a:schemeClr val="bg2">
                    <a:lumMod val="10000"/>
                  </a:schemeClr>
                </a:solidFill>
                <a:latin typeface="Source Sans Pro"/>
                <a:ea typeface="Source Sans Pro" panose="020B0503030403020204" pitchFamily="34" charset="0"/>
              </a:rPr>
              <a:t>Potential to scale into other parts of the African continent so that more African countries will ratify and implement the provisions of the Addis Convention</a:t>
            </a:r>
            <a:endParaRPr lang="en-US" sz="1600" dirty="0">
              <a:solidFill>
                <a:schemeClr val="bg2">
                  <a:lumMod val="10000"/>
                </a:schemeClr>
              </a:solidFill>
              <a:latin typeface="Source Sans Pro"/>
              <a:ea typeface="Source Sans Pro" panose="020B0503030403020204" pitchFamily="34" charset="0"/>
            </a:endParaRPr>
          </a:p>
          <a:p>
            <a:pPr>
              <a:spcBef>
                <a:spcPct val="0"/>
              </a:spcBef>
              <a:spcAft>
                <a:spcPts val="600"/>
              </a:spcAft>
              <a:buNone/>
              <a:defRPr/>
            </a:pPr>
            <a:endParaRPr lang="en-US" sz="1600" dirty="0">
              <a:latin typeface="Times New Roman" panose="02020603050405020304" pitchFamily="18" charset="0"/>
              <a:ea typeface="Times New Roman" panose="02020603050405020304" pitchFamily="18" charset="0"/>
            </a:endParaRPr>
          </a:p>
          <a:p>
            <a:pPr>
              <a:spcBef>
                <a:spcPct val="0"/>
              </a:spcBef>
              <a:spcAft>
                <a:spcPts val="600"/>
              </a:spcAft>
              <a:buNone/>
              <a:defRPr/>
            </a:pPr>
            <a:endParaRPr lang="en-GB" sz="1600" dirty="0">
              <a:latin typeface="Calibri" panose="020F0502020204030204" pitchFamily="34" charset="0"/>
              <a:ea typeface="Times New Roman" panose="02020603050405020304" pitchFamily="18" charset="0"/>
            </a:endParaRPr>
          </a:p>
          <a:p>
            <a:pPr>
              <a:lnSpc>
                <a:spcPts val="1200"/>
              </a:lnSpc>
              <a:spcBef>
                <a:spcPts val="0"/>
              </a:spcBef>
              <a:spcAft>
                <a:spcPts val="0"/>
              </a:spcAft>
              <a:defRPr/>
            </a:pPr>
            <a:endParaRPr lang="en-US" sz="1600" dirty="0">
              <a:latin typeface="Times New Roman" panose="02020603050405020304" pitchFamily="18" charset="0"/>
              <a:ea typeface="Times New Roman" panose="02020603050405020304" pitchFamily="18" charset="0"/>
            </a:endParaRPr>
          </a:p>
          <a:p>
            <a:pPr>
              <a:spcBef>
                <a:spcPct val="0"/>
              </a:spcBef>
              <a:spcAft>
                <a:spcPts val="600"/>
              </a:spcAft>
              <a:buNone/>
              <a:defRPr/>
            </a:pPr>
            <a:endParaRPr lang="en-US" altLang="en-US" sz="1600" b="1" dirty="0">
              <a:solidFill>
                <a:schemeClr val="tx2"/>
              </a:solidFill>
              <a:latin typeface="Montserrat SemiBold" pitchFamily="2" charset="77"/>
              <a:ea typeface="Source Sans Pro" panose="020B0503030403020204" pitchFamily="34" charset="0"/>
            </a:endParaRPr>
          </a:p>
          <a:p>
            <a:endParaRPr lang="en-CA" dirty="0"/>
          </a:p>
        </p:txBody>
      </p:sp>
      <p:sp>
        <p:nvSpPr>
          <p:cNvPr id="2" name="Title 1">
            <a:extLst>
              <a:ext uri="{FF2B5EF4-FFF2-40B4-BE49-F238E27FC236}">
                <a16:creationId xmlns:a16="http://schemas.microsoft.com/office/drawing/2014/main" id="{7F91E5EE-2031-A82E-A077-CC673D9A0BC2}"/>
              </a:ext>
            </a:extLst>
          </p:cNvPr>
          <p:cNvSpPr>
            <a:spLocks noGrp="1"/>
          </p:cNvSpPr>
          <p:nvPr>
            <p:ph type="title"/>
          </p:nvPr>
        </p:nvSpPr>
        <p:spPr/>
        <p:txBody>
          <a:bodyPr/>
          <a:lstStyle/>
          <a:p>
            <a:pPr>
              <a:defRPr/>
            </a:pPr>
            <a:r>
              <a:rPr lang="en-CA" altLang="en-US" sz="3000" dirty="0">
                <a:solidFill>
                  <a:schemeClr val="accent1"/>
                </a:solidFill>
                <a:latin typeface="Montserrat" panose="00000500000000000000" pitchFamily="2" charset="0"/>
                <a:ea typeface="MS PGothic" panose="020B0600070205080204" pitchFamily="34" charset="-128"/>
                <a:cs typeface="Helvetica" panose="020B0604020202020204" pitchFamily="34" charset="0"/>
              </a:rPr>
              <a:t>WES/SAQA Collaboration </a:t>
            </a:r>
            <a:r>
              <a:rPr lang="en-US" altLang="en-US" sz="3000" dirty="0">
                <a:solidFill>
                  <a:schemeClr val="accent1"/>
                </a:solidFill>
                <a:latin typeface="Montserrat" panose="00000500000000000000" pitchFamily="2" charset="0"/>
                <a:ea typeface="MS PGothic" panose="020B0600070205080204" pitchFamily="34" charset="-128"/>
                <a:cs typeface="Helvetica" panose="020B0604020202020204" pitchFamily="34" charset="0"/>
              </a:rPr>
              <a:t> </a:t>
            </a:r>
            <a:endParaRPr lang="en-US" sz="3000" dirty="0">
              <a:solidFill>
                <a:schemeClr val="accent1"/>
              </a:solidFill>
              <a:latin typeface="Helvetica" panose="020B0604020202020204" pitchFamily="34" charset="0"/>
              <a:ea typeface="MS PGothic" panose="020B0600070205080204" pitchFamily="34" charset="-128"/>
              <a:cs typeface="Helvetica"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8AD6E-DE63-A33E-EC31-BCDF8EF46426}"/>
              </a:ext>
            </a:extLst>
          </p:cNvPr>
          <p:cNvSpPr>
            <a:spLocks noGrp="1"/>
          </p:cNvSpPr>
          <p:nvPr>
            <p:ph idx="1"/>
          </p:nvPr>
        </p:nvSpPr>
        <p:spPr/>
        <p:txBody>
          <a:bodyPr>
            <a:normAutofit/>
          </a:bodyPr>
          <a:lstStyle/>
          <a:p>
            <a:pPr marL="342900" indent="-342900" fontAlgn="base">
              <a:spcBef>
                <a:spcPts val="700"/>
              </a:spcBef>
              <a:spcAft>
                <a:spcPts val="900"/>
              </a:spcAft>
              <a:buClrTx/>
              <a:buSzPct val="100000"/>
              <a:buFont typeface="Arial" panose="020B0604020202020204" pitchFamily="34" charset="0"/>
              <a:buChar char="•"/>
            </a:pPr>
            <a:r>
              <a:rPr lang="en-US" altLang="en-US" sz="1800" dirty="0">
                <a:solidFill>
                  <a:srgbClr val="000000"/>
                </a:solidFill>
                <a:latin typeface="Source Sans Pro" panose="020B0503030403020204" pitchFamily="34" charset="0"/>
                <a:ea typeface="Source Sans Pro" panose="020B0503030403020204" pitchFamily="34" charset="0"/>
              </a:rPr>
              <a:t>Due to the inability of many refugees to obtain official documents, the assessment of a refugee</a:t>
            </a:r>
            <a:r>
              <a:rPr lang="ja-JP" altLang="en-US" sz="1800" dirty="0">
                <a:solidFill>
                  <a:srgbClr val="000000"/>
                </a:solidFill>
                <a:latin typeface="Source Sans Pro" panose="020B0503030403020204" pitchFamily="34" charset="0"/>
                <a:ea typeface="游ゴシック"/>
              </a:rPr>
              <a:t>’</a:t>
            </a:r>
            <a:r>
              <a:rPr lang="en-US" altLang="ja-JP" sz="1800" dirty="0">
                <a:solidFill>
                  <a:srgbClr val="000000"/>
                </a:solidFill>
                <a:latin typeface="Source Sans Pro" panose="020B0503030403020204" pitchFamily="34" charset="0"/>
                <a:ea typeface="Source Sans Pro" panose="020B0503030403020204" pitchFamily="34" charset="0"/>
              </a:rPr>
              <a:t>s qualifications calls for a different approach than is normally used  </a:t>
            </a:r>
          </a:p>
          <a:p>
            <a:pPr marL="342900" indent="-342900" fontAlgn="base">
              <a:spcBef>
                <a:spcPts val="700"/>
              </a:spcBef>
              <a:spcAft>
                <a:spcPts val="900"/>
              </a:spcAft>
              <a:buClrTx/>
              <a:buSzPct val="100000"/>
              <a:buFont typeface="Arial" panose="020B0604020202020204" pitchFamily="34" charset="0"/>
              <a:buChar char="•"/>
            </a:pPr>
            <a:r>
              <a:rPr lang="en-US" altLang="en-US" sz="1800" dirty="0">
                <a:solidFill>
                  <a:srgbClr val="000000"/>
                </a:solidFill>
                <a:latin typeface="Source Sans Pro" panose="020B0503030403020204" pitchFamily="34" charset="0"/>
                <a:ea typeface="Source Sans Pro" panose="020B0503030403020204" pitchFamily="34" charset="0"/>
              </a:rPr>
              <a:t>An </a:t>
            </a:r>
            <a:r>
              <a:rPr lang="ja-JP" altLang="en-US" sz="1800" dirty="0">
                <a:solidFill>
                  <a:srgbClr val="000000"/>
                </a:solidFill>
                <a:latin typeface="Source Sans Pro" panose="020B0503030403020204" pitchFamily="34" charset="0"/>
                <a:ea typeface="游ゴシック"/>
              </a:rPr>
              <a:t>“</a:t>
            </a:r>
            <a:r>
              <a:rPr lang="en-US" altLang="ja-JP" sz="1800" dirty="0">
                <a:solidFill>
                  <a:srgbClr val="000000"/>
                </a:solidFill>
                <a:latin typeface="Source Sans Pro" panose="020B0503030403020204" pitchFamily="34" charset="0"/>
                <a:ea typeface="Source Sans Pro" panose="020B0503030403020204" pitchFamily="34" charset="0"/>
              </a:rPr>
              <a:t>alternative assessment</a:t>
            </a:r>
            <a:r>
              <a:rPr lang="ja-JP" altLang="en-US" sz="1800" dirty="0">
                <a:solidFill>
                  <a:srgbClr val="000000"/>
                </a:solidFill>
                <a:latin typeface="Source Sans Pro" panose="020B0503030403020204" pitchFamily="34" charset="0"/>
                <a:ea typeface="游ゴシック"/>
              </a:rPr>
              <a:t>”</a:t>
            </a:r>
            <a:r>
              <a:rPr lang="en-US" altLang="ja-JP" sz="1800" dirty="0">
                <a:solidFill>
                  <a:srgbClr val="000000"/>
                </a:solidFill>
                <a:latin typeface="Source Sans Pro" panose="020B0503030403020204" pitchFamily="34" charset="0"/>
                <a:ea typeface="Source Sans Pro" panose="020B0503030403020204" pitchFamily="34" charset="0"/>
              </a:rPr>
              <a:t> is based on available evidence of educational attainment and professional achievements when official documents cannot be obtained</a:t>
            </a:r>
          </a:p>
          <a:p>
            <a:pPr marL="342900" indent="-342900" fontAlgn="base">
              <a:spcBef>
                <a:spcPts val="700"/>
              </a:spcBef>
              <a:spcAft>
                <a:spcPts val="900"/>
              </a:spcAft>
              <a:buClrTx/>
              <a:buSzPct val="100000"/>
              <a:buFont typeface="Arial" panose="020B0604020202020204" pitchFamily="34" charset="0"/>
              <a:buChar char="•"/>
            </a:pPr>
            <a:r>
              <a:rPr lang="en-US" altLang="en-US" sz="1800" dirty="0">
                <a:solidFill>
                  <a:srgbClr val="000000"/>
                </a:solidFill>
                <a:latin typeface="Source Sans Pro" panose="020B0503030403020204" pitchFamily="34" charset="0"/>
                <a:ea typeface="Source Sans Pro" panose="020B0503030403020204" pitchFamily="34" charset="0"/>
              </a:rPr>
              <a:t>Information and documentation provided by the candidate along with the knowledge of global educational systems to reconstruct the candidate</a:t>
            </a:r>
            <a:r>
              <a:rPr lang="ja-JP" altLang="en-US" sz="1800" dirty="0">
                <a:solidFill>
                  <a:srgbClr val="000000"/>
                </a:solidFill>
                <a:latin typeface="Source Sans Pro" panose="020B0503030403020204" pitchFamily="34" charset="0"/>
                <a:ea typeface="游ゴシック"/>
              </a:rPr>
              <a:t>’</a:t>
            </a:r>
            <a:r>
              <a:rPr lang="en-US" altLang="ja-JP" sz="1800" dirty="0">
                <a:solidFill>
                  <a:srgbClr val="000000"/>
                </a:solidFill>
                <a:latin typeface="Source Sans Pro" panose="020B0503030403020204" pitchFamily="34" charset="0"/>
                <a:ea typeface="Source Sans Pro" panose="020B0503030403020204" pitchFamily="34" charset="0"/>
              </a:rPr>
              <a:t>s academic history</a:t>
            </a:r>
          </a:p>
          <a:p>
            <a:pPr marL="342900" indent="-342900" fontAlgn="base">
              <a:spcBef>
                <a:spcPts val="700"/>
              </a:spcBef>
              <a:spcAft>
                <a:spcPts val="900"/>
              </a:spcAft>
              <a:buClrTx/>
              <a:buSzPct val="100000"/>
              <a:buFont typeface="Arial" panose="020B0604020202020204" pitchFamily="34" charset="0"/>
              <a:buChar char="•"/>
            </a:pPr>
            <a:r>
              <a:rPr lang="en-US" altLang="en-US" sz="1800" dirty="0">
                <a:solidFill>
                  <a:srgbClr val="000000"/>
                </a:solidFill>
                <a:latin typeface="Source Sans Pro" panose="020B0503030403020204" pitchFamily="34" charset="0"/>
                <a:ea typeface="Source Sans Pro" panose="020B0503030403020204" pitchFamily="34" charset="0"/>
              </a:rPr>
              <a:t>WES/SAQA piloted a new alternative assessment methodology</a:t>
            </a:r>
            <a:endParaRPr lang="en-US" sz="1800" dirty="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7F91E5EE-2031-A82E-A077-CC673D9A0BC2}"/>
              </a:ext>
            </a:extLst>
          </p:cNvPr>
          <p:cNvSpPr>
            <a:spLocks noGrp="1"/>
          </p:cNvSpPr>
          <p:nvPr>
            <p:ph type="title"/>
          </p:nvPr>
        </p:nvSpPr>
        <p:spPr/>
        <p:txBody>
          <a:bodyPr/>
          <a:lstStyle/>
          <a:p>
            <a:pPr>
              <a:defRPr/>
            </a:pPr>
            <a:r>
              <a:rPr lang="en-CA" altLang="en-US" sz="3000">
                <a:solidFill>
                  <a:schemeClr val="accent1"/>
                </a:solidFill>
                <a:latin typeface="Montserrat" panose="00000500000000000000" pitchFamily="2" charset="0"/>
                <a:ea typeface="MS PGothic" panose="020B0600070205080204" pitchFamily="34" charset="-128"/>
                <a:cs typeface="Helvetica" panose="020B0604020202020204" pitchFamily="34" charset="0"/>
              </a:rPr>
              <a:t>WES/SAQA Approach</a:t>
            </a:r>
            <a:endParaRPr lang="en-US" sz="3000">
              <a:solidFill>
                <a:schemeClr val="accent1"/>
              </a:solidFill>
              <a:latin typeface="Helvetica" panose="020B0604020202020204" pitchFamily="34" charset="0"/>
              <a:ea typeface="MS PGothic" panose="020B0600070205080204" pitchFamily="34" charset="-128"/>
              <a:cs typeface="Helvetica" panose="020B0604020202020204" pitchFamily="34" charset="0"/>
            </a:endParaRPr>
          </a:p>
        </p:txBody>
      </p:sp>
    </p:spTree>
    <p:extLst>
      <p:ext uri="{BB962C8B-B14F-4D97-AF65-F5344CB8AC3E}">
        <p14:creationId xmlns:p14="http://schemas.microsoft.com/office/powerpoint/2010/main" val="30798499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6FBCF-EA46-2F44-7D18-F74B7DBE1604}"/>
              </a:ext>
            </a:extLst>
          </p:cNvPr>
          <p:cNvSpPr>
            <a:spLocks noGrp="1"/>
          </p:cNvSpPr>
          <p:nvPr>
            <p:ph idx="1"/>
          </p:nvPr>
        </p:nvSpPr>
        <p:spPr/>
        <p:txBody>
          <a:bodyPr vert="horz" lIns="91440" tIns="45720" rIns="91440" bIns="45720" rtlCol="0" anchor="t">
            <a:noAutofit/>
          </a:bodyPr>
          <a:lstStyle/>
          <a:p>
            <a:pPr marL="285750" indent="-285750">
              <a:buFont typeface="Arial" panose="020B0604020202020204" pitchFamily="34" charset="0"/>
              <a:buChar char="•"/>
            </a:pPr>
            <a:r>
              <a:rPr lang="en-US" sz="1800" b="0" i="0" u="none" strike="noStrike" baseline="0" dirty="0">
                <a:solidFill>
                  <a:schemeClr val="bg2">
                    <a:lumMod val="10000"/>
                  </a:schemeClr>
                </a:solidFill>
                <a:latin typeface="Source Sans Pro"/>
                <a:ea typeface="Source Sans Pro" panose="020B0503030403020204" pitchFamily="34" charset="0"/>
              </a:rPr>
              <a:t>WES/SAQA is testing the </a:t>
            </a:r>
            <a:r>
              <a:rPr lang="en-US" sz="1800" dirty="0">
                <a:solidFill>
                  <a:schemeClr val="bg2">
                    <a:lumMod val="10000"/>
                  </a:schemeClr>
                </a:solidFill>
                <a:latin typeface="Source Sans Pro"/>
                <a:ea typeface="Source Sans Pro" panose="020B0503030403020204" pitchFamily="34" charset="0"/>
              </a:rPr>
              <a:t>Interview-Based</a:t>
            </a:r>
            <a:r>
              <a:rPr lang="en-US" sz="1800" b="0" i="0" u="none" strike="noStrike" baseline="0" dirty="0">
                <a:solidFill>
                  <a:schemeClr val="bg2">
                    <a:lumMod val="10000"/>
                  </a:schemeClr>
                </a:solidFill>
                <a:latin typeface="Source Sans Pro"/>
                <a:ea typeface="Source Sans Pro" panose="020B0503030403020204" pitchFamily="34" charset="0"/>
              </a:rPr>
              <a:t> Assessment (UNESCO/EQPR model) and the WES Gateway model to </a:t>
            </a:r>
            <a:r>
              <a:rPr lang="en-US" sz="1800" dirty="0">
                <a:solidFill>
                  <a:schemeClr val="bg2">
                    <a:lumMod val="10000"/>
                  </a:schemeClr>
                </a:solidFill>
                <a:latin typeface="Source Sans Pro"/>
                <a:ea typeface="Source Sans Pro" panose="020B0503030403020204" pitchFamily="34" charset="0"/>
              </a:rPr>
              <a:t>evaluate</a:t>
            </a:r>
            <a:r>
              <a:rPr lang="en-US" sz="1800" b="0" i="0" u="none" strike="noStrike" baseline="0" dirty="0">
                <a:solidFill>
                  <a:schemeClr val="bg2">
                    <a:lumMod val="10000"/>
                  </a:schemeClr>
                </a:solidFill>
                <a:latin typeface="Source Sans Pro"/>
                <a:ea typeface="Source Sans Pro" panose="020B0503030403020204" pitchFamily="34" charset="0"/>
              </a:rPr>
              <a:t> qualifications without supporting documentation.</a:t>
            </a:r>
          </a:p>
          <a:p>
            <a:pPr marL="285750" indent="-285750">
              <a:buFont typeface="Arial" panose="020B0604020202020204" pitchFamily="34" charset="0"/>
              <a:buChar char="•"/>
            </a:pPr>
            <a:r>
              <a:rPr lang="en-US" sz="1800" b="0" i="0" u="none" strike="noStrike" baseline="0" dirty="0">
                <a:solidFill>
                  <a:schemeClr val="bg2">
                    <a:lumMod val="10000"/>
                  </a:schemeClr>
                </a:solidFill>
                <a:latin typeface="Source Sans Pro"/>
                <a:ea typeface="Source Sans Pro" panose="020B0503030403020204" pitchFamily="34" charset="0"/>
              </a:rPr>
              <a:t>WES senior evaluators </a:t>
            </a:r>
            <a:r>
              <a:rPr lang="en-US" sz="1800" dirty="0">
                <a:solidFill>
                  <a:schemeClr val="bg2">
                    <a:lumMod val="10000"/>
                  </a:schemeClr>
                </a:solidFill>
                <a:latin typeface="Source Sans Pro"/>
                <a:ea typeface="Source Sans Pro" panose="020B0503030403020204" pitchFamily="34" charset="0"/>
              </a:rPr>
              <a:t>are </a:t>
            </a:r>
            <a:r>
              <a:rPr lang="en-US" sz="1800" b="0" i="0" u="none" strike="noStrike" baseline="0" dirty="0">
                <a:solidFill>
                  <a:schemeClr val="bg2">
                    <a:lumMod val="10000"/>
                  </a:schemeClr>
                </a:solidFill>
                <a:latin typeface="Source Sans Pro"/>
                <a:ea typeface="Source Sans Pro" panose="020B0503030403020204" pitchFamily="34" charset="0"/>
              </a:rPr>
              <a:t>available for input during the interview process.</a:t>
            </a:r>
            <a:r>
              <a:rPr lang="en-US" sz="1800" dirty="0">
                <a:solidFill>
                  <a:schemeClr val="bg2">
                    <a:lumMod val="10000"/>
                  </a:schemeClr>
                </a:solidFill>
                <a:latin typeface="Source Sans Pro"/>
                <a:ea typeface="Source Sans Pro" panose="020B0503030403020204" pitchFamily="34" charset="0"/>
              </a:rPr>
              <a:t> </a:t>
            </a:r>
            <a:endParaRPr lang="en-US" sz="1800" b="0" i="0" u="none" strike="noStrike" baseline="0" dirty="0">
              <a:solidFill>
                <a:schemeClr val="bg2">
                  <a:lumMod val="10000"/>
                </a:schemeClr>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800" b="0" i="0" u="none" strike="noStrike" baseline="0" dirty="0">
                <a:solidFill>
                  <a:schemeClr val="bg2">
                    <a:lumMod val="10000"/>
                  </a:schemeClr>
                </a:solidFill>
                <a:latin typeface="Source Sans Pro"/>
                <a:ea typeface="Source Sans Pro" panose="020B0503030403020204" pitchFamily="34" charset="0"/>
              </a:rPr>
              <a:t>Once qualifications are successfully verified, they will be subjected to a SAQA comparison to its 10 Level NQF, after which an electronic SAQA Certificate of Evaluation (</a:t>
            </a:r>
            <a:r>
              <a:rPr lang="en-US" sz="1800" b="0" i="0" u="none" strike="noStrike" baseline="0" dirty="0" err="1">
                <a:solidFill>
                  <a:schemeClr val="bg2">
                    <a:lumMod val="10000"/>
                  </a:schemeClr>
                </a:solidFill>
                <a:latin typeface="Source Sans Pro"/>
                <a:ea typeface="Source Sans Pro" panose="020B0503030403020204" pitchFamily="34" charset="0"/>
              </a:rPr>
              <a:t>eSCoE</a:t>
            </a:r>
            <a:r>
              <a:rPr lang="en-US" sz="1800" b="0" i="0" u="none" strike="noStrike" baseline="0" dirty="0">
                <a:solidFill>
                  <a:schemeClr val="bg2">
                    <a:lumMod val="10000"/>
                  </a:schemeClr>
                </a:solidFill>
                <a:latin typeface="Source Sans Pro"/>
                <a:ea typeface="Source Sans Pro" panose="020B0503030403020204" pitchFamily="34" charset="0"/>
              </a:rPr>
              <a:t>) will be issued by SAQA.</a:t>
            </a:r>
            <a:r>
              <a:rPr lang="en-US" sz="1800" dirty="0">
                <a:solidFill>
                  <a:schemeClr val="bg2">
                    <a:lumMod val="10000"/>
                  </a:schemeClr>
                </a:solidFill>
                <a:latin typeface="Source Sans Pro"/>
                <a:ea typeface="Source Sans Pro" panose="020B0503030403020204" pitchFamily="34" charset="0"/>
              </a:rPr>
              <a:t> </a:t>
            </a:r>
            <a:endParaRPr lang="en-US" sz="1800" b="0" i="0" u="none" strike="noStrike" baseline="0" dirty="0">
              <a:solidFill>
                <a:schemeClr val="bg2">
                  <a:lumMod val="10000"/>
                </a:schemeClr>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800" b="0" i="0" u="none" strike="noStrike" baseline="0" dirty="0">
                <a:solidFill>
                  <a:schemeClr val="bg2">
                    <a:lumMod val="10000"/>
                  </a:schemeClr>
                </a:solidFill>
                <a:latin typeface="Source Sans Pro"/>
                <a:ea typeface="Source Sans Pro" panose="020B0503030403020204" pitchFamily="34" charset="0"/>
              </a:rPr>
              <a:t>WES in consultation with SAQA is developing a course-by-course supplementary report where possible that will be provided to the </a:t>
            </a:r>
            <a:r>
              <a:rPr lang="en-US" sz="1800" dirty="0">
                <a:solidFill>
                  <a:schemeClr val="bg2">
                    <a:lumMod val="10000"/>
                  </a:schemeClr>
                </a:solidFill>
                <a:latin typeface="Source Sans Pro"/>
                <a:ea typeface="Source Sans Pro" panose="020B0503030403020204" pitchFamily="34" charset="0"/>
              </a:rPr>
              <a:t>refugee or displaced</a:t>
            </a:r>
            <a:r>
              <a:rPr lang="en-US" sz="1800" b="0" i="0" u="none" strike="noStrike" baseline="0" dirty="0">
                <a:solidFill>
                  <a:schemeClr val="bg2">
                    <a:lumMod val="10000"/>
                  </a:schemeClr>
                </a:solidFill>
                <a:latin typeface="Source Sans Pro"/>
                <a:ea typeface="Source Sans Pro" panose="020B0503030403020204" pitchFamily="34" charset="0"/>
              </a:rPr>
              <a:t> person</a:t>
            </a:r>
            <a:r>
              <a:rPr lang="en-US" sz="1800" dirty="0">
                <a:solidFill>
                  <a:schemeClr val="bg2">
                    <a:lumMod val="10000"/>
                  </a:schemeClr>
                </a:solidFill>
                <a:latin typeface="Source Sans Pro"/>
                <a:ea typeface="Source Sans Pro" panose="020B0503030403020204" pitchFamily="34" charset="0"/>
              </a:rPr>
              <a:t>.</a:t>
            </a:r>
            <a:endParaRPr lang="en-US" sz="1800" b="0" i="0" u="none" strike="noStrike" baseline="0" dirty="0">
              <a:solidFill>
                <a:schemeClr val="bg2">
                  <a:lumMod val="10000"/>
                </a:schemeClr>
              </a:solidFill>
              <a:latin typeface="Source Sans Pro"/>
              <a:ea typeface="Source Sans Pro" panose="020B0503030403020204" pitchFamily="34" charset="0"/>
            </a:endParaRPr>
          </a:p>
          <a:p>
            <a:pPr marL="285750" indent="-285750">
              <a:buFont typeface="Arial" panose="020B0604020202020204" pitchFamily="34" charset="0"/>
              <a:buChar char="•"/>
            </a:pPr>
            <a:r>
              <a:rPr lang="en-US" sz="1800" dirty="0">
                <a:solidFill>
                  <a:schemeClr val="bg2">
                    <a:lumMod val="10000"/>
                  </a:schemeClr>
                </a:solidFill>
                <a:latin typeface="Source Sans Pro"/>
                <a:ea typeface="Source Sans Pro" panose="020B0503030403020204" pitchFamily="34" charset="0"/>
              </a:rPr>
              <a:t>A supplemental</a:t>
            </a:r>
            <a:r>
              <a:rPr lang="en-US" sz="1800" b="0" i="0" u="none" strike="noStrike" baseline="0" dirty="0">
                <a:solidFill>
                  <a:schemeClr val="bg2">
                    <a:lumMod val="10000"/>
                  </a:schemeClr>
                </a:solidFill>
                <a:latin typeface="Source Sans Pro"/>
                <a:ea typeface="Source Sans Pro" panose="020B0503030403020204" pitchFamily="34" charset="0"/>
              </a:rPr>
              <a:t> course-by-course reconstruction report will include </a:t>
            </a:r>
            <a:r>
              <a:rPr lang="en-US" sz="1800" dirty="0">
                <a:solidFill>
                  <a:schemeClr val="bg2">
                    <a:lumMod val="10000"/>
                  </a:schemeClr>
                </a:solidFill>
                <a:latin typeface="Source Sans Pro"/>
                <a:ea typeface="Source Sans Pro" panose="020B0503030403020204" pitchFamily="34" charset="0"/>
              </a:rPr>
              <a:t>equivalencies where possible as well</a:t>
            </a:r>
            <a:r>
              <a:rPr lang="en-US" sz="1800" dirty="0">
                <a:solidFill>
                  <a:schemeClr val="bg2">
                    <a:lumMod val="10000"/>
                  </a:schemeClr>
                </a:solidFill>
                <a:latin typeface="Source Sans Pro"/>
                <a:ea typeface="ＭＳ Ｐゴシック"/>
              </a:rPr>
              <a:t> as information about the program/degree (admission requirements, length of program) and indicate </a:t>
            </a:r>
            <a:r>
              <a:rPr lang="en-US" sz="1800" dirty="0">
                <a:solidFill>
                  <a:schemeClr val="bg2">
                    <a:lumMod val="10000"/>
                  </a:schemeClr>
                </a:solidFill>
                <a:latin typeface="Source Sans Pro"/>
              </a:rPr>
              <a:t>all post-secondary subjects with their corresponding value expressed in terms of semester credit and grade equivalents.</a:t>
            </a:r>
            <a:endParaRPr lang="en-US" sz="1800" dirty="0">
              <a:solidFill>
                <a:schemeClr val="bg2">
                  <a:lumMod val="10000"/>
                </a:schemeClr>
              </a:solidFill>
              <a:latin typeface="Source Sans Pro"/>
              <a:ea typeface="Source Sans Pro" panose="020B0503030403020204" pitchFamily="34" charset="0"/>
            </a:endParaRPr>
          </a:p>
        </p:txBody>
      </p:sp>
      <p:sp>
        <p:nvSpPr>
          <p:cNvPr id="3" name="Title 2">
            <a:extLst>
              <a:ext uri="{FF2B5EF4-FFF2-40B4-BE49-F238E27FC236}">
                <a16:creationId xmlns:a16="http://schemas.microsoft.com/office/drawing/2014/main" id="{DE08A81E-3D3C-B78C-5444-F324ED7D1169}"/>
              </a:ext>
            </a:extLst>
          </p:cNvPr>
          <p:cNvSpPr>
            <a:spLocks noGrp="1"/>
          </p:cNvSpPr>
          <p:nvPr>
            <p:ph type="title"/>
          </p:nvPr>
        </p:nvSpPr>
        <p:spPr>
          <a:xfrm>
            <a:off x="838200" y="431209"/>
            <a:ext cx="10515600" cy="1196419"/>
          </a:xfrm>
        </p:spPr>
        <p:txBody>
          <a:bodyPr>
            <a:normAutofit/>
          </a:bodyPr>
          <a:lstStyle/>
          <a:p>
            <a:pPr marL="0" marR="0">
              <a:lnSpc>
                <a:spcPct val="107000"/>
              </a:lnSpc>
              <a:spcBef>
                <a:spcPts val="0"/>
              </a:spcBef>
              <a:spcAft>
                <a:spcPts val="800"/>
              </a:spcAft>
            </a:pPr>
            <a:r>
              <a:rPr lang="en-CA" altLang="en-US" sz="3000">
                <a:solidFill>
                  <a:schemeClr val="accent1"/>
                </a:solidFill>
                <a:latin typeface="Montserrat" panose="00000500000000000000" pitchFamily="2" charset="0"/>
                <a:ea typeface="MS PGothic" panose="020B0600070205080204" pitchFamily="34" charset="-128"/>
                <a:cs typeface="Helvetica" panose="020B0604020202020204" pitchFamily="34" charset="0"/>
              </a:rPr>
              <a:t>WES/SAQA Joint Work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3FEB56-F645-9D0A-09B7-A721299FCA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7E72E4-4D59-4E19-9F36-0CE44A103D2E}" type="slidenum">
              <a:rPr kumimoji="0" lang="en-US" sz="1400" b="0" i="0" u="none" strike="noStrike" kern="1200" cap="none" spc="0" normalizeH="0" baseline="0" noProof="0" smtClean="0">
                <a:ln>
                  <a:noFill/>
                </a:ln>
                <a:solidFill>
                  <a:srgbClr val="E7E6E6">
                    <a:lumMod val="50000"/>
                  </a:srgbClr>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E7E6E6">
                  <a:lumMod val="50000"/>
                </a:srgbClr>
              </a:solidFill>
              <a:effectLst/>
              <a:uLnTx/>
              <a:uFillTx/>
              <a:latin typeface="Source Sans Pro" panose="020B0503030403020204" pitchFamily="34" charset="77"/>
              <a:ea typeface="+mn-ea"/>
              <a:cs typeface="+mn-cs"/>
            </a:endParaRPr>
          </a:p>
        </p:txBody>
      </p:sp>
    </p:spTree>
    <p:extLst>
      <p:ext uri="{BB962C8B-B14F-4D97-AF65-F5344CB8AC3E}">
        <p14:creationId xmlns:p14="http://schemas.microsoft.com/office/powerpoint/2010/main" val="328611551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6FBCF-EA46-2F44-7D18-F74B7DBE1604}"/>
              </a:ext>
            </a:extLst>
          </p:cNvPr>
          <p:cNvSpPr>
            <a:spLocks noGrp="1"/>
          </p:cNvSpPr>
          <p:nvPr>
            <p:ph idx="1"/>
          </p:nvPr>
        </p:nvSpPr>
        <p:spPr/>
        <p:txBody>
          <a:bodyPr>
            <a:normAutofit/>
          </a:bodyPr>
          <a:lstStyle/>
          <a:p>
            <a:r>
              <a:rPr lang="en-US" sz="1800" b="1" dirty="0">
                <a:solidFill>
                  <a:schemeClr val="accent3"/>
                </a:solidFill>
                <a:latin typeface="Source Sans Pro" panose="020B0503030403020204" pitchFamily="34" charset="0"/>
              </a:rPr>
              <a:t> </a:t>
            </a:r>
            <a:r>
              <a:rPr lang="en-US" altLang="en-US" sz="1800" b="1" dirty="0">
                <a:solidFill>
                  <a:schemeClr val="accent3"/>
                </a:solidFill>
                <a:latin typeface="Source Sans Pro" panose="020B0503030403020204" pitchFamily="34" charset="0"/>
                <a:ea typeface="ＭＳ Ｐゴシック" panose="020B0600070205080204" pitchFamily="34" charset="-128"/>
                <a:cs typeface="Arial" panose="020B0604020202020204" pitchFamily="34" charset="0"/>
              </a:rPr>
              <a:t>Best Practice: Assessing Competencies</a:t>
            </a:r>
          </a:p>
          <a:p>
            <a:pPr marL="285750" indent="-285750">
              <a:buFont typeface="Arial" panose="020B0604020202020204" pitchFamily="34" charset="0"/>
              <a:buChar char="•"/>
            </a:pPr>
            <a:r>
              <a:rPr lang="en-US" altLang="en-US" sz="1800" dirty="0">
                <a:solidFill>
                  <a:srgbClr val="000000"/>
                </a:solidFill>
                <a:latin typeface="Source Sans Pro"/>
                <a:ea typeface="Source Sans Pro"/>
                <a:cs typeface="Verdana" panose="020B0604030504040204" pitchFamily="34" charset="0"/>
              </a:rPr>
              <a:t>Institutions have additional methods and means of assessing whether the applicant has the necessary skills to succeed in education or employment</a:t>
            </a:r>
          </a:p>
          <a:p>
            <a:pPr marL="0" indent="0">
              <a:spcAft>
                <a:spcPts val="600"/>
              </a:spcAft>
              <a:buNone/>
            </a:pPr>
            <a:r>
              <a:rPr lang="en-US" altLang="en-US" sz="1800" b="1" dirty="0">
                <a:solidFill>
                  <a:schemeClr val="accent3"/>
                </a:solidFill>
                <a:latin typeface="Source Sans Pro" panose="020B0503030403020204" pitchFamily="34" charset="0"/>
                <a:ea typeface="Source Sans Pro"/>
                <a:cs typeface="Verdana" panose="020B0604030504040204" pitchFamily="34" charset="0"/>
              </a:rPr>
              <a:t>Types of Competency Assessments:</a:t>
            </a:r>
          </a:p>
          <a:p>
            <a:pPr marL="285750" lvl="2" indent="-285750">
              <a:spcBef>
                <a:spcPts val="1200"/>
              </a:spcBef>
              <a:buClr>
                <a:srgbClr val="333333"/>
              </a:buClr>
              <a:buSzPct val="100000"/>
              <a:buFont typeface="Arial" panose="020B0604020202020204" pitchFamily="34" charset="0"/>
              <a:buChar char="•"/>
            </a:pPr>
            <a:r>
              <a:rPr lang="en-US" altLang="en-US" sz="1800" dirty="0">
                <a:solidFill>
                  <a:schemeClr val="bg2">
                    <a:lumMod val="10000"/>
                  </a:schemeClr>
                </a:solidFill>
                <a:latin typeface="Source Sans Pro" panose="020B0503030403020204" pitchFamily="34" charset="0"/>
                <a:ea typeface="Source Sans Pro" panose="020B0503030403020204" pitchFamily="34" charset="0"/>
              </a:rPr>
              <a:t>Examinations</a:t>
            </a:r>
          </a:p>
          <a:p>
            <a:pPr marL="285750" lvl="2" indent="-285750">
              <a:spcBef>
                <a:spcPts val="1200"/>
              </a:spcBef>
              <a:buClr>
                <a:srgbClr val="333333"/>
              </a:buClr>
              <a:buSzPct val="100000"/>
              <a:buFont typeface="Arial" panose="020B0604020202020204" pitchFamily="34" charset="0"/>
              <a:buChar char="•"/>
            </a:pPr>
            <a:r>
              <a:rPr lang="en-US" altLang="en-US" sz="1800" dirty="0">
                <a:solidFill>
                  <a:schemeClr val="bg2">
                    <a:lumMod val="10000"/>
                  </a:schemeClr>
                </a:solidFill>
                <a:latin typeface="Source Sans Pro" panose="020B0503030403020204" pitchFamily="34" charset="0"/>
                <a:ea typeface="Source Sans Pro" panose="020B0503030403020204" pitchFamily="34" charset="0"/>
              </a:rPr>
              <a:t>Interviews</a:t>
            </a:r>
          </a:p>
          <a:p>
            <a:pPr marL="285750" lvl="2" indent="-285750">
              <a:spcBef>
                <a:spcPts val="1200"/>
              </a:spcBef>
              <a:buClr>
                <a:srgbClr val="333333"/>
              </a:buClr>
              <a:buSzPct val="100000"/>
              <a:buFont typeface="Arial" panose="020B0604020202020204" pitchFamily="34" charset="0"/>
              <a:buChar char="•"/>
            </a:pPr>
            <a:r>
              <a:rPr lang="en-US" altLang="en-US" sz="1800" dirty="0">
                <a:solidFill>
                  <a:schemeClr val="bg2">
                    <a:lumMod val="10000"/>
                  </a:schemeClr>
                </a:solidFill>
                <a:latin typeface="Source Sans Pro" panose="020B0503030403020204" pitchFamily="34" charset="0"/>
                <a:ea typeface="Source Sans Pro" panose="020B0503030403020204" pitchFamily="34" charset="0"/>
              </a:rPr>
              <a:t>Sample work </a:t>
            </a:r>
          </a:p>
          <a:p>
            <a:pPr marL="285750" lvl="2" indent="-285750">
              <a:spcBef>
                <a:spcPts val="1200"/>
              </a:spcBef>
              <a:buClr>
                <a:srgbClr val="333333"/>
              </a:buClr>
              <a:buSzPct val="100000"/>
              <a:buFont typeface="Arial" panose="020B0604020202020204" pitchFamily="34" charset="0"/>
              <a:buChar char="•"/>
            </a:pPr>
            <a:r>
              <a:rPr lang="en-US" altLang="en-US" sz="1800" dirty="0">
                <a:solidFill>
                  <a:schemeClr val="bg2">
                    <a:lumMod val="10000"/>
                  </a:schemeClr>
                </a:solidFill>
                <a:latin typeface="Source Sans Pro" panose="020B0503030403020204" pitchFamily="34" charset="0"/>
                <a:ea typeface="Source Sans Pro" panose="020B0503030403020204" pitchFamily="34" charset="0"/>
              </a:rPr>
              <a:t>Special projects</a:t>
            </a:r>
          </a:p>
          <a:p>
            <a:pPr marL="285750" lvl="2" indent="-285750">
              <a:spcBef>
                <a:spcPts val="1200"/>
              </a:spcBef>
              <a:buClr>
                <a:srgbClr val="333333"/>
              </a:buClr>
              <a:buSzPct val="100000"/>
              <a:buFont typeface="Arial" panose="020B0604020202020204" pitchFamily="34" charset="0"/>
              <a:buChar char="•"/>
            </a:pPr>
            <a:r>
              <a:rPr lang="en-US" altLang="en-US" sz="1800" dirty="0">
                <a:solidFill>
                  <a:schemeClr val="bg2">
                    <a:lumMod val="10000"/>
                  </a:schemeClr>
                </a:solidFill>
                <a:latin typeface="Source Sans Pro" panose="020B0503030403020204" pitchFamily="34" charset="0"/>
                <a:ea typeface="Source Sans Pro" panose="020B0503030403020204" pitchFamily="34" charset="0"/>
              </a:rPr>
              <a:t>Skills assessments/audits</a:t>
            </a:r>
          </a:p>
          <a:p>
            <a:endParaRPr lang="en-US" sz="1800" dirty="0"/>
          </a:p>
        </p:txBody>
      </p:sp>
      <p:sp>
        <p:nvSpPr>
          <p:cNvPr id="3" name="Title 2">
            <a:extLst>
              <a:ext uri="{FF2B5EF4-FFF2-40B4-BE49-F238E27FC236}">
                <a16:creationId xmlns:a16="http://schemas.microsoft.com/office/drawing/2014/main" id="{DE08A81E-3D3C-B78C-5444-F324ED7D1169}"/>
              </a:ext>
            </a:extLst>
          </p:cNvPr>
          <p:cNvSpPr>
            <a:spLocks noGrp="1"/>
          </p:cNvSpPr>
          <p:nvPr>
            <p:ph type="title"/>
          </p:nvPr>
        </p:nvSpPr>
        <p:spPr>
          <a:xfrm>
            <a:off x="838200" y="483759"/>
            <a:ext cx="9493469" cy="1196419"/>
          </a:xfrm>
        </p:spPr>
        <p:txBody>
          <a:bodyPr>
            <a:normAutofit/>
          </a:bodyPr>
          <a:lstStyle/>
          <a:p>
            <a:r>
              <a:rPr lang="en-US" sz="3000" dirty="0"/>
              <a:t>Work in Progress - </a:t>
            </a:r>
            <a:r>
              <a:rPr lang="en-US" altLang="en-US" sz="3000" dirty="0">
                <a:latin typeface="Montserrat"/>
                <a:ea typeface="ＭＳ Ｐゴシック"/>
                <a:cs typeface="Helvetica"/>
              </a:rPr>
              <a:t>What Can Organizations and Institutions Do?</a:t>
            </a:r>
            <a:endParaRPr lang="en-US" sz="3000" dirty="0"/>
          </a:p>
        </p:txBody>
      </p:sp>
      <p:sp>
        <p:nvSpPr>
          <p:cNvPr id="4" name="Slide Number Placeholder 3">
            <a:extLst>
              <a:ext uri="{FF2B5EF4-FFF2-40B4-BE49-F238E27FC236}">
                <a16:creationId xmlns:a16="http://schemas.microsoft.com/office/drawing/2014/main" id="{5C3FEB56-F645-9D0A-09B7-A721299FCA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7E72E4-4D59-4E19-9F36-0CE44A103D2E}" type="slidenum">
              <a:rPr kumimoji="0" lang="en-US" sz="1400" b="0" i="0" u="none" strike="noStrike" kern="1200" cap="none" spc="0" normalizeH="0" baseline="0" noProof="0" smtClean="0">
                <a:ln>
                  <a:noFill/>
                </a:ln>
                <a:solidFill>
                  <a:srgbClr val="E7E6E6">
                    <a:lumMod val="50000"/>
                  </a:srgbClr>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rgbClr val="E7E6E6">
                  <a:lumMod val="50000"/>
                </a:srgbClr>
              </a:solidFill>
              <a:effectLst/>
              <a:uLnTx/>
              <a:uFillTx/>
              <a:latin typeface="Source Sans Pro" panose="020B0503030403020204" pitchFamily="34" charset="77"/>
              <a:ea typeface="+mn-ea"/>
              <a:cs typeface="+mn-cs"/>
            </a:endParaRPr>
          </a:p>
        </p:txBody>
      </p:sp>
    </p:spTree>
    <p:extLst>
      <p:ext uri="{BB962C8B-B14F-4D97-AF65-F5344CB8AC3E}">
        <p14:creationId xmlns:p14="http://schemas.microsoft.com/office/powerpoint/2010/main" val="355455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82FEA0-02C6-EC20-901E-D2334C5E160A}"/>
              </a:ext>
            </a:extLst>
          </p:cNvPr>
          <p:cNvSpPr>
            <a:spLocks noGrp="1"/>
          </p:cNvSpPr>
          <p:nvPr>
            <p:ph type="title"/>
          </p:nvPr>
        </p:nvSpPr>
        <p:spPr>
          <a:xfrm>
            <a:off x="839791" y="1065095"/>
            <a:ext cx="4584828" cy="515680"/>
          </a:xfrm>
        </p:spPr>
        <p:txBody>
          <a:bodyPr/>
          <a:lstStyle/>
          <a:p>
            <a:r>
              <a:rPr lang="en-US" altLang="en-US" sz="3000" dirty="0">
                <a:latin typeface="Montserrat"/>
                <a:ea typeface="ＭＳ Ｐゴシック"/>
                <a:cs typeface="Helvetica"/>
              </a:rPr>
              <a:t>What Can Organizations and Institutions Do?</a:t>
            </a:r>
            <a:endParaRPr lang="en-US" dirty="0">
              <a:latin typeface="Montserrat"/>
            </a:endParaRPr>
          </a:p>
        </p:txBody>
      </p:sp>
      <p:sp>
        <p:nvSpPr>
          <p:cNvPr id="15" name="Content Placeholder 14">
            <a:extLst>
              <a:ext uri="{FF2B5EF4-FFF2-40B4-BE49-F238E27FC236}">
                <a16:creationId xmlns:a16="http://schemas.microsoft.com/office/drawing/2014/main" id="{1DFF9F04-380E-1F24-9798-744270065D57}"/>
              </a:ext>
            </a:extLst>
          </p:cNvPr>
          <p:cNvSpPr>
            <a:spLocks noGrp="1"/>
          </p:cNvSpPr>
          <p:nvPr>
            <p:ph idx="13"/>
          </p:nvPr>
        </p:nvSpPr>
        <p:spPr>
          <a:xfrm>
            <a:off x="839791" y="1322935"/>
            <a:ext cx="4584828" cy="2582091"/>
          </a:xfrm>
        </p:spPr>
        <p:txBody>
          <a:bodyPr vert="horz" lIns="91440" tIns="45720" rIns="91440" bIns="45720" rtlCol="0" anchor="t">
            <a:noAutofit/>
          </a:bodyPr>
          <a:lstStyle/>
          <a:p>
            <a:pPr marL="285750" lvl="2" indent="-285750" defTabSz="912261" fontAlgn="base">
              <a:spcBef>
                <a:spcPts val="1200"/>
              </a:spcBef>
              <a:spcAft>
                <a:spcPct val="0"/>
              </a:spcAft>
              <a:buClr>
                <a:srgbClr val="333333"/>
              </a:buClr>
              <a:buSzPct val="100000"/>
              <a:buFont typeface="Arial" panose="020B0604020202020204" pitchFamily="34" charset="0"/>
              <a:buChar char="•"/>
            </a:pPr>
            <a:endParaRPr lang="en-US" altLang="en-US" sz="1800" dirty="0">
              <a:latin typeface="Source Sans Pro" panose="020B0503030403020204" pitchFamily="34" charset="0"/>
              <a:ea typeface="Source Sans Pro" panose="020B0503030403020204" pitchFamily="34" charset="0"/>
            </a:endParaRPr>
          </a:p>
          <a:p>
            <a:pPr marL="285750" lvl="2" indent="-285750" defTabSz="912261" fontAlgn="base">
              <a:spcBef>
                <a:spcPts val="1200"/>
              </a:spcBef>
              <a:spcAft>
                <a:spcPct val="0"/>
              </a:spcAft>
              <a:buClr>
                <a:srgbClr val="333333"/>
              </a:buClr>
              <a:buSzPct val="100000"/>
              <a:buFont typeface="Arial" panose="020B0604020202020204" pitchFamily="34" charset="0"/>
              <a:buChar char="•"/>
            </a:pPr>
            <a:r>
              <a:rPr lang="en-US" altLang="en-US" sz="1800" dirty="0">
                <a:latin typeface="Source Sans Pro" panose="020B0503030403020204" pitchFamily="34" charset="0"/>
                <a:ea typeface="Source Sans Pro" panose="020B0503030403020204" pitchFamily="34" charset="0"/>
              </a:rPr>
              <a:t>Consider more flexible policies that address the barriers refugees face</a:t>
            </a:r>
          </a:p>
          <a:p>
            <a:pPr marL="285750" lvl="2" indent="-285750" defTabSz="912261" fontAlgn="base">
              <a:spcBef>
                <a:spcPts val="1200"/>
              </a:spcBef>
              <a:spcAft>
                <a:spcPct val="0"/>
              </a:spcAft>
              <a:buClr>
                <a:srgbClr val="333333"/>
              </a:buClr>
              <a:buSzPct val="100000"/>
              <a:buFont typeface="Arial" panose="020B0604020202020204" pitchFamily="34" charset="0"/>
              <a:buChar char="•"/>
            </a:pPr>
            <a:r>
              <a:rPr lang="en-US" altLang="en-US" sz="1800" dirty="0">
                <a:latin typeface="Source Sans Pro" panose="020B0503030403020204" pitchFamily="34" charset="0"/>
                <a:ea typeface="Source Sans Pro" panose="020B0503030403020204" pitchFamily="34" charset="0"/>
              </a:rPr>
              <a:t>Find ways to assess competencies or prior learning that complement or ratify the academic credential assessment</a:t>
            </a:r>
          </a:p>
          <a:p>
            <a:pPr marL="285750" lvl="2" indent="-285750" defTabSz="912261" fontAlgn="base">
              <a:spcBef>
                <a:spcPts val="1200"/>
              </a:spcBef>
              <a:spcAft>
                <a:spcPct val="0"/>
              </a:spcAft>
              <a:buClr>
                <a:srgbClr val="333333"/>
              </a:buClr>
              <a:buSzPct val="100000"/>
              <a:buFont typeface="Arial" panose="020B0604020202020204" pitchFamily="34" charset="0"/>
              <a:buChar char="•"/>
            </a:pPr>
            <a:r>
              <a:rPr lang="en-US" altLang="en-US" sz="1800" dirty="0">
                <a:latin typeface="Source Sans Pro" panose="020B0503030403020204" pitchFamily="34" charset="0"/>
                <a:ea typeface="Source Sans Pro" panose="020B0503030403020204" pitchFamily="34" charset="0"/>
              </a:rPr>
              <a:t>Award temporary, provisional, or partial recognition to allow a refugee to demonstrate competency or prior knowledge</a:t>
            </a:r>
          </a:p>
          <a:p>
            <a:pPr marL="285750" lvl="2" indent="-285750" defTabSz="912261" fontAlgn="base">
              <a:spcBef>
                <a:spcPts val="1200"/>
              </a:spcBef>
              <a:spcAft>
                <a:spcPct val="0"/>
              </a:spcAft>
              <a:buClr>
                <a:srgbClr val="333333"/>
              </a:buClr>
              <a:buSzPct val="100000"/>
              <a:buFont typeface="Arial" panose="020B0604020202020204" pitchFamily="34" charset="0"/>
              <a:buChar char="•"/>
            </a:pPr>
            <a:r>
              <a:rPr lang="en-US" altLang="en-US" sz="1800" dirty="0">
                <a:latin typeface="Source Sans Pro" panose="020B0503030403020204" pitchFamily="34" charset="0"/>
                <a:ea typeface="Source Sans Pro" panose="020B0503030403020204" pitchFamily="34" charset="0"/>
              </a:rPr>
              <a:t>Offer alternatives that provide a path forward</a:t>
            </a:r>
          </a:p>
          <a:p>
            <a:pPr marL="285750" indent="-285750">
              <a:buFont typeface="Arial" panose="020B0604020202020204" pitchFamily="34" charset="0"/>
              <a:buChar char="•"/>
            </a:pPr>
            <a:endParaRPr lang="en-US" sz="2000" dirty="0">
              <a:latin typeface="Source Sans Pro"/>
              <a:ea typeface="Source Sans Pro"/>
            </a:endParaRPr>
          </a:p>
        </p:txBody>
      </p:sp>
      <p:pic>
        <p:nvPicPr>
          <p:cNvPr id="1032" name="Picture 8">
            <a:extLst>
              <a:ext uri="{FF2B5EF4-FFF2-40B4-BE49-F238E27FC236}">
                <a16:creationId xmlns:a16="http://schemas.microsoft.com/office/drawing/2014/main" id="{4AA5814F-2F83-E716-22DE-6D2283D091E5}"/>
              </a:ext>
            </a:extLst>
          </p:cNvPr>
          <p:cNvPicPr>
            <a:picLocks noGrp="1" noChangeAspect="1" noChangeArrowheads="1"/>
          </p:cNvPicPr>
          <p:nvPr>
            <p:ph type="pic" idx="1"/>
          </p:nvPr>
        </p:nvPicPr>
        <p:blipFill rotWithShape="1">
          <a:blip r:embed="rId4"/>
          <a:srcRect t="10532" b="14468"/>
          <a:stretch/>
        </p:blipFill>
        <p:spPr bwMode="auto">
          <a:xfrm>
            <a:off x="6096000" y="1"/>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7216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Office Theme">
  <a:themeElements>
    <a:clrScheme name="Custom 5">
      <a:dk1>
        <a:srgbClr val="1F9055"/>
      </a:dk1>
      <a:lt1>
        <a:srgbClr val="FFFFFF"/>
      </a:lt1>
      <a:dk2>
        <a:srgbClr val="1F90FF"/>
      </a:dk2>
      <a:lt2>
        <a:srgbClr val="E7E6E6"/>
      </a:lt2>
      <a:accent1>
        <a:srgbClr val="1F9055"/>
      </a:accent1>
      <a:accent2>
        <a:srgbClr val="8FC7AA"/>
      </a:accent2>
      <a:accent3>
        <a:srgbClr val="013763"/>
      </a:accent3>
      <a:accent4>
        <a:srgbClr val="597C9A"/>
      </a:accent4>
      <a:accent5>
        <a:srgbClr val="A3D1D3"/>
      </a:accent5>
      <a:accent6>
        <a:srgbClr val="33999E"/>
      </a:accent6>
      <a:hlink>
        <a:srgbClr val="1F9055"/>
      </a:hlink>
      <a:folHlink>
        <a:srgbClr val="1F905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D5828C4A-B280-434B-94DD-5FCC36880BA3}" vid="{D49BCACB-A77C-3245-90AE-99E8A1F3963D}"/>
    </a:ext>
  </a:extLst>
</a:theme>
</file>

<file path=ppt/theme/theme2.xml><?xml version="1.0" encoding="utf-8"?>
<a:theme xmlns:a="http://schemas.openxmlformats.org/drawingml/2006/main" name="2_Office Theme">
  <a:themeElements>
    <a:clrScheme name="Custom 5">
      <a:dk1>
        <a:srgbClr val="1F9055"/>
      </a:dk1>
      <a:lt1>
        <a:srgbClr val="FFFFFF"/>
      </a:lt1>
      <a:dk2>
        <a:srgbClr val="1F90FF"/>
      </a:dk2>
      <a:lt2>
        <a:srgbClr val="E7E6E6"/>
      </a:lt2>
      <a:accent1>
        <a:srgbClr val="1F9055"/>
      </a:accent1>
      <a:accent2>
        <a:srgbClr val="8FC7AA"/>
      </a:accent2>
      <a:accent3>
        <a:srgbClr val="013763"/>
      </a:accent3>
      <a:accent4>
        <a:srgbClr val="597C9A"/>
      </a:accent4>
      <a:accent5>
        <a:srgbClr val="A3D1D3"/>
      </a:accent5>
      <a:accent6>
        <a:srgbClr val="33999E"/>
      </a:accent6>
      <a:hlink>
        <a:srgbClr val="1F9055"/>
      </a:hlink>
      <a:folHlink>
        <a:srgbClr val="1F905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 Gateway Program - Applicant Info Session 04292021" id="{17879EAD-A64E-4452-998E-E3EEA81C886D}" vid="{50E1396D-2DA3-4A82-93C5-DCBB934206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703</Words>
  <Application>Microsoft Office PowerPoint</Application>
  <PresentationFormat>Widescreen</PresentationFormat>
  <Paragraphs>89</Paragraphs>
  <Slides>10</Slides>
  <Notes>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10</vt:i4>
      </vt:variant>
    </vt:vector>
  </HeadingPairs>
  <TitlesOfParts>
    <vt:vector size="27" baseType="lpstr">
      <vt:lpstr>Arial</vt:lpstr>
      <vt:lpstr>Calibri</vt:lpstr>
      <vt:lpstr>Courier New</vt:lpstr>
      <vt:lpstr>Helvetica</vt:lpstr>
      <vt:lpstr>Helvetica Neue</vt:lpstr>
      <vt:lpstr>Montserrat</vt:lpstr>
      <vt:lpstr>Montserrat Medium</vt:lpstr>
      <vt:lpstr>Montserrat SemiBold</vt:lpstr>
      <vt:lpstr>Open Sans</vt:lpstr>
      <vt:lpstr>Source Sans Pro</vt:lpstr>
      <vt:lpstr>Source Sans Pro Light</vt:lpstr>
      <vt:lpstr>System Font Regular</vt:lpstr>
      <vt:lpstr>Times New Roman</vt:lpstr>
      <vt:lpstr>Verdana</vt:lpstr>
      <vt:lpstr>Wingdings</vt:lpstr>
      <vt:lpstr>1_Office Theme</vt:lpstr>
      <vt:lpstr>2_Office Theme</vt:lpstr>
      <vt:lpstr>The Recognition of Qualifications of Refugees and Asylum Seekers</vt:lpstr>
      <vt:lpstr>WES Programs  </vt:lpstr>
      <vt:lpstr>Eliminating Barriers</vt:lpstr>
      <vt:lpstr>Credential Recognition for Refugees  in Canada and the U.S.</vt:lpstr>
      <vt:lpstr>WES/SAQA Collaboration  </vt:lpstr>
      <vt:lpstr>WES/SAQA Approach</vt:lpstr>
      <vt:lpstr>WES/SAQA Joint Work </vt:lpstr>
      <vt:lpstr>Work in Progress - What Can Organizations and Institutions Do?</vt:lpstr>
      <vt:lpstr>What Can Organizations and Institutions Do?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Recognition of Qualifications of Refugees and Asylum Seekers</dc:title>
  <dc:creator>Beka Tavartkiladze</dc:creator>
  <cp:lastModifiedBy>Karen Hanna</cp:lastModifiedBy>
  <cp:revision>2</cp:revision>
  <dcterms:created xsi:type="dcterms:W3CDTF">2022-10-07T16:25:14Z</dcterms:created>
  <dcterms:modified xsi:type="dcterms:W3CDTF">2022-10-08T03:28:00Z</dcterms:modified>
</cp:coreProperties>
</file>