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sldIdLst>
    <p:sldId id="315" r:id="rId5"/>
    <p:sldId id="309" r:id="rId6"/>
    <p:sldId id="310" r:id="rId7"/>
    <p:sldId id="311" r:id="rId8"/>
    <p:sldId id="317" r:id="rId9"/>
    <p:sldId id="318" r:id="rId10"/>
    <p:sldId id="312" r:id="rId11"/>
    <p:sldId id="316" r:id="rId12"/>
    <p:sldId id="31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4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F9DEE3-8444-4CA1-8BC2-D834D3ED6C74}">
      <dgm:prSet/>
      <dgm:spPr/>
      <dgm:t>
        <a:bodyPr/>
        <a:lstStyle/>
        <a:p>
          <a:pPr>
            <a:defRPr cap="all"/>
          </a:pPr>
          <a:r>
            <a:rPr lang="en-US" dirty="0"/>
            <a:t>What can you do to advance learner mobility? </a:t>
          </a:r>
        </a:p>
      </dgm:t>
    </dgm:pt>
    <dgm:pt modelId="{205BDF49-153E-4CE8-8402-E23704595764}" type="parTrans" cxnId="{0A7DA706-17DD-412A-8BE0-4F6529274E66}">
      <dgm:prSet/>
      <dgm:spPr/>
      <dgm:t>
        <a:bodyPr/>
        <a:lstStyle/>
        <a:p>
          <a:endParaRPr lang="en-US"/>
        </a:p>
      </dgm:t>
    </dgm:pt>
    <dgm:pt modelId="{23210C7F-6847-491E-BE1F-A79529AF2B8B}" type="sibTrans" cxnId="{0A7DA706-17DD-412A-8BE0-4F6529274E66}">
      <dgm:prSet phldrT="01" phldr="0"/>
      <dgm:spPr/>
      <dgm:t>
        <a:bodyPr/>
        <a:lstStyle/>
        <a:p>
          <a:endParaRPr lang="en-US" dirty="0"/>
        </a:p>
      </dgm:t>
    </dgm:pt>
    <dgm:pt modelId="{B2B879BD-3840-400C-92BD-B2C2383358D7}">
      <dgm:prSet/>
      <dgm:spPr/>
      <dgm:t>
        <a:bodyPr/>
        <a:lstStyle/>
        <a:p>
          <a:pPr>
            <a:defRPr cap="all"/>
          </a:pPr>
          <a:r>
            <a:rPr lang="en-US" dirty="0"/>
            <a:t>What connections can you build to advance the ideal mobility scenario?</a:t>
          </a:r>
        </a:p>
      </dgm:t>
    </dgm:pt>
    <dgm:pt modelId="{09440D86-F3E6-4A3C-9E78-1AFC56348641}" type="parTrans" cxnId="{42CDCACA-F394-4044-BBF6-522A0005ABCB}">
      <dgm:prSet/>
      <dgm:spPr/>
      <dgm:t>
        <a:bodyPr/>
        <a:lstStyle/>
        <a:p>
          <a:endParaRPr lang="en-US"/>
        </a:p>
      </dgm:t>
    </dgm:pt>
    <dgm:pt modelId="{FBAA44FF-54DE-45C8-9FAC-512C40277233}" type="sibTrans" cxnId="{42CDCACA-F394-4044-BBF6-522A0005ABCB}">
      <dgm:prSet phldrT="02" phldr="0"/>
      <dgm:spPr/>
      <dgm:t>
        <a:bodyPr/>
        <a:lstStyle/>
        <a:p>
          <a:endParaRPr lang="en-US" dirty="0"/>
        </a:p>
      </dgm:t>
    </dgm:pt>
    <dgm:pt modelId="{CA9D674E-4FF1-45DC-82E4-0B2DB6A5363F}">
      <dgm:prSet/>
      <dgm:spPr/>
      <dgm:t>
        <a:bodyPr/>
        <a:lstStyle/>
        <a:p>
          <a:pPr>
            <a:defRPr cap="all"/>
          </a:pPr>
          <a:r>
            <a:rPr lang="en-US" dirty="0"/>
            <a:t>What more can you contribute?</a:t>
          </a:r>
        </a:p>
      </dgm:t>
    </dgm:pt>
    <dgm:pt modelId="{F1F10F9B-925A-4787-9D00-91106497A02E}" type="parTrans" cxnId="{C5BD0B3A-2D82-4EC1-9975-05076C4418DA}">
      <dgm:prSet/>
      <dgm:spPr/>
      <dgm:t>
        <a:bodyPr/>
        <a:lstStyle/>
        <a:p>
          <a:endParaRPr lang="en-US"/>
        </a:p>
      </dgm:t>
    </dgm:pt>
    <dgm:pt modelId="{196DA4DC-9DD2-4A39-8A3A-D367BFE5A8BA}" type="sibTrans" cxnId="{C5BD0B3A-2D82-4EC1-9975-05076C4418DA}">
      <dgm:prSet phldrT="03" phldr="0"/>
      <dgm:spPr/>
      <dgm:t>
        <a:bodyPr/>
        <a:lstStyle/>
        <a:p>
          <a:endParaRPr lang="en-US" dirty="0"/>
        </a:p>
      </dgm:t>
    </dgm:pt>
    <dgm:pt modelId="{DADEC99F-A7DD-4461-8C00-AE98F2D6CFE6}" type="pres">
      <dgm:prSet presAssocID="{15509919-36B5-4162-8899-417A9F93473B}" presName="outerComposite" presStyleCnt="0">
        <dgm:presLayoutVars>
          <dgm:chMax val="5"/>
          <dgm:dir/>
          <dgm:resizeHandles val="exact"/>
        </dgm:presLayoutVars>
      </dgm:prSet>
      <dgm:spPr/>
    </dgm:pt>
    <dgm:pt modelId="{AD3CC2F7-C840-439C-8C80-6398F95C3316}" type="pres">
      <dgm:prSet presAssocID="{15509919-36B5-4162-8899-417A9F93473B}" presName="dummyMaxCanvas" presStyleCnt="0">
        <dgm:presLayoutVars/>
      </dgm:prSet>
      <dgm:spPr/>
    </dgm:pt>
    <dgm:pt modelId="{8CD6D553-B76D-4F19-A4B4-CD85C59D8786}" type="pres">
      <dgm:prSet presAssocID="{15509919-36B5-4162-8899-417A9F93473B}" presName="ThreeNodes_1" presStyleLbl="node1" presStyleIdx="0" presStyleCnt="3">
        <dgm:presLayoutVars>
          <dgm:bulletEnabled val="1"/>
        </dgm:presLayoutVars>
      </dgm:prSet>
      <dgm:spPr/>
    </dgm:pt>
    <dgm:pt modelId="{2CACFA75-B681-4F75-866E-9F939824D757}" type="pres">
      <dgm:prSet presAssocID="{15509919-36B5-4162-8899-417A9F93473B}" presName="ThreeNodes_2" presStyleLbl="node1" presStyleIdx="1" presStyleCnt="3">
        <dgm:presLayoutVars>
          <dgm:bulletEnabled val="1"/>
        </dgm:presLayoutVars>
      </dgm:prSet>
      <dgm:spPr/>
    </dgm:pt>
    <dgm:pt modelId="{82F71B82-A8AB-4C14-9040-4DA93D7AD6C3}" type="pres">
      <dgm:prSet presAssocID="{15509919-36B5-4162-8899-417A9F93473B}" presName="ThreeNodes_3" presStyleLbl="node1" presStyleIdx="2" presStyleCnt="3">
        <dgm:presLayoutVars>
          <dgm:bulletEnabled val="1"/>
        </dgm:presLayoutVars>
      </dgm:prSet>
      <dgm:spPr/>
    </dgm:pt>
    <dgm:pt modelId="{F3B87741-C857-4F08-AFDE-A8B71761843A}" type="pres">
      <dgm:prSet presAssocID="{15509919-36B5-4162-8899-417A9F93473B}" presName="ThreeConn_1-2" presStyleLbl="fgAccFollowNode1" presStyleIdx="0" presStyleCnt="2">
        <dgm:presLayoutVars>
          <dgm:bulletEnabled val="1"/>
        </dgm:presLayoutVars>
      </dgm:prSet>
      <dgm:spPr/>
    </dgm:pt>
    <dgm:pt modelId="{1605F9DC-D59F-4D18-8C1B-84FBA0D41F87}" type="pres">
      <dgm:prSet presAssocID="{15509919-36B5-4162-8899-417A9F93473B}" presName="ThreeConn_2-3" presStyleLbl="fgAccFollowNode1" presStyleIdx="1" presStyleCnt="2">
        <dgm:presLayoutVars>
          <dgm:bulletEnabled val="1"/>
        </dgm:presLayoutVars>
      </dgm:prSet>
      <dgm:spPr/>
    </dgm:pt>
    <dgm:pt modelId="{0DB4B23B-A3A6-469B-A34C-83A1E70F8663}" type="pres">
      <dgm:prSet presAssocID="{15509919-36B5-4162-8899-417A9F93473B}" presName="ThreeNodes_1_text" presStyleLbl="node1" presStyleIdx="2" presStyleCnt="3">
        <dgm:presLayoutVars>
          <dgm:bulletEnabled val="1"/>
        </dgm:presLayoutVars>
      </dgm:prSet>
      <dgm:spPr/>
    </dgm:pt>
    <dgm:pt modelId="{1487D2C3-0C39-4628-B2DA-58334B65A311}" type="pres">
      <dgm:prSet presAssocID="{15509919-36B5-4162-8899-417A9F93473B}" presName="ThreeNodes_2_text" presStyleLbl="node1" presStyleIdx="2" presStyleCnt="3">
        <dgm:presLayoutVars>
          <dgm:bulletEnabled val="1"/>
        </dgm:presLayoutVars>
      </dgm:prSet>
      <dgm:spPr/>
    </dgm:pt>
    <dgm:pt modelId="{2121D5E3-C427-45F6-B7FA-0594A543ECD6}" type="pres">
      <dgm:prSet presAssocID="{15509919-36B5-4162-8899-417A9F93473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A7DA706-17DD-412A-8BE0-4F6529274E66}" srcId="{15509919-36B5-4162-8899-417A9F93473B}" destId="{AAF9DEE3-8444-4CA1-8BC2-D834D3ED6C74}" srcOrd="0" destOrd="0" parTransId="{205BDF49-153E-4CE8-8402-E23704595764}" sibTransId="{23210C7F-6847-491E-BE1F-A79529AF2B8B}"/>
    <dgm:cxn modelId="{CE24582D-9E13-4B13-9C99-9C9791B1A130}" type="presOf" srcId="{CA9D674E-4FF1-45DC-82E4-0B2DB6A5363F}" destId="{2121D5E3-C427-45F6-B7FA-0594A543ECD6}" srcOrd="1" destOrd="0" presId="urn:microsoft.com/office/officeart/2005/8/layout/vProcess5"/>
    <dgm:cxn modelId="{8DD4FD35-2989-4236-8088-8739B91DAF15}" type="presOf" srcId="{AAF9DEE3-8444-4CA1-8BC2-D834D3ED6C74}" destId="{8CD6D553-B76D-4F19-A4B4-CD85C59D8786}" srcOrd="0" destOrd="0" presId="urn:microsoft.com/office/officeart/2005/8/layout/vProcess5"/>
    <dgm:cxn modelId="{C5BD0B3A-2D82-4EC1-9975-05076C4418DA}" srcId="{15509919-36B5-4162-8899-417A9F93473B}" destId="{CA9D674E-4FF1-45DC-82E4-0B2DB6A5363F}" srcOrd="2" destOrd="0" parTransId="{F1F10F9B-925A-4787-9D00-91106497A02E}" sibTransId="{196DA4DC-9DD2-4A39-8A3A-D367BFE5A8BA}"/>
    <dgm:cxn modelId="{47B3253B-5629-4723-82FF-393C385EF18A}" type="presOf" srcId="{FBAA44FF-54DE-45C8-9FAC-512C40277233}" destId="{1605F9DC-D59F-4D18-8C1B-84FBA0D41F87}" srcOrd="0" destOrd="0" presId="urn:microsoft.com/office/officeart/2005/8/layout/vProcess5"/>
    <dgm:cxn modelId="{0722346D-D24A-4087-9415-48CD5912F5D7}" type="presOf" srcId="{B2B879BD-3840-400C-92BD-B2C2383358D7}" destId="{2CACFA75-B681-4F75-866E-9F939824D757}" srcOrd="0" destOrd="0" presId="urn:microsoft.com/office/officeart/2005/8/layout/vProcess5"/>
    <dgm:cxn modelId="{3FDC107C-506F-49AF-98D5-D7B445D1B45C}" type="presOf" srcId="{B2B879BD-3840-400C-92BD-B2C2383358D7}" destId="{1487D2C3-0C39-4628-B2DA-58334B65A311}" srcOrd="1" destOrd="0" presId="urn:microsoft.com/office/officeart/2005/8/layout/vProcess5"/>
    <dgm:cxn modelId="{E375B280-CACC-470C-B0C1-36DFC6CBFA9D}" type="presOf" srcId="{CA9D674E-4FF1-45DC-82E4-0B2DB6A5363F}" destId="{82F71B82-A8AB-4C14-9040-4DA93D7AD6C3}" srcOrd="0" destOrd="0" presId="urn:microsoft.com/office/officeart/2005/8/layout/vProcess5"/>
    <dgm:cxn modelId="{2E637194-98E8-4437-9F4C-524E3579006A}" type="presOf" srcId="{15509919-36B5-4162-8899-417A9F93473B}" destId="{DADEC99F-A7DD-4461-8C00-AE98F2D6CFE6}" srcOrd="0" destOrd="0" presId="urn:microsoft.com/office/officeart/2005/8/layout/vProcess5"/>
    <dgm:cxn modelId="{42CDCACA-F394-4044-BBF6-522A0005ABCB}" srcId="{15509919-36B5-4162-8899-417A9F93473B}" destId="{B2B879BD-3840-400C-92BD-B2C2383358D7}" srcOrd="1" destOrd="0" parTransId="{09440D86-F3E6-4A3C-9E78-1AFC56348641}" sibTransId="{FBAA44FF-54DE-45C8-9FAC-512C40277233}"/>
    <dgm:cxn modelId="{2F7531F9-DF3C-4EA6-B788-FCC85D1872BE}" type="presOf" srcId="{AAF9DEE3-8444-4CA1-8BC2-D834D3ED6C74}" destId="{0DB4B23B-A3A6-469B-A34C-83A1E70F8663}" srcOrd="1" destOrd="0" presId="urn:microsoft.com/office/officeart/2005/8/layout/vProcess5"/>
    <dgm:cxn modelId="{B54C13FF-2FB2-4E52-A418-B084ADBF9887}" type="presOf" srcId="{23210C7F-6847-491E-BE1F-A79529AF2B8B}" destId="{F3B87741-C857-4F08-AFDE-A8B71761843A}" srcOrd="0" destOrd="0" presId="urn:microsoft.com/office/officeart/2005/8/layout/vProcess5"/>
    <dgm:cxn modelId="{33DD3132-C6C0-4365-98CD-E863FB831D4B}" type="presParOf" srcId="{DADEC99F-A7DD-4461-8C00-AE98F2D6CFE6}" destId="{AD3CC2F7-C840-439C-8C80-6398F95C3316}" srcOrd="0" destOrd="0" presId="urn:microsoft.com/office/officeart/2005/8/layout/vProcess5"/>
    <dgm:cxn modelId="{BCBA661A-72EF-4671-8EB8-53E79D457A5A}" type="presParOf" srcId="{DADEC99F-A7DD-4461-8C00-AE98F2D6CFE6}" destId="{8CD6D553-B76D-4F19-A4B4-CD85C59D8786}" srcOrd="1" destOrd="0" presId="urn:microsoft.com/office/officeart/2005/8/layout/vProcess5"/>
    <dgm:cxn modelId="{CF1A4589-1119-4431-92D6-43B4707677F6}" type="presParOf" srcId="{DADEC99F-A7DD-4461-8C00-AE98F2D6CFE6}" destId="{2CACFA75-B681-4F75-866E-9F939824D757}" srcOrd="2" destOrd="0" presId="urn:microsoft.com/office/officeart/2005/8/layout/vProcess5"/>
    <dgm:cxn modelId="{C36E6280-B10F-414C-929E-C50ED82D0362}" type="presParOf" srcId="{DADEC99F-A7DD-4461-8C00-AE98F2D6CFE6}" destId="{82F71B82-A8AB-4C14-9040-4DA93D7AD6C3}" srcOrd="3" destOrd="0" presId="urn:microsoft.com/office/officeart/2005/8/layout/vProcess5"/>
    <dgm:cxn modelId="{5FABFEC1-D15C-4894-A18B-7110FA360B1A}" type="presParOf" srcId="{DADEC99F-A7DD-4461-8C00-AE98F2D6CFE6}" destId="{F3B87741-C857-4F08-AFDE-A8B71761843A}" srcOrd="4" destOrd="0" presId="urn:microsoft.com/office/officeart/2005/8/layout/vProcess5"/>
    <dgm:cxn modelId="{315D863D-2342-41BB-9FA7-2581530E752C}" type="presParOf" srcId="{DADEC99F-A7DD-4461-8C00-AE98F2D6CFE6}" destId="{1605F9DC-D59F-4D18-8C1B-84FBA0D41F87}" srcOrd="5" destOrd="0" presId="urn:microsoft.com/office/officeart/2005/8/layout/vProcess5"/>
    <dgm:cxn modelId="{DC6F864A-A792-4EA2-A502-C056F99DD74F}" type="presParOf" srcId="{DADEC99F-A7DD-4461-8C00-AE98F2D6CFE6}" destId="{0DB4B23B-A3A6-469B-A34C-83A1E70F8663}" srcOrd="6" destOrd="0" presId="urn:microsoft.com/office/officeart/2005/8/layout/vProcess5"/>
    <dgm:cxn modelId="{75031818-2A7B-42EB-BD11-4B7C26122EF5}" type="presParOf" srcId="{DADEC99F-A7DD-4461-8C00-AE98F2D6CFE6}" destId="{1487D2C3-0C39-4628-B2DA-58334B65A311}" srcOrd="7" destOrd="0" presId="urn:microsoft.com/office/officeart/2005/8/layout/vProcess5"/>
    <dgm:cxn modelId="{F881326D-1585-45FF-9834-9405F5083226}" type="presParOf" srcId="{DADEC99F-A7DD-4461-8C00-AE98F2D6CFE6}" destId="{2121D5E3-C427-45F6-B7FA-0594A543EC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F9DEE3-8444-4CA1-8BC2-D834D3ED6C74}">
      <dgm:prSet/>
      <dgm:spPr/>
      <dgm:t>
        <a:bodyPr/>
        <a:lstStyle/>
        <a:p>
          <a:pPr>
            <a:defRPr cap="all"/>
          </a:pPr>
          <a:r>
            <a:rPr lang="en-US" dirty="0"/>
            <a:t>What can you do to advance learner mobility? </a:t>
          </a:r>
        </a:p>
      </dgm:t>
    </dgm:pt>
    <dgm:pt modelId="{205BDF49-153E-4CE8-8402-E23704595764}" type="parTrans" cxnId="{0A7DA706-17DD-412A-8BE0-4F6529274E66}">
      <dgm:prSet/>
      <dgm:spPr/>
      <dgm:t>
        <a:bodyPr/>
        <a:lstStyle/>
        <a:p>
          <a:endParaRPr lang="en-US"/>
        </a:p>
      </dgm:t>
    </dgm:pt>
    <dgm:pt modelId="{23210C7F-6847-491E-BE1F-A79529AF2B8B}" type="sibTrans" cxnId="{0A7DA706-17DD-412A-8BE0-4F6529274E66}">
      <dgm:prSet phldrT="01" phldr="0"/>
      <dgm:spPr/>
      <dgm:t>
        <a:bodyPr/>
        <a:lstStyle/>
        <a:p>
          <a:endParaRPr lang="en-US" dirty="0"/>
        </a:p>
      </dgm:t>
    </dgm:pt>
    <dgm:pt modelId="{B2B879BD-3840-400C-92BD-B2C2383358D7}">
      <dgm:prSet/>
      <dgm:spPr/>
      <dgm:t>
        <a:bodyPr/>
        <a:lstStyle/>
        <a:p>
          <a:pPr>
            <a:defRPr cap="all"/>
          </a:pPr>
          <a:r>
            <a:rPr lang="en-US" dirty="0"/>
            <a:t>What connections can you build to advance the ideal mobility scenario?</a:t>
          </a:r>
        </a:p>
      </dgm:t>
    </dgm:pt>
    <dgm:pt modelId="{09440D86-F3E6-4A3C-9E78-1AFC56348641}" type="parTrans" cxnId="{42CDCACA-F394-4044-BBF6-522A0005ABCB}">
      <dgm:prSet/>
      <dgm:spPr/>
      <dgm:t>
        <a:bodyPr/>
        <a:lstStyle/>
        <a:p>
          <a:endParaRPr lang="en-US"/>
        </a:p>
      </dgm:t>
    </dgm:pt>
    <dgm:pt modelId="{FBAA44FF-54DE-45C8-9FAC-512C40277233}" type="sibTrans" cxnId="{42CDCACA-F394-4044-BBF6-522A0005ABCB}">
      <dgm:prSet phldrT="02" phldr="0"/>
      <dgm:spPr/>
      <dgm:t>
        <a:bodyPr/>
        <a:lstStyle/>
        <a:p>
          <a:endParaRPr lang="en-US" dirty="0"/>
        </a:p>
      </dgm:t>
    </dgm:pt>
    <dgm:pt modelId="{CA9D674E-4FF1-45DC-82E4-0B2DB6A5363F}">
      <dgm:prSet/>
      <dgm:spPr/>
      <dgm:t>
        <a:bodyPr/>
        <a:lstStyle/>
        <a:p>
          <a:pPr>
            <a:defRPr cap="all"/>
          </a:pPr>
          <a:r>
            <a:rPr lang="en-US" dirty="0"/>
            <a:t>What more can you contribute?</a:t>
          </a:r>
        </a:p>
      </dgm:t>
    </dgm:pt>
    <dgm:pt modelId="{F1F10F9B-925A-4787-9D00-91106497A02E}" type="parTrans" cxnId="{C5BD0B3A-2D82-4EC1-9975-05076C4418DA}">
      <dgm:prSet/>
      <dgm:spPr/>
      <dgm:t>
        <a:bodyPr/>
        <a:lstStyle/>
        <a:p>
          <a:endParaRPr lang="en-US"/>
        </a:p>
      </dgm:t>
    </dgm:pt>
    <dgm:pt modelId="{196DA4DC-9DD2-4A39-8A3A-D367BFE5A8BA}" type="sibTrans" cxnId="{C5BD0B3A-2D82-4EC1-9975-05076C4418DA}">
      <dgm:prSet phldrT="03" phldr="0"/>
      <dgm:spPr/>
      <dgm:t>
        <a:bodyPr/>
        <a:lstStyle/>
        <a:p>
          <a:endParaRPr lang="en-US" dirty="0"/>
        </a:p>
      </dgm:t>
    </dgm:pt>
    <dgm:pt modelId="{DADEC99F-A7DD-4461-8C00-AE98F2D6CFE6}" type="pres">
      <dgm:prSet presAssocID="{15509919-36B5-4162-8899-417A9F93473B}" presName="outerComposite" presStyleCnt="0">
        <dgm:presLayoutVars>
          <dgm:chMax val="5"/>
          <dgm:dir/>
          <dgm:resizeHandles val="exact"/>
        </dgm:presLayoutVars>
      </dgm:prSet>
      <dgm:spPr/>
    </dgm:pt>
    <dgm:pt modelId="{AD3CC2F7-C840-439C-8C80-6398F95C3316}" type="pres">
      <dgm:prSet presAssocID="{15509919-36B5-4162-8899-417A9F93473B}" presName="dummyMaxCanvas" presStyleCnt="0">
        <dgm:presLayoutVars/>
      </dgm:prSet>
      <dgm:spPr/>
    </dgm:pt>
    <dgm:pt modelId="{8CD6D553-B76D-4F19-A4B4-CD85C59D8786}" type="pres">
      <dgm:prSet presAssocID="{15509919-36B5-4162-8899-417A9F93473B}" presName="ThreeNodes_1" presStyleLbl="node1" presStyleIdx="0" presStyleCnt="3">
        <dgm:presLayoutVars>
          <dgm:bulletEnabled val="1"/>
        </dgm:presLayoutVars>
      </dgm:prSet>
      <dgm:spPr/>
    </dgm:pt>
    <dgm:pt modelId="{2CACFA75-B681-4F75-866E-9F939824D757}" type="pres">
      <dgm:prSet presAssocID="{15509919-36B5-4162-8899-417A9F93473B}" presName="ThreeNodes_2" presStyleLbl="node1" presStyleIdx="1" presStyleCnt="3">
        <dgm:presLayoutVars>
          <dgm:bulletEnabled val="1"/>
        </dgm:presLayoutVars>
      </dgm:prSet>
      <dgm:spPr/>
    </dgm:pt>
    <dgm:pt modelId="{82F71B82-A8AB-4C14-9040-4DA93D7AD6C3}" type="pres">
      <dgm:prSet presAssocID="{15509919-36B5-4162-8899-417A9F93473B}" presName="ThreeNodes_3" presStyleLbl="node1" presStyleIdx="2" presStyleCnt="3">
        <dgm:presLayoutVars>
          <dgm:bulletEnabled val="1"/>
        </dgm:presLayoutVars>
      </dgm:prSet>
      <dgm:spPr/>
    </dgm:pt>
    <dgm:pt modelId="{F3B87741-C857-4F08-AFDE-A8B71761843A}" type="pres">
      <dgm:prSet presAssocID="{15509919-36B5-4162-8899-417A9F93473B}" presName="ThreeConn_1-2" presStyleLbl="fgAccFollowNode1" presStyleIdx="0" presStyleCnt="2">
        <dgm:presLayoutVars>
          <dgm:bulletEnabled val="1"/>
        </dgm:presLayoutVars>
      </dgm:prSet>
      <dgm:spPr/>
    </dgm:pt>
    <dgm:pt modelId="{1605F9DC-D59F-4D18-8C1B-84FBA0D41F87}" type="pres">
      <dgm:prSet presAssocID="{15509919-36B5-4162-8899-417A9F93473B}" presName="ThreeConn_2-3" presStyleLbl="fgAccFollowNode1" presStyleIdx="1" presStyleCnt="2">
        <dgm:presLayoutVars>
          <dgm:bulletEnabled val="1"/>
        </dgm:presLayoutVars>
      </dgm:prSet>
      <dgm:spPr/>
    </dgm:pt>
    <dgm:pt modelId="{0DB4B23B-A3A6-469B-A34C-83A1E70F8663}" type="pres">
      <dgm:prSet presAssocID="{15509919-36B5-4162-8899-417A9F93473B}" presName="ThreeNodes_1_text" presStyleLbl="node1" presStyleIdx="2" presStyleCnt="3">
        <dgm:presLayoutVars>
          <dgm:bulletEnabled val="1"/>
        </dgm:presLayoutVars>
      </dgm:prSet>
      <dgm:spPr/>
    </dgm:pt>
    <dgm:pt modelId="{1487D2C3-0C39-4628-B2DA-58334B65A311}" type="pres">
      <dgm:prSet presAssocID="{15509919-36B5-4162-8899-417A9F93473B}" presName="ThreeNodes_2_text" presStyleLbl="node1" presStyleIdx="2" presStyleCnt="3">
        <dgm:presLayoutVars>
          <dgm:bulletEnabled val="1"/>
        </dgm:presLayoutVars>
      </dgm:prSet>
      <dgm:spPr/>
    </dgm:pt>
    <dgm:pt modelId="{2121D5E3-C427-45F6-B7FA-0594A543ECD6}" type="pres">
      <dgm:prSet presAssocID="{15509919-36B5-4162-8899-417A9F93473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A7DA706-17DD-412A-8BE0-4F6529274E66}" srcId="{15509919-36B5-4162-8899-417A9F93473B}" destId="{AAF9DEE3-8444-4CA1-8BC2-D834D3ED6C74}" srcOrd="0" destOrd="0" parTransId="{205BDF49-153E-4CE8-8402-E23704595764}" sibTransId="{23210C7F-6847-491E-BE1F-A79529AF2B8B}"/>
    <dgm:cxn modelId="{CE24582D-9E13-4B13-9C99-9C9791B1A130}" type="presOf" srcId="{CA9D674E-4FF1-45DC-82E4-0B2DB6A5363F}" destId="{2121D5E3-C427-45F6-B7FA-0594A543ECD6}" srcOrd="1" destOrd="0" presId="urn:microsoft.com/office/officeart/2005/8/layout/vProcess5"/>
    <dgm:cxn modelId="{8DD4FD35-2989-4236-8088-8739B91DAF15}" type="presOf" srcId="{AAF9DEE3-8444-4CA1-8BC2-D834D3ED6C74}" destId="{8CD6D553-B76D-4F19-A4B4-CD85C59D8786}" srcOrd="0" destOrd="0" presId="urn:microsoft.com/office/officeart/2005/8/layout/vProcess5"/>
    <dgm:cxn modelId="{C5BD0B3A-2D82-4EC1-9975-05076C4418DA}" srcId="{15509919-36B5-4162-8899-417A9F93473B}" destId="{CA9D674E-4FF1-45DC-82E4-0B2DB6A5363F}" srcOrd="2" destOrd="0" parTransId="{F1F10F9B-925A-4787-9D00-91106497A02E}" sibTransId="{196DA4DC-9DD2-4A39-8A3A-D367BFE5A8BA}"/>
    <dgm:cxn modelId="{47B3253B-5629-4723-82FF-393C385EF18A}" type="presOf" srcId="{FBAA44FF-54DE-45C8-9FAC-512C40277233}" destId="{1605F9DC-D59F-4D18-8C1B-84FBA0D41F87}" srcOrd="0" destOrd="0" presId="urn:microsoft.com/office/officeart/2005/8/layout/vProcess5"/>
    <dgm:cxn modelId="{0722346D-D24A-4087-9415-48CD5912F5D7}" type="presOf" srcId="{B2B879BD-3840-400C-92BD-B2C2383358D7}" destId="{2CACFA75-B681-4F75-866E-9F939824D757}" srcOrd="0" destOrd="0" presId="urn:microsoft.com/office/officeart/2005/8/layout/vProcess5"/>
    <dgm:cxn modelId="{3FDC107C-506F-49AF-98D5-D7B445D1B45C}" type="presOf" srcId="{B2B879BD-3840-400C-92BD-B2C2383358D7}" destId="{1487D2C3-0C39-4628-B2DA-58334B65A311}" srcOrd="1" destOrd="0" presId="urn:microsoft.com/office/officeart/2005/8/layout/vProcess5"/>
    <dgm:cxn modelId="{E375B280-CACC-470C-B0C1-36DFC6CBFA9D}" type="presOf" srcId="{CA9D674E-4FF1-45DC-82E4-0B2DB6A5363F}" destId="{82F71B82-A8AB-4C14-9040-4DA93D7AD6C3}" srcOrd="0" destOrd="0" presId="urn:microsoft.com/office/officeart/2005/8/layout/vProcess5"/>
    <dgm:cxn modelId="{2E637194-98E8-4437-9F4C-524E3579006A}" type="presOf" srcId="{15509919-36B5-4162-8899-417A9F93473B}" destId="{DADEC99F-A7DD-4461-8C00-AE98F2D6CFE6}" srcOrd="0" destOrd="0" presId="urn:microsoft.com/office/officeart/2005/8/layout/vProcess5"/>
    <dgm:cxn modelId="{42CDCACA-F394-4044-BBF6-522A0005ABCB}" srcId="{15509919-36B5-4162-8899-417A9F93473B}" destId="{B2B879BD-3840-400C-92BD-B2C2383358D7}" srcOrd="1" destOrd="0" parTransId="{09440D86-F3E6-4A3C-9E78-1AFC56348641}" sibTransId="{FBAA44FF-54DE-45C8-9FAC-512C40277233}"/>
    <dgm:cxn modelId="{2F7531F9-DF3C-4EA6-B788-FCC85D1872BE}" type="presOf" srcId="{AAF9DEE3-8444-4CA1-8BC2-D834D3ED6C74}" destId="{0DB4B23B-A3A6-469B-A34C-83A1E70F8663}" srcOrd="1" destOrd="0" presId="urn:microsoft.com/office/officeart/2005/8/layout/vProcess5"/>
    <dgm:cxn modelId="{B54C13FF-2FB2-4E52-A418-B084ADBF9887}" type="presOf" srcId="{23210C7F-6847-491E-BE1F-A79529AF2B8B}" destId="{F3B87741-C857-4F08-AFDE-A8B71761843A}" srcOrd="0" destOrd="0" presId="urn:microsoft.com/office/officeart/2005/8/layout/vProcess5"/>
    <dgm:cxn modelId="{33DD3132-C6C0-4365-98CD-E863FB831D4B}" type="presParOf" srcId="{DADEC99F-A7DD-4461-8C00-AE98F2D6CFE6}" destId="{AD3CC2F7-C840-439C-8C80-6398F95C3316}" srcOrd="0" destOrd="0" presId="urn:microsoft.com/office/officeart/2005/8/layout/vProcess5"/>
    <dgm:cxn modelId="{BCBA661A-72EF-4671-8EB8-53E79D457A5A}" type="presParOf" srcId="{DADEC99F-A7DD-4461-8C00-AE98F2D6CFE6}" destId="{8CD6D553-B76D-4F19-A4B4-CD85C59D8786}" srcOrd="1" destOrd="0" presId="urn:microsoft.com/office/officeart/2005/8/layout/vProcess5"/>
    <dgm:cxn modelId="{CF1A4589-1119-4431-92D6-43B4707677F6}" type="presParOf" srcId="{DADEC99F-A7DD-4461-8C00-AE98F2D6CFE6}" destId="{2CACFA75-B681-4F75-866E-9F939824D757}" srcOrd="2" destOrd="0" presId="urn:microsoft.com/office/officeart/2005/8/layout/vProcess5"/>
    <dgm:cxn modelId="{C36E6280-B10F-414C-929E-C50ED82D0362}" type="presParOf" srcId="{DADEC99F-A7DD-4461-8C00-AE98F2D6CFE6}" destId="{82F71B82-A8AB-4C14-9040-4DA93D7AD6C3}" srcOrd="3" destOrd="0" presId="urn:microsoft.com/office/officeart/2005/8/layout/vProcess5"/>
    <dgm:cxn modelId="{5FABFEC1-D15C-4894-A18B-7110FA360B1A}" type="presParOf" srcId="{DADEC99F-A7DD-4461-8C00-AE98F2D6CFE6}" destId="{F3B87741-C857-4F08-AFDE-A8B71761843A}" srcOrd="4" destOrd="0" presId="urn:microsoft.com/office/officeart/2005/8/layout/vProcess5"/>
    <dgm:cxn modelId="{315D863D-2342-41BB-9FA7-2581530E752C}" type="presParOf" srcId="{DADEC99F-A7DD-4461-8C00-AE98F2D6CFE6}" destId="{1605F9DC-D59F-4D18-8C1B-84FBA0D41F87}" srcOrd="5" destOrd="0" presId="urn:microsoft.com/office/officeart/2005/8/layout/vProcess5"/>
    <dgm:cxn modelId="{DC6F864A-A792-4EA2-A502-C056F99DD74F}" type="presParOf" srcId="{DADEC99F-A7DD-4461-8C00-AE98F2D6CFE6}" destId="{0DB4B23B-A3A6-469B-A34C-83A1E70F8663}" srcOrd="6" destOrd="0" presId="urn:microsoft.com/office/officeart/2005/8/layout/vProcess5"/>
    <dgm:cxn modelId="{75031818-2A7B-42EB-BD11-4B7C26122EF5}" type="presParOf" srcId="{DADEC99F-A7DD-4461-8C00-AE98F2D6CFE6}" destId="{1487D2C3-0C39-4628-B2DA-58334B65A311}" srcOrd="7" destOrd="0" presId="urn:microsoft.com/office/officeart/2005/8/layout/vProcess5"/>
    <dgm:cxn modelId="{F881326D-1585-45FF-9834-9405F5083226}" type="presParOf" srcId="{DADEC99F-A7DD-4461-8C00-AE98F2D6CFE6}" destId="{2121D5E3-C427-45F6-B7FA-0594A543EC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6D553-B76D-4F19-A4B4-CD85C59D8786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can you do to advance learner mobility? </a:t>
          </a:r>
        </a:p>
      </dsp:txBody>
      <dsp:txXfrm>
        <a:off x="35968" y="35968"/>
        <a:ext cx="6850257" cy="1156108"/>
      </dsp:txXfrm>
    </dsp:sp>
    <dsp:sp modelId="{2CACFA75-B681-4F75-866E-9F939824D757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connections can you build to advance the ideal mobility scenario?</a:t>
          </a:r>
        </a:p>
      </dsp:txBody>
      <dsp:txXfrm>
        <a:off x="757327" y="1468686"/>
        <a:ext cx="6583888" cy="1156108"/>
      </dsp:txXfrm>
    </dsp:sp>
    <dsp:sp modelId="{82F71B82-A8AB-4C14-9040-4DA93D7AD6C3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more can you contribute?</a:t>
          </a:r>
        </a:p>
      </dsp:txBody>
      <dsp:txXfrm>
        <a:off x="1478687" y="2901405"/>
        <a:ext cx="6583888" cy="1156108"/>
      </dsp:txXfrm>
    </dsp:sp>
    <dsp:sp modelId="{F3B87741-C857-4F08-AFDE-A8B71761843A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556785" y="931267"/>
        <a:ext cx="439026" cy="600667"/>
      </dsp:txXfrm>
    </dsp:sp>
    <dsp:sp modelId="{1605F9DC-D59F-4D18-8C1B-84FBA0D41F87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278145" y="2355798"/>
        <a:ext cx="439026" cy="60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6D553-B76D-4F19-A4B4-CD85C59D8786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can you do to advance learner mobility? </a:t>
          </a:r>
        </a:p>
      </dsp:txBody>
      <dsp:txXfrm>
        <a:off x="35968" y="35968"/>
        <a:ext cx="6850257" cy="1156108"/>
      </dsp:txXfrm>
    </dsp:sp>
    <dsp:sp modelId="{2CACFA75-B681-4F75-866E-9F939824D757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connections can you build to advance the ideal mobility scenario?</a:t>
          </a:r>
        </a:p>
      </dsp:txBody>
      <dsp:txXfrm>
        <a:off x="757327" y="1468686"/>
        <a:ext cx="6583888" cy="1156108"/>
      </dsp:txXfrm>
    </dsp:sp>
    <dsp:sp modelId="{82F71B82-A8AB-4C14-9040-4DA93D7AD6C3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more can you contribute?</a:t>
          </a:r>
        </a:p>
      </dsp:txBody>
      <dsp:txXfrm>
        <a:off x="1478687" y="2901405"/>
        <a:ext cx="6583888" cy="1156108"/>
      </dsp:txXfrm>
    </dsp:sp>
    <dsp:sp modelId="{F3B87741-C857-4F08-AFDE-A8B71761843A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556785" y="931267"/>
        <a:ext cx="439026" cy="600667"/>
      </dsp:txXfrm>
    </dsp:sp>
    <dsp:sp modelId="{1605F9DC-D59F-4D18-8C1B-84FBA0D41F87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0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238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950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65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70932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795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255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497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1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7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5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3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7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7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rjgd9uvxhjn4uzr8weijc4rt8rwz6e/fzmn7i9yqqib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D505-16D4-AFE0-100E-171A28828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Creating Mobility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9C8FF-7C5B-CF16-E800-637F82E8F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</a:rPr>
              <a:t>with Next Generation Interoperability and Collaborative Networks</a:t>
            </a:r>
          </a:p>
          <a:p>
            <a:endParaRPr lang="en-CA" sz="2500" dirty="0"/>
          </a:p>
        </p:txBody>
      </p:sp>
    </p:spTree>
    <p:extLst>
      <p:ext uri="{BB962C8B-B14F-4D97-AF65-F5344CB8AC3E}">
        <p14:creationId xmlns:p14="http://schemas.microsoft.com/office/powerpoint/2010/main" val="380674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Challenge Questions for Next Three Days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SmartArt Process Diagram">
            <a:extLst>
              <a:ext uri="{FF2B5EF4-FFF2-40B4-BE49-F238E27FC236}">
                <a16:creationId xmlns:a16="http://schemas.microsoft.com/office/drawing/2014/main" id="{60233515-42BF-4401-AB7F-458C06159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62604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9B95-E174-AF7C-2D1A-BFF10C5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we are thinking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67C8-A450-4D4F-FF07-CFF35BEBC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Who are we and what motivates us to improve data portability and citizen mobility?</a:t>
            </a:r>
          </a:p>
          <a:p>
            <a:r>
              <a:rPr lang="en-CA" sz="2400" dirty="0"/>
              <a:t>What exemplars do a good job to reduce mobility barriers in the digital technology space?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238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3D59-A22C-D933-9BC4-B8C597D8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Audience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DA49-E6B5-47B4-D636-A92017ABD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What is THE priority barrier to digital portability or learner mobility?</a:t>
            </a:r>
          </a:p>
          <a:p>
            <a:pPr marL="0" indent="0" algn="ctr">
              <a:buNone/>
            </a:pPr>
            <a:r>
              <a:rPr lang="en-CA" sz="4800" dirty="0"/>
              <a:t>How do we solve these barriers? </a:t>
            </a:r>
          </a:p>
        </p:txBody>
      </p:sp>
    </p:spTree>
    <p:extLst>
      <p:ext uri="{BB962C8B-B14F-4D97-AF65-F5344CB8AC3E}">
        <p14:creationId xmlns:p14="http://schemas.microsoft.com/office/powerpoint/2010/main" val="221392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F450-3AA2-9594-9B83-EB791E49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Audience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A0F2-DECC-5084-7864-F3F70649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3608"/>
            <a:ext cx="8596668" cy="3880773"/>
          </a:xfrm>
        </p:spPr>
        <p:txBody>
          <a:bodyPr>
            <a:normAutofit/>
          </a:bodyPr>
          <a:lstStyle/>
          <a:p>
            <a:r>
              <a:rPr lang="en-CA" sz="4800" dirty="0"/>
              <a:t>Go to menti.com</a:t>
            </a:r>
          </a:p>
          <a:p>
            <a:r>
              <a:rPr lang="en-CA" sz="4800" dirty="0"/>
              <a:t>Enter </a:t>
            </a:r>
            <a:r>
              <a:rPr lang="en-CA" sz="4800" b="1" i="0" dirty="0">
                <a:effectLst/>
                <a:latin typeface="MentiText"/>
              </a:rPr>
              <a:t>8396 7155</a:t>
            </a:r>
            <a:r>
              <a:rPr lang="en-CA" sz="4800" b="0" i="0" dirty="0">
                <a:effectLst/>
                <a:latin typeface="MentiText"/>
              </a:rPr>
              <a:t> </a:t>
            </a:r>
            <a:endParaRPr lang="en-CA" sz="4800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DB9AA5B-117C-CDED-6A7C-35CBA7C9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231" y="0"/>
            <a:ext cx="5434781" cy="5434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C8D65-D959-5A29-A6C1-C9E08677D521}"/>
              </a:ext>
            </a:extLst>
          </p:cNvPr>
          <p:cNvSpPr txBox="1"/>
          <p:nvPr/>
        </p:nvSpPr>
        <p:spPr>
          <a:xfrm>
            <a:off x="1112132" y="5667989"/>
            <a:ext cx="6097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https://www.mentimeter.com/app/presentation/alrjgd9uvxhjn4uzr8weijc4rt8rwz6e/fzmn7i9yqqib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099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9B95-E174-AF7C-2D1A-BFF10C5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do we go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67C8-A450-4D4F-FF07-CFF35BEBC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What other structural or social barriers prevent transparency and portability of digital documents and ultimately citizen mobility?</a:t>
            </a:r>
          </a:p>
          <a:p>
            <a:r>
              <a:rPr lang="en-CA" sz="2400" dirty="0"/>
              <a:t>What is necessary to break down barriers to learner mobility? </a:t>
            </a:r>
          </a:p>
          <a:p>
            <a:r>
              <a:rPr lang="en-CA" sz="2400" dirty="0"/>
              <a:t>What partnerships will help us overcome these?</a:t>
            </a:r>
          </a:p>
        </p:txBody>
      </p:sp>
    </p:spTree>
    <p:extLst>
      <p:ext uri="{BB962C8B-B14F-4D97-AF65-F5344CB8AC3E}">
        <p14:creationId xmlns:p14="http://schemas.microsoft.com/office/powerpoint/2010/main" val="26275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20AE-747A-0BC3-0705-9FB17D30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For the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3AD2-684B-07AD-1FB5-9AB5C299C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Based on what you heard today, what final reflections come to mind?</a:t>
            </a:r>
          </a:p>
        </p:txBody>
      </p:sp>
    </p:spTree>
    <p:extLst>
      <p:ext uri="{BB962C8B-B14F-4D97-AF65-F5344CB8AC3E}">
        <p14:creationId xmlns:p14="http://schemas.microsoft.com/office/powerpoint/2010/main" val="75741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Challenge Questions for Next Three Days</a:t>
            </a:r>
          </a:p>
        </p:txBody>
      </p:sp>
      <p:graphicFrame>
        <p:nvGraphicFramePr>
          <p:cNvPr id="5" name="Content Placeholder 2" descr="SmartArt Process Diagram">
            <a:extLst>
              <a:ext uri="{FF2B5EF4-FFF2-40B4-BE49-F238E27FC236}">
                <a16:creationId xmlns:a16="http://schemas.microsoft.com/office/drawing/2014/main" id="{60233515-42BF-4401-AB7F-458C06159D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6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AF93711F-F016-820C-FCE5-EA97072B5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FF238C-C169-A615-D968-27C318472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3171297" cy="3214158"/>
          </a:xfrm>
          <a:solidFill>
            <a:schemeClr val="bg2"/>
          </a:solidFill>
        </p:spPr>
        <p:txBody>
          <a:bodyPr anchor="t">
            <a:normAutofit fontScale="90000"/>
          </a:bodyPr>
          <a:lstStyle/>
          <a:p>
            <a:pPr algn="l"/>
            <a:r>
              <a:rPr lang="en-CA" sz="6000" dirty="0"/>
              <a:t>Have a great meeting!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DD1C6-8FCD-9237-978A-2498E44EB4A6}"/>
              </a:ext>
            </a:extLst>
          </p:cNvPr>
          <p:cNvSpPr txBox="1"/>
          <p:nvPr/>
        </p:nvSpPr>
        <p:spPr>
          <a:xfrm>
            <a:off x="135731" y="6214533"/>
            <a:ext cx="1153715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Creating Mobility and Digital Portability with Next Generation Interoperability and Collaborative Networks</a:t>
            </a:r>
          </a:p>
        </p:txBody>
      </p:sp>
    </p:spTree>
    <p:extLst>
      <p:ext uri="{BB962C8B-B14F-4D97-AF65-F5344CB8AC3E}">
        <p14:creationId xmlns:p14="http://schemas.microsoft.com/office/powerpoint/2010/main" val="8098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purl.org/dc/dcmitype/"/>
    <ds:schemaRef ds:uri="71af3243-3dd4-4a8d-8c0d-dd76da1f02a5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</TotalTime>
  <Words>235</Words>
  <Application>Microsoft Office PowerPoint</Application>
  <PresentationFormat>Widescreen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MentiText</vt:lpstr>
      <vt:lpstr>Trebuchet MS</vt:lpstr>
      <vt:lpstr>Wingdings 3</vt:lpstr>
      <vt:lpstr>Facet</vt:lpstr>
      <vt:lpstr>Creating Mobility</vt:lpstr>
      <vt:lpstr>Challenge Questions for Next Three Days</vt:lpstr>
      <vt:lpstr>Questions we are thinking about</vt:lpstr>
      <vt:lpstr>Audience Poll</vt:lpstr>
      <vt:lpstr>Audience Poll</vt:lpstr>
      <vt:lpstr>Where do we go from here?</vt:lpstr>
      <vt:lpstr>For the Panel</vt:lpstr>
      <vt:lpstr>Challenge Questions for Next Three Days</vt:lpstr>
      <vt:lpstr>Have a great meeting!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Mobility</dc:title>
  <dc:creator>Joanne Duklas</dc:creator>
  <cp:lastModifiedBy>Joanne Duklas</cp:lastModifiedBy>
  <cp:revision>7</cp:revision>
  <dcterms:created xsi:type="dcterms:W3CDTF">2022-10-10T10:43:51Z</dcterms:created>
  <dcterms:modified xsi:type="dcterms:W3CDTF">2022-10-10T11:36:08Z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