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6858000" cx="12192000"/>
  <p:notesSz cx="6858000" cy="9144000"/>
  <p:embeddedFontLst>
    <p:embeddedFont>
      <p:font typeface="Rubik Medium"/>
      <p:regular r:id="rId25"/>
      <p:bold r:id="rId26"/>
      <p:italic r:id="rId27"/>
      <p:boldItalic r:id="rId28"/>
    </p:embeddedFont>
    <p:embeddedFont>
      <p:font typeface="Rubik Light"/>
      <p:regular r:id="rId29"/>
      <p:bold r:id="rId30"/>
      <p:italic r:id="rId31"/>
      <p:boldItalic r:id="rId32"/>
    </p:embeddedFont>
    <p:embeddedFont>
      <p:font typeface="Rubik"/>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340DD5D-0260-474D-A2D2-240632525D53}">
  <a:tblStyle styleId="{5340DD5D-0260-474D-A2D2-240632525D53}"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ubikMedium-bold.fntdata"/><Relationship Id="rId25" Type="http://schemas.openxmlformats.org/officeDocument/2006/relationships/font" Target="fonts/RubikMedium-regular.fntdata"/><Relationship Id="rId28" Type="http://schemas.openxmlformats.org/officeDocument/2006/relationships/font" Target="fonts/RubikMedium-boldItalic.fntdata"/><Relationship Id="rId27" Type="http://schemas.openxmlformats.org/officeDocument/2006/relationships/font" Target="fonts/RubikMedium-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ubikLigh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ubikLight-italic.fntdata"/><Relationship Id="rId30" Type="http://schemas.openxmlformats.org/officeDocument/2006/relationships/font" Target="fonts/RubikLight-bold.fntdata"/><Relationship Id="rId11" Type="http://schemas.openxmlformats.org/officeDocument/2006/relationships/slide" Target="slides/slide6.xml"/><Relationship Id="rId33" Type="http://schemas.openxmlformats.org/officeDocument/2006/relationships/font" Target="fonts/Rubik-regular.fntdata"/><Relationship Id="rId10" Type="http://schemas.openxmlformats.org/officeDocument/2006/relationships/slide" Target="slides/slide5.xml"/><Relationship Id="rId32" Type="http://schemas.openxmlformats.org/officeDocument/2006/relationships/font" Target="fonts/RubikLight-boldItalic.fntdata"/><Relationship Id="rId13" Type="http://schemas.openxmlformats.org/officeDocument/2006/relationships/slide" Target="slides/slide8.xml"/><Relationship Id="rId35" Type="http://schemas.openxmlformats.org/officeDocument/2006/relationships/font" Target="fonts/Rubik-italic.fntdata"/><Relationship Id="rId12" Type="http://schemas.openxmlformats.org/officeDocument/2006/relationships/slide" Target="slides/slide7.xml"/><Relationship Id="rId34" Type="http://schemas.openxmlformats.org/officeDocument/2006/relationships/font" Target="fonts/Rubik-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Rubik-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C1U4kYr97eiM11f8j2cnlZpMSh6y9oWA/edit"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search.com/universities-colleges/college-tuition-increase" TargetMode="External"/><Relationship Id="rId3" Type="http://schemas.openxmlformats.org/officeDocument/2006/relationships/hyperlink" Target="https://www.savills.com/impacts/cities/the-cost-of-study-living-and-accommodation-around-the-world.html"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0f3b1d60e4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0f3b1d60e4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g10f3b1d60e4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5a440c907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5a440c9070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Quote by Civil War historian and high school educator Kevin M. Levin</a:t>
            </a:r>
            <a:endParaRPr/>
          </a:p>
        </p:txBody>
      </p:sp>
      <p:sp>
        <p:nvSpPr>
          <p:cNvPr id="424" name="Google Shape;424;g15a440c9070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ff52c4afed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ff52c4afed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Presenter: </a:t>
            </a:r>
            <a:r>
              <a:rPr lang="en-US"/>
              <a:t>Kevin</a:t>
            </a:r>
            <a:endParaRPr/>
          </a:p>
          <a:p>
            <a:pPr indent="0" lvl="0" marL="0" rtl="0" algn="l">
              <a:spcBef>
                <a:spcPts val="0"/>
              </a:spcBef>
              <a:spcAft>
                <a:spcPts val="0"/>
              </a:spcAft>
              <a:buNone/>
            </a:pPr>
            <a:r>
              <a:rPr b="1" lang="en-US"/>
              <a:t>Notes:</a:t>
            </a:r>
            <a:endParaRPr b="1"/>
          </a:p>
          <a:p>
            <a:pPr indent="-304800" lvl="0" marL="457200" rtl="0" algn="l">
              <a:spcBef>
                <a:spcPts val="0"/>
              </a:spcBef>
              <a:spcAft>
                <a:spcPts val="0"/>
              </a:spcAft>
              <a:buSzPts val="1200"/>
              <a:buFont typeface="Calibri"/>
              <a:buChar char="●"/>
            </a:pPr>
            <a:r>
              <a:rPr lang="en-US"/>
              <a:t>Shifting gears to the present day, I’d like to highlight a number of the significant projects, partnerships, companies, and initiatives today that are scaling academic and professional records exchange across the globe.</a:t>
            </a:r>
            <a:endParaRPr/>
          </a:p>
          <a:p>
            <a:pPr indent="-304800" lvl="0" marL="457200" rtl="0" algn="l">
              <a:lnSpc>
                <a:spcPct val="130000"/>
              </a:lnSpc>
              <a:spcBef>
                <a:spcPts val="0"/>
              </a:spcBef>
              <a:spcAft>
                <a:spcPts val="0"/>
              </a:spcAft>
              <a:buSzPts val="1200"/>
              <a:buFont typeface="Calibri"/>
              <a:buChar char="●"/>
            </a:pPr>
            <a:r>
              <a:rPr lang="en-US"/>
              <a:t>Through the ARUCC MyCreds™ | MesCertif</a:t>
            </a:r>
            <a:r>
              <a:rPr baseline="30000" lang="en-US"/>
              <a:t>MC</a:t>
            </a:r>
            <a:r>
              <a:rPr lang="en-US"/>
              <a:t> National Network, Canadian colleges and universities are providing credential wallets to learners, giving them 24-7 access and helping them securely send their documents, badges, microcredentials, transcripts, and parchments wherever and whenever they want - anytime, anywhere.</a:t>
            </a:r>
            <a:endParaRPr/>
          </a:p>
          <a:p>
            <a:pPr indent="-304800" lvl="0" marL="457200" rtl="0" algn="l">
              <a:lnSpc>
                <a:spcPct val="130000"/>
              </a:lnSpc>
              <a:spcBef>
                <a:spcPts val="0"/>
              </a:spcBef>
              <a:spcAft>
                <a:spcPts val="0"/>
              </a:spcAft>
              <a:buSzPts val="1200"/>
              <a:buFont typeface="Calibri"/>
              <a:buChar char="●"/>
            </a:pPr>
            <a:r>
              <a:rPr lang="en-US"/>
              <a:t>EduCampus Services delivers top class IT shared services to the higher education sector. With a vision to provide new, imaginative and flexible approaches to IT shared services, and to implement, maintain and support business critical systems for our client community.</a:t>
            </a:r>
            <a:endParaRPr/>
          </a:p>
          <a:p>
            <a:pPr indent="-304800" lvl="0" marL="457200" rtl="0" algn="l">
              <a:lnSpc>
                <a:spcPct val="130000"/>
              </a:lnSpc>
              <a:spcBef>
                <a:spcPts val="0"/>
              </a:spcBef>
              <a:spcAft>
                <a:spcPts val="0"/>
              </a:spcAft>
              <a:buSzPts val="1200"/>
              <a:buFont typeface="Calibri"/>
              <a:buChar char="●"/>
            </a:pPr>
            <a:r>
              <a:rPr lang="en-US"/>
              <a:t>The National Student Clearinghouse offers solutions that meet reporting, research, verification, transcript, and data exchange demands across the K-20 to workforce continuum.</a:t>
            </a:r>
            <a:endParaRPr/>
          </a:p>
          <a:p>
            <a:pPr indent="-304800" lvl="0" marL="457200" rtl="0" algn="l">
              <a:lnSpc>
                <a:spcPct val="130000"/>
              </a:lnSpc>
              <a:spcBef>
                <a:spcPts val="0"/>
              </a:spcBef>
              <a:spcAft>
                <a:spcPts val="0"/>
              </a:spcAft>
              <a:buSzPts val="1200"/>
              <a:buFont typeface="Calibri"/>
              <a:buChar char="●"/>
            </a:pPr>
            <a:r>
              <a:rPr lang="en-US"/>
              <a:t>The European Commission is working to support learners with the Europass service. Through helping to find opportunities across Europe that match their skills and experiences.</a:t>
            </a:r>
            <a:endParaRPr/>
          </a:p>
          <a:p>
            <a:pPr indent="-304800" lvl="0" marL="457200" rtl="0" algn="l">
              <a:lnSpc>
                <a:spcPct val="130000"/>
              </a:lnSpc>
              <a:spcBef>
                <a:spcPts val="0"/>
              </a:spcBef>
              <a:spcAft>
                <a:spcPts val="0"/>
              </a:spcAft>
              <a:buSzPts val="1200"/>
              <a:buFont typeface="Calibri"/>
              <a:buChar char="●"/>
            </a:pPr>
            <a:r>
              <a:rPr lang="en-US"/>
              <a:t>CSSD specialises in information and career guidance for students of higher education institutions. This includes higher education enrollment, students' record and qualification management and graduates' employment. </a:t>
            </a:r>
            <a:endParaRPr/>
          </a:p>
          <a:p>
            <a:pPr indent="-304800" lvl="0" marL="457200" rtl="0" algn="l">
              <a:lnSpc>
                <a:spcPct val="130000"/>
              </a:lnSpc>
              <a:spcBef>
                <a:spcPts val="0"/>
              </a:spcBef>
              <a:spcAft>
                <a:spcPts val="0"/>
              </a:spcAft>
              <a:buSzPts val="1200"/>
              <a:buFont typeface="Calibri"/>
              <a:buChar char="●"/>
            </a:pPr>
            <a:r>
              <a:rPr lang="en-US"/>
              <a:t>The Emrex network will act as a global platform for connecting expertise, sharing knowledge and enhancing collaboration to help unlock the full potential of student data.</a:t>
            </a:r>
            <a:endParaRPr/>
          </a:p>
          <a:p>
            <a:pPr indent="-304800" lvl="0" marL="457200" rtl="0" algn="l">
              <a:lnSpc>
                <a:spcPct val="130000"/>
              </a:lnSpc>
              <a:spcBef>
                <a:spcPts val="0"/>
              </a:spcBef>
              <a:spcAft>
                <a:spcPts val="0"/>
              </a:spcAft>
              <a:buSzPts val="1200"/>
              <a:buFont typeface="Calibri"/>
              <a:buChar char="●"/>
            </a:pPr>
            <a:r>
              <a:rPr lang="en-US"/>
              <a:t>My eQuals, managed by Higher Education Services (HES), is the official tertiary digital credentials platform for the Australian and New Zealand higher education sector, students and verifiers. </a:t>
            </a:r>
            <a:endParaRPr/>
          </a:p>
          <a:p>
            <a:pPr indent="-304800" lvl="0" marL="457200" rtl="0" algn="l">
              <a:lnSpc>
                <a:spcPct val="130000"/>
              </a:lnSpc>
              <a:spcBef>
                <a:spcPts val="0"/>
              </a:spcBef>
              <a:spcAft>
                <a:spcPts val="0"/>
              </a:spcAft>
              <a:buSzPts val="1200"/>
              <a:buFont typeface="Calibri"/>
              <a:buChar char="●"/>
            </a:pPr>
            <a:r>
              <a:rPr lang="en-US"/>
              <a:t>The Universities Admissions Centre (UAC) processes applications for admission to most undergraduate courses at participating institutions.</a:t>
            </a:r>
            <a:endParaRPr/>
          </a:p>
          <a:p>
            <a:pPr indent="-304800" lvl="0" marL="457200" rtl="0" algn="l">
              <a:lnSpc>
                <a:spcPct val="130000"/>
              </a:lnSpc>
              <a:spcBef>
                <a:spcPts val="0"/>
              </a:spcBef>
              <a:spcAft>
                <a:spcPts val="0"/>
              </a:spcAft>
              <a:buSzPts val="1200"/>
              <a:buFont typeface="Calibri"/>
              <a:buChar char="●"/>
            </a:pPr>
            <a:r>
              <a:rPr lang="en-US"/>
              <a:t>The Erasmus without Paper initiative is about replacing a paper-based workflow by a digital one, streamlining technical solutions for student mobility and creating free public infrastructure</a:t>
            </a:r>
            <a:endParaRPr/>
          </a:p>
        </p:txBody>
      </p:sp>
      <p:sp>
        <p:nvSpPr>
          <p:cNvPr id="432" name="Google Shape;432;gff52c4afed_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15fe8c4d8f8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15fe8c4d8f8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Presenter:</a:t>
            </a:r>
            <a:r>
              <a:rPr lang="en-US"/>
              <a:t> Kevin</a:t>
            </a:r>
            <a:endParaRPr/>
          </a:p>
          <a:p>
            <a:pPr indent="0" lvl="0" marL="0" rtl="0" algn="l">
              <a:spcBef>
                <a:spcPts val="0"/>
              </a:spcBef>
              <a:spcAft>
                <a:spcPts val="0"/>
              </a:spcAft>
              <a:buNone/>
            </a:pPr>
            <a:r>
              <a:rPr b="1" lang="en-US"/>
              <a:t>Notes:</a:t>
            </a:r>
            <a:endParaRPr b="1"/>
          </a:p>
          <a:p>
            <a:pPr indent="-304800" lvl="0" marL="457200" rtl="0" algn="l">
              <a:spcBef>
                <a:spcPts val="0"/>
              </a:spcBef>
              <a:spcAft>
                <a:spcPts val="0"/>
              </a:spcAft>
              <a:buSzPts val="1200"/>
              <a:buChar char="●"/>
            </a:pPr>
            <a:r>
              <a:rPr lang="en-US"/>
              <a:t>I was just in the UK and Ireland last month and assumed that my Ireland plug would work just fine for my electronic devices when I came here to Holland. I was mistaken! </a:t>
            </a:r>
            <a:endParaRPr/>
          </a:p>
          <a:p>
            <a:pPr indent="-304800" lvl="0" marL="457200" rtl="0" algn="l">
              <a:spcBef>
                <a:spcPts val="0"/>
              </a:spcBef>
              <a:spcAft>
                <a:spcPts val="0"/>
              </a:spcAft>
              <a:buSzPts val="1200"/>
              <a:buChar char="●"/>
            </a:pPr>
            <a:r>
              <a:rPr lang="en-US"/>
              <a:t>Fortunately the front desk at the hotel had a branded plug that would work…validating that I’m not the only one! </a:t>
            </a:r>
            <a:r>
              <a:rPr lang="en-US"/>
              <a:t>Don’t tell me that I’m the only one who made this mistake.</a:t>
            </a:r>
            <a:endParaRPr/>
          </a:p>
          <a:p>
            <a:pPr indent="-304800" lvl="0" marL="457200" rtl="0" algn="l">
              <a:spcBef>
                <a:spcPts val="0"/>
              </a:spcBef>
              <a:spcAft>
                <a:spcPts val="0"/>
              </a:spcAft>
              <a:buSzPts val="1200"/>
              <a:buChar char="●"/>
            </a:pPr>
            <a:r>
              <a:rPr lang="en-US"/>
              <a:t>Standards are important!</a:t>
            </a:r>
            <a:endParaRPr/>
          </a:p>
          <a:p>
            <a:pPr indent="-304800" lvl="0" marL="457200" rtl="0" algn="l">
              <a:spcBef>
                <a:spcPts val="0"/>
              </a:spcBef>
              <a:spcAft>
                <a:spcPts val="0"/>
              </a:spcAft>
              <a:buSzPts val="1200"/>
              <a:buChar char="●"/>
            </a:pPr>
            <a:r>
              <a:rPr lang="en-US"/>
              <a:t>When we think about standards today, there are several organizations that come to the forefront of our minds</a:t>
            </a:r>
            <a:endParaRPr/>
          </a:p>
          <a:p>
            <a:pPr indent="-304800" lvl="0" marL="457200" rtl="0" algn="l">
              <a:spcBef>
                <a:spcPts val="0"/>
              </a:spcBef>
              <a:spcAft>
                <a:spcPts val="0"/>
              </a:spcAft>
              <a:buSzPts val="1200"/>
              <a:buChar char="●"/>
            </a:pPr>
            <a:r>
              <a:rPr lang="en-US"/>
              <a:t>Organizations like WC3, PESC, and 1EdTech (the artist formerly known as IMS Global) play an important role in casting the vision for, and standards of, academic credentials now and into the future.</a:t>
            </a:r>
            <a:endParaRPr/>
          </a:p>
        </p:txBody>
      </p:sp>
      <p:sp>
        <p:nvSpPr>
          <p:cNvPr id="674" name="Google Shape;674;g15fe8c4d8f8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1594e356a1d_0_3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1594e356a1d_0_3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Presenter: </a:t>
            </a:r>
            <a:r>
              <a:rPr lang="en-US"/>
              <a:t>Kevin</a:t>
            </a:r>
            <a:endParaRPr/>
          </a:p>
          <a:p>
            <a:pPr indent="0" lvl="0" marL="0" rtl="0" algn="l">
              <a:spcBef>
                <a:spcPts val="0"/>
              </a:spcBef>
              <a:spcAft>
                <a:spcPts val="0"/>
              </a:spcAft>
              <a:buNone/>
            </a:pPr>
            <a:r>
              <a:rPr b="1" lang="en-US"/>
              <a:t>Notes:</a:t>
            </a:r>
            <a:endParaRPr b="1"/>
          </a:p>
          <a:p>
            <a:pPr indent="-304800" lvl="0" marL="457200" rtl="0" algn="l">
              <a:spcBef>
                <a:spcPts val="0"/>
              </a:spcBef>
              <a:spcAft>
                <a:spcPts val="0"/>
              </a:spcAft>
              <a:buSzPts val="1200"/>
              <a:buChar char="●"/>
            </a:pPr>
            <a:r>
              <a:rPr lang="en-US"/>
              <a:t>We want to represent what the learner knows and how well they know it.</a:t>
            </a:r>
            <a:endParaRPr/>
          </a:p>
          <a:p>
            <a:pPr indent="-304800" lvl="0" marL="457200" rtl="0" algn="l">
              <a:spcBef>
                <a:spcPts val="0"/>
              </a:spcBef>
              <a:spcAft>
                <a:spcPts val="0"/>
              </a:spcAft>
              <a:buSzPts val="1200"/>
              <a:buChar char="●"/>
            </a:pPr>
            <a:r>
              <a:rPr lang="en-US"/>
              <a:t>Beyond that, we want to provide credentials to learners that meet their specific needs along their enrollment and employment pathways.</a:t>
            </a:r>
            <a:endParaRPr/>
          </a:p>
          <a:p>
            <a:pPr indent="-304800" lvl="0" marL="457200" rtl="0" algn="l">
              <a:spcBef>
                <a:spcPts val="0"/>
              </a:spcBef>
              <a:spcAft>
                <a:spcPts val="0"/>
              </a:spcAft>
              <a:buSzPts val="1200"/>
              <a:buChar char="●"/>
            </a:pPr>
            <a:r>
              <a:rPr lang="en-US"/>
              <a:t>This has led to tremendous innovation in credentials, not limited to academic transcripts, but Diplomas, Certificates, Badges, and Comprehensive Learner Records.</a:t>
            </a:r>
            <a:endParaRPr/>
          </a:p>
          <a:p>
            <a:pPr indent="0" lvl="0" marL="0" rtl="0" algn="l">
              <a:spcBef>
                <a:spcPts val="0"/>
              </a:spcBef>
              <a:spcAft>
                <a:spcPts val="0"/>
              </a:spcAft>
              <a:buNone/>
            </a:pPr>
            <a:r>
              <a:t/>
            </a:r>
            <a:endParaRPr/>
          </a:p>
        </p:txBody>
      </p:sp>
      <p:sp>
        <p:nvSpPr>
          <p:cNvPr id="687" name="Google Shape;687;g1594e356a1d_0_3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b="1" lang="en-US"/>
              <a:t>Presenter: </a:t>
            </a:r>
            <a:r>
              <a:rPr lang="en-US"/>
              <a:t>Kevin</a:t>
            </a:r>
            <a:endParaRPr/>
          </a:p>
          <a:p>
            <a:pPr indent="0" lvl="0" marL="0" rtl="0" algn="l">
              <a:lnSpc>
                <a:spcPct val="100000"/>
              </a:lnSpc>
              <a:spcBef>
                <a:spcPts val="0"/>
              </a:spcBef>
              <a:spcAft>
                <a:spcPts val="0"/>
              </a:spcAft>
              <a:buSzPts val="1100"/>
              <a:buNone/>
            </a:pPr>
            <a:r>
              <a:rPr b="1" lang="en-US"/>
              <a:t>Notes:</a:t>
            </a:r>
            <a:endParaRPr b="1"/>
          </a:p>
          <a:p>
            <a:pPr indent="-304800" lvl="0" marL="457200" rtl="0" algn="l">
              <a:lnSpc>
                <a:spcPct val="100000"/>
              </a:lnSpc>
              <a:spcBef>
                <a:spcPts val="0"/>
              </a:spcBef>
              <a:spcAft>
                <a:spcPts val="0"/>
              </a:spcAft>
              <a:buSzPts val="1200"/>
              <a:buChar char="●"/>
            </a:pPr>
            <a:r>
              <a:rPr lang="en-US"/>
              <a:t>You have to start somewhere.</a:t>
            </a:r>
            <a:endParaRPr/>
          </a:p>
          <a:p>
            <a:pPr indent="-304800" lvl="0" marL="457200" rtl="0" algn="l">
              <a:lnSpc>
                <a:spcPct val="100000"/>
              </a:lnSpc>
              <a:spcBef>
                <a:spcPts val="0"/>
              </a:spcBef>
              <a:spcAft>
                <a:spcPts val="0"/>
              </a:spcAft>
              <a:buSzPts val="1200"/>
              <a:buChar char="●"/>
            </a:pPr>
            <a:r>
              <a:rPr lang="en-US"/>
              <a:t>It’s </a:t>
            </a:r>
            <a:r>
              <a:rPr lang="en-US"/>
              <a:t>difficult</a:t>
            </a:r>
            <a:r>
              <a:rPr lang="en-US"/>
              <a:t> to innovate paper.</a:t>
            </a:r>
            <a:endParaRPr/>
          </a:p>
          <a:p>
            <a:pPr indent="-304800" lvl="0" marL="457200" rtl="0" algn="l">
              <a:lnSpc>
                <a:spcPct val="100000"/>
              </a:lnSpc>
              <a:spcBef>
                <a:spcPts val="0"/>
              </a:spcBef>
              <a:spcAft>
                <a:spcPts val="0"/>
              </a:spcAft>
              <a:buSzPts val="1200"/>
              <a:buChar char="●"/>
            </a:pPr>
            <a:r>
              <a:rPr lang="en-US"/>
              <a:t>Today institutions are going digital, not just with Transcripts (which started over a decade ago), but diplomas, badges, etc. </a:t>
            </a:r>
            <a:endParaRPr/>
          </a:p>
          <a:p>
            <a:pPr indent="-304800" lvl="0" marL="457200" rtl="0" algn="l">
              <a:lnSpc>
                <a:spcPct val="100000"/>
              </a:lnSpc>
              <a:spcBef>
                <a:spcPts val="0"/>
              </a:spcBef>
              <a:spcAft>
                <a:spcPts val="0"/>
              </a:spcAft>
              <a:buSzPts val="1200"/>
              <a:buChar char="●"/>
            </a:pPr>
            <a:r>
              <a:rPr lang="en-US"/>
              <a:t>If you think about the types of credentials that higher education issues, each has a role to play, aligned from highest level to the most detailed. Diplomas and non- degree certificates are mechanisms for verifying degree completion, and in many ways act as the learner currency most aligned with the labor market. </a:t>
            </a:r>
            <a:endParaRPr/>
          </a:p>
          <a:p>
            <a:pPr indent="-304800" lvl="0" marL="457200" rtl="0" algn="l">
              <a:lnSpc>
                <a:spcPct val="100000"/>
              </a:lnSpc>
              <a:spcBef>
                <a:spcPts val="0"/>
              </a:spcBef>
              <a:spcAft>
                <a:spcPts val="0"/>
              </a:spcAft>
              <a:buSzPts val="1200"/>
              <a:buChar char="●"/>
            </a:pPr>
            <a:r>
              <a:rPr lang="en-US"/>
              <a:t>Quickly institutions are partnering with organizations like those mentioned earlier to create new pathways, communicate more content, and make these credentials actionable for learners. </a:t>
            </a:r>
            <a:endParaRPr/>
          </a:p>
        </p:txBody>
      </p:sp>
      <p:sp>
        <p:nvSpPr>
          <p:cNvPr id="702" name="Google Shape;70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15a440c9070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15a440c9070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Quote by Alan Kay, computer scientist and winner of the 2003 A.M. Turing Award, the highest honour in computer science.</a:t>
            </a:r>
            <a:endParaRPr/>
          </a:p>
        </p:txBody>
      </p:sp>
      <p:sp>
        <p:nvSpPr>
          <p:cNvPr id="710" name="Google Shape;710;g15a440c9070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ff52c4afed_0_7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ff52c4afed_0_7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Presenter: </a:t>
            </a:r>
            <a:r>
              <a:rPr lang="en-US"/>
              <a:t>Kevin</a:t>
            </a:r>
            <a:endParaRPr/>
          </a:p>
          <a:p>
            <a:pPr indent="0" lvl="0" marL="0" rtl="0" algn="l">
              <a:spcBef>
                <a:spcPts val="0"/>
              </a:spcBef>
              <a:spcAft>
                <a:spcPts val="0"/>
              </a:spcAft>
              <a:buClr>
                <a:schemeClr val="dk1"/>
              </a:buClr>
              <a:buSzPts val="1100"/>
              <a:buFont typeface="Arial"/>
              <a:buNone/>
            </a:pPr>
            <a:r>
              <a:rPr b="1" lang="en-US"/>
              <a:t>Notes:</a:t>
            </a:r>
            <a:endParaRPr b="1"/>
          </a:p>
          <a:p>
            <a:pPr indent="-317500" lvl="0" marL="457200" rtl="0" algn="l">
              <a:spcBef>
                <a:spcPts val="0"/>
              </a:spcBef>
              <a:spcAft>
                <a:spcPts val="0"/>
              </a:spcAft>
              <a:buSzPts val="1400"/>
              <a:buChar char="●"/>
            </a:pPr>
            <a:r>
              <a:rPr lang="en-US"/>
              <a:t>The emergence of digital credentials has been creating a culture of recognition. </a:t>
            </a:r>
            <a:endParaRPr/>
          </a:p>
          <a:p>
            <a:pPr indent="-317500" lvl="0" marL="457200" rtl="0" algn="l">
              <a:spcBef>
                <a:spcPts val="0"/>
              </a:spcBef>
              <a:spcAft>
                <a:spcPts val="0"/>
              </a:spcAft>
              <a:buSzPts val="1400"/>
              <a:buChar char="●"/>
            </a:pPr>
            <a:r>
              <a:rPr lang="en-US"/>
              <a:t>The next step is to put those credentials to work.</a:t>
            </a:r>
            <a:endParaRPr/>
          </a:p>
          <a:p>
            <a:pPr indent="-317500" lvl="0" marL="457200" rtl="0" algn="l">
              <a:spcBef>
                <a:spcPts val="0"/>
              </a:spcBef>
              <a:spcAft>
                <a:spcPts val="0"/>
              </a:spcAft>
              <a:buSzPts val="1400"/>
              <a:buChar char="●"/>
            </a:pPr>
            <a:r>
              <a:rPr lang="en-US"/>
              <a:t>Employers are beginning to use new techniques in hiring and assessing employees such as analysis of data to make employment decisions. At the most basic level, employers assess the success of students from particular universities and direct their recruiting efforts to those universities that yield the most competent employees. </a:t>
            </a:r>
            <a:endParaRPr/>
          </a:p>
          <a:p>
            <a:pPr indent="-317500" lvl="0" marL="457200" rtl="0" algn="l">
              <a:spcBef>
                <a:spcPts val="0"/>
              </a:spcBef>
              <a:spcAft>
                <a:spcPts val="0"/>
              </a:spcAft>
              <a:buSzPts val="1400"/>
              <a:buChar char="●"/>
            </a:pPr>
            <a:r>
              <a:rPr lang="en-US"/>
              <a:t>In the future, employers will be able to analyze thousands of potential applicants as digital credentials become tied to specific job skills and are listed on online resumes and web-based profiles. Digital credentials will become the building blocks for both applicants and employers as the marketplace for skills and technology becomes more sophisticated.</a:t>
            </a:r>
            <a:endParaRPr/>
          </a:p>
        </p:txBody>
      </p:sp>
      <p:sp>
        <p:nvSpPr>
          <p:cNvPr id="718" name="Google Shape;718;gff52c4afed_0_7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15bb13123b5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15bb13123b5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solidFill>
                  <a:srgbClr val="333333"/>
                </a:solidFill>
              </a:rPr>
              <a:t>Presenter: </a:t>
            </a:r>
            <a:r>
              <a:rPr lang="en-US">
                <a:solidFill>
                  <a:srgbClr val="333333"/>
                </a:solidFill>
              </a:rPr>
              <a:t>Kevin</a:t>
            </a:r>
            <a:endParaRPr>
              <a:solidFill>
                <a:srgbClr val="333333"/>
              </a:solidFill>
            </a:endParaRPr>
          </a:p>
          <a:p>
            <a:pPr indent="0" lvl="0" marL="0" rtl="0" algn="l">
              <a:spcBef>
                <a:spcPts val="300"/>
              </a:spcBef>
              <a:spcAft>
                <a:spcPts val="0"/>
              </a:spcAft>
              <a:buClr>
                <a:schemeClr val="dk1"/>
              </a:buClr>
              <a:buSzPts val="1100"/>
              <a:buFont typeface="Arial"/>
              <a:buNone/>
            </a:pPr>
            <a:r>
              <a:rPr b="1" lang="en-US">
                <a:solidFill>
                  <a:srgbClr val="333333"/>
                </a:solidFill>
              </a:rPr>
              <a:t>Notes:</a:t>
            </a:r>
            <a:endParaRPr b="1">
              <a:solidFill>
                <a:srgbClr val="333333"/>
              </a:solidFill>
            </a:endParaRPr>
          </a:p>
          <a:p>
            <a:pPr indent="-304800" lvl="0" marL="457200" rtl="0" algn="l">
              <a:spcBef>
                <a:spcPts val="300"/>
              </a:spcBef>
              <a:spcAft>
                <a:spcPts val="0"/>
              </a:spcAft>
              <a:buClr>
                <a:srgbClr val="333333"/>
              </a:buClr>
              <a:buSzPts val="1200"/>
              <a:buFont typeface="Calibri"/>
              <a:buChar char="●"/>
            </a:pPr>
            <a:r>
              <a:rPr lang="en-US">
                <a:solidFill>
                  <a:srgbClr val="333333"/>
                </a:solidFill>
              </a:rPr>
              <a:t>The place for standards organizations will persist into the future.</a:t>
            </a:r>
            <a:endParaRPr>
              <a:solidFill>
                <a:srgbClr val="333333"/>
              </a:solidFill>
            </a:endParaRPr>
          </a:p>
          <a:p>
            <a:pPr indent="-304800" lvl="0" marL="457200" rtl="0" algn="l">
              <a:spcBef>
                <a:spcPts val="0"/>
              </a:spcBef>
              <a:spcAft>
                <a:spcPts val="0"/>
              </a:spcAft>
              <a:buClr>
                <a:srgbClr val="333333"/>
              </a:buClr>
              <a:buSzPts val="1200"/>
              <a:buFont typeface="Calibri"/>
              <a:buChar char="●"/>
            </a:pPr>
            <a:r>
              <a:rPr lang="en-US">
                <a:solidFill>
                  <a:srgbClr val="333333"/>
                </a:solidFill>
              </a:rPr>
              <a:t>But the need for </a:t>
            </a:r>
            <a:r>
              <a:rPr lang="en-US">
                <a:solidFill>
                  <a:srgbClr val="333333"/>
                </a:solidFill>
              </a:rPr>
              <a:t>interoperability</a:t>
            </a:r>
            <a:r>
              <a:rPr lang="en-US">
                <a:solidFill>
                  <a:srgbClr val="333333"/>
                </a:solidFill>
              </a:rPr>
              <a:t> and transparency will be built on the foundation of those </a:t>
            </a:r>
            <a:r>
              <a:rPr lang="en-US">
                <a:solidFill>
                  <a:srgbClr val="333333"/>
                </a:solidFill>
              </a:rPr>
              <a:t>standards.</a:t>
            </a:r>
            <a:endParaRPr>
              <a:solidFill>
                <a:srgbClr val="333333"/>
              </a:solidFill>
            </a:endParaRPr>
          </a:p>
          <a:p>
            <a:pPr indent="-304800" lvl="0" marL="457200" rtl="0" algn="l">
              <a:spcBef>
                <a:spcPts val="0"/>
              </a:spcBef>
              <a:spcAft>
                <a:spcPts val="0"/>
              </a:spcAft>
              <a:buClr>
                <a:srgbClr val="333333"/>
              </a:buClr>
              <a:buSzPts val="1200"/>
              <a:buFont typeface="Calibri"/>
              <a:buChar char="●"/>
            </a:pPr>
            <a:r>
              <a:rPr lang="en-US">
                <a:solidFill>
                  <a:srgbClr val="333333"/>
                </a:solidFill>
              </a:rPr>
              <a:t>Two organizations in the United States come to mind:</a:t>
            </a:r>
            <a:endParaRPr>
              <a:solidFill>
                <a:srgbClr val="333333"/>
              </a:solidFill>
            </a:endParaRPr>
          </a:p>
          <a:p>
            <a:pPr indent="-304800" lvl="1" marL="914400" rtl="0" algn="l">
              <a:spcBef>
                <a:spcPts val="0"/>
              </a:spcBef>
              <a:spcAft>
                <a:spcPts val="0"/>
              </a:spcAft>
              <a:buClr>
                <a:srgbClr val="333333"/>
              </a:buClr>
              <a:buSzPts val="1200"/>
              <a:buFont typeface="Calibri"/>
              <a:buChar char="○"/>
            </a:pPr>
            <a:r>
              <a:rPr lang="en-US">
                <a:solidFill>
                  <a:srgbClr val="333333"/>
                </a:solidFill>
              </a:rPr>
              <a:t>Credential Engine provides web-based services that creates a centralized Credential Registry to house up-to-date information about all credentials, a common description language to enable credential comparability, and a platform to support customized applications to search and retrieve information about credentials.</a:t>
            </a:r>
            <a:endParaRPr>
              <a:solidFill>
                <a:srgbClr val="333333"/>
              </a:solidFill>
            </a:endParaRPr>
          </a:p>
          <a:p>
            <a:pPr indent="-304800" lvl="1" marL="914400" rtl="0" algn="l">
              <a:spcBef>
                <a:spcPts val="300"/>
              </a:spcBef>
              <a:spcAft>
                <a:spcPts val="0"/>
              </a:spcAft>
              <a:buClr>
                <a:srgbClr val="333333"/>
              </a:buClr>
              <a:buSzPts val="1200"/>
              <a:buFont typeface="Calibri"/>
              <a:buChar char="○"/>
            </a:pPr>
            <a:r>
              <a:rPr lang="en-US"/>
              <a:t>Credential As You Go focuses on building an incremental credentialing system. Recognizing that many types credentials document an individual’s learning, and credentials are awarded by many types of providers including community and technical colleges, four-year colleges and universities, third-party organizations, employers, military, and state licensing boards.</a:t>
            </a:r>
            <a:endParaRPr/>
          </a:p>
        </p:txBody>
      </p:sp>
      <p:sp>
        <p:nvSpPr>
          <p:cNvPr id="727" name="Google Shape;727;g15bb13123b5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1594e356a1d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1594e356a1d_0_4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Presenter: </a:t>
            </a:r>
            <a:r>
              <a:rPr lang="en-US"/>
              <a:t>Kevin</a:t>
            </a:r>
            <a:endParaRPr/>
          </a:p>
          <a:p>
            <a:pPr indent="0" lvl="0" marL="0" rtl="0" algn="l">
              <a:spcBef>
                <a:spcPts val="0"/>
              </a:spcBef>
              <a:spcAft>
                <a:spcPts val="0"/>
              </a:spcAft>
              <a:buNone/>
            </a:pPr>
            <a:r>
              <a:rPr b="1" lang="en-US"/>
              <a:t>Notes:</a:t>
            </a:r>
            <a:endParaRPr b="1"/>
          </a:p>
          <a:p>
            <a:pPr indent="-317500" lvl="0" marL="457200" rtl="0" algn="l">
              <a:spcBef>
                <a:spcPts val="0"/>
              </a:spcBef>
              <a:spcAft>
                <a:spcPts val="0"/>
              </a:spcAft>
              <a:buSzPts val="1400"/>
              <a:buChar char="●"/>
            </a:pPr>
            <a:r>
              <a:rPr lang="en-US"/>
              <a:t>I’m incredibly impressed with the individuals and institutions that are represented in this room. </a:t>
            </a:r>
            <a:endParaRPr/>
          </a:p>
          <a:p>
            <a:pPr indent="-317500" lvl="0" marL="457200" rtl="0" algn="l">
              <a:spcBef>
                <a:spcPts val="0"/>
              </a:spcBef>
              <a:spcAft>
                <a:spcPts val="0"/>
              </a:spcAft>
              <a:buSzPts val="1400"/>
              <a:buChar char="●"/>
            </a:pPr>
            <a:r>
              <a:rPr lang="en-US"/>
              <a:t>Over the next 10-years I expect that we will continue to build national networks. We need to do this and can’t leave out those countries that need it most.</a:t>
            </a:r>
            <a:endParaRPr/>
          </a:p>
          <a:p>
            <a:pPr indent="-317500" lvl="0" marL="457200" rtl="0" algn="l">
              <a:spcBef>
                <a:spcPts val="0"/>
              </a:spcBef>
              <a:spcAft>
                <a:spcPts val="0"/>
              </a:spcAft>
              <a:buSzPts val="1400"/>
              <a:buChar char="●"/>
            </a:pPr>
            <a:r>
              <a:rPr lang="en-US"/>
              <a:t>Finally, for all of the reasons discussed today, in particular for the most vulnerable populations in our </a:t>
            </a:r>
            <a:r>
              <a:rPr lang="en-US"/>
              <a:t>localities</a:t>
            </a:r>
            <a:r>
              <a:rPr lang="en-US"/>
              <a:t>, countries, and world, we need to bridge these networks to ensure that all people have access to equitable, interoperable systems that enhance their mobility. </a:t>
            </a:r>
            <a:endParaRPr/>
          </a:p>
        </p:txBody>
      </p:sp>
      <p:sp>
        <p:nvSpPr>
          <p:cNvPr id="745" name="Google Shape;745;g1594e356a1d_0_4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10f3b1d60e4_0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10f3b1d60e4_0_2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04800" lvl="0" marL="457200" rtl="0" algn="l">
              <a:spcBef>
                <a:spcPts val="0"/>
              </a:spcBef>
              <a:spcAft>
                <a:spcPts val="0"/>
              </a:spcAft>
              <a:buSzPts val="1200"/>
              <a:buChar char="●"/>
            </a:pPr>
            <a:r>
              <a:t/>
            </a:r>
            <a:endParaRPr/>
          </a:p>
        </p:txBody>
      </p:sp>
      <p:sp>
        <p:nvSpPr>
          <p:cNvPr id="754" name="Google Shape;754;g10f3b1d60e4_0_20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0f3b1d60e4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10f3b1d60e4_0_1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Presenter: </a:t>
            </a:r>
            <a:r>
              <a:rPr lang="en-US"/>
              <a:t>Kevin</a:t>
            </a:r>
            <a:endParaRPr/>
          </a:p>
          <a:p>
            <a:pPr indent="0" lvl="0" marL="0" rtl="0" algn="l">
              <a:spcBef>
                <a:spcPts val="0"/>
              </a:spcBef>
              <a:spcAft>
                <a:spcPts val="0"/>
              </a:spcAft>
              <a:buNone/>
            </a:pPr>
            <a:r>
              <a:rPr b="1" lang="en-US"/>
              <a:t>Notes:</a:t>
            </a:r>
            <a:endParaRPr b="1"/>
          </a:p>
          <a:p>
            <a:pPr indent="-317500" lvl="0" marL="457200" rtl="0" algn="l">
              <a:spcBef>
                <a:spcPts val="0"/>
              </a:spcBef>
              <a:spcAft>
                <a:spcPts val="0"/>
              </a:spcAft>
              <a:buSzPts val="1400"/>
              <a:buChar char="●"/>
            </a:pPr>
            <a:r>
              <a:rPr lang="en-US"/>
              <a:t>Coming to Holland feels like a bit of a homecoming for me. </a:t>
            </a:r>
            <a:endParaRPr/>
          </a:p>
          <a:p>
            <a:pPr indent="-317500" lvl="1" marL="914400" rtl="0" algn="l">
              <a:spcBef>
                <a:spcPts val="0"/>
              </a:spcBef>
              <a:spcAft>
                <a:spcPts val="0"/>
              </a:spcAft>
              <a:buSzPts val="1400"/>
              <a:buChar char="○"/>
            </a:pPr>
            <a:r>
              <a:rPr lang="en-US"/>
              <a:t>Where I came up in southern Ontario, Canada there was a large Dutch-Canadian population there. </a:t>
            </a:r>
            <a:endParaRPr/>
          </a:p>
          <a:p>
            <a:pPr indent="-317500" lvl="1" marL="914400" rtl="0" algn="l">
              <a:spcBef>
                <a:spcPts val="0"/>
              </a:spcBef>
              <a:spcAft>
                <a:spcPts val="0"/>
              </a:spcAft>
              <a:buSzPts val="1400"/>
              <a:buChar char="○"/>
            </a:pPr>
            <a:r>
              <a:rPr lang="en-US"/>
              <a:t>My friends had Oma’s and Opa’s, and they’d often ask me “are you sure that your surname isn’t Van Martin?”. </a:t>
            </a:r>
            <a:endParaRPr/>
          </a:p>
          <a:p>
            <a:pPr indent="-317500" lvl="1" marL="914400" rtl="0" algn="l">
              <a:spcBef>
                <a:spcPts val="0"/>
              </a:spcBef>
              <a:spcAft>
                <a:spcPts val="0"/>
              </a:spcAft>
              <a:buSzPts val="1400"/>
              <a:buChar char="○"/>
            </a:pPr>
            <a:r>
              <a:rPr lang="en-US"/>
              <a:t>When I’d go to their houses I’d eat Stomppot and get Droppee’s as a special treat. </a:t>
            </a:r>
            <a:endParaRPr/>
          </a:p>
          <a:p>
            <a:pPr indent="-317500" lvl="1" marL="914400" rtl="0" algn="l">
              <a:spcBef>
                <a:spcPts val="0"/>
              </a:spcBef>
              <a:spcAft>
                <a:spcPts val="0"/>
              </a:spcAft>
              <a:buSzPts val="1400"/>
              <a:buChar char="○"/>
            </a:pPr>
            <a:r>
              <a:rPr lang="en-US"/>
              <a:t>Today I live in the United States in the state of Michigan, where there’s significant Dutch-American population and towns like Zealand and Holland, Michigan. </a:t>
            </a:r>
            <a:endParaRPr/>
          </a:p>
          <a:p>
            <a:pPr indent="-317500" lvl="0" marL="457200" rtl="0" algn="l">
              <a:spcBef>
                <a:spcPts val="0"/>
              </a:spcBef>
              <a:spcAft>
                <a:spcPts val="0"/>
              </a:spcAft>
              <a:buSzPts val="1400"/>
              <a:buChar char="●"/>
            </a:pPr>
            <a:r>
              <a:rPr lang="en-US"/>
              <a:t>So thank you for the opportunity to be here and to speak with you today.</a:t>
            </a:r>
            <a:endParaRPr/>
          </a:p>
        </p:txBody>
      </p:sp>
      <p:sp>
        <p:nvSpPr>
          <p:cNvPr id="331" name="Google Shape;331;g10f3b1d60e4_0_1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Presenter</a:t>
            </a:r>
            <a:r>
              <a:rPr b="1" lang="en-US"/>
              <a:t>:</a:t>
            </a:r>
            <a:r>
              <a:rPr lang="en-US"/>
              <a:t> Kevin</a:t>
            </a:r>
            <a:endParaRPr/>
          </a:p>
          <a:p>
            <a:pPr indent="0" lvl="0" marL="0" rtl="0" algn="l">
              <a:lnSpc>
                <a:spcPct val="100000"/>
              </a:lnSpc>
              <a:spcBef>
                <a:spcPts val="0"/>
              </a:spcBef>
              <a:spcAft>
                <a:spcPts val="0"/>
              </a:spcAft>
              <a:buSzPts val="1400"/>
              <a:buNone/>
            </a:pPr>
            <a:r>
              <a:rPr b="1" lang="en-US"/>
              <a:t>Notes:</a:t>
            </a:r>
            <a:endParaRPr b="1"/>
          </a:p>
          <a:p>
            <a:pPr indent="-304800" lvl="0" marL="457200" rtl="0" algn="l">
              <a:lnSpc>
                <a:spcPct val="100000"/>
              </a:lnSpc>
              <a:spcBef>
                <a:spcPts val="0"/>
              </a:spcBef>
              <a:spcAft>
                <a:spcPts val="0"/>
              </a:spcAft>
              <a:buSzPts val="1200"/>
              <a:buFont typeface="Calibri"/>
              <a:buChar char="●"/>
            </a:pPr>
            <a:r>
              <a:rPr lang="en-US"/>
              <a:t>As a senior executive at Parchment I hope that the themes and trends that I share today resonate with you and provide some insight into how we are thinking about </a:t>
            </a:r>
            <a:r>
              <a:rPr i="1" lang="en-US">
                <a:solidFill>
                  <a:srgbClr val="6EBD45"/>
                </a:solidFill>
              </a:rPr>
              <a:t>How Digital Credential Networks Support International Learner Mobility. </a:t>
            </a:r>
            <a:endParaRPr i="1">
              <a:solidFill>
                <a:srgbClr val="6EBD45"/>
              </a:solidFill>
            </a:endParaRPr>
          </a:p>
          <a:p>
            <a:pPr indent="-304800" lvl="0" marL="457200" rtl="0" algn="l">
              <a:lnSpc>
                <a:spcPct val="100000"/>
              </a:lnSpc>
              <a:spcBef>
                <a:spcPts val="0"/>
              </a:spcBef>
              <a:spcAft>
                <a:spcPts val="0"/>
              </a:spcAft>
              <a:buSzPts val="1200"/>
              <a:buFont typeface="Calibri"/>
              <a:buChar char="●"/>
            </a:pPr>
            <a:r>
              <a:rPr lang="en-US"/>
              <a:t>To do so, </a:t>
            </a:r>
            <a:r>
              <a:rPr lang="en-US"/>
              <a:t>I have three well-worn lenses through which to look with you today: The Past, The Present, and The Future.</a:t>
            </a:r>
            <a:endParaRPr/>
          </a:p>
        </p:txBody>
      </p:sp>
      <p:sp>
        <p:nvSpPr>
          <p:cNvPr id="340" name="Google Shape;34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594e356a1d_0_3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594e356a1d_0_3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Quote by Johan Huizinga a Dutch historian and one of the founders of modern cultural history</a:t>
            </a:r>
            <a:endParaRPr/>
          </a:p>
        </p:txBody>
      </p:sp>
      <p:sp>
        <p:nvSpPr>
          <p:cNvPr id="348" name="Google Shape;348;g1594e356a1d_0_3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5a440c9070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5a440c9070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Presenter:</a:t>
            </a:r>
            <a:r>
              <a:rPr lang="en-US"/>
              <a:t> Kevin</a:t>
            </a:r>
            <a:endParaRPr/>
          </a:p>
          <a:p>
            <a:pPr indent="0" lvl="0" marL="0" rtl="0" algn="l">
              <a:spcBef>
                <a:spcPts val="0"/>
              </a:spcBef>
              <a:spcAft>
                <a:spcPts val="0"/>
              </a:spcAft>
              <a:buNone/>
            </a:pPr>
            <a:r>
              <a:rPr b="1" lang="en-US"/>
              <a:t>Notes:</a:t>
            </a:r>
            <a:endParaRPr b="1"/>
          </a:p>
          <a:p>
            <a:pPr indent="-304800" lvl="0" marL="457200" rtl="0" algn="l">
              <a:spcBef>
                <a:spcPts val="0"/>
              </a:spcBef>
              <a:spcAft>
                <a:spcPts val="0"/>
              </a:spcAft>
              <a:buSzPts val="1200"/>
              <a:buChar char="●"/>
            </a:pPr>
            <a:r>
              <a:rPr lang="en-US"/>
              <a:t>H</a:t>
            </a:r>
            <a:r>
              <a:rPr lang="en-US"/>
              <a:t>ave you ever found yourself in a moment that feels familiar? A little deja vu perhaps.</a:t>
            </a:r>
            <a:endParaRPr/>
          </a:p>
          <a:p>
            <a:pPr indent="-304800" lvl="0" marL="457200" rtl="0" algn="l">
              <a:spcBef>
                <a:spcPts val="0"/>
              </a:spcBef>
              <a:spcAft>
                <a:spcPts val="0"/>
              </a:spcAft>
              <a:buSzPts val="1200"/>
              <a:buChar char="●"/>
            </a:pPr>
            <a:r>
              <a:rPr lang="en-US"/>
              <a:t>History doesn’t necessarily repeat, but it certainly feels like it rhymes.</a:t>
            </a:r>
            <a:endParaRPr/>
          </a:p>
          <a:p>
            <a:pPr indent="-304800" lvl="0" marL="457200" rtl="0" algn="l">
              <a:spcBef>
                <a:spcPts val="0"/>
              </a:spcBef>
              <a:spcAft>
                <a:spcPts val="0"/>
              </a:spcAft>
              <a:buSzPts val="1200"/>
              <a:buChar char="●"/>
            </a:pPr>
            <a:r>
              <a:rPr lang="en-US"/>
              <a:t>In 1918 there was an increase in socioeconomic inequality due to the pandemic then. Despite our best efforts this time around, there has been an acceleration of </a:t>
            </a:r>
            <a:r>
              <a:rPr lang="en-US"/>
              <a:t>socioeconomic</a:t>
            </a:r>
            <a:r>
              <a:rPr lang="en-US"/>
              <a:t> </a:t>
            </a:r>
            <a:r>
              <a:rPr lang="en-US"/>
              <a:t>inequality</a:t>
            </a:r>
            <a:r>
              <a:rPr lang="en-US"/>
              <a:t> due to the lack of access to virtual online learning platforms. </a:t>
            </a:r>
            <a:endParaRPr/>
          </a:p>
        </p:txBody>
      </p:sp>
      <p:sp>
        <p:nvSpPr>
          <p:cNvPr id="356" name="Google Shape;356;g15a440c9070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0f3b1d60e4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0f3b1d60e4_0_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Presenter: </a:t>
            </a:r>
            <a:r>
              <a:rPr lang="en-US"/>
              <a:t>Kevin</a:t>
            </a:r>
            <a:endParaRPr/>
          </a:p>
          <a:p>
            <a:pPr indent="0" lvl="0" marL="0" rtl="0" algn="l">
              <a:spcBef>
                <a:spcPts val="300"/>
              </a:spcBef>
              <a:spcAft>
                <a:spcPts val="0"/>
              </a:spcAft>
              <a:buClr>
                <a:schemeClr val="dk1"/>
              </a:buClr>
              <a:buSzPts val="1100"/>
              <a:buFont typeface="Arial"/>
              <a:buNone/>
            </a:pPr>
            <a:r>
              <a:rPr b="1" lang="en-US"/>
              <a:t>Notes:</a:t>
            </a:r>
            <a:endParaRPr b="1"/>
          </a:p>
          <a:p>
            <a:pPr indent="-304800" lvl="0" marL="457200" rtl="0" algn="l">
              <a:spcBef>
                <a:spcPts val="300"/>
              </a:spcBef>
              <a:spcAft>
                <a:spcPts val="0"/>
              </a:spcAft>
              <a:buSzPts val="1200"/>
              <a:buChar char="●"/>
            </a:pPr>
            <a:r>
              <a:rPr lang="en-US"/>
              <a:t>As a younger person I recall watching global conflicts on CTV on the news. </a:t>
            </a:r>
            <a:endParaRPr/>
          </a:p>
          <a:p>
            <a:pPr indent="-304800" lvl="0" marL="457200" rtl="0" algn="l">
              <a:spcBef>
                <a:spcPts val="0"/>
              </a:spcBef>
              <a:spcAft>
                <a:spcPts val="0"/>
              </a:spcAft>
              <a:buSzPts val="1200"/>
              <a:buChar char="●"/>
            </a:pPr>
            <a:r>
              <a:rPr lang="en-US"/>
              <a:t>As our world has grown closer over the last 20-years (or we in America have just become more aware of how close we have always been), the impact of these conflicts on learners has become much more salient. </a:t>
            </a:r>
            <a:r>
              <a:rPr lang="en-US"/>
              <a:t>Concurrently</a:t>
            </a:r>
            <a:r>
              <a:rPr lang="en-US"/>
              <a:t> with the pandemic, these wars and conflicts make it difficult (if not impossible) to access the credentials </a:t>
            </a:r>
            <a:r>
              <a:rPr lang="en-US"/>
              <a:t>relevant</a:t>
            </a:r>
            <a:r>
              <a:rPr lang="en-US"/>
              <a:t> to their prior learning.</a:t>
            </a:r>
            <a:endParaRPr/>
          </a:p>
          <a:p>
            <a:pPr indent="-304800" lvl="0" marL="457200" rtl="0" algn="l">
              <a:spcBef>
                <a:spcPts val="0"/>
              </a:spcBef>
              <a:spcAft>
                <a:spcPts val="0"/>
              </a:spcAft>
              <a:buSzPts val="1200"/>
              <a:buChar char="●"/>
            </a:pPr>
            <a:r>
              <a:rPr lang="en-US"/>
              <a:t>One instance where Parchment had the opportunity to directly serve in this space was with the American University of </a:t>
            </a:r>
            <a:r>
              <a:rPr lang="en-US"/>
              <a:t>Afghanistan</a:t>
            </a:r>
            <a:r>
              <a:rPr lang="en-US"/>
              <a:t>. These learners credentials are now </a:t>
            </a:r>
            <a:r>
              <a:rPr lang="en-US"/>
              <a:t>available</a:t>
            </a:r>
            <a:r>
              <a:rPr lang="en-US"/>
              <a:t> securely, and kept out of the hands of the Taliban, to these learners when they need them to finish their educational journey, or move on to employment.</a:t>
            </a:r>
            <a:endParaRPr/>
          </a:p>
          <a:p>
            <a:pPr indent="0" lvl="0" marL="457200" rtl="0" algn="l">
              <a:spcBef>
                <a:spcPts val="300"/>
              </a:spcBef>
              <a:spcAft>
                <a:spcPts val="300"/>
              </a:spcAft>
              <a:buNone/>
            </a:pPr>
            <a:r>
              <a:t/>
            </a:r>
            <a:endParaRPr/>
          </a:p>
        </p:txBody>
      </p:sp>
      <p:sp>
        <p:nvSpPr>
          <p:cNvPr id="369" name="Google Shape;369;g10f3b1d60e4_0_9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5e7c75c3fa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5e7c75c3fa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Presenter: </a:t>
            </a:r>
            <a:r>
              <a:rPr lang="en-US"/>
              <a:t>Kevin</a:t>
            </a:r>
            <a:endParaRPr/>
          </a:p>
          <a:p>
            <a:pPr indent="0" lvl="0" marL="0" rtl="0" algn="l">
              <a:spcBef>
                <a:spcPts val="0"/>
              </a:spcBef>
              <a:spcAft>
                <a:spcPts val="0"/>
              </a:spcAft>
              <a:buNone/>
            </a:pPr>
            <a:r>
              <a:rPr b="1" lang="en-US"/>
              <a:t>Notes:</a:t>
            </a:r>
            <a:endParaRPr b="1"/>
          </a:p>
          <a:p>
            <a:pPr indent="-304800" lvl="0" marL="457200" rtl="0" algn="l">
              <a:spcBef>
                <a:spcPts val="0"/>
              </a:spcBef>
              <a:spcAft>
                <a:spcPts val="0"/>
              </a:spcAft>
              <a:buSzPts val="1200"/>
              <a:buChar char="●"/>
            </a:pPr>
            <a:r>
              <a:rPr lang="en-US"/>
              <a:t>GDN has gone into the issue of Refugees and credentials in </a:t>
            </a:r>
            <a:r>
              <a:rPr lang="en-US" u="sng">
                <a:solidFill>
                  <a:schemeClr val="hlink"/>
                </a:solidFill>
                <a:hlinkClick r:id="rId2"/>
              </a:rPr>
              <a:t>great detail</a:t>
            </a:r>
            <a:r>
              <a:rPr lang="en-US"/>
              <a:t> as discussed during yesterday’s panel presentation.</a:t>
            </a:r>
            <a:endParaRPr/>
          </a:p>
          <a:p>
            <a:pPr indent="-304800" lvl="0" marL="457200" rtl="0" algn="l">
              <a:spcBef>
                <a:spcPts val="0"/>
              </a:spcBef>
              <a:spcAft>
                <a:spcPts val="0"/>
              </a:spcAft>
              <a:buSzPts val="1200"/>
              <a:buChar char="●"/>
            </a:pPr>
            <a:r>
              <a:rPr b="1" lang="en-US"/>
              <a:t>Syria</a:t>
            </a:r>
            <a:endParaRPr b="1"/>
          </a:p>
          <a:p>
            <a:pPr indent="-304800" lvl="1" marL="914400" rtl="0" algn="l">
              <a:spcBef>
                <a:spcPts val="0"/>
              </a:spcBef>
              <a:spcAft>
                <a:spcPts val="0"/>
              </a:spcAft>
              <a:buSzPts val="1200"/>
              <a:buChar char="○"/>
            </a:pPr>
            <a:r>
              <a:rPr i="1" lang="en-US"/>
              <a:t>More than a decade of conflict has disrupted all sectors across Syria, including the higher education (HE) sector, depriving much of a generation of Syrian youth of access to HE in areas to which they have been displaced. </a:t>
            </a:r>
            <a:endParaRPr i="1"/>
          </a:p>
          <a:p>
            <a:pPr indent="-304800" lvl="1" marL="914400" rtl="0" algn="l">
              <a:spcBef>
                <a:spcPts val="0"/>
              </a:spcBef>
              <a:spcAft>
                <a:spcPts val="0"/>
              </a:spcAft>
              <a:buSzPts val="1200"/>
              <a:buChar char="○"/>
            </a:pPr>
            <a:r>
              <a:rPr i="1" lang="en-US"/>
              <a:t>Opportunities to study elsewhere are greatly lacking in part to the lack of international recognition, loss of documentation, as well as financial limitations. </a:t>
            </a:r>
            <a:endParaRPr i="1"/>
          </a:p>
          <a:p>
            <a:pPr indent="-304800" lvl="1" marL="914400" rtl="0" algn="l">
              <a:spcBef>
                <a:spcPts val="0"/>
              </a:spcBef>
              <a:spcAft>
                <a:spcPts val="0"/>
              </a:spcAft>
              <a:buSzPts val="1200"/>
              <a:buChar char="○"/>
            </a:pPr>
            <a:r>
              <a:rPr lang="en-US"/>
              <a:t>The adoption of hard copy systems due the lack of finance and skills to support digitisation, coupled with a lack of standards whether study-related or other, are clearly constraining student transitions. </a:t>
            </a:r>
            <a:endParaRPr/>
          </a:p>
          <a:p>
            <a:pPr indent="-304800" lvl="0" marL="457200" rtl="0" algn="l">
              <a:spcBef>
                <a:spcPts val="0"/>
              </a:spcBef>
              <a:spcAft>
                <a:spcPts val="0"/>
              </a:spcAft>
              <a:buSzPts val="1200"/>
              <a:buChar char="●"/>
            </a:pPr>
            <a:r>
              <a:rPr b="1" lang="en-US"/>
              <a:t>Afghanistan</a:t>
            </a:r>
            <a:endParaRPr b="1"/>
          </a:p>
          <a:p>
            <a:pPr indent="-304800" lvl="1" marL="914400" rtl="0" algn="l">
              <a:spcBef>
                <a:spcPts val="0"/>
              </a:spcBef>
              <a:spcAft>
                <a:spcPts val="0"/>
              </a:spcAft>
              <a:buSzPts val="1200"/>
              <a:buChar char="○"/>
            </a:pPr>
            <a:r>
              <a:rPr i="1" lang="en-US"/>
              <a:t>In 2021 it was reported that the Taliban, in full control of Afghanistan after years of war, was confiscating and destroying documents at checkpoints. Afghans themselves were also burning them, to avoid retribution. </a:t>
            </a:r>
            <a:endParaRPr i="1"/>
          </a:p>
          <a:p>
            <a:pPr indent="-304800" lvl="1" marL="914400" rtl="0" algn="l">
              <a:spcBef>
                <a:spcPts val="0"/>
              </a:spcBef>
              <a:spcAft>
                <a:spcPts val="0"/>
              </a:spcAft>
              <a:buSzPts val="1200"/>
              <a:buChar char="○"/>
            </a:pPr>
            <a:r>
              <a:rPr lang="en-US"/>
              <a:t>The stakes are especially high for Afghan women, whom the Taliban have historically oppressed and barred from receiving an education. </a:t>
            </a:r>
            <a:endParaRPr/>
          </a:p>
          <a:p>
            <a:pPr indent="-304800" lvl="1" marL="914400" rtl="0" algn="l">
              <a:spcBef>
                <a:spcPts val="0"/>
              </a:spcBef>
              <a:spcAft>
                <a:spcPts val="0"/>
              </a:spcAft>
              <a:buSzPts val="1200"/>
              <a:buChar char="○"/>
            </a:pPr>
            <a:r>
              <a:rPr i="1" lang="en-US"/>
              <a:t>Without access to technology such as digital credentials many face “a double edged sword,” they’re forced to choose between holding onto documents that could indicate resistance to authoritarian regimes or destroying the documents, upending their education.</a:t>
            </a:r>
            <a:endParaRPr i="1"/>
          </a:p>
          <a:p>
            <a:pPr indent="-304800" lvl="0" marL="457200" rtl="0" algn="l">
              <a:spcBef>
                <a:spcPts val="0"/>
              </a:spcBef>
              <a:spcAft>
                <a:spcPts val="0"/>
              </a:spcAft>
              <a:buSzPts val="1200"/>
              <a:buChar char="●"/>
            </a:pPr>
            <a:r>
              <a:rPr b="1" lang="en-US"/>
              <a:t>Ukraine</a:t>
            </a:r>
            <a:endParaRPr b="1"/>
          </a:p>
          <a:p>
            <a:pPr indent="-304800" lvl="1" marL="914400" rtl="0" algn="l">
              <a:spcBef>
                <a:spcPts val="0"/>
              </a:spcBef>
              <a:spcAft>
                <a:spcPts val="0"/>
              </a:spcAft>
              <a:buSzPts val="1200"/>
              <a:buChar char="○"/>
            </a:pPr>
            <a:r>
              <a:rPr i="1" lang="en-US"/>
              <a:t>The Ukranian education system is all but on hold today. </a:t>
            </a:r>
            <a:r>
              <a:rPr lang="en-US"/>
              <a:t>Today due to the war in Ukraine medical students who returned to India from war-torn Ukraine are facing difficulties in retrieving their university documents from Ukraine. There are thousands of students who either want to cancel their admission in Ukrainian universities or their parents do not want to send them back to the war-torn country. </a:t>
            </a:r>
            <a:endParaRPr/>
          </a:p>
          <a:p>
            <a:pPr indent="-304800" lvl="1" marL="914400" rtl="0" algn="l">
              <a:spcBef>
                <a:spcPts val="0"/>
              </a:spcBef>
              <a:spcAft>
                <a:spcPts val="0"/>
              </a:spcAft>
              <a:buSzPts val="1200"/>
              <a:buChar char="○"/>
            </a:pPr>
            <a:r>
              <a:rPr lang="en-US"/>
              <a:t>This is why, these </a:t>
            </a:r>
            <a:r>
              <a:rPr i="1" lang="en-US"/>
              <a:t>students are looking for alternatives in countries around Ukraine</a:t>
            </a:r>
            <a:r>
              <a:rPr lang="en-US"/>
              <a:t> with most of them trying to get admissions in Russian universities. With the war still going on however, the Ukraine government is not cooperating with these students to return their educational documents. </a:t>
            </a:r>
            <a:endParaRPr/>
          </a:p>
          <a:p>
            <a:pPr indent="-304800" lvl="1" marL="914400" rtl="0" algn="l">
              <a:spcBef>
                <a:spcPts val="0"/>
              </a:spcBef>
              <a:spcAft>
                <a:spcPts val="0"/>
              </a:spcAft>
              <a:buSzPts val="1200"/>
              <a:buChar char="○"/>
            </a:pPr>
            <a:r>
              <a:rPr lang="en-US"/>
              <a:t>I’d be remiss to note that Parchment has a number of staff from Ukraine that work with us; while the country is in our thoughts, these Parchies and their families are in our thoughts in particular.</a:t>
            </a:r>
            <a:endParaRPr/>
          </a:p>
          <a:p>
            <a:pPr indent="0" lvl="0" marL="0" rtl="0" algn="l">
              <a:spcBef>
                <a:spcPts val="0"/>
              </a:spcBef>
              <a:spcAft>
                <a:spcPts val="0"/>
              </a:spcAft>
              <a:buNone/>
            </a:pPr>
            <a:r>
              <a:t/>
            </a:r>
            <a:endParaRPr/>
          </a:p>
        </p:txBody>
      </p:sp>
      <p:sp>
        <p:nvSpPr>
          <p:cNvPr id="379" name="Google Shape;379;g15e7c75c3fa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5e7c75c3fa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5e7c75c3fa_0_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Presenter: </a:t>
            </a:r>
            <a:r>
              <a:rPr lang="en-US"/>
              <a:t>Kevin</a:t>
            </a:r>
            <a:endParaRPr/>
          </a:p>
          <a:p>
            <a:pPr indent="0" lvl="0" marL="0" rtl="0" algn="l">
              <a:spcBef>
                <a:spcPts val="0"/>
              </a:spcBef>
              <a:spcAft>
                <a:spcPts val="0"/>
              </a:spcAft>
              <a:buClr>
                <a:schemeClr val="dk1"/>
              </a:buClr>
              <a:buSzPts val="1100"/>
              <a:buFont typeface="Arial"/>
              <a:buNone/>
            </a:pPr>
            <a:r>
              <a:rPr b="1" lang="en-US"/>
              <a:t>Notes: </a:t>
            </a:r>
            <a:endParaRPr b="1"/>
          </a:p>
          <a:p>
            <a:pPr indent="-304800" lvl="0" marL="457200" rtl="0" algn="l">
              <a:spcBef>
                <a:spcPts val="0"/>
              </a:spcBef>
              <a:spcAft>
                <a:spcPts val="0"/>
              </a:spcAft>
              <a:buSzPts val="1200"/>
              <a:buChar char="●"/>
            </a:pPr>
            <a:r>
              <a:rPr lang="en-US"/>
              <a:t>The affordability and the cost of studying abroad has always been an important consideration for international students.</a:t>
            </a:r>
            <a:endParaRPr/>
          </a:p>
          <a:p>
            <a:pPr indent="-304800" lvl="0" marL="457200" rtl="0" algn="l">
              <a:spcBef>
                <a:spcPts val="0"/>
              </a:spcBef>
              <a:spcAft>
                <a:spcPts val="0"/>
              </a:spcAft>
              <a:buSzPts val="1200"/>
              <a:buChar char="●"/>
            </a:pPr>
            <a:r>
              <a:rPr lang="en-US"/>
              <a:t>More so than ever, the increased cost of higher education generally has made studying abroad from your home country an option only for those with much, and completely out of reach for those with little. </a:t>
            </a:r>
            <a:endParaRPr/>
          </a:p>
          <a:p>
            <a:pPr indent="-317500" lvl="0" marL="457200" rtl="0" algn="l">
              <a:spcBef>
                <a:spcPts val="0"/>
              </a:spcBef>
              <a:spcAft>
                <a:spcPts val="0"/>
              </a:spcAft>
              <a:buSzPts val="1400"/>
              <a:buChar char="●"/>
            </a:pPr>
            <a:r>
              <a:rPr lang="en-US"/>
              <a:t>What untenably compounds this point is the massive YOY </a:t>
            </a:r>
            <a:r>
              <a:rPr lang="en-US"/>
              <a:t>fluctuations</a:t>
            </a:r>
            <a:r>
              <a:rPr lang="en-US"/>
              <a:t> in foreign exchange rates. Against the US dollar, the FX rates of England, Australia, New Zealand, Canada, and the Euro have </a:t>
            </a:r>
            <a:r>
              <a:rPr lang="en-US"/>
              <a:t>dropped</a:t>
            </a:r>
            <a:r>
              <a:rPr lang="en-US"/>
              <a:t> between 10-15% YOY. </a:t>
            </a:r>
            <a:endParaRPr/>
          </a:p>
          <a:p>
            <a:pPr indent="-317500" lvl="0" marL="457200" rtl="0" algn="l">
              <a:spcBef>
                <a:spcPts val="0"/>
              </a:spcBef>
              <a:spcAft>
                <a:spcPts val="0"/>
              </a:spcAft>
              <a:buSzPts val="1400"/>
              <a:buChar char="●"/>
            </a:pPr>
            <a:r>
              <a:rPr lang="en-US"/>
              <a:t>For many students studying in the US, their tuition just went up due to FX; and maybe the school increased it too!</a:t>
            </a:r>
            <a:endParaRPr/>
          </a:p>
        </p:txBody>
      </p:sp>
      <p:sp>
        <p:nvSpPr>
          <p:cNvPr id="392" name="Google Shape;392;g15e7c75c3fa_0_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5a440c9070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15a440c9070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Presenter:</a:t>
            </a:r>
            <a:r>
              <a:rPr lang="en-US"/>
              <a:t> Kevin</a:t>
            </a:r>
            <a:endParaRPr/>
          </a:p>
          <a:p>
            <a:pPr indent="0" lvl="0" marL="0" rtl="0" algn="l">
              <a:spcBef>
                <a:spcPts val="0"/>
              </a:spcBef>
              <a:spcAft>
                <a:spcPts val="0"/>
              </a:spcAft>
              <a:buClr>
                <a:schemeClr val="dk1"/>
              </a:buClr>
              <a:buSzPts val="1100"/>
              <a:buFont typeface="Arial"/>
              <a:buNone/>
            </a:pPr>
            <a:r>
              <a:rPr b="1" lang="en-US"/>
              <a:t>Notes:</a:t>
            </a:r>
            <a:endParaRPr b="1"/>
          </a:p>
          <a:p>
            <a:pPr indent="-304800" lvl="0" marL="457200" rtl="0" algn="l">
              <a:spcBef>
                <a:spcPts val="0"/>
              </a:spcBef>
              <a:spcAft>
                <a:spcPts val="0"/>
              </a:spcAft>
              <a:buSzPts val="1200"/>
              <a:buFont typeface="Calibri"/>
              <a:buChar char="●"/>
            </a:pPr>
            <a:r>
              <a:rPr lang="en-US"/>
              <a:t>The data that is noted on the screen is particular to the United States, but in speaking with many of you, the scale of the problem seems to resonate, at least </a:t>
            </a:r>
            <a:r>
              <a:rPr lang="en-US"/>
              <a:t>anecdotal</a:t>
            </a:r>
            <a:r>
              <a:rPr lang="en-US"/>
              <a:t>, in many of the countries represented here today.</a:t>
            </a:r>
            <a:endParaRPr/>
          </a:p>
          <a:p>
            <a:pPr indent="-304800" lvl="0" marL="457200" rtl="0" algn="l">
              <a:spcBef>
                <a:spcPts val="0"/>
              </a:spcBef>
              <a:spcAft>
                <a:spcPts val="0"/>
              </a:spcAft>
              <a:buSzPts val="1200"/>
              <a:buFont typeface="Calibri"/>
              <a:buChar char="●"/>
            </a:pPr>
            <a:r>
              <a:rPr lang="en-US"/>
              <a:t>10-years ago, the average cost of a private university in the US was nearly 2.5x that of the cost of a public university. </a:t>
            </a:r>
            <a:endParaRPr/>
          </a:p>
          <a:p>
            <a:pPr indent="-304800" lvl="0" marL="457200" rtl="0" algn="l">
              <a:spcBef>
                <a:spcPts val="0"/>
              </a:spcBef>
              <a:spcAft>
                <a:spcPts val="0"/>
              </a:spcAft>
              <a:buSzPts val="1200"/>
              <a:buFont typeface="Calibri"/>
              <a:buChar char="●"/>
            </a:pPr>
            <a:r>
              <a:rPr lang="en-US"/>
              <a:t>Now, the cost is 2.25x. And private college cost increased at a rate of 25%, whereas Public colleges rose at a rate of 30%. </a:t>
            </a:r>
            <a:endParaRPr/>
          </a:p>
          <a:p>
            <a:pPr indent="-304800" lvl="0" marL="457200" rtl="0" algn="l">
              <a:spcBef>
                <a:spcPts val="0"/>
              </a:spcBef>
              <a:spcAft>
                <a:spcPts val="0"/>
              </a:spcAft>
              <a:buSzPts val="1200"/>
              <a:buFont typeface="Calibri"/>
              <a:buChar char="●"/>
            </a:pPr>
            <a:r>
              <a:rPr lang="en-US"/>
              <a:t>Wouldn’t you love it if your income level increased at a similar rate?!?!</a:t>
            </a:r>
            <a:endParaRPr/>
          </a:p>
          <a:p>
            <a:pPr indent="-304800" lvl="0" marL="457200" rtl="0" algn="l">
              <a:spcBef>
                <a:spcPts val="0"/>
              </a:spcBef>
              <a:spcAft>
                <a:spcPts val="0"/>
              </a:spcAft>
              <a:buSzPts val="1200"/>
              <a:buFont typeface="Rubik"/>
              <a:buChar char="●"/>
            </a:pPr>
            <a:r>
              <a:rPr lang="en-US"/>
              <a:t>Speaking of income, in the present day, the median income in the US rose about 30% to $64,994 from $50,221. So median incomes rose at a </a:t>
            </a:r>
            <a:r>
              <a:rPr lang="en-US"/>
              <a:t>similar</a:t>
            </a:r>
            <a:r>
              <a:rPr lang="en-US"/>
              <a:t> rate, but the cost as a function of income, is so high!</a:t>
            </a:r>
            <a:endParaRPr/>
          </a:p>
          <a:p>
            <a:pPr indent="-304800" lvl="0" marL="457200" rtl="0" algn="l">
              <a:spcBef>
                <a:spcPts val="0"/>
              </a:spcBef>
              <a:spcAft>
                <a:spcPts val="0"/>
              </a:spcAft>
              <a:buSzPts val="1200"/>
              <a:buFont typeface="Calibri"/>
              <a:buChar char="●"/>
            </a:pPr>
            <a:r>
              <a:rPr lang="en-US"/>
              <a:t>Beyond that, the accelerated rate of increase at public universities relative to private universities suggests a general disinvestment by state legislatures in higher education. </a:t>
            </a:r>
            <a:endParaRPr/>
          </a:p>
          <a:p>
            <a:pPr indent="0" lvl="0" marL="0" rtl="0" algn="l">
              <a:spcBef>
                <a:spcPts val="0"/>
              </a:spcBef>
              <a:spcAft>
                <a:spcPts val="0"/>
              </a:spcAft>
              <a:buNone/>
            </a:pPr>
            <a:r>
              <a:rPr lang="en-US"/>
              <a:t>Sources: </a:t>
            </a:r>
            <a:r>
              <a:rPr lang="en-US">
                <a:uFill>
                  <a:noFill/>
                </a:uFill>
                <a:hlinkClick r:id="rId2"/>
              </a:rPr>
              <a:t>Research.com</a:t>
            </a:r>
            <a:r>
              <a:rPr lang="en-US"/>
              <a:t>, </a:t>
            </a:r>
            <a:r>
              <a:rPr lang="en-US">
                <a:solidFill>
                  <a:srgbClr val="333333"/>
                </a:solidFill>
                <a:uFill>
                  <a:noFill/>
                </a:uFill>
                <a:hlinkClick r:id="rId3">
                  <a:extLst>
                    <a:ext uri="{A12FA001-AC4F-418D-AE19-62706E023703}">
                      <ahyp:hlinkClr val="tx"/>
                    </a:ext>
                  </a:extLst>
                </a:hlinkClick>
              </a:rPr>
              <a:t>Savills Research </a:t>
            </a:r>
            <a:endParaRPr/>
          </a:p>
        </p:txBody>
      </p:sp>
      <p:sp>
        <p:nvSpPr>
          <p:cNvPr id="401" name="Google Shape;401;g15a440c9070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28.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8.png"/><Relationship Id="rId8"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2.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 name="Shape 12"/>
        <p:cNvGrpSpPr/>
        <p:nvPr/>
      </p:nvGrpSpPr>
      <p:grpSpPr>
        <a:xfrm>
          <a:off x="0" y="0"/>
          <a:ext cx="0" cy="0"/>
          <a:chOff x="0" y="0"/>
          <a:chExt cx="0" cy="0"/>
        </a:xfrm>
      </p:grpSpPr>
      <p:pic>
        <p:nvPicPr>
          <p:cNvPr id="13" name="Google Shape;13;p2"/>
          <p:cNvPicPr preferRelativeResize="0"/>
          <p:nvPr/>
        </p:nvPicPr>
        <p:blipFill>
          <a:blip r:embed="rId2">
            <a:alphaModFix/>
          </a:blip>
          <a:stretch>
            <a:fillRect/>
          </a:stretch>
        </p:blipFill>
        <p:spPr>
          <a:xfrm>
            <a:off x="1019300" y="5474306"/>
            <a:ext cx="671436" cy="914400"/>
          </a:xfrm>
          <a:prstGeom prst="rect">
            <a:avLst/>
          </a:prstGeom>
          <a:noFill/>
          <a:ln>
            <a:noFill/>
          </a:ln>
        </p:spPr>
      </p:pic>
      <p:pic>
        <p:nvPicPr>
          <p:cNvPr id="14" name="Google Shape;14;p2"/>
          <p:cNvPicPr preferRelativeResize="0"/>
          <p:nvPr/>
        </p:nvPicPr>
        <p:blipFill>
          <a:blip r:embed="rId3">
            <a:alphaModFix/>
          </a:blip>
          <a:stretch>
            <a:fillRect/>
          </a:stretch>
        </p:blipFill>
        <p:spPr>
          <a:xfrm>
            <a:off x="3223720" y="5490912"/>
            <a:ext cx="907757" cy="881189"/>
          </a:xfrm>
          <a:prstGeom prst="rect">
            <a:avLst/>
          </a:prstGeom>
          <a:noFill/>
          <a:ln>
            <a:noFill/>
          </a:ln>
        </p:spPr>
      </p:pic>
      <p:pic>
        <p:nvPicPr>
          <p:cNvPr id="15" name="Google Shape;15;p2"/>
          <p:cNvPicPr preferRelativeResize="0"/>
          <p:nvPr/>
        </p:nvPicPr>
        <p:blipFill>
          <a:blip r:embed="rId4">
            <a:alphaModFix/>
          </a:blip>
          <a:stretch>
            <a:fillRect/>
          </a:stretch>
        </p:blipFill>
        <p:spPr>
          <a:xfrm>
            <a:off x="7902719" y="5493126"/>
            <a:ext cx="965323" cy="876761"/>
          </a:xfrm>
          <a:prstGeom prst="rect">
            <a:avLst/>
          </a:prstGeom>
          <a:noFill/>
          <a:ln>
            <a:noFill/>
          </a:ln>
        </p:spPr>
      </p:pic>
      <p:pic>
        <p:nvPicPr>
          <p:cNvPr id="16" name="Google Shape;16;p2"/>
          <p:cNvPicPr preferRelativeResize="0"/>
          <p:nvPr/>
        </p:nvPicPr>
        <p:blipFill>
          <a:blip r:embed="rId5">
            <a:alphaModFix/>
          </a:blip>
          <a:stretch>
            <a:fillRect/>
          </a:stretch>
        </p:blipFill>
        <p:spPr>
          <a:xfrm>
            <a:off x="5664461" y="5485928"/>
            <a:ext cx="705275" cy="891157"/>
          </a:xfrm>
          <a:prstGeom prst="rect">
            <a:avLst/>
          </a:prstGeom>
          <a:noFill/>
          <a:ln>
            <a:noFill/>
          </a:ln>
        </p:spPr>
      </p:pic>
      <p:pic>
        <p:nvPicPr>
          <p:cNvPr id="17" name="Google Shape;17;p2"/>
          <p:cNvPicPr preferRelativeResize="0"/>
          <p:nvPr/>
        </p:nvPicPr>
        <p:blipFill>
          <a:blip r:embed="rId6">
            <a:alphaModFix/>
          </a:blip>
          <a:stretch>
            <a:fillRect/>
          </a:stretch>
        </p:blipFill>
        <p:spPr>
          <a:xfrm>
            <a:off x="10401025" y="5485928"/>
            <a:ext cx="705275" cy="891157"/>
          </a:xfrm>
          <a:prstGeom prst="rect">
            <a:avLst/>
          </a:prstGeom>
          <a:noFill/>
          <a:ln>
            <a:noFill/>
          </a:ln>
        </p:spPr>
      </p:pic>
      <p:grpSp>
        <p:nvGrpSpPr>
          <p:cNvPr id="18" name="Google Shape;18;p2"/>
          <p:cNvGrpSpPr/>
          <p:nvPr/>
        </p:nvGrpSpPr>
        <p:grpSpPr>
          <a:xfrm>
            <a:off x="-2" y="0"/>
            <a:ext cx="12192001" cy="1856079"/>
            <a:chOff x="-2" y="0"/>
            <a:chExt cx="12192001" cy="1856079"/>
          </a:xfrm>
        </p:grpSpPr>
        <p:sp>
          <p:nvSpPr>
            <p:cNvPr id="19" name="Google Shape;19;p2"/>
            <p:cNvSpPr/>
            <p:nvPr/>
          </p:nvSpPr>
          <p:spPr>
            <a:xfrm>
              <a:off x="-1" y="0"/>
              <a:ext cx="12192000" cy="1474849"/>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grpSp>
          <p:nvGrpSpPr>
            <p:cNvPr id="20" name="Google Shape;20;p2"/>
            <p:cNvGrpSpPr/>
            <p:nvPr/>
          </p:nvGrpSpPr>
          <p:grpSpPr>
            <a:xfrm>
              <a:off x="-2" y="998829"/>
              <a:ext cx="12192001" cy="857250"/>
              <a:chOff x="2916944" y="1485624"/>
              <a:chExt cx="8178948" cy="857250"/>
            </a:xfrm>
          </p:grpSpPr>
          <p:sp>
            <p:nvSpPr>
              <p:cNvPr id="21" name="Google Shape;21;p2"/>
              <p:cNvSpPr/>
              <p:nvPr/>
            </p:nvSpPr>
            <p:spPr>
              <a:xfrm>
                <a:off x="3557848" y="1878053"/>
                <a:ext cx="6980872" cy="337185"/>
              </a:xfrm>
              <a:custGeom>
                <a:rect b="b" l="l" r="r" t="t"/>
                <a:pathLst>
                  <a:path extrusionOk="0" h="337185" w="6980872">
                    <a:moveTo>
                      <a:pt x="6980873" y="337185"/>
                    </a:moveTo>
                    <a:lnTo>
                      <a:pt x="3489960" y="165735"/>
                    </a:lnTo>
                    <a:lnTo>
                      <a:pt x="0" y="337185"/>
                    </a:lnTo>
                    <a:lnTo>
                      <a:pt x="0" y="0"/>
                    </a:lnTo>
                    <a:lnTo>
                      <a:pt x="6980873" y="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sp>
            <p:nvSpPr>
              <p:cNvPr id="22" name="Google Shape;22;p2"/>
              <p:cNvSpPr/>
              <p:nvPr/>
            </p:nvSpPr>
            <p:spPr>
              <a:xfrm>
                <a:off x="2916944" y="1485624"/>
                <a:ext cx="8178948" cy="857250"/>
              </a:xfrm>
              <a:custGeom>
                <a:rect b="b" l="l" r="r" t="t"/>
                <a:pathLst>
                  <a:path extrusionOk="0" h="857250" w="7543799">
                    <a:moveTo>
                      <a:pt x="7543800" y="857250"/>
                    </a:moveTo>
                    <a:lnTo>
                      <a:pt x="3771900" y="666750"/>
                    </a:lnTo>
                    <a:lnTo>
                      <a:pt x="0" y="857250"/>
                    </a:lnTo>
                    <a:lnTo>
                      <a:pt x="0" y="0"/>
                    </a:lnTo>
                    <a:lnTo>
                      <a:pt x="7543800" y="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grpSp>
      </p:grpSp>
      <p:sp>
        <p:nvSpPr>
          <p:cNvPr id="23" name="Google Shape;23;p2"/>
          <p:cNvSpPr txBox="1"/>
          <p:nvPr>
            <p:ph type="ctrTitle"/>
          </p:nvPr>
        </p:nvSpPr>
        <p:spPr>
          <a:xfrm>
            <a:off x="733584" y="2859824"/>
            <a:ext cx="4789800" cy="1905600"/>
          </a:xfrm>
          <a:prstGeom prst="rect">
            <a:avLst/>
          </a:prstGeom>
          <a:noFill/>
          <a:ln>
            <a:noFill/>
          </a:ln>
        </p:spPr>
        <p:txBody>
          <a:bodyPr anchorCtr="0" anchor="t" bIns="45700" lIns="91425" spcFirstLastPara="1" rIns="91425" wrap="square" tIns="45700">
            <a:normAutofit/>
          </a:bodyPr>
          <a:lstStyle>
            <a:lvl1pPr lvl="0" marR="0" algn="l">
              <a:lnSpc>
                <a:spcPct val="100000"/>
              </a:lnSpc>
              <a:spcBef>
                <a:spcPts val="0"/>
              </a:spcBef>
              <a:spcAft>
                <a:spcPts val="0"/>
              </a:spcAft>
              <a:buClr>
                <a:schemeClr val="accent6"/>
              </a:buClr>
              <a:buSzPts val="2800"/>
              <a:buFont typeface="Rubik"/>
              <a:buNone/>
              <a:defRPr b="1" i="1" sz="2800" u="none" cap="none" strike="noStrike">
                <a:solidFill>
                  <a:schemeClr val="accent6"/>
                </a:solidFill>
                <a:latin typeface="Rubik"/>
                <a:ea typeface="Rubik"/>
                <a:cs typeface="Rubik"/>
                <a:sym typeface="Rubik"/>
              </a:defRPr>
            </a:lvl1pPr>
            <a:lvl2pPr lvl="1" algn="l">
              <a:lnSpc>
                <a:spcPct val="100000"/>
              </a:lnSpc>
              <a:spcBef>
                <a:spcPts val="0"/>
              </a:spcBef>
              <a:spcAft>
                <a:spcPts val="0"/>
              </a:spcAft>
              <a:buClr>
                <a:schemeClr val="accent6"/>
              </a:buClr>
              <a:buSzPts val="1400"/>
              <a:buNone/>
              <a:defRPr sz="1800">
                <a:solidFill>
                  <a:schemeClr val="accent6"/>
                </a:solidFill>
              </a:defRPr>
            </a:lvl2pPr>
            <a:lvl3pPr lvl="2" algn="l">
              <a:lnSpc>
                <a:spcPct val="100000"/>
              </a:lnSpc>
              <a:spcBef>
                <a:spcPts val="0"/>
              </a:spcBef>
              <a:spcAft>
                <a:spcPts val="0"/>
              </a:spcAft>
              <a:buClr>
                <a:schemeClr val="accent6"/>
              </a:buClr>
              <a:buSzPts val="1400"/>
              <a:buNone/>
              <a:defRPr sz="1800">
                <a:solidFill>
                  <a:schemeClr val="accent6"/>
                </a:solidFill>
              </a:defRPr>
            </a:lvl3pPr>
            <a:lvl4pPr lvl="3" algn="l">
              <a:lnSpc>
                <a:spcPct val="100000"/>
              </a:lnSpc>
              <a:spcBef>
                <a:spcPts val="0"/>
              </a:spcBef>
              <a:spcAft>
                <a:spcPts val="0"/>
              </a:spcAft>
              <a:buClr>
                <a:schemeClr val="accent6"/>
              </a:buClr>
              <a:buSzPts val="1400"/>
              <a:buNone/>
              <a:defRPr sz="1800">
                <a:solidFill>
                  <a:schemeClr val="accent6"/>
                </a:solidFill>
              </a:defRPr>
            </a:lvl4pPr>
            <a:lvl5pPr lvl="4" algn="l">
              <a:lnSpc>
                <a:spcPct val="100000"/>
              </a:lnSpc>
              <a:spcBef>
                <a:spcPts val="0"/>
              </a:spcBef>
              <a:spcAft>
                <a:spcPts val="0"/>
              </a:spcAft>
              <a:buClr>
                <a:schemeClr val="accent6"/>
              </a:buClr>
              <a:buSzPts val="1400"/>
              <a:buNone/>
              <a:defRPr sz="1800">
                <a:solidFill>
                  <a:schemeClr val="accent6"/>
                </a:solidFill>
              </a:defRPr>
            </a:lvl5pPr>
            <a:lvl6pPr lvl="5" algn="l">
              <a:lnSpc>
                <a:spcPct val="100000"/>
              </a:lnSpc>
              <a:spcBef>
                <a:spcPts val="0"/>
              </a:spcBef>
              <a:spcAft>
                <a:spcPts val="0"/>
              </a:spcAft>
              <a:buClr>
                <a:schemeClr val="accent6"/>
              </a:buClr>
              <a:buSzPts val="1400"/>
              <a:buNone/>
              <a:defRPr sz="1800">
                <a:solidFill>
                  <a:schemeClr val="accent6"/>
                </a:solidFill>
              </a:defRPr>
            </a:lvl6pPr>
            <a:lvl7pPr lvl="6" algn="l">
              <a:lnSpc>
                <a:spcPct val="100000"/>
              </a:lnSpc>
              <a:spcBef>
                <a:spcPts val="0"/>
              </a:spcBef>
              <a:spcAft>
                <a:spcPts val="0"/>
              </a:spcAft>
              <a:buClr>
                <a:schemeClr val="accent6"/>
              </a:buClr>
              <a:buSzPts val="1400"/>
              <a:buNone/>
              <a:defRPr sz="1800">
                <a:solidFill>
                  <a:schemeClr val="accent6"/>
                </a:solidFill>
              </a:defRPr>
            </a:lvl7pPr>
            <a:lvl8pPr lvl="7" algn="l">
              <a:lnSpc>
                <a:spcPct val="100000"/>
              </a:lnSpc>
              <a:spcBef>
                <a:spcPts val="0"/>
              </a:spcBef>
              <a:spcAft>
                <a:spcPts val="0"/>
              </a:spcAft>
              <a:buClr>
                <a:schemeClr val="accent6"/>
              </a:buClr>
              <a:buSzPts val="1400"/>
              <a:buNone/>
              <a:defRPr sz="1800">
                <a:solidFill>
                  <a:schemeClr val="accent6"/>
                </a:solidFill>
              </a:defRPr>
            </a:lvl8pPr>
            <a:lvl9pPr lvl="8" algn="l">
              <a:lnSpc>
                <a:spcPct val="100000"/>
              </a:lnSpc>
              <a:spcBef>
                <a:spcPts val="0"/>
              </a:spcBef>
              <a:spcAft>
                <a:spcPts val="0"/>
              </a:spcAft>
              <a:buClr>
                <a:schemeClr val="accent6"/>
              </a:buClr>
              <a:buSzPts val="1400"/>
              <a:buNone/>
              <a:defRPr sz="1800">
                <a:solidFill>
                  <a:schemeClr val="accent6"/>
                </a:solidFill>
              </a:defRPr>
            </a:lvl9pPr>
          </a:lstStyle>
          <a:p/>
        </p:txBody>
      </p:sp>
      <p:sp>
        <p:nvSpPr>
          <p:cNvPr id="24" name="Google Shape;24;p2"/>
          <p:cNvSpPr txBox="1"/>
          <p:nvPr>
            <p:ph idx="1" type="body"/>
          </p:nvPr>
        </p:nvSpPr>
        <p:spPr>
          <a:xfrm>
            <a:off x="5695100" y="3200894"/>
            <a:ext cx="5831281" cy="1564537"/>
          </a:xfrm>
          <a:prstGeom prst="rect">
            <a:avLst/>
          </a:prstGeom>
          <a:noFill/>
          <a:ln>
            <a:noFill/>
          </a:ln>
        </p:spPr>
        <p:txBody>
          <a:bodyPr anchorCtr="0" anchor="t" bIns="45700" lIns="285750" spcFirstLastPara="1" rIns="91425" wrap="square" tIns="45700">
            <a:normAutofit/>
          </a:bodyPr>
          <a:lstStyle>
            <a:lvl1pPr indent="-228600" lvl="0" marL="457200" marR="0" rtl="0" algn="l">
              <a:lnSpc>
                <a:spcPct val="100000"/>
              </a:lnSpc>
              <a:spcBef>
                <a:spcPts val="0"/>
              </a:spcBef>
              <a:spcAft>
                <a:spcPts val="0"/>
              </a:spcAft>
              <a:buClr>
                <a:schemeClr val="dk1"/>
              </a:buClr>
              <a:buSzPts val="1200"/>
              <a:buFont typeface="Corbel"/>
              <a:buNone/>
              <a:defRPr b="0" i="0" sz="1600" u="none" cap="none" strike="noStrike">
                <a:solidFill>
                  <a:schemeClr val="dk1"/>
                </a:solidFill>
                <a:latin typeface="Rubik"/>
                <a:ea typeface="Rubik"/>
                <a:cs typeface="Rubik"/>
                <a:sym typeface="Rubik"/>
              </a:defRPr>
            </a:lvl1pPr>
            <a:lvl2pPr indent="-228600" lvl="1" marL="914400" marR="0" rtl="0" algn="l">
              <a:lnSpc>
                <a:spcPct val="90000"/>
              </a:lnSpc>
              <a:spcBef>
                <a:spcPts val="300"/>
              </a:spcBef>
              <a:spcAft>
                <a:spcPts val="0"/>
              </a:spcAft>
              <a:buClr>
                <a:schemeClr val="dk1"/>
              </a:buClr>
              <a:buSzPts val="1200"/>
              <a:buFont typeface="Corbel"/>
              <a:buNone/>
              <a:defRPr b="0" i="0" sz="1500" u="none" cap="none" strike="noStrike">
                <a:solidFill>
                  <a:schemeClr val="dk1"/>
                </a:solidFill>
                <a:latin typeface="Rubik"/>
                <a:ea typeface="Rubik"/>
                <a:cs typeface="Rubik"/>
                <a:sym typeface="Rubik"/>
              </a:defRPr>
            </a:lvl2pPr>
            <a:lvl3pPr indent="-228600" lvl="2" marL="1371600" marR="0" rtl="0" algn="l">
              <a:lnSpc>
                <a:spcPct val="90000"/>
              </a:lnSpc>
              <a:spcBef>
                <a:spcPts val="400"/>
              </a:spcBef>
              <a:spcAft>
                <a:spcPts val="0"/>
              </a:spcAft>
              <a:buClr>
                <a:schemeClr val="dk1"/>
              </a:buClr>
              <a:buSzPts val="1200"/>
              <a:buFont typeface="Corbel"/>
              <a:buNone/>
              <a:defRPr b="0" i="0" sz="1500" u="none" cap="none" strike="noStrike">
                <a:solidFill>
                  <a:schemeClr val="dk1"/>
                </a:solidFill>
                <a:latin typeface="Rubik"/>
                <a:ea typeface="Rubik"/>
                <a:cs typeface="Rubik"/>
                <a:sym typeface="Rubik"/>
              </a:defRPr>
            </a:lvl3pPr>
            <a:lvl4pPr indent="-228600" lvl="3" marL="1828800" marR="0" rtl="0" algn="l">
              <a:lnSpc>
                <a:spcPct val="90000"/>
              </a:lnSpc>
              <a:spcBef>
                <a:spcPts val="400"/>
              </a:spcBef>
              <a:spcAft>
                <a:spcPts val="0"/>
              </a:spcAft>
              <a:buClr>
                <a:schemeClr val="dk1"/>
              </a:buClr>
              <a:buSzPts val="1200"/>
              <a:buFont typeface="Corbel"/>
              <a:buNone/>
              <a:defRPr b="0" i="0" sz="1500" u="none" cap="none" strike="noStrike">
                <a:solidFill>
                  <a:schemeClr val="dk1"/>
                </a:solidFill>
                <a:latin typeface="Rubik"/>
                <a:ea typeface="Rubik"/>
                <a:cs typeface="Rubik"/>
                <a:sym typeface="Rubik"/>
              </a:defRPr>
            </a:lvl4pPr>
            <a:lvl5pPr indent="-228600" lvl="4" marL="2286000" marR="0" rtl="0" algn="l">
              <a:lnSpc>
                <a:spcPct val="90000"/>
              </a:lnSpc>
              <a:spcBef>
                <a:spcPts val="400"/>
              </a:spcBef>
              <a:spcAft>
                <a:spcPts val="0"/>
              </a:spcAft>
              <a:buClr>
                <a:schemeClr val="dk1"/>
              </a:buClr>
              <a:buSzPts val="1200"/>
              <a:buFont typeface="Corbel"/>
              <a:buNone/>
              <a:defRPr b="0" i="0" sz="1500" u="none" cap="none" strike="noStrike">
                <a:solidFill>
                  <a:schemeClr val="dk1"/>
                </a:solidFill>
                <a:latin typeface="Rubik"/>
                <a:ea typeface="Rubik"/>
                <a:cs typeface="Rubik"/>
                <a:sym typeface="Rubik"/>
              </a:defRPr>
            </a:lvl5pPr>
            <a:lvl6pPr indent="-309879" lvl="5" marL="2743200" marR="0" rtl="0" algn="l">
              <a:lnSpc>
                <a:spcPct val="90000"/>
              </a:lnSpc>
              <a:spcBef>
                <a:spcPts val="400"/>
              </a:spcBef>
              <a:spcAft>
                <a:spcPts val="0"/>
              </a:spcAft>
              <a:buClr>
                <a:schemeClr val="dk1"/>
              </a:buClr>
              <a:buSzPts val="1280"/>
              <a:buFont typeface="Corbel"/>
              <a:buChar char="•"/>
              <a:defRPr b="0" i="0" sz="1600" u="none" cap="none" strike="noStrike">
                <a:solidFill>
                  <a:schemeClr val="dk1"/>
                </a:solidFill>
                <a:latin typeface="Rubik"/>
                <a:ea typeface="Rubik"/>
                <a:cs typeface="Rubik"/>
                <a:sym typeface="Rubik"/>
              </a:defRPr>
            </a:lvl6pPr>
            <a:lvl7pPr indent="-309879" lvl="6" marL="3200400" marR="0" rtl="0" algn="l">
              <a:lnSpc>
                <a:spcPct val="90000"/>
              </a:lnSpc>
              <a:spcBef>
                <a:spcPts val="400"/>
              </a:spcBef>
              <a:spcAft>
                <a:spcPts val="0"/>
              </a:spcAft>
              <a:buClr>
                <a:schemeClr val="dk1"/>
              </a:buClr>
              <a:buSzPts val="1280"/>
              <a:buFont typeface="Corbel"/>
              <a:buChar char="•"/>
              <a:defRPr b="0" i="0" sz="1600" u="none" cap="none" strike="noStrike">
                <a:solidFill>
                  <a:schemeClr val="dk1"/>
                </a:solidFill>
                <a:latin typeface="Rubik"/>
                <a:ea typeface="Rubik"/>
                <a:cs typeface="Rubik"/>
                <a:sym typeface="Rubik"/>
              </a:defRPr>
            </a:lvl7pPr>
            <a:lvl8pPr indent="-309879" lvl="7" marL="3657600" marR="0" rtl="0" algn="l">
              <a:lnSpc>
                <a:spcPct val="90000"/>
              </a:lnSpc>
              <a:spcBef>
                <a:spcPts val="400"/>
              </a:spcBef>
              <a:spcAft>
                <a:spcPts val="0"/>
              </a:spcAft>
              <a:buClr>
                <a:schemeClr val="dk1"/>
              </a:buClr>
              <a:buSzPts val="1280"/>
              <a:buFont typeface="Corbel"/>
              <a:buChar char="•"/>
              <a:defRPr b="0" i="0" sz="1600" u="none" cap="none" strike="noStrike">
                <a:solidFill>
                  <a:schemeClr val="dk1"/>
                </a:solidFill>
                <a:latin typeface="Rubik"/>
                <a:ea typeface="Rubik"/>
                <a:cs typeface="Rubik"/>
                <a:sym typeface="Rubik"/>
              </a:defRPr>
            </a:lvl8pPr>
            <a:lvl9pPr indent="-309879" lvl="8" marL="4114800" marR="0" rtl="0" algn="l">
              <a:lnSpc>
                <a:spcPct val="90000"/>
              </a:lnSpc>
              <a:spcBef>
                <a:spcPts val="400"/>
              </a:spcBef>
              <a:spcAft>
                <a:spcPts val="400"/>
              </a:spcAft>
              <a:buClr>
                <a:schemeClr val="dk1"/>
              </a:buClr>
              <a:buSzPts val="1280"/>
              <a:buFont typeface="Corbel"/>
              <a:buChar char="•"/>
              <a:defRPr b="0" i="0" sz="1600" u="none" cap="none" strike="noStrike">
                <a:solidFill>
                  <a:schemeClr val="dk1"/>
                </a:solidFill>
                <a:latin typeface="Rubik"/>
                <a:ea typeface="Rubik"/>
                <a:cs typeface="Rubik"/>
                <a:sym typeface="Rubik"/>
              </a:defRPr>
            </a:lvl9pPr>
          </a:lstStyle>
          <a:p/>
        </p:txBody>
      </p:sp>
      <p:grpSp>
        <p:nvGrpSpPr>
          <p:cNvPr id="25" name="Google Shape;25;p2"/>
          <p:cNvGrpSpPr/>
          <p:nvPr/>
        </p:nvGrpSpPr>
        <p:grpSpPr>
          <a:xfrm>
            <a:off x="11166229" y="672495"/>
            <a:ext cx="342900" cy="341777"/>
            <a:chOff x="11166229" y="672495"/>
            <a:chExt cx="342900" cy="341777"/>
          </a:xfrm>
        </p:grpSpPr>
        <p:sp>
          <p:nvSpPr>
            <p:cNvPr id="26" name="Google Shape;26;p2"/>
            <p:cNvSpPr/>
            <p:nvPr/>
          </p:nvSpPr>
          <p:spPr>
            <a:xfrm>
              <a:off x="11166229" y="672495"/>
              <a:ext cx="110819" cy="1108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27" name="Google Shape;27;p2"/>
            <p:cNvSpPr/>
            <p:nvPr/>
          </p:nvSpPr>
          <p:spPr>
            <a:xfrm>
              <a:off x="11398310" y="672495"/>
              <a:ext cx="110819" cy="1108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28" name="Google Shape;28;p2"/>
            <p:cNvSpPr/>
            <p:nvPr/>
          </p:nvSpPr>
          <p:spPr>
            <a:xfrm>
              <a:off x="11398310" y="903453"/>
              <a:ext cx="110819" cy="1108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grpSp>
      <p:sp>
        <p:nvSpPr>
          <p:cNvPr id="29" name="Google Shape;29;p2"/>
          <p:cNvSpPr txBox="1"/>
          <p:nvPr/>
        </p:nvSpPr>
        <p:spPr>
          <a:xfrm>
            <a:off x="5884443" y="2950787"/>
            <a:ext cx="1214584"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Rubik"/>
              <a:buNone/>
            </a:pPr>
            <a:r>
              <a:rPr b="0" i="0" lang="en-US" sz="1100" u="none" cap="none" strike="noStrike">
                <a:solidFill>
                  <a:schemeClr val="dk1"/>
                </a:solidFill>
                <a:latin typeface="Rubik"/>
                <a:ea typeface="Rubik"/>
                <a:cs typeface="Rubik"/>
                <a:sym typeface="Rubik"/>
              </a:rPr>
              <a:t>Presented By:</a:t>
            </a:r>
            <a:endParaRPr b="0" i="0" sz="2400" u="none" cap="none" strike="noStrike">
              <a:solidFill>
                <a:schemeClr val="dk1"/>
              </a:solidFill>
              <a:latin typeface="Rubik"/>
              <a:ea typeface="Rubik"/>
              <a:cs typeface="Rubik"/>
              <a:sym typeface="Rubik"/>
            </a:endParaRPr>
          </a:p>
        </p:txBody>
      </p:sp>
      <p:pic>
        <p:nvPicPr>
          <p:cNvPr id="30" name="Google Shape;30;p2"/>
          <p:cNvPicPr preferRelativeResize="0"/>
          <p:nvPr/>
        </p:nvPicPr>
        <p:blipFill>
          <a:blip r:embed="rId7">
            <a:alphaModFix/>
          </a:blip>
          <a:stretch>
            <a:fillRect/>
          </a:stretch>
        </p:blipFill>
        <p:spPr>
          <a:xfrm>
            <a:off x="846200" y="512837"/>
            <a:ext cx="3194375" cy="8145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Agenda">
  <p:cSld name="EM Agenda">
    <p:spTree>
      <p:nvGrpSpPr>
        <p:cNvPr id="140" name="Shape 140"/>
        <p:cNvGrpSpPr/>
        <p:nvPr/>
      </p:nvGrpSpPr>
      <p:grpSpPr>
        <a:xfrm>
          <a:off x="0" y="0"/>
          <a:ext cx="0" cy="0"/>
          <a:chOff x="0" y="0"/>
          <a:chExt cx="0" cy="0"/>
        </a:xfrm>
      </p:grpSpPr>
      <p:pic>
        <p:nvPicPr>
          <p:cNvPr id="141" name="Google Shape;141;p11"/>
          <p:cNvPicPr preferRelativeResize="0"/>
          <p:nvPr/>
        </p:nvPicPr>
        <p:blipFill rotWithShape="1">
          <a:blip r:embed="rId2">
            <a:alphaModFix amt="56000"/>
          </a:blip>
          <a:srcRect b="0" l="0" r="0" t="0"/>
          <a:stretch/>
        </p:blipFill>
        <p:spPr>
          <a:xfrm>
            <a:off x="9184697" y="764938"/>
            <a:ext cx="2860077" cy="3437621"/>
          </a:xfrm>
          <a:prstGeom prst="rect">
            <a:avLst/>
          </a:prstGeom>
          <a:noFill/>
          <a:ln>
            <a:noFill/>
          </a:ln>
        </p:spPr>
      </p:pic>
      <p:pic>
        <p:nvPicPr>
          <p:cNvPr id="142" name="Google Shape;142;p11"/>
          <p:cNvPicPr preferRelativeResize="0"/>
          <p:nvPr/>
        </p:nvPicPr>
        <p:blipFill rotWithShape="1">
          <a:blip r:embed="rId3">
            <a:alphaModFix/>
          </a:blip>
          <a:srcRect b="0" l="0" r="0" t="0"/>
          <a:stretch/>
        </p:blipFill>
        <p:spPr>
          <a:xfrm>
            <a:off x="7878540" y="3429000"/>
            <a:ext cx="4237423" cy="2753917"/>
          </a:xfrm>
          <a:prstGeom prst="rect">
            <a:avLst/>
          </a:prstGeom>
          <a:noFill/>
          <a:ln>
            <a:noFill/>
          </a:ln>
        </p:spPr>
      </p:pic>
      <p:pic>
        <p:nvPicPr>
          <p:cNvPr id="143" name="Google Shape;143;p11"/>
          <p:cNvPicPr preferRelativeResize="0"/>
          <p:nvPr/>
        </p:nvPicPr>
        <p:blipFill rotWithShape="1">
          <a:blip r:embed="rId4">
            <a:alphaModFix/>
          </a:blip>
          <a:srcRect b="0" l="0" r="0" t="0"/>
          <a:stretch/>
        </p:blipFill>
        <p:spPr>
          <a:xfrm>
            <a:off x="6634174" y="1627580"/>
            <a:ext cx="3130928" cy="5244305"/>
          </a:xfrm>
          <a:prstGeom prst="rect">
            <a:avLst/>
          </a:prstGeom>
          <a:noFill/>
          <a:ln>
            <a:noFill/>
          </a:ln>
        </p:spPr>
      </p:pic>
      <p:sp>
        <p:nvSpPr>
          <p:cNvPr id="144" name="Google Shape;144;p11"/>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5" name="Google Shape;145;p11"/>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146" name="Google Shape;146;p11"/>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2"/>
              </a:buClr>
              <a:buSzPts val="2000"/>
              <a:buFont typeface="Rubik"/>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47" name="Google Shape;147;p11"/>
          <p:cNvPicPr preferRelativeResize="0"/>
          <p:nvPr/>
        </p:nvPicPr>
        <p:blipFill>
          <a:blip r:embed="rId5">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R Agenda">
  <p:cSld name="CLR Agenda">
    <p:spTree>
      <p:nvGrpSpPr>
        <p:cNvPr id="148" name="Shape 148"/>
        <p:cNvGrpSpPr/>
        <p:nvPr/>
      </p:nvGrpSpPr>
      <p:grpSpPr>
        <a:xfrm>
          <a:off x="0" y="0"/>
          <a:ext cx="0" cy="0"/>
          <a:chOff x="0" y="0"/>
          <a:chExt cx="0" cy="0"/>
        </a:xfrm>
      </p:grpSpPr>
      <p:pic>
        <p:nvPicPr>
          <p:cNvPr id="149" name="Google Shape;149;p12"/>
          <p:cNvPicPr preferRelativeResize="0"/>
          <p:nvPr/>
        </p:nvPicPr>
        <p:blipFill rotWithShape="1">
          <a:blip r:embed="rId2">
            <a:alphaModFix amt="38000"/>
          </a:blip>
          <a:srcRect b="20425" l="0" r="0" t="0"/>
          <a:stretch/>
        </p:blipFill>
        <p:spPr>
          <a:xfrm flipH="1">
            <a:off x="9501133" y="1492260"/>
            <a:ext cx="2885833" cy="5365741"/>
          </a:xfrm>
          <a:prstGeom prst="rect">
            <a:avLst/>
          </a:prstGeom>
          <a:noFill/>
          <a:ln>
            <a:noFill/>
          </a:ln>
        </p:spPr>
      </p:pic>
      <p:pic>
        <p:nvPicPr>
          <p:cNvPr id="150" name="Google Shape;150;p12"/>
          <p:cNvPicPr preferRelativeResize="0"/>
          <p:nvPr/>
        </p:nvPicPr>
        <p:blipFill rotWithShape="1">
          <a:blip r:embed="rId3">
            <a:alphaModFix/>
          </a:blip>
          <a:srcRect b="12188" l="0" r="0" t="0"/>
          <a:stretch/>
        </p:blipFill>
        <p:spPr>
          <a:xfrm>
            <a:off x="6577341" y="776111"/>
            <a:ext cx="4072626" cy="6081889"/>
          </a:xfrm>
          <a:prstGeom prst="rect">
            <a:avLst/>
          </a:prstGeom>
          <a:noFill/>
          <a:ln>
            <a:noFill/>
          </a:ln>
        </p:spPr>
      </p:pic>
      <p:sp>
        <p:nvSpPr>
          <p:cNvPr id="151" name="Google Shape;151;p12"/>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52" name="Google Shape;152;p12"/>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153" name="Google Shape;153;p12"/>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2"/>
              </a:buClr>
              <a:buSzPts val="2000"/>
              <a:buFont typeface="Rubik"/>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54" name="Google Shape;154;p12"/>
          <p:cNvPicPr preferRelativeResize="0"/>
          <p:nvPr/>
        </p:nvPicPr>
        <p:blipFill>
          <a:blip r:embed="rId4">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55" name="Shape 155"/>
        <p:cNvGrpSpPr/>
        <p:nvPr/>
      </p:nvGrpSpPr>
      <p:grpSpPr>
        <a:xfrm>
          <a:off x="0" y="0"/>
          <a:ext cx="0" cy="0"/>
          <a:chOff x="0" y="0"/>
          <a:chExt cx="0" cy="0"/>
        </a:xfrm>
      </p:grpSpPr>
      <p:sp>
        <p:nvSpPr>
          <p:cNvPr id="156" name="Google Shape;156;p13"/>
          <p:cNvSpPr txBox="1"/>
          <p:nvPr>
            <p:ph idx="1" type="body"/>
          </p:nvPr>
        </p:nvSpPr>
        <p:spPr>
          <a:xfrm>
            <a:off x="839788" y="1043914"/>
            <a:ext cx="5157787" cy="63684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100000"/>
              </a:lnSpc>
              <a:spcBef>
                <a:spcPts val="0"/>
              </a:spcBef>
              <a:spcAft>
                <a:spcPts val="0"/>
              </a:spcAft>
              <a:buClr>
                <a:srgbClr val="349106"/>
              </a:buClr>
              <a:buSzPts val="2000"/>
              <a:buFont typeface="Arial"/>
              <a:buNone/>
              <a:defRPr b="1" i="0" sz="2000" u="none" cap="none" strike="noStrike">
                <a:solidFill>
                  <a:srgbClr val="349106"/>
                </a:solidFill>
                <a:latin typeface="Rubik"/>
                <a:ea typeface="Rubik"/>
                <a:cs typeface="Rubik"/>
                <a:sym typeface="Rubik"/>
              </a:defRPr>
            </a:lvl1pPr>
            <a:lvl2pPr indent="-228600" lvl="1" marL="914400" marR="0" rtl="0" algn="l">
              <a:lnSpc>
                <a:spcPct val="90000"/>
              </a:lnSpc>
              <a:spcBef>
                <a:spcPts val="500"/>
              </a:spcBef>
              <a:spcAft>
                <a:spcPts val="0"/>
              </a:spcAft>
              <a:buClr>
                <a:srgbClr val="349106"/>
              </a:buClr>
              <a:buSzPts val="2000"/>
              <a:buFont typeface="Arial"/>
              <a:buNone/>
              <a:defRPr b="1" i="0" sz="2000" u="none" cap="none" strike="noStrike">
                <a:solidFill>
                  <a:srgbClr val="349106"/>
                </a:solidFill>
                <a:latin typeface="Rubik"/>
                <a:ea typeface="Rubik"/>
                <a:cs typeface="Rubik"/>
                <a:sym typeface="Rubik"/>
              </a:defRPr>
            </a:lvl2pPr>
            <a:lvl3pPr indent="-228600" lvl="2" marL="1371600" marR="0" rtl="0" algn="l">
              <a:lnSpc>
                <a:spcPct val="90000"/>
              </a:lnSpc>
              <a:spcBef>
                <a:spcPts val="500"/>
              </a:spcBef>
              <a:spcAft>
                <a:spcPts val="0"/>
              </a:spcAft>
              <a:buClr>
                <a:srgbClr val="349106"/>
              </a:buClr>
              <a:buSzPts val="1800"/>
              <a:buFont typeface="Arial"/>
              <a:buNone/>
              <a:defRPr b="1" i="0" sz="1800" u="none" cap="none" strike="noStrike">
                <a:solidFill>
                  <a:srgbClr val="349106"/>
                </a:solidFill>
                <a:latin typeface="Rubik"/>
                <a:ea typeface="Rubik"/>
                <a:cs typeface="Rubik"/>
                <a:sym typeface="Rubik"/>
              </a:defRPr>
            </a:lvl3pPr>
            <a:lvl4pPr indent="-228600" lvl="3" marL="1828800" marR="0" rtl="0" algn="l">
              <a:lnSpc>
                <a:spcPct val="90000"/>
              </a:lnSpc>
              <a:spcBef>
                <a:spcPts val="500"/>
              </a:spcBef>
              <a:spcAft>
                <a:spcPts val="0"/>
              </a:spcAft>
              <a:buClr>
                <a:srgbClr val="349106"/>
              </a:buClr>
              <a:buSzPts val="1600"/>
              <a:buFont typeface="Arial"/>
              <a:buNone/>
              <a:defRPr b="1" i="0" sz="1600" u="none" cap="none" strike="noStrike">
                <a:solidFill>
                  <a:srgbClr val="349106"/>
                </a:solidFill>
                <a:latin typeface="Rubik"/>
                <a:ea typeface="Rubik"/>
                <a:cs typeface="Rubik"/>
                <a:sym typeface="Rubik"/>
              </a:defRPr>
            </a:lvl4pPr>
            <a:lvl5pPr indent="-228600" lvl="4" marL="2286000" marR="0" rtl="0" algn="l">
              <a:lnSpc>
                <a:spcPct val="90000"/>
              </a:lnSpc>
              <a:spcBef>
                <a:spcPts val="500"/>
              </a:spcBef>
              <a:spcAft>
                <a:spcPts val="0"/>
              </a:spcAft>
              <a:buClr>
                <a:srgbClr val="349106"/>
              </a:buClr>
              <a:buSzPts val="1600"/>
              <a:buFont typeface="Arial"/>
              <a:buNone/>
              <a:defRPr b="1" i="0" sz="1600" u="none" cap="none" strike="noStrike">
                <a:solidFill>
                  <a:srgbClr val="349106"/>
                </a:solidFill>
                <a:latin typeface="Rubik"/>
                <a:ea typeface="Rubik"/>
                <a:cs typeface="Rubik"/>
                <a:sym typeface="Rubik"/>
              </a:defRPr>
            </a:lvl5pPr>
            <a:lvl6pPr indent="-228600" lvl="5" marL="2743200" marR="0" rtl="0" algn="l">
              <a:lnSpc>
                <a:spcPct val="90000"/>
              </a:lnSpc>
              <a:spcBef>
                <a:spcPts val="500"/>
              </a:spcBef>
              <a:spcAft>
                <a:spcPts val="0"/>
              </a:spcAft>
              <a:buClr>
                <a:srgbClr val="349106"/>
              </a:buClr>
              <a:buSzPts val="1600"/>
              <a:buFont typeface="Arial"/>
              <a:buNone/>
              <a:defRPr b="1" i="0" sz="1600" u="none" cap="none" strike="noStrike">
                <a:solidFill>
                  <a:srgbClr val="349106"/>
                </a:solidFill>
                <a:latin typeface="Rubik"/>
                <a:ea typeface="Rubik"/>
                <a:cs typeface="Rubik"/>
                <a:sym typeface="Rubik"/>
              </a:defRPr>
            </a:lvl6pPr>
            <a:lvl7pPr indent="-228600" lvl="6" marL="3200400" marR="0" rtl="0" algn="l">
              <a:lnSpc>
                <a:spcPct val="90000"/>
              </a:lnSpc>
              <a:spcBef>
                <a:spcPts val="500"/>
              </a:spcBef>
              <a:spcAft>
                <a:spcPts val="0"/>
              </a:spcAft>
              <a:buClr>
                <a:srgbClr val="349106"/>
              </a:buClr>
              <a:buSzPts val="1600"/>
              <a:buFont typeface="Arial"/>
              <a:buNone/>
              <a:defRPr b="1" i="0" sz="1600" u="none" cap="none" strike="noStrike">
                <a:solidFill>
                  <a:srgbClr val="349106"/>
                </a:solidFill>
                <a:latin typeface="Rubik"/>
                <a:ea typeface="Rubik"/>
                <a:cs typeface="Rubik"/>
                <a:sym typeface="Rubik"/>
              </a:defRPr>
            </a:lvl7pPr>
            <a:lvl8pPr indent="-228600" lvl="7" marL="3657600" marR="0" rtl="0" algn="l">
              <a:lnSpc>
                <a:spcPct val="90000"/>
              </a:lnSpc>
              <a:spcBef>
                <a:spcPts val="500"/>
              </a:spcBef>
              <a:spcAft>
                <a:spcPts val="0"/>
              </a:spcAft>
              <a:buClr>
                <a:srgbClr val="349106"/>
              </a:buClr>
              <a:buSzPts val="1600"/>
              <a:buFont typeface="Arial"/>
              <a:buNone/>
              <a:defRPr b="1" i="0" sz="1600" u="none" cap="none" strike="noStrike">
                <a:solidFill>
                  <a:srgbClr val="349106"/>
                </a:solidFill>
                <a:latin typeface="Rubik"/>
                <a:ea typeface="Rubik"/>
                <a:cs typeface="Rubik"/>
                <a:sym typeface="Rubik"/>
              </a:defRPr>
            </a:lvl8pPr>
            <a:lvl9pPr indent="-228600" lvl="8" marL="4114800" marR="0" rtl="0" algn="l">
              <a:lnSpc>
                <a:spcPct val="90000"/>
              </a:lnSpc>
              <a:spcBef>
                <a:spcPts val="500"/>
              </a:spcBef>
              <a:spcAft>
                <a:spcPts val="0"/>
              </a:spcAft>
              <a:buClr>
                <a:srgbClr val="349106"/>
              </a:buClr>
              <a:buSzPts val="1600"/>
              <a:buFont typeface="Arial"/>
              <a:buNone/>
              <a:defRPr b="1" i="0" sz="1600" u="none" cap="none" strike="noStrike">
                <a:solidFill>
                  <a:srgbClr val="349106"/>
                </a:solidFill>
                <a:latin typeface="Rubik"/>
                <a:ea typeface="Rubik"/>
                <a:cs typeface="Rubik"/>
                <a:sym typeface="Rubik"/>
              </a:defRPr>
            </a:lvl9pPr>
          </a:lstStyle>
          <a:p/>
        </p:txBody>
      </p:sp>
      <p:sp>
        <p:nvSpPr>
          <p:cNvPr id="157" name="Google Shape;157;p13"/>
          <p:cNvSpPr txBox="1"/>
          <p:nvPr>
            <p:ph idx="2" type="body"/>
          </p:nvPr>
        </p:nvSpPr>
        <p:spPr>
          <a:xfrm>
            <a:off x="6172200" y="1043914"/>
            <a:ext cx="5183188" cy="63684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100000"/>
              </a:lnSpc>
              <a:spcBef>
                <a:spcPts val="0"/>
              </a:spcBef>
              <a:spcAft>
                <a:spcPts val="0"/>
              </a:spcAft>
              <a:buClr>
                <a:srgbClr val="349106"/>
              </a:buClr>
              <a:buSzPts val="2000"/>
              <a:buFont typeface="Arial"/>
              <a:buNone/>
              <a:defRPr b="1" i="0" sz="2000" u="none" cap="none" strike="noStrike">
                <a:solidFill>
                  <a:srgbClr val="349106"/>
                </a:solidFill>
                <a:latin typeface="Rubik"/>
                <a:ea typeface="Rubik"/>
                <a:cs typeface="Rubik"/>
                <a:sym typeface="Rubik"/>
              </a:defRPr>
            </a:lvl1pPr>
            <a:lvl2pPr indent="-228600" lvl="1" marL="914400" marR="0" rtl="0" algn="l">
              <a:lnSpc>
                <a:spcPct val="90000"/>
              </a:lnSpc>
              <a:spcBef>
                <a:spcPts val="500"/>
              </a:spcBef>
              <a:spcAft>
                <a:spcPts val="0"/>
              </a:spcAft>
              <a:buClr>
                <a:srgbClr val="349106"/>
              </a:buClr>
              <a:buSzPts val="2000"/>
              <a:buFont typeface="Arial"/>
              <a:buNone/>
              <a:defRPr b="1" i="0" sz="2000" u="none" cap="none" strike="noStrike">
                <a:solidFill>
                  <a:srgbClr val="349106"/>
                </a:solidFill>
                <a:latin typeface="Rubik"/>
                <a:ea typeface="Rubik"/>
                <a:cs typeface="Rubik"/>
                <a:sym typeface="Rubik"/>
              </a:defRPr>
            </a:lvl2pPr>
            <a:lvl3pPr indent="-228600" lvl="2" marL="1371600" marR="0" rtl="0" algn="l">
              <a:lnSpc>
                <a:spcPct val="90000"/>
              </a:lnSpc>
              <a:spcBef>
                <a:spcPts val="500"/>
              </a:spcBef>
              <a:spcAft>
                <a:spcPts val="0"/>
              </a:spcAft>
              <a:buClr>
                <a:srgbClr val="349106"/>
              </a:buClr>
              <a:buSzPts val="1800"/>
              <a:buFont typeface="Arial"/>
              <a:buNone/>
              <a:defRPr b="1" i="0" sz="1800" u="none" cap="none" strike="noStrike">
                <a:solidFill>
                  <a:srgbClr val="349106"/>
                </a:solidFill>
                <a:latin typeface="Rubik"/>
                <a:ea typeface="Rubik"/>
                <a:cs typeface="Rubik"/>
                <a:sym typeface="Rubik"/>
              </a:defRPr>
            </a:lvl3pPr>
            <a:lvl4pPr indent="-228600" lvl="3" marL="1828800" marR="0" rtl="0" algn="l">
              <a:lnSpc>
                <a:spcPct val="90000"/>
              </a:lnSpc>
              <a:spcBef>
                <a:spcPts val="500"/>
              </a:spcBef>
              <a:spcAft>
                <a:spcPts val="0"/>
              </a:spcAft>
              <a:buClr>
                <a:srgbClr val="349106"/>
              </a:buClr>
              <a:buSzPts val="1600"/>
              <a:buFont typeface="Arial"/>
              <a:buNone/>
              <a:defRPr b="1" i="0" sz="1600" u="none" cap="none" strike="noStrike">
                <a:solidFill>
                  <a:srgbClr val="349106"/>
                </a:solidFill>
                <a:latin typeface="Rubik"/>
                <a:ea typeface="Rubik"/>
                <a:cs typeface="Rubik"/>
                <a:sym typeface="Rubik"/>
              </a:defRPr>
            </a:lvl4pPr>
            <a:lvl5pPr indent="-228600" lvl="4" marL="2286000" marR="0" rtl="0" algn="l">
              <a:lnSpc>
                <a:spcPct val="90000"/>
              </a:lnSpc>
              <a:spcBef>
                <a:spcPts val="500"/>
              </a:spcBef>
              <a:spcAft>
                <a:spcPts val="0"/>
              </a:spcAft>
              <a:buClr>
                <a:srgbClr val="349106"/>
              </a:buClr>
              <a:buSzPts val="1600"/>
              <a:buFont typeface="Arial"/>
              <a:buNone/>
              <a:defRPr b="1" i="0" sz="1600" u="none" cap="none" strike="noStrike">
                <a:solidFill>
                  <a:srgbClr val="349106"/>
                </a:solidFill>
                <a:latin typeface="Rubik"/>
                <a:ea typeface="Rubik"/>
                <a:cs typeface="Rubik"/>
                <a:sym typeface="Rubik"/>
              </a:defRPr>
            </a:lvl5pPr>
            <a:lvl6pPr indent="-228600" lvl="5" marL="2743200" marR="0" rtl="0" algn="l">
              <a:lnSpc>
                <a:spcPct val="90000"/>
              </a:lnSpc>
              <a:spcBef>
                <a:spcPts val="500"/>
              </a:spcBef>
              <a:spcAft>
                <a:spcPts val="0"/>
              </a:spcAft>
              <a:buClr>
                <a:srgbClr val="349106"/>
              </a:buClr>
              <a:buSzPts val="1600"/>
              <a:buFont typeface="Arial"/>
              <a:buNone/>
              <a:defRPr b="1" i="0" sz="1600" u="none" cap="none" strike="noStrike">
                <a:solidFill>
                  <a:srgbClr val="349106"/>
                </a:solidFill>
                <a:latin typeface="Rubik"/>
                <a:ea typeface="Rubik"/>
                <a:cs typeface="Rubik"/>
                <a:sym typeface="Rubik"/>
              </a:defRPr>
            </a:lvl6pPr>
            <a:lvl7pPr indent="-228600" lvl="6" marL="3200400" marR="0" rtl="0" algn="l">
              <a:lnSpc>
                <a:spcPct val="90000"/>
              </a:lnSpc>
              <a:spcBef>
                <a:spcPts val="500"/>
              </a:spcBef>
              <a:spcAft>
                <a:spcPts val="0"/>
              </a:spcAft>
              <a:buClr>
                <a:srgbClr val="349106"/>
              </a:buClr>
              <a:buSzPts val="1600"/>
              <a:buFont typeface="Arial"/>
              <a:buNone/>
              <a:defRPr b="1" i="0" sz="1600" u="none" cap="none" strike="noStrike">
                <a:solidFill>
                  <a:srgbClr val="349106"/>
                </a:solidFill>
                <a:latin typeface="Rubik"/>
                <a:ea typeface="Rubik"/>
                <a:cs typeface="Rubik"/>
                <a:sym typeface="Rubik"/>
              </a:defRPr>
            </a:lvl7pPr>
            <a:lvl8pPr indent="-228600" lvl="7" marL="3657600" marR="0" rtl="0" algn="l">
              <a:lnSpc>
                <a:spcPct val="90000"/>
              </a:lnSpc>
              <a:spcBef>
                <a:spcPts val="500"/>
              </a:spcBef>
              <a:spcAft>
                <a:spcPts val="0"/>
              </a:spcAft>
              <a:buClr>
                <a:srgbClr val="349106"/>
              </a:buClr>
              <a:buSzPts val="1600"/>
              <a:buFont typeface="Arial"/>
              <a:buNone/>
              <a:defRPr b="1" i="0" sz="1600" u="none" cap="none" strike="noStrike">
                <a:solidFill>
                  <a:srgbClr val="349106"/>
                </a:solidFill>
                <a:latin typeface="Rubik"/>
                <a:ea typeface="Rubik"/>
                <a:cs typeface="Rubik"/>
                <a:sym typeface="Rubik"/>
              </a:defRPr>
            </a:lvl8pPr>
            <a:lvl9pPr indent="-228600" lvl="8" marL="4114800" marR="0" rtl="0" algn="l">
              <a:lnSpc>
                <a:spcPct val="90000"/>
              </a:lnSpc>
              <a:spcBef>
                <a:spcPts val="500"/>
              </a:spcBef>
              <a:spcAft>
                <a:spcPts val="0"/>
              </a:spcAft>
              <a:buClr>
                <a:srgbClr val="349106"/>
              </a:buClr>
              <a:buSzPts val="1600"/>
              <a:buFont typeface="Arial"/>
              <a:buNone/>
              <a:defRPr b="1" i="0" sz="1600" u="none" cap="none" strike="noStrike">
                <a:solidFill>
                  <a:srgbClr val="349106"/>
                </a:solidFill>
                <a:latin typeface="Rubik"/>
                <a:ea typeface="Rubik"/>
                <a:cs typeface="Rubik"/>
                <a:sym typeface="Rubik"/>
              </a:defRPr>
            </a:lvl9pPr>
          </a:lstStyle>
          <a:p/>
        </p:txBody>
      </p:sp>
      <p:sp>
        <p:nvSpPr>
          <p:cNvPr id="158" name="Google Shape;158;p13"/>
          <p:cNvSpPr txBox="1"/>
          <p:nvPr>
            <p:ph idx="3" type="body"/>
          </p:nvPr>
        </p:nvSpPr>
        <p:spPr>
          <a:xfrm>
            <a:off x="839788" y="1776549"/>
            <a:ext cx="5157787" cy="4413114"/>
          </a:xfrm>
          <a:prstGeom prst="rect">
            <a:avLst/>
          </a:prstGeom>
          <a:noFill/>
          <a:ln>
            <a:noFill/>
          </a:ln>
        </p:spPr>
        <p:txBody>
          <a:bodyPr anchorCtr="0" anchor="t" bIns="45700" lIns="91425" spcFirstLastPara="1" rIns="91425" wrap="square" tIns="45700">
            <a:normAutofit/>
          </a:bodyPr>
          <a:lstStyle>
            <a:lvl1pPr indent="-328041" lvl="0" marL="457200" marR="0" rtl="0" algn="l">
              <a:lnSpc>
                <a:spcPct val="100000"/>
              </a:lnSpc>
              <a:spcBef>
                <a:spcPts val="0"/>
              </a:spcBef>
              <a:spcAft>
                <a:spcPts val="0"/>
              </a:spcAft>
              <a:buClr>
                <a:schemeClr val="dk1"/>
              </a:buClr>
              <a:buSzPts val="1566"/>
              <a:buFont typeface="Arial"/>
              <a:buChar char="•"/>
              <a:defRPr b="0" i="0" sz="1800" u="none" cap="none" strike="noStrike">
                <a:solidFill>
                  <a:schemeClr val="dk1"/>
                </a:solidFill>
                <a:latin typeface="Rubik"/>
                <a:ea typeface="Rubik"/>
                <a:cs typeface="Rubik"/>
                <a:sym typeface="Rubik"/>
              </a:defRPr>
            </a:lvl1pPr>
            <a:lvl2pPr indent="-316992" lvl="1" marL="914400" marR="0" rtl="0" algn="l">
              <a:lnSpc>
                <a:spcPct val="100000"/>
              </a:lnSpc>
              <a:spcBef>
                <a:spcPts val="500"/>
              </a:spcBef>
              <a:spcAft>
                <a:spcPts val="0"/>
              </a:spcAft>
              <a:buClr>
                <a:schemeClr val="dk1"/>
              </a:buClr>
              <a:buSzPts val="1392"/>
              <a:buFont typeface="Arial"/>
              <a:buChar char="•"/>
              <a:defRPr b="0" i="0" sz="1600" u="none" cap="none" strike="noStrike">
                <a:solidFill>
                  <a:schemeClr val="dk1"/>
                </a:solidFill>
                <a:latin typeface="Rubik"/>
                <a:ea typeface="Rubik"/>
                <a:cs typeface="Rubik"/>
                <a:sym typeface="Rubik"/>
              </a:defRPr>
            </a:lvl2pPr>
            <a:lvl3pPr indent="-305942" lvl="2" marL="1371600" marR="0" rtl="0" algn="l">
              <a:lnSpc>
                <a:spcPct val="100000"/>
              </a:lnSpc>
              <a:spcBef>
                <a:spcPts val="500"/>
              </a:spcBef>
              <a:spcAft>
                <a:spcPts val="0"/>
              </a:spcAft>
              <a:buClr>
                <a:schemeClr val="dk1"/>
              </a:buClr>
              <a:buSzPts val="1218"/>
              <a:buFont typeface="Arial"/>
              <a:buChar char="•"/>
              <a:defRPr b="0" i="0" sz="1400" u="none" cap="none" strike="noStrike">
                <a:solidFill>
                  <a:schemeClr val="dk1"/>
                </a:solidFill>
                <a:latin typeface="Rubik"/>
                <a:ea typeface="Rubik"/>
                <a:cs typeface="Rubik"/>
                <a:sym typeface="Rubik"/>
              </a:defRPr>
            </a:lvl3pPr>
            <a:lvl4pPr indent="-294894" lvl="3" marL="1828800" marR="0" rtl="0" algn="l">
              <a:lnSpc>
                <a:spcPct val="100000"/>
              </a:lnSpc>
              <a:spcBef>
                <a:spcPts val="500"/>
              </a:spcBef>
              <a:spcAft>
                <a:spcPts val="0"/>
              </a:spcAft>
              <a:buClr>
                <a:schemeClr val="dk1"/>
              </a:buClr>
              <a:buSzPts val="1044"/>
              <a:buFont typeface="Arial"/>
              <a:buChar char="•"/>
              <a:defRPr b="0" i="0" sz="1200" u="none" cap="none" strike="noStrike">
                <a:solidFill>
                  <a:schemeClr val="dk1"/>
                </a:solidFill>
                <a:latin typeface="Rubik"/>
                <a:ea typeface="Rubik"/>
                <a:cs typeface="Rubik"/>
                <a:sym typeface="Rubik"/>
              </a:defRPr>
            </a:lvl4pPr>
            <a:lvl5pPr indent="-294894" lvl="4" marL="2286000" marR="0" rtl="0" algn="l">
              <a:lnSpc>
                <a:spcPct val="100000"/>
              </a:lnSpc>
              <a:spcBef>
                <a:spcPts val="500"/>
              </a:spcBef>
              <a:spcAft>
                <a:spcPts val="0"/>
              </a:spcAft>
              <a:buClr>
                <a:schemeClr val="dk1"/>
              </a:buClr>
              <a:buSzPts val="1044"/>
              <a:buFont typeface="Arial"/>
              <a:buChar char="•"/>
              <a:defRPr b="0" i="0" sz="1200" u="none" cap="none" strike="noStrike">
                <a:solidFill>
                  <a:schemeClr val="dk1"/>
                </a:solidFill>
                <a:latin typeface="Rubik"/>
                <a:ea typeface="Rubik"/>
                <a:cs typeface="Rubik"/>
                <a:sym typeface="Rubik"/>
              </a:defRPr>
            </a:lvl5pPr>
            <a:lvl6pPr indent="-304800" lvl="5" marL="27432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6pPr>
            <a:lvl7pPr indent="-304800" lvl="6" marL="32004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7pPr>
            <a:lvl8pPr indent="-304800" lvl="7" marL="36576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8pPr>
            <a:lvl9pPr indent="-304800" lvl="8" marL="41148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9pPr>
          </a:lstStyle>
          <a:p/>
        </p:txBody>
      </p:sp>
      <p:sp>
        <p:nvSpPr>
          <p:cNvPr id="159" name="Google Shape;159;p13"/>
          <p:cNvSpPr txBox="1"/>
          <p:nvPr>
            <p:ph idx="4" type="body"/>
          </p:nvPr>
        </p:nvSpPr>
        <p:spPr>
          <a:xfrm>
            <a:off x="6172200" y="1788268"/>
            <a:ext cx="5157787" cy="4413114"/>
          </a:xfrm>
          <a:prstGeom prst="rect">
            <a:avLst/>
          </a:prstGeom>
          <a:noFill/>
          <a:ln>
            <a:noFill/>
          </a:ln>
        </p:spPr>
        <p:txBody>
          <a:bodyPr anchorCtr="0" anchor="t" bIns="45700" lIns="91425" spcFirstLastPara="1" rIns="91425" wrap="square" tIns="45700">
            <a:normAutofit/>
          </a:bodyPr>
          <a:lstStyle>
            <a:lvl1pPr indent="-328041" lvl="0" marL="457200" marR="0" rtl="0" algn="l">
              <a:lnSpc>
                <a:spcPct val="100000"/>
              </a:lnSpc>
              <a:spcBef>
                <a:spcPts val="0"/>
              </a:spcBef>
              <a:spcAft>
                <a:spcPts val="0"/>
              </a:spcAft>
              <a:buClr>
                <a:schemeClr val="dk1"/>
              </a:buClr>
              <a:buSzPts val="1566"/>
              <a:buFont typeface="Arial"/>
              <a:buChar char="•"/>
              <a:defRPr b="0" i="0" sz="1800" u="none" cap="none" strike="noStrike">
                <a:solidFill>
                  <a:schemeClr val="dk1"/>
                </a:solidFill>
                <a:latin typeface="Rubik"/>
                <a:ea typeface="Rubik"/>
                <a:cs typeface="Rubik"/>
                <a:sym typeface="Rubik"/>
              </a:defRPr>
            </a:lvl1pPr>
            <a:lvl2pPr indent="-316992" lvl="1" marL="914400" marR="0" rtl="0" algn="l">
              <a:lnSpc>
                <a:spcPct val="100000"/>
              </a:lnSpc>
              <a:spcBef>
                <a:spcPts val="500"/>
              </a:spcBef>
              <a:spcAft>
                <a:spcPts val="0"/>
              </a:spcAft>
              <a:buClr>
                <a:schemeClr val="dk1"/>
              </a:buClr>
              <a:buSzPts val="1392"/>
              <a:buFont typeface="Arial"/>
              <a:buChar char="•"/>
              <a:defRPr b="0" i="0" sz="1600" u="none" cap="none" strike="noStrike">
                <a:solidFill>
                  <a:schemeClr val="dk1"/>
                </a:solidFill>
                <a:latin typeface="Rubik"/>
                <a:ea typeface="Rubik"/>
                <a:cs typeface="Rubik"/>
                <a:sym typeface="Rubik"/>
              </a:defRPr>
            </a:lvl2pPr>
            <a:lvl3pPr indent="-305942" lvl="2" marL="1371600" marR="0" rtl="0" algn="l">
              <a:lnSpc>
                <a:spcPct val="100000"/>
              </a:lnSpc>
              <a:spcBef>
                <a:spcPts val="500"/>
              </a:spcBef>
              <a:spcAft>
                <a:spcPts val="0"/>
              </a:spcAft>
              <a:buClr>
                <a:schemeClr val="dk1"/>
              </a:buClr>
              <a:buSzPts val="1218"/>
              <a:buFont typeface="Arial"/>
              <a:buChar char="•"/>
              <a:defRPr b="0" i="0" sz="1400" u="none" cap="none" strike="noStrike">
                <a:solidFill>
                  <a:schemeClr val="dk1"/>
                </a:solidFill>
                <a:latin typeface="Rubik"/>
                <a:ea typeface="Rubik"/>
                <a:cs typeface="Rubik"/>
                <a:sym typeface="Rubik"/>
              </a:defRPr>
            </a:lvl3pPr>
            <a:lvl4pPr indent="-294894" lvl="3" marL="1828800" marR="0" rtl="0" algn="l">
              <a:lnSpc>
                <a:spcPct val="100000"/>
              </a:lnSpc>
              <a:spcBef>
                <a:spcPts val="500"/>
              </a:spcBef>
              <a:spcAft>
                <a:spcPts val="0"/>
              </a:spcAft>
              <a:buClr>
                <a:schemeClr val="dk1"/>
              </a:buClr>
              <a:buSzPts val="1044"/>
              <a:buFont typeface="Arial"/>
              <a:buChar char="•"/>
              <a:defRPr b="0" i="0" sz="1200" u="none" cap="none" strike="noStrike">
                <a:solidFill>
                  <a:schemeClr val="dk1"/>
                </a:solidFill>
                <a:latin typeface="Rubik"/>
                <a:ea typeface="Rubik"/>
                <a:cs typeface="Rubik"/>
                <a:sym typeface="Rubik"/>
              </a:defRPr>
            </a:lvl4pPr>
            <a:lvl5pPr indent="-294894" lvl="4" marL="2286000" marR="0" rtl="0" algn="l">
              <a:lnSpc>
                <a:spcPct val="100000"/>
              </a:lnSpc>
              <a:spcBef>
                <a:spcPts val="500"/>
              </a:spcBef>
              <a:spcAft>
                <a:spcPts val="0"/>
              </a:spcAft>
              <a:buClr>
                <a:schemeClr val="dk1"/>
              </a:buClr>
              <a:buSzPts val="1044"/>
              <a:buFont typeface="Arial"/>
              <a:buChar char="•"/>
              <a:defRPr b="0" i="0" sz="1200" u="none" cap="none" strike="noStrike">
                <a:solidFill>
                  <a:schemeClr val="dk1"/>
                </a:solidFill>
                <a:latin typeface="Rubik"/>
                <a:ea typeface="Rubik"/>
                <a:cs typeface="Rubik"/>
                <a:sym typeface="Rubik"/>
              </a:defRPr>
            </a:lvl5pPr>
            <a:lvl6pPr indent="-304800" lvl="5" marL="27432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6pPr>
            <a:lvl7pPr indent="-304800" lvl="6" marL="32004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7pPr>
            <a:lvl8pPr indent="-304800" lvl="7" marL="36576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8pPr>
            <a:lvl9pPr indent="-304800" lvl="8" marL="41148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9pPr>
          </a:lstStyle>
          <a:p/>
        </p:txBody>
      </p:sp>
      <p:sp>
        <p:nvSpPr>
          <p:cNvPr id="160" name="Google Shape;160;p13"/>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61" name="Google Shape;161;p13"/>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162" name="Google Shape;162;p13"/>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2"/>
              </a:buClr>
              <a:buSzPts val="2000"/>
              <a:buFont typeface="Rubik"/>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63" name="Google Shape;163;p13"/>
          <p:cNvPicPr preferRelativeResize="0"/>
          <p:nvPr/>
        </p:nvPicPr>
        <p:blipFill>
          <a:blip r:embed="rId2">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64" name="Shape 164"/>
        <p:cNvGrpSpPr/>
        <p:nvPr/>
      </p:nvGrpSpPr>
      <p:grpSpPr>
        <a:xfrm>
          <a:off x="0" y="0"/>
          <a:ext cx="0" cy="0"/>
          <a:chOff x="0" y="0"/>
          <a:chExt cx="0" cy="0"/>
        </a:xfrm>
      </p:grpSpPr>
      <p:sp>
        <p:nvSpPr>
          <p:cNvPr id="165" name="Google Shape;165;p14"/>
          <p:cNvSpPr txBox="1"/>
          <p:nvPr>
            <p:ph idx="1" type="body"/>
          </p:nvPr>
        </p:nvSpPr>
        <p:spPr>
          <a:xfrm>
            <a:off x="838200" y="1123406"/>
            <a:ext cx="10515600" cy="5053556"/>
          </a:xfrm>
          <a:prstGeom prst="rect">
            <a:avLst/>
          </a:prstGeom>
          <a:noFill/>
          <a:ln>
            <a:noFill/>
          </a:ln>
        </p:spPr>
        <p:txBody>
          <a:bodyPr anchorCtr="0" anchor="t" bIns="45700" lIns="91425" spcFirstLastPara="1" rIns="91425" wrap="square" tIns="45700">
            <a:normAutofit/>
          </a:bodyPr>
          <a:lstStyle>
            <a:lvl1pPr indent="-328041" lvl="0" marL="457200" marR="0" rtl="0" algn="l">
              <a:lnSpc>
                <a:spcPct val="100000"/>
              </a:lnSpc>
              <a:spcBef>
                <a:spcPts val="0"/>
              </a:spcBef>
              <a:spcAft>
                <a:spcPts val="0"/>
              </a:spcAft>
              <a:buClr>
                <a:schemeClr val="dk1"/>
              </a:buClr>
              <a:buSzPts val="1566"/>
              <a:buFont typeface="Arial"/>
              <a:buChar char="•"/>
              <a:defRPr b="0" i="0" sz="1800" u="none" cap="none" strike="noStrike">
                <a:solidFill>
                  <a:schemeClr val="dk1"/>
                </a:solidFill>
                <a:latin typeface="Rubik"/>
                <a:ea typeface="Rubik"/>
                <a:cs typeface="Rubik"/>
                <a:sym typeface="Rubik"/>
              </a:defRPr>
            </a:lvl1pPr>
            <a:lvl2pPr indent="-316992" lvl="1" marL="914400" marR="0" rtl="0" algn="l">
              <a:lnSpc>
                <a:spcPct val="100000"/>
              </a:lnSpc>
              <a:spcBef>
                <a:spcPts val="500"/>
              </a:spcBef>
              <a:spcAft>
                <a:spcPts val="0"/>
              </a:spcAft>
              <a:buClr>
                <a:schemeClr val="dk1"/>
              </a:buClr>
              <a:buSzPts val="1392"/>
              <a:buFont typeface="Arial"/>
              <a:buChar char="•"/>
              <a:defRPr b="0" i="0" sz="1600" u="none" cap="none" strike="noStrike">
                <a:solidFill>
                  <a:schemeClr val="dk1"/>
                </a:solidFill>
                <a:latin typeface="Rubik"/>
                <a:ea typeface="Rubik"/>
                <a:cs typeface="Rubik"/>
                <a:sym typeface="Rubik"/>
              </a:defRPr>
            </a:lvl2pPr>
            <a:lvl3pPr indent="-305942" lvl="2" marL="1371600" marR="0" rtl="0" algn="l">
              <a:lnSpc>
                <a:spcPct val="100000"/>
              </a:lnSpc>
              <a:spcBef>
                <a:spcPts val="500"/>
              </a:spcBef>
              <a:spcAft>
                <a:spcPts val="0"/>
              </a:spcAft>
              <a:buClr>
                <a:schemeClr val="dk1"/>
              </a:buClr>
              <a:buSzPts val="1218"/>
              <a:buFont typeface="Arial"/>
              <a:buChar char="•"/>
              <a:defRPr b="0" i="0" sz="1400" u="none" cap="none" strike="noStrike">
                <a:solidFill>
                  <a:schemeClr val="dk1"/>
                </a:solidFill>
                <a:latin typeface="Rubik"/>
                <a:ea typeface="Rubik"/>
                <a:cs typeface="Rubik"/>
                <a:sym typeface="Rubik"/>
              </a:defRPr>
            </a:lvl3pPr>
            <a:lvl4pPr indent="-294894" lvl="3" marL="1828800" marR="0" rtl="0" algn="l">
              <a:lnSpc>
                <a:spcPct val="100000"/>
              </a:lnSpc>
              <a:spcBef>
                <a:spcPts val="500"/>
              </a:spcBef>
              <a:spcAft>
                <a:spcPts val="0"/>
              </a:spcAft>
              <a:buClr>
                <a:schemeClr val="dk1"/>
              </a:buClr>
              <a:buSzPts val="1044"/>
              <a:buFont typeface="Arial"/>
              <a:buChar char="•"/>
              <a:defRPr b="0" i="0" sz="1200" u="none" cap="none" strike="noStrike">
                <a:solidFill>
                  <a:schemeClr val="dk1"/>
                </a:solidFill>
                <a:latin typeface="Rubik"/>
                <a:ea typeface="Rubik"/>
                <a:cs typeface="Rubik"/>
                <a:sym typeface="Rubik"/>
              </a:defRPr>
            </a:lvl4pPr>
            <a:lvl5pPr indent="-294894" lvl="4" marL="2286000" marR="0" rtl="0" algn="l">
              <a:lnSpc>
                <a:spcPct val="100000"/>
              </a:lnSpc>
              <a:spcBef>
                <a:spcPts val="500"/>
              </a:spcBef>
              <a:spcAft>
                <a:spcPts val="0"/>
              </a:spcAft>
              <a:buClr>
                <a:schemeClr val="dk1"/>
              </a:buClr>
              <a:buSzPts val="1044"/>
              <a:buFont typeface="Arial"/>
              <a:buChar char="•"/>
              <a:defRPr b="0" i="0" sz="1200" u="none" cap="none" strike="noStrike">
                <a:solidFill>
                  <a:schemeClr val="dk1"/>
                </a:solidFill>
                <a:latin typeface="Rubik"/>
                <a:ea typeface="Rubik"/>
                <a:cs typeface="Rubik"/>
                <a:sym typeface="Rubik"/>
              </a:defRPr>
            </a:lvl5pPr>
            <a:lvl6pPr indent="-304800" lvl="5" marL="27432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6pPr>
            <a:lvl7pPr indent="-304800" lvl="6" marL="32004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7pPr>
            <a:lvl8pPr indent="-304800" lvl="7" marL="36576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8pPr>
            <a:lvl9pPr indent="-304800" lvl="8" marL="41148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9pPr>
          </a:lstStyle>
          <a:p/>
        </p:txBody>
      </p:sp>
      <p:sp>
        <p:nvSpPr>
          <p:cNvPr id="166" name="Google Shape;166;p14"/>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67" name="Google Shape;167;p14"/>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168" name="Google Shape;168;p14"/>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2"/>
              </a:buClr>
              <a:buSzPts val="2000"/>
              <a:buFont typeface="Rubik"/>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69" name="Google Shape;169;p14"/>
          <p:cNvPicPr preferRelativeResize="0"/>
          <p:nvPr/>
        </p:nvPicPr>
        <p:blipFill>
          <a:blip r:embed="rId2">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70" name="Shape 170"/>
        <p:cNvGrpSpPr/>
        <p:nvPr/>
      </p:nvGrpSpPr>
      <p:grpSpPr>
        <a:xfrm>
          <a:off x="0" y="0"/>
          <a:ext cx="0" cy="0"/>
          <a:chOff x="0" y="0"/>
          <a:chExt cx="0" cy="0"/>
        </a:xfrm>
      </p:grpSpPr>
      <p:sp>
        <p:nvSpPr>
          <p:cNvPr id="171" name="Google Shape;171;p15"/>
          <p:cNvSpPr txBox="1"/>
          <p:nvPr>
            <p:ph idx="1" type="body"/>
          </p:nvPr>
        </p:nvSpPr>
        <p:spPr>
          <a:xfrm>
            <a:off x="742407" y="987425"/>
            <a:ext cx="4996542" cy="4949118"/>
          </a:xfrm>
          <a:prstGeom prst="rect">
            <a:avLst/>
          </a:prstGeom>
          <a:noFill/>
          <a:ln>
            <a:noFill/>
          </a:ln>
        </p:spPr>
        <p:txBody>
          <a:bodyPr anchorCtr="0" anchor="t" bIns="45700" lIns="91425" spcFirstLastPara="1" rIns="91425" wrap="square" tIns="45700">
            <a:normAutofit/>
          </a:bodyPr>
          <a:lstStyle>
            <a:lvl1pPr indent="-328041" lvl="0" marL="457200" marR="0" rtl="0" algn="l">
              <a:lnSpc>
                <a:spcPct val="100000"/>
              </a:lnSpc>
              <a:spcBef>
                <a:spcPts val="0"/>
              </a:spcBef>
              <a:spcAft>
                <a:spcPts val="0"/>
              </a:spcAft>
              <a:buClr>
                <a:schemeClr val="dk1"/>
              </a:buClr>
              <a:buSzPts val="1566"/>
              <a:buFont typeface="Arial"/>
              <a:buChar char="•"/>
              <a:defRPr b="0" i="0" sz="1800" u="none" cap="none" strike="noStrike">
                <a:solidFill>
                  <a:schemeClr val="dk1"/>
                </a:solidFill>
                <a:latin typeface="Rubik"/>
                <a:ea typeface="Rubik"/>
                <a:cs typeface="Rubik"/>
                <a:sym typeface="Rubik"/>
              </a:defRPr>
            </a:lvl1pPr>
            <a:lvl2pPr indent="-316992" lvl="1" marL="914400" marR="0" rtl="0" algn="l">
              <a:lnSpc>
                <a:spcPct val="100000"/>
              </a:lnSpc>
              <a:spcBef>
                <a:spcPts val="500"/>
              </a:spcBef>
              <a:spcAft>
                <a:spcPts val="0"/>
              </a:spcAft>
              <a:buClr>
                <a:schemeClr val="dk1"/>
              </a:buClr>
              <a:buSzPts val="1392"/>
              <a:buFont typeface="Arial"/>
              <a:buChar char="•"/>
              <a:defRPr b="0" i="0" sz="1600" u="none" cap="none" strike="noStrike">
                <a:solidFill>
                  <a:schemeClr val="dk1"/>
                </a:solidFill>
                <a:latin typeface="Rubik"/>
                <a:ea typeface="Rubik"/>
                <a:cs typeface="Rubik"/>
                <a:sym typeface="Rubik"/>
              </a:defRPr>
            </a:lvl2pPr>
            <a:lvl3pPr indent="-305942" lvl="2" marL="1371600" marR="0" rtl="0" algn="l">
              <a:lnSpc>
                <a:spcPct val="100000"/>
              </a:lnSpc>
              <a:spcBef>
                <a:spcPts val="500"/>
              </a:spcBef>
              <a:spcAft>
                <a:spcPts val="0"/>
              </a:spcAft>
              <a:buClr>
                <a:schemeClr val="dk1"/>
              </a:buClr>
              <a:buSzPts val="1218"/>
              <a:buFont typeface="Arial"/>
              <a:buChar char="•"/>
              <a:defRPr b="0" i="0" sz="1400" u="none" cap="none" strike="noStrike">
                <a:solidFill>
                  <a:schemeClr val="dk1"/>
                </a:solidFill>
                <a:latin typeface="Rubik"/>
                <a:ea typeface="Rubik"/>
                <a:cs typeface="Rubik"/>
                <a:sym typeface="Rubik"/>
              </a:defRPr>
            </a:lvl3pPr>
            <a:lvl4pPr indent="-294894" lvl="3" marL="1828800" marR="0" rtl="0" algn="l">
              <a:lnSpc>
                <a:spcPct val="100000"/>
              </a:lnSpc>
              <a:spcBef>
                <a:spcPts val="500"/>
              </a:spcBef>
              <a:spcAft>
                <a:spcPts val="0"/>
              </a:spcAft>
              <a:buClr>
                <a:schemeClr val="dk1"/>
              </a:buClr>
              <a:buSzPts val="1044"/>
              <a:buFont typeface="Arial"/>
              <a:buChar char="•"/>
              <a:defRPr b="0" i="0" sz="1200" u="none" cap="none" strike="noStrike">
                <a:solidFill>
                  <a:schemeClr val="dk1"/>
                </a:solidFill>
                <a:latin typeface="Rubik"/>
                <a:ea typeface="Rubik"/>
                <a:cs typeface="Rubik"/>
                <a:sym typeface="Rubik"/>
              </a:defRPr>
            </a:lvl4pPr>
            <a:lvl5pPr indent="-294894" lvl="4" marL="2286000" marR="0" rtl="0" algn="l">
              <a:lnSpc>
                <a:spcPct val="100000"/>
              </a:lnSpc>
              <a:spcBef>
                <a:spcPts val="500"/>
              </a:spcBef>
              <a:spcAft>
                <a:spcPts val="0"/>
              </a:spcAft>
              <a:buClr>
                <a:schemeClr val="dk1"/>
              </a:buClr>
              <a:buSzPts val="1044"/>
              <a:buFont typeface="Arial"/>
              <a:buChar char="•"/>
              <a:defRPr b="0" i="0" sz="1200" u="none" cap="none" strike="noStrike">
                <a:solidFill>
                  <a:schemeClr val="dk1"/>
                </a:solidFill>
                <a:latin typeface="Rubik"/>
                <a:ea typeface="Rubik"/>
                <a:cs typeface="Rubik"/>
                <a:sym typeface="Rubik"/>
              </a:defRPr>
            </a:lvl5pPr>
            <a:lvl6pPr indent="-304800" lvl="5" marL="27432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6pPr>
            <a:lvl7pPr indent="-304800" lvl="6" marL="32004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7pPr>
            <a:lvl8pPr indent="-304800" lvl="7" marL="36576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8pPr>
            <a:lvl9pPr indent="-304800" lvl="8" marL="41148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9pPr>
          </a:lstStyle>
          <a:p/>
        </p:txBody>
      </p:sp>
      <p:sp>
        <p:nvSpPr>
          <p:cNvPr id="172" name="Google Shape;172;p15"/>
          <p:cNvSpPr/>
          <p:nvPr>
            <p:ph idx="2" type="pic"/>
          </p:nvPr>
        </p:nvSpPr>
        <p:spPr>
          <a:xfrm>
            <a:off x="6026330" y="1602329"/>
            <a:ext cx="5576407" cy="3653342"/>
          </a:xfrm>
          <a:prstGeom prst="rect">
            <a:avLst/>
          </a:prstGeom>
          <a:noFill/>
          <a:ln>
            <a:noFill/>
          </a:ln>
        </p:spPr>
      </p:sp>
      <p:sp>
        <p:nvSpPr>
          <p:cNvPr id="173" name="Google Shape;173;p15"/>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4" name="Google Shape;174;p15"/>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175" name="Google Shape;175;p15"/>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2"/>
              </a:buClr>
              <a:buSzPts val="2000"/>
              <a:buFont typeface="Rubik"/>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76" name="Google Shape;176;p15"/>
          <p:cNvPicPr preferRelativeResize="0"/>
          <p:nvPr/>
        </p:nvPicPr>
        <p:blipFill>
          <a:blip r:embed="rId2">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7" name="Shape 177"/>
        <p:cNvGrpSpPr/>
        <p:nvPr/>
      </p:nvGrpSpPr>
      <p:grpSpPr>
        <a:xfrm>
          <a:off x="0" y="0"/>
          <a:ext cx="0" cy="0"/>
          <a:chOff x="0" y="0"/>
          <a:chExt cx="0" cy="0"/>
        </a:xfrm>
      </p:grpSpPr>
      <p:sp>
        <p:nvSpPr>
          <p:cNvPr id="178" name="Google Shape;178;p16"/>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9" name="Google Shape;179;p16"/>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180" name="Google Shape;180;p16"/>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2"/>
              </a:buClr>
              <a:buSzPts val="2000"/>
              <a:buFont typeface="Rubik"/>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81" name="Google Shape;181;p16"/>
          <p:cNvPicPr preferRelativeResize="0"/>
          <p:nvPr/>
        </p:nvPicPr>
        <p:blipFill>
          <a:blip r:embed="rId2">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2" name="Shape 182"/>
        <p:cNvGrpSpPr/>
        <p:nvPr/>
      </p:nvGrpSpPr>
      <p:grpSpPr>
        <a:xfrm>
          <a:off x="0" y="0"/>
          <a:ext cx="0" cy="0"/>
          <a:chOff x="0" y="0"/>
          <a:chExt cx="0" cy="0"/>
        </a:xfrm>
      </p:grpSpPr>
      <p:sp>
        <p:nvSpPr>
          <p:cNvPr id="183" name="Google Shape;183;p17"/>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84" name="Shape 184"/>
        <p:cNvGrpSpPr/>
        <p:nvPr/>
      </p:nvGrpSpPr>
      <p:grpSpPr>
        <a:xfrm>
          <a:off x="0" y="0"/>
          <a:ext cx="0" cy="0"/>
          <a:chOff x="0" y="0"/>
          <a:chExt cx="0" cy="0"/>
        </a:xfrm>
      </p:grpSpPr>
      <p:sp>
        <p:nvSpPr>
          <p:cNvPr id="185" name="Google Shape;185;p18"/>
          <p:cNvSpPr/>
          <p:nvPr/>
        </p:nvSpPr>
        <p:spPr>
          <a:xfrm>
            <a:off x="0" y="0"/>
            <a:ext cx="12201540" cy="511965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grpSp>
        <p:nvGrpSpPr>
          <p:cNvPr id="186" name="Google Shape;186;p18"/>
          <p:cNvGrpSpPr/>
          <p:nvPr/>
        </p:nvGrpSpPr>
        <p:grpSpPr>
          <a:xfrm rot="10800000">
            <a:off x="-1" y="4195034"/>
            <a:ext cx="12201412" cy="984162"/>
            <a:chOff x="2916944" y="1480348"/>
            <a:chExt cx="8185022" cy="984162"/>
          </a:xfrm>
        </p:grpSpPr>
        <p:grpSp>
          <p:nvGrpSpPr>
            <p:cNvPr id="187" name="Google Shape;187;p18"/>
            <p:cNvGrpSpPr/>
            <p:nvPr/>
          </p:nvGrpSpPr>
          <p:grpSpPr>
            <a:xfrm>
              <a:off x="3141606" y="1480348"/>
              <a:ext cx="7813547" cy="984162"/>
              <a:chOff x="3141606" y="1480348"/>
              <a:chExt cx="7813547" cy="984162"/>
            </a:xfrm>
          </p:grpSpPr>
          <p:pic>
            <p:nvPicPr>
              <p:cNvPr id="188" name="Google Shape;188;p18"/>
              <p:cNvPicPr preferRelativeResize="0"/>
              <p:nvPr/>
            </p:nvPicPr>
            <p:blipFill rotWithShape="1">
              <a:blip r:embed="rId2">
                <a:alphaModFix/>
              </a:blip>
              <a:srcRect b="0" l="0" r="0" t="0"/>
              <a:stretch/>
            </p:blipFill>
            <p:spPr>
              <a:xfrm>
                <a:off x="3141606" y="1480348"/>
                <a:ext cx="7813547" cy="984162"/>
              </a:xfrm>
              <a:custGeom>
                <a:rect b="b" l="l" r="r" t="t"/>
                <a:pathLst>
                  <a:path extrusionOk="0" h="1168145" w="7813547">
                    <a:moveTo>
                      <a:pt x="-1299" y="-194"/>
                    </a:moveTo>
                    <a:lnTo>
                      <a:pt x="7812249" y="-194"/>
                    </a:lnTo>
                    <a:lnTo>
                      <a:pt x="7812249" y="1167952"/>
                    </a:lnTo>
                    <a:lnTo>
                      <a:pt x="-1299" y="1167952"/>
                    </a:lnTo>
                    <a:close/>
                  </a:path>
                </a:pathLst>
              </a:custGeom>
              <a:noFill/>
              <a:ln>
                <a:noFill/>
              </a:ln>
            </p:spPr>
          </p:pic>
          <p:sp>
            <p:nvSpPr>
              <p:cNvPr id="189" name="Google Shape;189;p18"/>
              <p:cNvSpPr/>
              <p:nvPr/>
            </p:nvSpPr>
            <p:spPr>
              <a:xfrm>
                <a:off x="3557848" y="1878053"/>
                <a:ext cx="6980872" cy="337185"/>
              </a:xfrm>
              <a:custGeom>
                <a:rect b="b" l="l" r="r" t="t"/>
                <a:pathLst>
                  <a:path extrusionOk="0" h="337185" w="6980872">
                    <a:moveTo>
                      <a:pt x="6980873" y="337185"/>
                    </a:moveTo>
                    <a:lnTo>
                      <a:pt x="3489960" y="165735"/>
                    </a:lnTo>
                    <a:lnTo>
                      <a:pt x="0" y="337185"/>
                    </a:lnTo>
                    <a:lnTo>
                      <a:pt x="0" y="0"/>
                    </a:lnTo>
                    <a:lnTo>
                      <a:pt x="6980873"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grpSp>
        <p:sp>
          <p:nvSpPr>
            <p:cNvPr id="190" name="Google Shape;190;p18"/>
            <p:cNvSpPr/>
            <p:nvPr/>
          </p:nvSpPr>
          <p:spPr>
            <a:xfrm>
              <a:off x="2916944" y="1485624"/>
              <a:ext cx="8185022" cy="857250"/>
            </a:xfrm>
            <a:custGeom>
              <a:rect b="b" l="l" r="r" t="t"/>
              <a:pathLst>
                <a:path extrusionOk="0" h="857250" w="7543799">
                  <a:moveTo>
                    <a:pt x="7543800" y="857250"/>
                  </a:moveTo>
                  <a:lnTo>
                    <a:pt x="3771900" y="666750"/>
                  </a:lnTo>
                  <a:lnTo>
                    <a:pt x="0" y="857250"/>
                  </a:lnTo>
                  <a:lnTo>
                    <a:pt x="0" y="0"/>
                  </a:lnTo>
                  <a:lnTo>
                    <a:pt x="754380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grpSp>
      <p:sp>
        <p:nvSpPr>
          <p:cNvPr id="191" name="Google Shape;191;p18"/>
          <p:cNvSpPr txBox="1"/>
          <p:nvPr>
            <p:ph type="title"/>
          </p:nvPr>
        </p:nvSpPr>
        <p:spPr>
          <a:xfrm>
            <a:off x="963900" y="5073600"/>
            <a:ext cx="10264200" cy="9945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chemeClr val="dk1"/>
              </a:buClr>
              <a:buSzPts val="1400"/>
              <a:buFont typeface="Rubik"/>
              <a:buNone/>
              <a:defRPr sz="3300">
                <a:solidFill>
                  <a:schemeClr val="dk1"/>
                </a:solidFill>
                <a:latin typeface="Rubik"/>
                <a:ea typeface="Rubik"/>
                <a:cs typeface="Rubik"/>
                <a:sym typeface="Rubik"/>
              </a:defRPr>
            </a:lvl1pPr>
            <a:lvl2pPr lvl="1" algn="ctr">
              <a:lnSpc>
                <a:spcPct val="85000"/>
              </a:lnSpc>
              <a:spcBef>
                <a:spcPts val="0"/>
              </a:spcBef>
              <a:spcAft>
                <a:spcPts val="0"/>
              </a:spcAft>
              <a:buSzPts val="1400"/>
              <a:buNone/>
              <a:defRPr sz="3300"/>
            </a:lvl2pPr>
            <a:lvl3pPr lvl="2" algn="ctr">
              <a:lnSpc>
                <a:spcPct val="85000"/>
              </a:lnSpc>
              <a:spcBef>
                <a:spcPts val="0"/>
              </a:spcBef>
              <a:spcAft>
                <a:spcPts val="0"/>
              </a:spcAft>
              <a:buSzPts val="1400"/>
              <a:buNone/>
              <a:defRPr sz="3300"/>
            </a:lvl3pPr>
            <a:lvl4pPr lvl="3" algn="ctr">
              <a:lnSpc>
                <a:spcPct val="85000"/>
              </a:lnSpc>
              <a:spcBef>
                <a:spcPts val="0"/>
              </a:spcBef>
              <a:spcAft>
                <a:spcPts val="0"/>
              </a:spcAft>
              <a:buSzPts val="1400"/>
              <a:buNone/>
              <a:defRPr sz="3300"/>
            </a:lvl4pPr>
            <a:lvl5pPr lvl="4" algn="ctr">
              <a:lnSpc>
                <a:spcPct val="85000"/>
              </a:lnSpc>
              <a:spcBef>
                <a:spcPts val="0"/>
              </a:spcBef>
              <a:spcAft>
                <a:spcPts val="0"/>
              </a:spcAft>
              <a:buSzPts val="1400"/>
              <a:buNone/>
              <a:defRPr sz="3300"/>
            </a:lvl5pPr>
            <a:lvl6pPr lvl="5" algn="ctr">
              <a:lnSpc>
                <a:spcPct val="85000"/>
              </a:lnSpc>
              <a:spcBef>
                <a:spcPts val="0"/>
              </a:spcBef>
              <a:spcAft>
                <a:spcPts val="0"/>
              </a:spcAft>
              <a:buSzPts val="1400"/>
              <a:buNone/>
              <a:defRPr sz="3300"/>
            </a:lvl6pPr>
            <a:lvl7pPr lvl="6" algn="ctr">
              <a:lnSpc>
                <a:spcPct val="85000"/>
              </a:lnSpc>
              <a:spcBef>
                <a:spcPts val="0"/>
              </a:spcBef>
              <a:spcAft>
                <a:spcPts val="0"/>
              </a:spcAft>
              <a:buSzPts val="1400"/>
              <a:buNone/>
              <a:defRPr sz="3300"/>
            </a:lvl7pPr>
            <a:lvl8pPr lvl="7" algn="ctr">
              <a:lnSpc>
                <a:spcPct val="85000"/>
              </a:lnSpc>
              <a:spcBef>
                <a:spcPts val="0"/>
              </a:spcBef>
              <a:spcAft>
                <a:spcPts val="0"/>
              </a:spcAft>
              <a:buSzPts val="1400"/>
              <a:buNone/>
              <a:defRPr sz="3300"/>
            </a:lvl8pPr>
            <a:lvl9pPr lvl="8" algn="ctr">
              <a:lnSpc>
                <a:spcPct val="85000"/>
              </a:lnSpc>
              <a:spcBef>
                <a:spcPts val="0"/>
              </a:spcBef>
              <a:spcAft>
                <a:spcPts val="0"/>
              </a:spcAft>
              <a:buSzPts val="1400"/>
              <a:buNone/>
              <a:defRPr sz="3300"/>
            </a:lvl9pPr>
          </a:lstStyle>
          <a:p/>
        </p:txBody>
      </p:sp>
      <p:sp>
        <p:nvSpPr>
          <p:cNvPr id="192" name="Google Shape;192;p18"/>
          <p:cNvSpPr/>
          <p:nvPr>
            <p:ph idx="2" type="pic"/>
          </p:nvPr>
        </p:nvSpPr>
        <p:spPr>
          <a:xfrm>
            <a:off x="3165566" y="812982"/>
            <a:ext cx="5860800" cy="2916000"/>
          </a:xfrm>
          <a:prstGeom prst="roundRect">
            <a:avLst>
              <a:gd fmla="val 5423" name="adj"/>
            </a:avLst>
          </a:prstGeom>
          <a:noFill/>
          <a:ln>
            <a:noFill/>
          </a:ln>
        </p:spPr>
      </p:sp>
      <p:sp>
        <p:nvSpPr>
          <p:cNvPr id="193" name="Google Shape;193;p18"/>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94" name="Google Shape;194;p18"/>
          <p:cNvPicPr preferRelativeResize="0"/>
          <p:nvPr/>
        </p:nvPicPr>
        <p:blipFill>
          <a:blip r:embed="rId3">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ward Section Header">
  <p:cSld name="Award Section Header">
    <p:spTree>
      <p:nvGrpSpPr>
        <p:cNvPr id="195" name="Shape 195"/>
        <p:cNvGrpSpPr/>
        <p:nvPr/>
      </p:nvGrpSpPr>
      <p:grpSpPr>
        <a:xfrm>
          <a:off x="0" y="0"/>
          <a:ext cx="0" cy="0"/>
          <a:chOff x="0" y="0"/>
          <a:chExt cx="0" cy="0"/>
        </a:xfrm>
      </p:grpSpPr>
      <p:sp>
        <p:nvSpPr>
          <p:cNvPr id="196" name="Google Shape;196;p19"/>
          <p:cNvSpPr/>
          <p:nvPr/>
        </p:nvSpPr>
        <p:spPr>
          <a:xfrm>
            <a:off x="0" y="0"/>
            <a:ext cx="12201540" cy="511965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grpSp>
        <p:nvGrpSpPr>
          <p:cNvPr id="197" name="Google Shape;197;p19"/>
          <p:cNvGrpSpPr/>
          <p:nvPr/>
        </p:nvGrpSpPr>
        <p:grpSpPr>
          <a:xfrm rot="10800000">
            <a:off x="-1" y="4195034"/>
            <a:ext cx="12201412" cy="984162"/>
            <a:chOff x="2916944" y="1480348"/>
            <a:chExt cx="8185022" cy="984162"/>
          </a:xfrm>
        </p:grpSpPr>
        <p:grpSp>
          <p:nvGrpSpPr>
            <p:cNvPr id="198" name="Google Shape;198;p19"/>
            <p:cNvGrpSpPr/>
            <p:nvPr/>
          </p:nvGrpSpPr>
          <p:grpSpPr>
            <a:xfrm>
              <a:off x="3141606" y="1480348"/>
              <a:ext cx="7813547" cy="984162"/>
              <a:chOff x="3141606" y="1480348"/>
              <a:chExt cx="7813547" cy="984162"/>
            </a:xfrm>
          </p:grpSpPr>
          <p:pic>
            <p:nvPicPr>
              <p:cNvPr id="199" name="Google Shape;199;p19"/>
              <p:cNvPicPr preferRelativeResize="0"/>
              <p:nvPr/>
            </p:nvPicPr>
            <p:blipFill rotWithShape="1">
              <a:blip r:embed="rId2">
                <a:alphaModFix/>
              </a:blip>
              <a:srcRect b="0" l="0" r="0" t="0"/>
              <a:stretch/>
            </p:blipFill>
            <p:spPr>
              <a:xfrm>
                <a:off x="3141606" y="1480348"/>
                <a:ext cx="7813547" cy="984162"/>
              </a:xfrm>
              <a:custGeom>
                <a:rect b="b" l="l" r="r" t="t"/>
                <a:pathLst>
                  <a:path extrusionOk="0" h="1168145" w="7813547">
                    <a:moveTo>
                      <a:pt x="-1299" y="-194"/>
                    </a:moveTo>
                    <a:lnTo>
                      <a:pt x="7812249" y="-194"/>
                    </a:lnTo>
                    <a:lnTo>
                      <a:pt x="7812249" y="1167952"/>
                    </a:lnTo>
                    <a:lnTo>
                      <a:pt x="-1299" y="1167952"/>
                    </a:lnTo>
                    <a:close/>
                  </a:path>
                </a:pathLst>
              </a:custGeom>
              <a:noFill/>
              <a:ln>
                <a:noFill/>
              </a:ln>
            </p:spPr>
          </p:pic>
          <p:sp>
            <p:nvSpPr>
              <p:cNvPr id="200" name="Google Shape;200;p19"/>
              <p:cNvSpPr/>
              <p:nvPr/>
            </p:nvSpPr>
            <p:spPr>
              <a:xfrm>
                <a:off x="3557848" y="1878053"/>
                <a:ext cx="6980872" cy="337185"/>
              </a:xfrm>
              <a:custGeom>
                <a:rect b="b" l="l" r="r" t="t"/>
                <a:pathLst>
                  <a:path extrusionOk="0" h="337185" w="6980872">
                    <a:moveTo>
                      <a:pt x="6980873" y="337185"/>
                    </a:moveTo>
                    <a:lnTo>
                      <a:pt x="3489960" y="165735"/>
                    </a:lnTo>
                    <a:lnTo>
                      <a:pt x="0" y="337185"/>
                    </a:lnTo>
                    <a:lnTo>
                      <a:pt x="0" y="0"/>
                    </a:lnTo>
                    <a:lnTo>
                      <a:pt x="6980873"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grpSp>
        <p:sp>
          <p:nvSpPr>
            <p:cNvPr id="201" name="Google Shape;201;p19"/>
            <p:cNvSpPr/>
            <p:nvPr/>
          </p:nvSpPr>
          <p:spPr>
            <a:xfrm>
              <a:off x="2916944" y="1485624"/>
              <a:ext cx="8185022" cy="857250"/>
            </a:xfrm>
            <a:custGeom>
              <a:rect b="b" l="l" r="r" t="t"/>
              <a:pathLst>
                <a:path extrusionOk="0" h="857250" w="7543799">
                  <a:moveTo>
                    <a:pt x="7543800" y="857250"/>
                  </a:moveTo>
                  <a:lnTo>
                    <a:pt x="3771900" y="666750"/>
                  </a:lnTo>
                  <a:lnTo>
                    <a:pt x="0" y="857250"/>
                  </a:lnTo>
                  <a:lnTo>
                    <a:pt x="0" y="0"/>
                  </a:lnTo>
                  <a:lnTo>
                    <a:pt x="754380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grpSp>
      <p:sp>
        <p:nvSpPr>
          <p:cNvPr id="202" name="Google Shape;202;p19"/>
          <p:cNvSpPr txBox="1"/>
          <p:nvPr>
            <p:ph type="title"/>
          </p:nvPr>
        </p:nvSpPr>
        <p:spPr>
          <a:xfrm>
            <a:off x="4322566" y="4823271"/>
            <a:ext cx="6905533" cy="1244829"/>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Rubik"/>
              <a:buNone/>
              <a:defRPr sz="3300">
                <a:solidFill>
                  <a:schemeClr val="dk1"/>
                </a:solidFill>
                <a:latin typeface="Rubik"/>
                <a:ea typeface="Rubik"/>
                <a:cs typeface="Rubik"/>
                <a:sym typeface="Rubik"/>
              </a:defRPr>
            </a:lvl1pPr>
            <a:lvl2pPr lvl="1" algn="ctr">
              <a:lnSpc>
                <a:spcPct val="85000"/>
              </a:lnSpc>
              <a:spcBef>
                <a:spcPts val="0"/>
              </a:spcBef>
              <a:spcAft>
                <a:spcPts val="0"/>
              </a:spcAft>
              <a:buSzPts val="1400"/>
              <a:buNone/>
              <a:defRPr sz="3300"/>
            </a:lvl2pPr>
            <a:lvl3pPr lvl="2" algn="ctr">
              <a:lnSpc>
                <a:spcPct val="85000"/>
              </a:lnSpc>
              <a:spcBef>
                <a:spcPts val="0"/>
              </a:spcBef>
              <a:spcAft>
                <a:spcPts val="0"/>
              </a:spcAft>
              <a:buSzPts val="1400"/>
              <a:buNone/>
              <a:defRPr sz="3300"/>
            </a:lvl3pPr>
            <a:lvl4pPr lvl="3" algn="ctr">
              <a:lnSpc>
                <a:spcPct val="85000"/>
              </a:lnSpc>
              <a:spcBef>
                <a:spcPts val="0"/>
              </a:spcBef>
              <a:spcAft>
                <a:spcPts val="0"/>
              </a:spcAft>
              <a:buSzPts val="1400"/>
              <a:buNone/>
              <a:defRPr sz="3300"/>
            </a:lvl4pPr>
            <a:lvl5pPr lvl="4" algn="ctr">
              <a:lnSpc>
                <a:spcPct val="85000"/>
              </a:lnSpc>
              <a:spcBef>
                <a:spcPts val="0"/>
              </a:spcBef>
              <a:spcAft>
                <a:spcPts val="0"/>
              </a:spcAft>
              <a:buSzPts val="1400"/>
              <a:buNone/>
              <a:defRPr sz="3300"/>
            </a:lvl5pPr>
            <a:lvl6pPr lvl="5" algn="ctr">
              <a:lnSpc>
                <a:spcPct val="85000"/>
              </a:lnSpc>
              <a:spcBef>
                <a:spcPts val="0"/>
              </a:spcBef>
              <a:spcAft>
                <a:spcPts val="0"/>
              </a:spcAft>
              <a:buSzPts val="1400"/>
              <a:buNone/>
              <a:defRPr sz="3300"/>
            </a:lvl6pPr>
            <a:lvl7pPr lvl="6" algn="ctr">
              <a:lnSpc>
                <a:spcPct val="85000"/>
              </a:lnSpc>
              <a:spcBef>
                <a:spcPts val="0"/>
              </a:spcBef>
              <a:spcAft>
                <a:spcPts val="0"/>
              </a:spcAft>
              <a:buSzPts val="1400"/>
              <a:buNone/>
              <a:defRPr sz="3300"/>
            </a:lvl7pPr>
            <a:lvl8pPr lvl="7" algn="ctr">
              <a:lnSpc>
                <a:spcPct val="85000"/>
              </a:lnSpc>
              <a:spcBef>
                <a:spcPts val="0"/>
              </a:spcBef>
              <a:spcAft>
                <a:spcPts val="0"/>
              </a:spcAft>
              <a:buSzPts val="1400"/>
              <a:buNone/>
              <a:defRPr sz="3300"/>
            </a:lvl8pPr>
            <a:lvl9pPr lvl="8" algn="ctr">
              <a:lnSpc>
                <a:spcPct val="85000"/>
              </a:lnSpc>
              <a:spcBef>
                <a:spcPts val="0"/>
              </a:spcBef>
              <a:spcAft>
                <a:spcPts val="0"/>
              </a:spcAft>
              <a:buSzPts val="1400"/>
              <a:buNone/>
              <a:defRPr sz="3300"/>
            </a:lvl9pPr>
          </a:lstStyle>
          <a:p/>
        </p:txBody>
      </p:sp>
      <p:cxnSp>
        <p:nvCxnSpPr>
          <p:cNvPr id="203" name="Google Shape;203;p19"/>
          <p:cNvCxnSpPr/>
          <p:nvPr/>
        </p:nvCxnSpPr>
        <p:spPr>
          <a:xfrm>
            <a:off x="3946675" y="5042700"/>
            <a:ext cx="0" cy="793200"/>
          </a:xfrm>
          <a:prstGeom prst="straightConnector1">
            <a:avLst/>
          </a:prstGeom>
          <a:noFill/>
          <a:ln cap="flat" cmpd="sng" w="12700">
            <a:solidFill>
              <a:srgbClr val="6EBD45"/>
            </a:solidFill>
            <a:prstDash val="solid"/>
            <a:round/>
            <a:headEnd len="sm" w="sm" type="none"/>
            <a:tailEnd len="sm" w="sm" type="none"/>
          </a:ln>
        </p:spPr>
      </p:cxnSp>
      <p:sp>
        <p:nvSpPr>
          <p:cNvPr id="204" name="Google Shape;204;p19"/>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05" name="Google Shape;205;p19"/>
          <p:cNvSpPr/>
          <p:nvPr>
            <p:ph idx="2" type="pic"/>
          </p:nvPr>
        </p:nvSpPr>
        <p:spPr>
          <a:xfrm>
            <a:off x="3165566" y="812982"/>
            <a:ext cx="5860800" cy="2916000"/>
          </a:xfrm>
          <a:prstGeom prst="roundRect">
            <a:avLst>
              <a:gd fmla="val 5423" name="adj"/>
            </a:avLst>
          </a:prstGeom>
          <a:noFill/>
          <a:ln>
            <a:noFill/>
          </a:ln>
        </p:spPr>
      </p:sp>
      <p:pic>
        <p:nvPicPr>
          <p:cNvPr id="206" name="Google Shape;206;p19"/>
          <p:cNvPicPr preferRelativeResize="0"/>
          <p:nvPr/>
        </p:nvPicPr>
        <p:blipFill>
          <a:blip r:embed="rId3">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eive Section Header">
  <p:cSld name="Receive Section Header">
    <p:spTree>
      <p:nvGrpSpPr>
        <p:cNvPr id="207" name="Shape 207"/>
        <p:cNvGrpSpPr/>
        <p:nvPr/>
      </p:nvGrpSpPr>
      <p:grpSpPr>
        <a:xfrm>
          <a:off x="0" y="0"/>
          <a:ext cx="0" cy="0"/>
          <a:chOff x="0" y="0"/>
          <a:chExt cx="0" cy="0"/>
        </a:xfrm>
      </p:grpSpPr>
      <p:sp>
        <p:nvSpPr>
          <p:cNvPr id="208" name="Google Shape;208;p20"/>
          <p:cNvSpPr/>
          <p:nvPr/>
        </p:nvSpPr>
        <p:spPr>
          <a:xfrm>
            <a:off x="0" y="0"/>
            <a:ext cx="12201540" cy="511965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grpSp>
        <p:nvGrpSpPr>
          <p:cNvPr id="209" name="Google Shape;209;p20"/>
          <p:cNvGrpSpPr/>
          <p:nvPr/>
        </p:nvGrpSpPr>
        <p:grpSpPr>
          <a:xfrm rot="10800000">
            <a:off x="-1" y="4195034"/>
            <a:ext cx="12201412" cy="984162"/>
            <a:chOff x="2916944" y="1480348"/>
            <a:chExt cx="8185022" cy="984162"/>
          </a:xfrm>
        </p:grpSpPr>
        <p:grpSp>
          <p:nvGrpSpPr>
            <p:cNvPr id="210" name="Google Shape;210;p20"/>
            <p:cNvGrpSpPr/>
            <p:nvPr/>
          </p:nvGrpSpPr>
          <p:grpSpPr>
            <a:xfrm>
              <a:off x="3141606" y="1480348"/>
              <a:ext cx="7813547" cy="984162"/>
              <a:chOff x="3141606" y="1480348"/>
              <a:chExt cx="7813547" cy="984162"/>
            </a:xfrm>
          </p:grpSpPr>
          <p:pic>
            <p:nvPicPr>
              <p:cNvPr id="211" name="Google Shape;211;p20"/>
              <p:cNvPicPr preferRelativeResize="0"/>
              <p:nvPr/>
            </p:nvPicPr>
            <p:blipFill rotWithShape="1">
              <a:blip r:embed="rId2">
                <a:alphaModFix/>
              </a:blip>
              <a:srcRect b="0" l="0" r="0" t="0"/>
              <a:stretch/>
            </p:blipFill>
            <p:spPr>
              <a:xfrm>
                <a:off x="3141606" y="1480348"/>
                <a:ext cx="7813547" cy="984162"/>
              </a:xfrm>
              <a:custGeom>
                <a:rect b="b" l="l" r="r" t="t"/>
                <a:pathLst>
                  <a:path extrusionOk="0" h="1168145" w="7813547">
                    <a:moveTo>
                      <a:pt x="-1299" y="-194"/>
                    </a:moveTo>
                    <a:lnTo>
                      <a:pt x="7812249" y="-194"/>
                    </a:lnTo>
                    <a:lnTo>
                      <a:pt x="7812249" y="1167952"/>
                    </a:lnTo>
                    <a:lnTo>
                      <a:pt x="-1299" y="1167952"/>
                    </a:lnTo>
                    <a:close/>
                  </a:path>
                </a:pathLst>
              </a:custGeom>
              <a:noFill/>
              <a:ln>
                <a:noFill/>
              </a:ln>
            </p:spPr>
          </p:pic>
          <p:sp>
            <p:nvSpPr>
              <p:cNvPr id="212" name="Google Shape;212;p20"/>
              <p:cNvSpPr/>
              <p:nvPr/>
            </p:nvSpPr>
            <p:spPr>
              <a:xfrm>
                <a:off x="3557848" y="1878053"/>
                <a:ext cx="6980872" cy="337185"/>
              </a:xfrm>
              <a:custGeom>
                <a:rect b="b" l="l" r="r" t="t"/>
                <a:pathLst>
                  <a:path extrusionOk="0" h="337185" w="6980872">
                    <a:moveTo>
                      <a:pt x="6980873" y="337185"/>
                    </a:moveTo>
                    <a:lnTo>
                      <a:pt x="3489960" y="165735"/>
                    </a:lnTo>
                    <a:lnTo>
                      <a:pt x="0" y="337185"/>
                    </a:lnTo>
                    <a:lnTo>
                      <a:pt x="0" y="0"/>
                    </a:lnTo>
                    <a:lnTo>
                      <a:pt x="6980873"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grpSp>
        <p:sp>
          <p:nvSpPr>
            <p:cNvPr id="213" name="Google Shape;213;p20"/>
            <p:cNvSpPr/>
            <p:nvPr/>
          </p:nvSpPr>
          <p:spPr>
            <a:xfrm>
              <a:off x="2916944" y="1485624"/>
              <a:ext cx="8185022" cy="857250"/>
            </a:xfrm>
            <a:custGeom>
              <a:rect b="b" l="l" r="r" t="t"/>
              <a:pathLst>
                <a:path extrusionOk="0" h="857250" w="7543799">
                  <a:moveTo>
                    <a:pt x="7543800" y="857250"/>
                  </a:moveTo>
                  <a:lnTo>
                    <a:pt x="3771900" y="666750"/>
                  </a:lnTo>
                  <a:lnTo>
                    <a:pt x="0" y="857250"/>
                  </a:lnTo>
                  <a:lnTo>
                    <a:pt x="0" y="0"/>
                  </a:lnTo>
                  <a:lnTo>
                    <a:pt x="754380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grpSp>
      <p:sp>
        <p:nvSpPr>
          <p:cNvPr id="214" name="Google Shape;214;p20"/>
          <p:cNvSpPr txBox="1"/>
          <p:nvPr>
            <p:ph type="title"/>
          </p:nvPr>
        </p:nvSpPr>
        <p:spPr>
          <a:xfrm>
            <a:off x="4322566" y="4823271"/>
            <a:ext cx="6905533" cy="1244829"/>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Rubik"/>
              <a:buNone/>
              <a:defRPr sz="3300">
                <a:solidFill>
                  <a:schemeClr val="dk1"/>
                </a:solidFill>
                <a:latin typeface="Rubik"/>
                <a:ea typeface="Rubik"/>
                <a:cs typeface="Rubik"/>
                <a:sym typeface="Rubik"/>
              </a:defRPr>
            </a:lvl1pPr>
            <a:lvl2pPr lvl="1" algn="ctr">
              <a:lnSpc>
                <a:spcPct val="85000"/>
              </a:lnSpc>
              <a:spcBef>
                <a:spcPts val="0"/>
              </a:spcBef>
              <a:spcAft>
                <a:spcPts val="0"/>
              </a:spcAft>
              <a:buSzPts val="1400"/>
              <a:buNone/>
              <a:defRPr sz="3300"/>
            </a:lvl2pPr>
            <a:lvl3pPr lvl="2" algn="ctr">
              <a:lnSpc>
                <a:spcPct val="85000"/>
              </a:lnSpc>
              <a:spcBef>
                <a:spcPts val="0"/>
              </a:spcBef>
              <a:spcAft>
                <a:spcPts val="0"/>
              </a:spcAft>
              <a:buSzPts val="1400"/>
              <a:buNone/>
              <a:defRPr sz="3300"/>
            </a:lvl3pPr>
            <a:lvl4pPr lvl="3" algn="ctr">
              <a:lnSpc>
                <a:spcPct val="85000"/>
              </a:lnSpc>
              <a:spcBef>
                <a:spcPts val="0"/>
              </a:spcBef>
              <a:spcAft>
                <a:spcPts val="0"/>
              </a:spcAft>
              <a:buSzPts val="1400"/>
              <a:buNone/>
              <a:defRPr sz="3300"/>
            </a:lvl4pPr>
            <a:lvl5pPr lvl="4" algn="ctr">
              <a:lnSpc>
                <a:spcPct val="85000"/>
              </a:lnSpc>
              <a:spcBef>
                <a:spcPts val="0"/>
              </a:spcBef>
              <a:spcAft>
                <a:spcPts val="0"/>
              </a:spcAft>
              <a:buSzPts val="1400"/>
              <a:buNone/>
              <a:defRPr sz="3300"/>
            </a:lvl5pPr>
            <a:lvl6pPr lvl="5" algn="ctr">
              <a:lnSpc>
                <a:spcPct val="85000"/>
              </a:lnSpc>
              <a:spcBef>
                <a:spcPts val="0"/>
              </a:spcBef>
              <a:spcAft>
                <a:spcPts val="0"/>
              </a:spcAft>
              <a:buSzPts val="1400"/>
              <a:buNone/>
              <a:defRPr sz="3300"/>
            </a:lvl6pPr>
            <a:lvl7pPr lvl="6" algn="ctr">
              <a:lnSpc>
                <a:spcPct val="85000"/>
              </a:lnSpc>
              <a:spcBef>
                <a:spcPts val="0"/>
              </a:spcBef>
              <a:spcAft>
                <a:spcPts val="0"/>
              </a:spcAft>
              <a:buSzPts val="1400"/>
              <a:buNone/>
              <a:defRPr sz="3300"/>
            </a:lvl7pPr>
            <a:lvl8pPr lvl="7" algn="ctr">
              <a:lnSpc>
                <a:spcPct val="85000"/>
              </a:lnSpc>
              <a:spcBef>
                <a:spcPts val="0"/>
              </a:spcBef>
              <a:spcAft>
                <a:spcPts val="0"/>
              </a:spcAft>
              <a:buSzPts val="1400"/>
              <a:buNone/>
              <a:defRPr sz="3300"/>
            </a:lvl8pPr>
            <a:lvl9pPr lvl="8" algn="ctr">
              <a:lnSpc>
                <a:spcPct val="85000"/>
              </a:lnSpc>
              <a:spcBef>
                <a:spcPts val="0"/>
              </a:spcBef>
              <a:spcAft>
                <a:spcPts val="0"/>
              </a:spcAft>
              <a:buSzPts val="1400"/>
              <a:buNone/>
              <a:defRPr sz="3300"/>
            </a:lvl9pPr>
          </a:lstStyle>
          <a:p/>
        </p:txBody>
      </p:sp>
      <p:cxnSp>
        <p:nvCxnSpPr>
          <p:cNvPr id="215" name="Google Shape;215;p20"/>
          <p:cNvCxnSpPr/>
          <p:nvPr/>
        </p:nvCxnSpPr>
        <p:spPr>
          <a:xfrm>
            <a:off x="3946675" y="5042700"/>
            <a:ext cx="0" cy="793200"/>
          </a:xfrm>
          <a:prstGeom prst="straightConnector1">
            <a:avLst/>
          </a:prstGeom>
          <a:noFill/>
          <a:ln cap="flat" cmpd="sng" w="12700">
            <a:solidFill>
              <a:srgbClr val="6EBD45"/>
            </a:solidFill>
            <a:prstDash val="solid"/>
            <a:round/>
            <a:headEnd len="sm" w="sm" type="none"/>
            <a:tailEnd len="sm" w="sm" type="none"/>
          </a:ln>
        </p:spPr>
      </p:cxnSp>
      <p:sp>
        <p:nvSpPr>
          <p:cNvPr id="216" name="Google Shape;216;p20"/>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17" name="Google Shape;217;p20"/>
          <p:cNvSpPr/>
          <p:nvPr>
            <p:ph idx="2" type="pic"/>
          </p:nvPr>
        </p:nvSpPr>
        <p:spPr>
          <a:xfrm>
            <a:off x="3165566" y="812982"/>
            <a:ext cx="5860800" cy="2916000"/>
          </a:xfrm>
          <a:prstGeom prst="roundRect">
            <a:avLst>
              <a:gd fmla="val 5423" name="adj"/>
            </a:avLst>
          </a:prstGeom>
          <a:noFill/>
          <a:ln>
            <a:noFill/>
          </a:ln>
        </p:spPr>
      </p:sp>
      <p:pic>
        <p:nvPicPr>
          <p:cNvPr id="218" name="Google Shape;218;p20"/>
          <p:cNvPicPr preferRelativeResize="0"/>
          <p:nvPr/>
        </p:nvPicPr>
        <p:blipFill>
          <a:blip r:embed="rId3">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Guest">
  <p:cSld name="Title Slide with Guest">
    <p:spTree>
      <p:nvGrpSpPr>
        <p:cNvPr id="31" name="Shape 31"/>
        <p:cNvGrpSpPr/>
        <p:nvPr/>
      </p:nvGrpSpPr>
      <p:grpSpPr>
        <a:xfrm>
          <a:off x="0" y="0"/>
          <a:ext cx="0" cy="0"/>
          <a:chOff x="0" y="0"/>
          <a:chExt cx="0" cy="0"/>
        </a:xfrm>
      </p:grpSpPr>
      <p:sp>
        <p:nvSpPr>
          <p:cNvPr id="32" name="Google Shape;32;p3"/>
          <p:cNvSpPr/>
          <p:nvPr>
            <p:ph idx="2" type="pic"/>
          </p:nvPr>
        </p:nvSpPr>
        <p:spPr>
          <a:xfrm>
            <a:off x="7884225" y="5525875"/>
            <a:ext cx="3414300" cy="1067700"/>
          </a:xfrm>
          <a:prstGeom prst="rect">
            <a:avLst/>
          </a:prstGeom>
          <a:noFill/>
          <a:ln>
            <a:noFill/>
          </a:ln>
        </p:spPr>
      </p:sp>
      <p:cxnSp>
        <p:nvCxnSpPr>
          <p:cNvPr id="33" name="Google Shape;33;p3"/>
          <p:cNvCxnSpPr/>
          <p:nvPr/>
        </p:nvCxnSpPr>
        <p:spPr>
          <a:xfrm>
            <a:off x="7438290" y="5710586"/>
            <a:ext cx="0" cy="787466"/>
          </a:xfrm>
          <a:prstGeom prst="straightConnector1">
            <a:avLst/>
          </a:prstGeom>
          <a:noFill/>
          <a:ln cap="flat" cmpd="sng" w="12700">
            <a:solidFill>
              <a:srgbClr val="349106"/>
            </a:solidFill>
            <a:prstDash val="solid"/>
            <a:round/>
            <a:headEnd len="sm" w="sm" type="none"/>
            <a:tailEnd len="sm" w="sm" type="none"/>
          </a:ln>
        </p:spPr>
      </p:cxnSp>
      <p:grpSp>
        <p:nvGrpSpPr>
          <p:cNvPr id="34" name="Google Shape;34;p3"/>
          <p:cNvGrpSpPr/>
          <p:nvPr/>
        </p:nvGrpSpPr>
        <p:grpSpPr>
          <a:xfrm>
            <a:off x="-2" y="0"/>
            <a:ext cx="12192001" cy="1856079"/>
            <a:chOff x="-2" y="0"/>
            <a:chExt cx="12192001" cy="1856079"/>
          </a:xfrm>
        </p:grpSpPr>
        <p:sp>
          <p:nvSpPr>
            <p:cNvPr id="35" name="Google Shape;35;p3"/>
            <p:cNvSpPr/>
            <p:nvPr/>
          </p:nvSpPr>
          <p:spPr>
            <a:xfrm>
              <a:off x="-1" y="0"/>
              <a:ext cx="12192000" cy="147484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grpSp>
          <p:nvGrpSpPr>
            <p:cNvPr id="36" name="Google Shape;36;p3"/>
            <p:cNvGrpSpPr/>
            <p:nvPr/>
          </p:nvGrpSpPr>
          <p:grpSpPr>
            <a:xfrm>
              <a:off x="-2" y="998829"/>
              <a:ext cx="12192001" cy="857250"/>
              <a:chOff x="2916944" y="1485624"/>
              <a:chExt cx="8178948" cy="857250"/>
            </a:xfrm>
          </p:grpSpPr>
          <p:sp>
            <p:nvSpPr>
              <p:cNvPr id="37" name="Google Shape;37;p3"/>
              <p:cNvSpPr/>
              <p:nvPr/>
            </p:nvSpPr>
            <p:spPr>
              <a:xfrm>
                <a:off x="3557848" y="1878053"/>
                <a:ext cx="6980872" cy="337185"/>
              </a:xfrm>
              <a:custGeom>
                <a:rect b="b" l="l" r="r" t="t"/>
                <a:pathLst>
                  <a:path extrusionOk="0" h="337185" w="6980872">
                    <a:moveTo>
                      <a:pt x="6980873" y="337185"/>
                    </a:moveTo>
                    <a:lnTo>
                      <a:pt x="3489960" y="165735"/>
                    </a:lnTo>
                    <a:lnTo>
                      <a:pt x="0" y="337185"/>
                    </a:lnTo>
                    <a:lnTo>
                      <a:pt x="0" y="0"/>
                    </a:lnTo>
                    <a:lnTo>
                      <a:pt x="6980873"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sp>
            <p:nvSpPr>
              <p:cNvPr id="38" name="Google Shape;38;p3"/>
              <p:cNvSpPr/>
              <p:nvPr/>
            </p:nvSpPr>
            <p:spPr>
              <a:xfrm>
                <a:off x="2916944" y="1485624"/>
                <a:ext cx="8178948" cy="857250"/>
              </a:xfrm>
              <a:custGeom>
                <a:rect b="b" l="l" r="r" t="t"/>
                <a:pathLst>
                  <a:path extrusionOk="0" h="857250" w="7543799">
                    <a:moveTo>
                      <a:pt x="7543800" y="857250"/>
                    </a:moveTo>
                    <a:lnTo>
                      <a:pt x="3771900" y="666750"/>
                    </a:lnTo>
                    <a:lnTo>
                      <a:pt x="0" y="857250"/>
                    </a:lnTo>
                    <a:lnTo>
                      <a:pt x="0" y="0"/>
                    </a:lnTo>
                    <a:lnTo>
                      <a:pt x="754380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grpSp>
      </p:grpSp>
      <p:grpSp>
        <p:nvGrpSpPr>
          <p:cNvPr id="39" name="Google Shape;39;p3"/>
          <p:cNvGrpSpPr/>
          <p:nvPr/>
        </p:nvGrpSpPr>
        <p:grpSpPr>
          <a:xfrm>
            <a:off x="846209" y="573004"/>
            <a:ext cx="2892653" cy="541882"/>
            <a:chOff x="4514850" y="3133725"/>
            <a:chExt cx="3157536" cy="591502"/>
          </a:xfrm>
        </p:grpSpPr>
        <p:grpSp>
          <p:nvGrpSpPr>
            <p:cNvPr id="40" name="Google Shape;40;p3"/>
            <p:cNvGrpSpPr/>
            <p:nvPr/>
          </p:nvGrpSpPr>
          <p:grpSpPr>
            <a:xfrm>
              <a:off x="5400675" y="3185160"/>
              <a:ext cx="2271711" cy="540066"/>
              <a:chOff x="5400675" y="3185160"/>
              <a:chExt cx="2271711" cy="540066"/>
            </a:xfrm>
          </p:grpSpPr>
          <p:sp>
            <p:nvSpPr>
              <p:cNvPr id="41" name="Google Shape;41;p3"/>
              <p:cNvSpPr/>
              <p:nvPr/>
            </p:nvSpPr>
            <p:spPr>
              <a:xfrm>
                <a:off x="5400675" y="3299459"/>
                <a:ext cx="200025" cy="425767"/>
              </a:xfrm>
              <a:custGeom>
                <a:rect b="b" l="l" r="r" t="t"/>
                <a:pathLst>
                  <a:path extrusionOk="0" h="425767" w="200025">
                    <a:moveTo>
                      <a:pt x="54292" y="99060"/>
                    </a:moveTo>
                    <a:lnTo>
                      <a:pt x="54292" y="206692"/>
                    </a:lnTo>
                    <a:cubicBezTo>
                      <a:pt x="54292" y="234315"/>
                      <a:pt x="74295" y="254317"/>
                      <a:pt x="103823" y="254317"/>
                    </a:cubicBezTo>
                    <a:cubicBezTo>
                      <a:pt x="128588" y="254317"/>
                      <a:pt x="145733" y="239078"/>
                      <a:pt x="145733" y="206692"/>
                    </a:cubicBezTo>
                    <a:lnTo>
                      <a:pt x="145733" y="99060"/>
                    </a:lnTo>
                    <a:cubicBezTo>
                      <a:pt x="145733" y="69533"/>
                      <a:pt x="133350" y="49530"/>
                      <a:pt x="100965" y="49530"/>
                    </a:cubicBezTo>
                    <a:cubicBezTo>
                      <a:pt x="66675" y="49530"/>
                      <a:pt x="54292" y="75248"/>
                      <a:pt x="54292" y="99060"/>
                    </a:cubicBezTo>
                    <a:lnTo>
                      <a:pt x="54292" y="99060"/>
                    </a:lnTo>
                    <a:close/>
                    <a:moveTo>
                      <a:pt x="39052" y="3810"/>
                    </a:moveTo>
                    <a:cubicBezTo>
                      <a:pt x="47625" y="3810"/>
                      <a:pt x="55245" y="10478"/>
                      <a:pt x="55245" y="20955"/>
                    </a:cubicBezTo>
                    <a:lnTo>
                      <a:pt x="55245" y="24765"/>
                    </a:lnTo>
                    <a:cubicBezTo>
                      <a:pt x="63817" y="12383"/>
                      <a:pt x="84773" y="0"/>
                      <a:pt x="109538" y="0"/>
                    </a:cubicBezTo>
                    <a:cubicBezTo>
                      <a:pt x="165735" y="0"/>
                      <a:pt x="200025" y="35243"/>
                      <a:pt x="200025" y="103823"/>
                    </a:cubicBezTo>
                    <a:lnTo>
                      <a:pt x="200025" y="203835"/>
                    </a:lnTo>
                    <a:cubicBezTo>
                      <a:pt x="200025" y="260985"/>
                      <a:pt x="162877" y="304800"/>
                      <a:pt x="111442" y="304800"/>
                    </a:cubicBezTo>
                    <a:cubicBezTo>
                      <a:pt x="89535" y="304800"/>
                      <a:pt x="63817" y="295275"/>
                      <a:pt x="53340" y="278130"/>
                    </a:cubicBezTo>
                    <a:lnTo>
                      <a:pt x="53340" y="408623"/>
                    </a:lnTo>
                    <a:cubicBezTo>
                      <a:pt x="53340" y="419100"/>
                      <a:pt x="46673" y="425768"/>
                      <a:pt x="37148" y="425768"/>
                    </a:cubicBezTo>
                    <a:lnTo>
                      <a:pt x="16192" y="425768"/>
                    </a:lnTo>
                    <a:cubicBezTo>
                      <a:pt x="7620" y="425768"/>
                      <a:pt x="0" y="419100"/>
                      <a:pt x="0" y="408623"/>
                    </a:cubicBezTo>
                    <a:lnTo>
                      <a:pt x="0" y="20955"/>
                    </a:lnTo>
                    <a:cubicBezTo>
                      <a:pt x="0" y="10478"/>
                      <a:pt x="7620" y="3810"/>
                      <a:pt x="16192" y="3810"/>
                    </a:cubicBezTo>
                    <a:lnTo>
                      <a:pt x="39052" y="38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sp>
            <p:nvSpPr>
              <p:cNvPr id="42" name="Google Shape;42;p3"/>
              <p:cNvSpPr/>
              <p:nvPr/>
            </p:nvSpPr>
            <p:spPr>
              <a:xfrm>
                <a:off x="5651182" y="3298507"/>
                <a:ext cx="198120" cy="304800"/>
              </a:xfrm>
              <a:custGeom>
                <a:rect b="b" l="l" r="r" t="t"/>
                <a:pathLst>
                  <a:path extrusionOk="0" h="304800" w="198120">
                    <a:moveTo>
                      <a:pt x="54292" y="217170"/>
                    </a:moveTo>
                    <a:cubicBezTo>
                      <a:pt x="54292" y="236220"/>
                      <a:pt x="69532" y="255270"/>
                      <a:pt x="92392" y="255270"/>
                    </a:cubicBezTo>
                    <a:cubicBezTo>
                      <a:pt x="122872" y="255270"/>
                      <a:pt x="144780" y="226695"/>
                      <a:pt x="144780" y="199073"/>
                    </a:cubicBezTo>
                    <a:lnTo>
                      <a:pt x="144780" y="169545"/>
                    </a:lnTo>
                    <a:lnTo>
                      <a:pt x="82867" y="184785"/>
                    </a:lnTo>
                    <a:cubicBezTo>
                      <a:pt x="58102" y="189548"/>
                      <a:pt x="54292" y="206693"/>
                      <a:pt x="54292" y="217170"/>
                    </a:cubicBezTo>
                    <a:lnTo>
                      <a:pt x="54292" y="217170"/>
                    </a:lnTo>
                    <a:close/>
                    <a:moveTo>
                      <a:pt x="198120" y="105728"/>
                    </a:moveTo>
                    <a:lnTo>
                      <a:pt x="198120" y="283845"/>
                    </a:lnTo>
                    <a:cubicBezTo>
                      <a:pt x="198120" y="294323"/>
                      <a:pt x="191452" y="300990"/>
                      <a:pt x="181927" y="300990"/>
                    </a:cubicBezTo>
                    <a:lnTo>
                      <a:pt x="160972" y="300990"/>
                    </a:lnTo>
                    <a:cubicBezTo>
                      <a:pt x="152400" y="300990"/>
                      <a:pt x="144780" y="294323"/>
                      <a:pt x="144780" y="283845"/>
                    </a:cubicBezTo>
                    <a:lnTo>
                      <a:pt x="144780" y="278130"/>
                    </a:lnTo>
                    <a:cubicBezTo>
                      <a:pt x="134302" y="294323"/>
                      <a:pt x="108585" y="304800"/>
                      <a:pt x="85725" y="304800"/>
                    </a:cubicBezTo>
                    <a:cubicBezTo>
                      <a:pt x="39052" y="304800"/>
                      <a:pt x="0" y="267653"/>
                      <a:pt x="0" y="219075"/>
                    </a:cubicBezTo>
                    <a:cubicBezTo>
                      <a:pt x="0" y="173355"/>
                      <a:pt x="18097" y="147638"/>
                      <a:pt x="73342" y="133350"/>
                    </a:cubicBezTo>
                    <a:lnTo>
                      <a:pt x="143827" y="116205"/>
                    </a:lnTo>
                    <a:lnTo>
                      <a:pt x="143827" y="92393"/>
                    </a:lnTo>
                    <a:cubicBezTo>
                      <a:pt x="143827" y="67628"/>
                      <a:pt x="125730" y="50483"/>
                      <a:pt x="100965" y="50483"/>
                    </a:cubicBezTo>
                    <a:cubicBezTo>
                      <a:pt x="73342" y="50483"/>
                      <a:pt x="60960" y="63818"/>
                      <a:pt x="60960" y="80963"/>
                    </a:cubicBezTo>
                    <a:cubicBezTo>
                      <a:pt x="60960" y="91440"/>
                      <a:pt x="53340" y="98108"/>
                      <a:pt x="44767" y="98108"/>
                    </a:cubicBezTo>
                    <a:lnTo>
                      <a:pt x="22860" y="98108"/>
                    </a:lnTo>
                    <a:cubicBezTo>
                      <a:pt x="14288" y="98108"/>
                      <a:pt x="6667" y="91440"/>
                      <a:pt x="6667" y="80963"/>
                    </a:cubicBezTo>
                    <a:cubicBezTo>
                      <a:pt x="6667" y="31433"/>
                      <a:pt x="46672" y="0"/>
                      <a:pt x="100013" y="0"/>
                    </a:cubicBezTo>
                    <a:cubicBezTo>
                      <a:pt x="152400" y="953"/>
                      <a:pt x="198120" y="34290"/>
                      <a:pt x="198120" y="105728"/>
                    </a:cubicBezTo>
                    <a:lnTo>
                      <a:pt x="198120" y="10572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sp>
            <p:nvSpPr>
              <p:cNvPr id="43" name="Google Shape;43;p3"/>
              <p:cNvSpPr/>
              <p:nvPr/>
            </p:nvSpPr>
            <p:spPr>
              <a:xfrm>
                <a:off x="5910262" y="3299459"/>
                <a:ext cx="134302" cy="299084"/>
              </a:xfrm>
              <a:custGeom>
                <a:rect b="b" l="l" r="r" t="t"/>
                <a:pathLst>
                  <a:path extrusionOk="0" h="299084" w="134302">
                    <a:moveTo>
                      <a:pt x="134303" y="15240"/>
                    </a:moveTo>
                    <a:lnTo>
                      <a:pt x="134303" y="32385"/>
                    </a:lnTo>
                    <a:cubicBezTo>
                      <a:pt x="134303" y="40958"/>
                      <a:pt x="127635" y="48578"/>
                      <a:pt x="117158" y="48578"/>
                    </a:cubicBezTo>
                    <a:cubicBezTo>
                      <a:pt x="63817" y="48578"/>
                      <a:pt x="54292" y="74295"/>
                      <a:pt x="54292" y="98108"/>
                    </a:cubicBezTo>
                    <a:lnTo>
                      <a:pt x="54292" y="281940"/>
                    </a:lnTo>
                    <a:cubicBezTo>
                      <a:pt x="54292" y="292418"/>
                      <a:pt x="47625" y="299085"/>
                      <a:pt x="38100" y="299085"/>
                    </a:cubicBezTo>
                    <a:lnTo>
                      <a:pt x="16192" y="299085"/>
                    </a:lnTo>
                    <a:cubicBezTo>
                      <a:pt x="7620" y="299085"/>
                      <a:pt x="0" y="292418"/>
                      <a:pt x="0" y="281940"/>
                    </a:cubicBezTo>
                    <a:lnTo>
                      <a:pt x="0" y="20955"/>
                    </a:lnTo>
                    <a:cubicBezTo>
                      <a:pt x="0" y="10478"/>
                      <a:pt x="6667" y="3810"/>
                      <a:pt x="16192" y="3810"/>
                    </a:cubicBezTo>
                    <a:lnTo>
                      <a:pt x="38100" y="3810"/>
                    </a:lnTo>
                    <a:cubicBezTo>
                      <a:pt x="46672" y="3810"/>
                      <a:pt x="54292" y="10478"/>
                      <a:pt x="54292" y="20955"/>
                    </a:cubicBezTo>
                    <a:lnTo>
                      <a:pt x="54292" y="24765"/>
                    </a:lnTo>
                    <a:cubicBezTo>
                      <a:pt x="72390" y="6668"/>
                      <a:pt x="81915" y="0"/>
                      <a:pt x="117158" y="0"/>
                    </a:cubicBezTo>
                    <a:cubicBezTo>
                      <a:pt x="127635" y="0"/>
                      <a:pt x="134303" y="6668"/>
                      <a:pt x="134303" y="15240"/>
                    </a:cubicBezTo>
                    <a:lnTo>
                      <a:pt x="134303" y="152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sp>
            <p:nvSpPr>
              <p:cNvPr id="44" name="Google Shape;44;p3"/>
              <p:cNvSpPr/>
              <p:nvPr/>
            </p:nvSpPr>
            <p:spPr>
              <a:xfrm>
                <a:off x="6073140" y="3299459"/>
                <a:ext cx="199072" cy="303847"/>
              </a:xfrm>
              <a:custGeom>
                <a:rect b="b" l="l" r="r" t="t"/>
                <a:pathLst>
                  <a:path extrusionOk="0" h="303847" w="199072">
                    <a:moveTo>
                      <a:pt x="194310" y="70485"/>
                    </a:moveTo>
                    <a:cubicBezTo>
                      <a:pt x="195263" y="78105"/>
                      <a:pt x="196215" y="85725"/>
                      <a:pt x="181927" y="89535"/>
                    </a:cubicBezTo>
                    <a:lnTo>
                      <a:pt x="161925" y="94298"/>
                    </a:lnTo>
                    <a:cubicBezTo>
                      <a:pt x="155257" y="96203"/>
                      <a:pt x="144780" y="96203"/>
                      <a:pt x="141922" y="80963"/>
                    </a:cubicBezTo>
                    <a:cubicBezTo>
                      <a:pt x="138113" y="62865"/>
                      <a:pt x="128588" y="49530"/>
                      <a:pt x="100965" y="49530"/>
                    </a:cubicBezTo>
                    <a:cubicBezTo>
                      <a:pt x="69532" y="49530"/>
                      <a:pt x="54292" y="67628"/>
                      <a:pt x="54292" y="110490"/>
                    </a:cubicBezTo>
                    <a:lnTo>
                      <a:pt x="54292" y="198120"/>
                    </a:lnTo>
                    <a:cubicBezTo>
                      <a:pt x="54292" y="237173"/>
                      <a:pt x="70485" y="254317"/>
                      <a:pt x="100965" y="254317"/>
                    </a:cubicBezTo>
                    <a:cubicBezTo>
                      <a:pt x="131445" y="254317"/>
                      <a:pt x="145732" y="231458"/>
                      <a:pt x="145732" y="211455"/>
                    </a:cubicBezTo>
                    <a:cubicBezTo>
                      <a:pt x="145732" y="193358"/>
                      <a:pt x="162877" y="193358"/>
                      <a:pt x="162877" y="193358"/>
                    </a:cubicBezTo>
                    <a:lnTo>
                      <a:pt x="180975" y="193358"/>
                    </a:lnTo>
                    <a:cubicBezTo>
                      <a:pt x="192405" y="193358"/>
                      <a:pt x="199072" y="199073"/>
                      <a:pt x="199072" y="211455"/>
                    </a:cubicBezTo>
                    <a:cubicBezTo>
                      <a:pt x="199072" y="281940"/>
                      <a:pt x="140970" y="303848"/>
                      <a:pt x="100013" y="303848"/>
                    </a:cubicBezTo>
                    <a:cubicBezTo>
                      <a:pt x="35242" y="303848"/>
                      <a:pt x="0" y="267653"/>
                      <a:pt x="0" y="198120"/>
                    </a:cubicBezTo>
                    <a:lnTo>
                      <a:pt x="0" y="110490"/>
                    </a:lnTo>
                    <a:cubicBezTo>
                      <a:pt x="0" y="29528"/>
                      <a:pt x="52388" y="0"/>
                      <a:pt x="100013" y="0"/>
                    </a:cubicBezTo>
                    <a:cubicBezTo>
                      <a:pt x="140017" y="0"/>
                      <a:pt x="183832" y="15240"/>
                      <a:pt x="194310" y="70485"/>
                    </a:cubicBezTo>
                    <a:lnTo>
                      <a:pt x="194310" y="7048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sp>
            <p:nvSpPr>
              <p:cNvPr id="45" name="Google Shape;45;p3"/>
              <p:cNvSpPr/>
              <p:nvPr/>
            </p:nvSpPr>
            <p:spPr>
              <a:xfrm>
                <a:off x="6325552" y="3185160"/>
                <a:ext cx="198119" cy="415289"/>
              </a:xfrm>
              <a:custGeom>
                <a:rect b="b" l="l" r="r" t="t"/>
                <a:pathLst>
                  <a:path extrusionOk="0" h="415289" w="198119">
                    <a:moveTo>
                      <a:pt x="38100" y="0"/>
                    </a:moveTo>
                    <a:cubicBezTo>
                      <a:pt x="46672" y="0"/>
                      <a:pt x="54292" y="6667"/>
                      <a:pt x="54292" y="17145"/>
                    </a:cubicBezTo>
                    <a:lnTo>
                      <a:pt x="54292" y="139065"/>
                    </a:lnTo>
                    <a:cubicBezTo>
                      <a:pt x="56197" y="132397"/>
                      <a:pt x="72390" y="114300"/>
                      <a:pt x="109538" y="114300"/>
                    </a:cubicBezTo>
                    <a:cubicBezTo>
                      <a:pt x="164782" y="114300"/>
                      <a:pt x="198120" y="149543"/>
                      <a:pt x="198120" y="218122"/>
                    </a:cubicBezTo>
                    <a:lnTo>
                      <a:pt x="198120" y="397193"/>
                    </a:lnTo>
                    <a:cubicBezTo>
                      <a:pt x="198120" y="407670"/>
                      <a:pt x="191452" y="414338"/>
                      <a:pt x="181927" y="414338"/>
                    </a:cubicBezTo>
                    <a:lnTo>
                      <a:pt x="160020" y="414338"/>
                    </a:lnTo>
                    <a:cubicBezTo>
                      <a:pt x="151447" y="414338"/>
                      <a:pt x="143827" y="407670"/>
                      <a:pt x="143827" y="397193"/>
                    </a:cubicBezTo>
                    <a:lnTo>
                      <a:pt x="143827" y="214313"/>
                    </a:lnTo>
                    <a:cubicBezTo>
                      <a:pt x="143827" y="185738"/>
                      <a:pt x="133350" y="164783"/>
                      <a:pt x="101917" y="164783"/>
                    </a:cubicBezTo>
                    <a:cubicBezTo>
                      <a:pt x="66675" y="164783"/>
                      <a:pt x="54292" y="190500"/>
                      <a:pt x="54292" y="214313"/>
                    </a:cubicBezTo>
                    <a:lnTo>
                      <a:pt x="54292" y="398145"/>
                    </a:lnTo>
                    <a:cubicBezTo>
                      <a:pt x="54292" y="408623"/>
                      <a:pt x="47625" y="415290"/>
                      <a:pt x="38100" y="415290"/>
                    </a:cubicBezTo>
                    <a:lnTo>
                      <a:pt x="16192" y="415290"/>
                    </a:lnTo>
                    <a:cubicBezTo>
                      <a:pt x="7620" y="415290"/>
                      <a:pt x="0" y="408623"/>
                      <a:pt x="0" y="398145"/>
                    </a:cubicBezTo>
                    <a:lnTo>
                      <a:pt x="0" y="17145"/>
                    </a:lnTo>
                    <a:cubicBezTo>
                      <a:pt x="0" y="6667"/>
                      <a:pt x="7620" y="0"/>
                      <a:pt x="16192" y="0"/>
                    </a:cubicBezTo>
                    <a:lnTo>
                      <a:pt x="3810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sp>
            <p:nvSpPr>
              <p:cNvPr id="46" name="Google Shape;46;p3"/>
              <p:cNvSpPr/>
              <p:nvPr/>
            </p:nvSpPr>
            <p:spPr>
              <a:xfrm>
                <a:off x="6585584" y="3299459"/>
                <a:ext cx="312420" cy="300990"/>
              </a:xfrm>
              <a:custGeom>
                <a:rect b="b" l="l" r="r" t="t"/>
                <a:pathLst>
                  <a:path extrusionOk="0" h="300990" w="312420">
                    <a:moveTo>
                      <a:pt x="37148" y="4763"/>
                    </a:moveTo>
                    <a:cubicBezTo>
                      <a:pt x="45720" y="4763"/>
                      <a:pt x="53340" y="11430"/>
                      <a:pt x="53340" y="21908"/>
                    </a:cubicBezTo>
                    <a:lnTo>
                      <a:pt x="53340" y="25718"/>
                    </a:lnTo>
                    <a:cubicBezTo>
                      <a:pt x="67628" y="1905"/>
                      <a:pt x="96203" y="0"/>
                      <a:pt x="107633" y="0"/>
                    </a:cubicBezTo>
                    <a:cubicBezTo>
                      <a:pt x="123825" y="0"/>
                      <a:pt x="144780" y="6668"/>
                      <a:pt x="160020" y="28575"/>
                    </a:cubicBezTo>
                    <a:cubicBezTo>
                      <a:pt x="175260" y="4763"/>
                      <a:pt x="204788" y="0"/>
                      <a:pt x="223838" y="0"/>
                    </a:cubicBezTo>
                    <a:cubicBezTo>
                      <a:pt x="270510" y="0"/>
                      <a:pt x="312420" y="20955"/>
                      <a:pt x="312420" y="103823"/>
                    </a:cubicBezTo>
                    <a:lnTo>
                      <a:pt x="312420" y="282893"/>
                    </a:lnTo>
                    <a:cubicBezTo>
                      <a:pt x="312420" y="300038"/>
                      <a:pt x="295275" y="300038"/>
                      <a:pt x="295275" y="300038"/>
                    </a:cubicBezTo>
                    <a:lnTo>
                      <a:pt x="275273" y="300038"/>
                    </a:lnTo>
                    <a:cubicBezTo>
                      <a:pt x="275273" y="300038"/>
                      <a:pt x="258128" y="300038"/>
                      <a:pt x="258128" y="282893"/>
                    </a:cubicBezTo>
                    <a:lnTo>
                      <a:pt x="258128" y="103823"/>
                    </a:lnTo>
                    <a:cubicBezTo>
                      <a:pt x="258128" y="74295"/>
                      <a:pt x="253365" y="49530"/>
                      <a:pt x="223838" y="49530"/>
                    </a:cubicBezTo>
                    <a:cubicBezTo>
                      <a:pt x="207645" y="49530"/>
                      <a:pt x="186690" y="66675"/>
                      <a:pt x="186690" y="86678"/>
                    </a:cubicBezTo>
                    <a:lnTo>
                      <a:pt x="186690" y="283845"/>
                    </a:lnTo>
                    <a:cubicBezTo>
                      <a:pt x="186690" y="300990"/>
                      <a:pt x="170498" y="300990"/>
                      <a:pt x="170498" y="300990"/>
                    </a:cubicBezTo>
                    <a:lnTo>
                      <a:pt x="149543" y="300990"/>
                    </a:lnTo>
                    <a:cubicBezTo>
                      <a:pt x="149543" y="300990"/>
                      <a:pt x="133350" y="300990"/>
                      <a:pt x="133350" y="283845"/>
                    </a:cubicBezTo>
                    <a:lnTo>
                      <a:pt x="133350" y="86678"/>
                    </a:lnTo>
                    <a:cubicBezTo>
                      <a:pt x="133350" y="70485"/>
                      <a:pt x="124778" y="49530"/>
                      <a:pt x="100013" y="49530"/>
                    </a:cubicBezTo>
                    <a:cubicBezTo>
                      <a:pt x="65723" y="49530"/>
                      <a:pt x="53340" y="80010"/>
                      <a:pt x="53340" y="103823"/>
                    </a:cubicBezTo>
                    <a:lnTo>
                      <a:pt x="53340" y="282893"/>
                    </a:lnTo>
                    <a:cubicBezTo>
                      <a:pt x="53340" y="300038"/>
                      <a:pt x="36195" y="300038"/>
                      <a:pt x="36195" y="300038"/>
                    </a:cubicBezTo>
                    <a:lnTo>
                      <a:pt x="16193" y="300038"/>
                    </a:lnTo>
                    <a:cubicBezTo>
                      <a:pt x="16193" y="300038"/>
                      <a:pt x="0" y="300038"/>
                      <a:pt x="0" y="282893"/>
                    </a:cubicBezTo>
                    <a:lnTo>
                      <a:pt x="0" y="21908"/>
                    </a:lnTo>
                    <a:cubicBezTo>
                      <a:pt x="0" y="11430"/>
                      <a:pt x="6668" y="4763"/>
                      <a:pt x="16193" y="4763"/>
                    </a:cubicBezTo>
                    <a:lnTo>
                      <a:pt x="37148" y="4763"/>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sp>
            <p:nvSpPr>
              <p:cNvPr id="47" name="Google Shape;47;p3"/>
              <p:cNvSpPr/>
              <p:nvPr/>
            </p:nvSpPr>
            <p:spPr>
              <a:xfrm>
                <a:off x="6956107" y="3299459"/>
                <a:ext cx="200025" cy="304800"/>
              </a:xfrm>
              <a:custGeom>
                <a:rect b="b" l="l" r="r" t="t"/>
                <a:pathLst>
                  <a:path extrusionOk="0" h="304800" w="200025">
                    <a:moveTo>
                      <a:pt x="55245" y="99060"/>
                    </a:moveTo>
                    <a:lnTo>
                      <a:pt x="55245" y="129540"/>
                    </a:lnTo>
                    <a:lnTo>
                      <a:pt x="146685" y="111443"/>
                    </a:lnTo>
                    <a:lnTo>
                      <a:pt x="146685" y="85725"/>
                    </a:lnTo>
                    <a:cubicBezTo>
                      <a:pt x="146685" y="61913"/>
                      <a:pt x="128588" y="50483"/>
                      <a:pt x="101918" y="50483"/>
                    </a:cubicBezTo>
                    <a:cubicBezTo>
                      <a:pt x="67628" y="50483"/>
                      <a:pt x="55245" y="72390"/>
                      <a:pt x="55245" y="99060"/>
                    </a:cubicBezTo>
                    <a:lnTo>
                      <a:pt x="55245" y="99060"/>
                    </a:lnTo>
                    <a:close/>
                    <a:moveTo>
                      <a:pt x="200025" y="85725"/>
                    </a:moveTo>
                    <a:lnTo>
                      <a:pt x="200025" y="125730"/>
                    </a:lnTo>
                    <a:cubicBezTo>
                      <a:pt x="200025" y="140017"/>
                      <a:pt x="192405" y="154305"/>
                      <a:pt x="171450" y="158115"/>
                    </a:cubicBezTo>
                    <a:lnTo>
                      <a:pt x="54293" y="180023"/>
                    </a:lnTo>
                    <a:lnTo>
                      <a:pt x="54293" y="208598"/>
                    </a:lnTo>
                    <a:cubicBezTo>
                      <a:pt x="55245" y="233363"/>
                      <a:pt x="72390" y="255270"/>
                      <a:pt x="100013" y="255270"/>
                    </a:cubicBezTo>
                    <a:cubicBezTo>
                      <a:pt x="134303" y="255270"/>
                      <a:pt x="145733" y="232410"/>
                      <a:pt x="145733" y="210503"/>
                    </a:cubicBezTo>
                    <a:cubicBezTo>
                      <a:pt x="145733" y="192405"/>
                      <a:pt x="162878" y="192405"/>
                      <a:pt x="162878" y="192405"/>
                    </a:cubicBezTo>
                    <a:lnTo>
                      <a:pt x="180975" y="192405"/>
                    </a:lnTo>
                    <a:cubicBezTo>
                      <a:pt x="192405" y="192405"/>
                      <a:pt x="199073" y="198120"/>
                      <a:pt x="199073" y="210503"/>
                    </a:cubicBezTo>
                    <a:cubicBezTo>
                      <a:pt x="199073" y="262890"/>
                      <a:pt x="160973" y="304800"/>
                      <a:pt x="100013" y="304800"/>
                    </a:cubicBezTo>
                    <a:cubicBezTo>
                      <a:pt x="40958" y="304800"/>
                      <a:pt x="0" y="263843"/>
                      <a:pt x="0" y="208598"/>
                    </a:cubicBezTo>
                    <a:lnTo>
                      <a:pt x="0" y="103823"/>
                    </a:lnTo>
                    <a:cubicBezTo>
                      <a:pt x="0" y="44768"/>
                      <a:pt x="37148" y="0"/>
                      <a:pt x="103823" y="0"/>
                    </a:cubicBezTo>
                    <a:cubicBezTo>
                      <a:pt x="159068" y="953"/>
                      <a:pt x="200025" y="33338"/>
                      <a:pt x="200025" y="85725"/>
                    </a:cubicBezTo>
                    <a:lnTo>
                      <a:pt x="200025" y="8572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sp>
            <p:nvSpPr>
              <p:cNvPr id="48" name="Google Shape;48;p3"/>
              <p:cNvSpPr/>
              <p:nvPr/>
            </p:nvSpPr>
            <p:spPr>
              <a:xfrm>
                <a:off x="7215187" y="3300412"/>
                <a:ext cx="198119" cy="300037"/>
              </a:xfrm>
              <a:custGeom>
                <a:rect b="b" l="l" r="r" t="t"/>
                <a:pathLst>
                  <a:path extrusionOk="0" h="300037" w="198119">
                    <a:moveTo>
                      <a:pt x="38100" y="3810"/>
                    </a:moveTo>
                    <a:cubicBezTo>
                      <a:pt x="46672" y="3810"/>
                      <a:pt x="54293" y="10478"/>
                      <a:pt x="54293" y="20955"/>
                    </a:cubicBezTo>
                    <a:lnTo>
                      <a:pt x="54293" y="24765"/>
                    </a:lnTo>
                    <a:cubicBezTo>
                      <a:pt x="60007" y="16193"/>
                      <a:pt x="80010" y="0"/>
                      <a:pt x="109538" y="0"/>
                    </a:cubicBezTo>
                    <a:cubicBezTo>
                      <a:pt x="164782" y="0"/>
                      <a:pt x="198120" y="35243"/>
                      <a:pt x="198120" y="103823"/>
                    </a:cubicBezTo>
                    <a:lnTo>
                      <a:pt x="198120" y="282893"/>
                    </a:lnTo>
                    <a:cubicBezTo>
                      <a:pt x="198120" y="293370"/>
                      <a:pt x="191453" y="300038"/>
                      <a:pt x="181928" y="300038"/>
                    </a:cubicBezTo>
                    <a:lnTo>
                      <a:pt x="160020" y="300038"/>
                    </a:lnTo>
                    <a:cubicBezTo>
                      <a:pt x="151447" y="300038"/>
                      <a:pt x="143828" y="293370"/>
                      <a:pt x="143828" y="282893"/>
                    </a:cubicBezTo>
                    <a:lnTo>
                      <a:pt x="143828" y="99060"/>
                    </a:lnTo>
                    <a:cubicBezTo>
                      <a:pt x="143828" y="70485"/>
                      <a:pt x="133350" y="49530"/>
                      <a:pt x="101918" y="49530"/>
                    </a:cubicBezTo>
                    <a:cubicBezTo>
                      <a:pt x="66675" y="49530"/>
                      <a:pt x="54293" y="75248"/>
                      <a:pt x="54293" y="99060"/>
                    </a:cubicBezTo>
                    <a:lnTo>
                      <a:pt x="54293" y="282893"/>
                    </a:lnTo>
                    <a:cubicBezTo>
                      <a:pt x="54293" y="293370"/>
                      <a:pt x="47625" y="300038"/>
                      <a:pt x="38100" y="300038"/>
                    </a:cubicBezTo>
                    <a:lnTo>
                      <a:pt x="16193" y="300038"/>
                    </a:lnTo>
                    <a:cubicBezTo>
                      <a:pt x="7620" y="300038"/>
                      <a:pt x="0" y="293370"/>
                      <a:pt x="0" y="282893"/>
                    </a:cubicBezTo>
                    <a:lnTo>
                      <a:pt x="0" y="20955"/>
                    </a:lnTo>
                    <a:cubicBezTo>
                      <a:pt x="0" y="10478"/>
                      <a:pt x="7620" y="3810"/>
                      <a:pt x="16193" y="3810"/>
                    </a:cubicBezTo>
                    <a:lnTo>
                      <a:pt x="38100" y="38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sp>
            <p:nvSpPr>
              <p:cNvPr id="49" name="Google Shape;49;p3"/>
              <p:cNvSpPr/>
              <p:nvPr/>
            </p:nvSpPr>
            <p:spPr>
              <a:xfrm>
                <a:off x="7470457" y="3198495"/>
                <a:ext cx="120967" cy="401002"/>
              </a:xfrm>
              <a:custGeom>
                <a:rect b="b" l="l" r="r" t="t"/>
                <a:pathLst>
                  <a:path extrusionOk="0" h="401002" w="120967">
                    <a:moveTo>
                      <a:pt x="953" y="111443"/>
                    </a:moveTo>
                    <a:lnTo>
                      <a:pt x="953" y="16192"/>
                    </a:lnTo>
                    <a:cubicBezTo>
                      <a:pt x="953" y="0"/>
                      <a:pt x="17145" y="0"/>
                      <a:pt x="17145" y="0"/>
                    </a:cubicBezTo>
                    <a:lnTo>
                      <a:pt x="37148" y="0"/>
                    </a:lnTo>
                    <a:cubicBezTo>
                      <a:pt x="37148" y="0"/>
                      <a:pt x="54293" y="0"/>
                      <a:pt x="54293" y="16192"/>
                    </a:cubicBezTo>
                    <a:lnTo>
                      <a:pt x="54293" y="111443"/>
                    </a:lnTo>
                    <a:lnTo>
                      <a:pt x="100013" y="111443"/>
                    </a:lnTo>
                    <a:cubicBezTo>
                      <a:pt x="117158" y="111443"/>
                      <a:pt x="117158" y="127635"/>
                      <a:pt x="117158" y="127635"/>
                    </a:cubicBezTo>
                    <a:lnTo>
                      <a:pt x="117158" y="143828"/>
                    </a:lnTo>
                    <a:cubicBezTo>
                      <a:pt x="117158" y="143828"/>
                      <a:pt x="117158" y="160973"/>
                      <a:pt x="100013" y="160973"/>
                    </a:cubicBezTo>
                    <a:lnTo>
                      <a:pt x="54293" y="160973"/>
                    </a:lnTo>
                    <a:lnTo>
                      <a:pt x="54293" y="306705"/>
                    </a:lnTo>
                    <a:cubicBezTo>
                      <a:pt x="54293" y="340995"/>
                      <a:pt x="70485" y="351473"/>
                      <a:pt x="95250" y="351473"/>
                    </a:cubicBezTo>
                    <a:lnTo>
                      <a:pt x="104775" y="351473"/>
                    </a:lnTo>
                    <a:cubicBezTo>
                      <a:pt x="120968" y="351473"/>
                      <a:pt x="120968" y="367665"/>
                      <a:pt x="120968" y="367665"/>
                    </a:cubicBezTo>
                    <a:lnTo>
                      <a:pt x="120968" y="383857"/>
                    </a:lnTo>
                    <a:cubicBezTo>
                      <a:pt x="120968" y="383857"/>
                      <a:pt x="120968" y="401003"/>
                      <a:pt x="104775" y="401003"/>
                    </a:cubicBezTo>
                    <a:lnTo>
                      <a:pt x="95250" y="401003"/>
                    </a:lnTo>
                    <a:cubicBezTo>
                      <a:pt x="33338" y="401003"/>
                      <a:pt x="0" y="376238"/>
                      <a:pt x="0" y="305753"/>
                    </a:cubicBezTo>
                    <a:lnTo>
                      <a:pt x="0" y="160973"/>
                    </a:lnTo>
                    <a:lnTo>
                      <a:pt x="0" y="111443"/>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sp>
            <p:nvSpPr>
              <p:cNvPr id="50" name="Google Shape;50;p3"/>
              <p:cNvSpPr/>
              <p:nvPr/>
            </p:nvSpPr>
            <p:spPr>
              <a:xfrm>
                <a:off x="7620952" y="3308984"/>
                <a:ext cx="51434" cy="49530"/>
              </a:xfrm>
              <a:custGeom>
                <a:rect b="b" l="l" r="r" t="t"/>
                <a:pathLst>
                  <a:path extrusionOk="0" h="49530" w="51434">
                    <a:moveTo>
                      <a:pt x="21907" y="23813"/>
                    </a:moveTo>
                    <a:lnTo>
                      <a:pt x="24765" y="23813"/>
                    </a:lnTo>
                    <a:cubicBezTo>
                      <a:pt x="27622" y="23813"/>
                      <a:pt x="30480" y="22860"/>
                      <a:pt x="30480" y="20003"/>
                    </a:cubicBezTo>
                    <a:cubicBezTo>
                      <a:pt x="30480" y="18097"/>
                      <a:pt x="28575" y="16193"/>
                      <a:pt x="24765" y="16193"/>
                    </a:cubicBezTo>
                    <a:cubicBezTo>
                      <a:pt x="22860" y="16193"/>
                      <a:pt x="21907" y="16193"/>
                      <a:pt x="21907" y="16193"/>
                    </a:cubicBezTo>
                    <a:lnTo>
                      <a:pt x="21907" y="23813"/>
                    </a:lnTo>
                    <a:close/>
                    <a:moveTo>
                      <a:pt x="21907" y="38100"/>
                    </a:moveTo>
                    <a:lnTo>
                      <a:pt x="16192" y="38100"/>
                    </a:lnTo>
                    <a:lnTo>
                      <a:pt x="16192" y="13335"/>
                    </a:lnTo>
                    <a:cubicBezTo>
                      <a:pt x="18097" y="13335"/>
                      <a:pt x="21907" y="12383"/>
                      <a:pt x="25717" y="12383"/>
                    </a:cubicBezTo>
                    <a:cubicBezTo>
                      <a:pt x="30480" y="12383"/>
                      <a:pt x="32385" y="13335"/>
                      <a:pt x="34290" y="14288"/>
                    </a:cubicBezTo>
                    <a:cubicBezTo>
                      <a:pt x="36195" y="15240"/>
                      <a:pt x="37147" y="17145"/>
                      <a:pt x="37147" y="20003"/>
                    </a:cubicBezTo>
                    <a:cubicBezTo>
                      <a:pt x="37147" y="22860"/>
                      <a:pt x="35242" y="24765"/>
                      <a:pt x="32385" y="25718"/>
                    </a:cubicBezTo>
                    <a:lnTo>
                      <a:pt x="32385" y="25718"/>
                    </a:lnTo>
                    <a:cubicBezTo>
                      <a:pt x="35242" y="26670"/>
                      <a:pt x="36195" y="28575"/>
                      <a:pt x="37147" y="31433"/>
                    </a:cubicBezTo>
                    <a:cubicBezTo>
                      <a:pt x="38100" y="35243"/>
                      <a:pt x="38100" y="36195"/>
                      <a:pt x="39053" y="37147"/>
                    </a:cubicBezTo>
                    <a:lnTo>
                      <a:pt x="33338" y="37147"/>
                    </a:lnTo>
                    <a:cubicBezTo>
                      <a:pt x="32385" y="36195"/>
                      <a:pt x="32385" y="34290"/>
                      <a:pt x="31432" y="31433"/>
                    </a:cubicBezTo>
                    <a:cubicBezTo>
                      <a:pt x="31432" y="28575"/>
                      <a:pt x="29528" y="27622"/>
                      <a:pt x="26670" y="27622"/>
                    </a:cubicBezTo>
                    <a:lnTo>
                      <a:pt x="23813" y="27622"/>
                    </a:lnTo>
                    <a:lnTo>
                      <a:pt x="23813" y="38100"/>
                    </a:lnTo>
                    <a:close/>
                    <a:moveTo>
                      <a:pt x="6667" y="24765"/>
                    </a:moveTo>
                    <a:cubicBezTo>
                      <a:pt x="6667" y="36195"/>
                      <a:pt x="15240" y="44768"/>
                      <a:pt x="25717" y="44768"/>
                    </a:cubicBezTo>
                    <a:cubicBezTo>
                      <a:pt x="36195" y="44768"/>
                      <a:pt x="44767" y="36195"/>
                      <a:pt x="44767" y="24765"/>
                    </a:cubicBezTo>
                    <a:cubicBezTo>
                      <a:pt x="44767" y="13335"/>
                      <a:pt x="36195" y="4763"/>
                      <a:pt x="25717" y="4763"/>
                    </a:cubicBezTo>
                    <a:cubicBezTo>
                      <a:pt x="15240" y="5715"/>
                      <a:pt x="6667" y="14288"/>
                      <a:pt x="6667" y="24765"/>
                    </a:cubicBezTo>
                    <a:lnTo>
                      <a:pt x="6667" y="24765"/>
                    </a:lnTo>
                    <a:close/>
                    <a:moveTo>
                      <a:pt x="51435" y="24765"/>
                    </a:moveTo>
                    <a:cubicBezTo>
                      <a:pt x="51435" y="39053"/>
                      <a:pt x="40005" y="49530"/>
                      <a:pt x="25717" y="49530"/>
                    </a:cubicBezTo>
                    <a:cubicBezTo>
                      <a:pt x="11430" y="49530"/>
                      <a:pt x="0" y="38100"/>
                      <a:pt x="0" y="24765"/>
                    </a:cubicBezTo>
                    <a:cubicBezTo>
                      <a:pt x="0" y="10478"/>
                      <a:pt x="11430" y="0"/>
                      <a:pt x="25717" y="0"/>
                    </a:cubicBezTo>
                    <a:cubicBezTo>
                      <a:pt x="40005" y="0"/>
                      <a:pt x="51435" y="11430"/>
                      <a:pt x="51435" y="24765"/>
                    </a:cubicBezTo>
                    <a:lnTo>
                      <a:pt x="51435" y="2476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grpSp>
        <p:grpSp>
          <p:nvGrpSpPr>
            <p:cNvPr id="51" name="Google Shape;51;p3"/>
            <p:cNvGrpSpPr/>
            <p:nvPr/>
          </p:nvGrpSpPr>
          <p:grpSpPr>
            <a:xfrm>
              <a:off x="4514850" y="3133725"/>
              <a:ext cx="709612" cy="591502"/>
              <a:chOff x="4514850" y="3133725"/>
              <a:chExt cx="709612" cy="591502"/>
            </a:xfrm>
          </p:grpSpPr>
          <p:sp>
            <p:nvSpPr>
              <p:cNvPr id="52" name="Google Shape;52;p3"/>
              <p:cNvSpPr/>
              <p:nvPr/>
            </p:nvSpPr>
            <p:spPr>
              <a:xfrm>
                <a:off x="4514850" y="3133725"/>
                <a:ext cx="709612" cy="591502"/>
              </a:xfrm>
              <a:custGeom>
                <a:rect b="b" l="l" r="r" t="t"/>
                <a:pathLst>
                  <a:path extrusionOk="0" h="591502" w="709612">
                    <a:moveTo>
                      <a:pt x="650558" y="532448"/>
                    </a:moveTo>
                    <a:lnTo>
                      <a:pt x="59055" y="532448"/>
                    </a:lnTo>
                    <a:lnTo>
                      <a:pt x="59055" y="59055"/>
                    </a:lnTo>
                    <a:lnTo>
                      <a:pt x="473393" y="59055"/>
                    </a:lnTo>
                    <a:lnTo>
                      <a:pt x="473393" y="0"/>
                    </a:lnTo>
                    <a:lnTo>
                      <a:pt x="0" y="0"/>
                    </a:lnTo>
                    <a:lnTo>
                      <a:pt x="0" y="591503"/>
                    </a:lnTo>
                    <a:lnTo>
                      <a:pt x="709613" y="591503"/>
                    </a:lnTo>
                    <a:lnTo>
                      <a:pt x="709613" y="236220"/>
                    </a:lnTo>
                    <a:lnTo>
                      <a:pt x="650558" y="23622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sp>
            <p:nvSpPr>
              <p:cNvPr id="53" name="Google Shape;53;p3"/>
              <p:cNvSpPr/>
              <p:nvPr/>
            </p:nvSpPr>
            <p:spPr>
              <a:xfrm>
                <a:off x="5165407" y="3251835"/>
                <a:ext cx="59055" cy="59055"/>
              </a:xfrm>
              <a:custGeom>
                <a:rect b="b" l="l" r="r" t="t"/>
                <a:pathLst>
                  <a:path extrusionOk="0" h="59055" w="59055">
                    <a:moveTo>
                      <a:pt x="0" y="0"/>
                    </a:moveTo>
                    <a:lnTo>
                      <a:pt x="59055" y="0"/>
                    </a:lnTo>
                    <a:lnTo>
                      <a:pt x="59055" y="59055"/>
                    </a:lnTo>
                    <a:lnTo>
                      <a:pt x="0" y="5905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sp>
            <p:nvSpPr>
              <p:cNvPr id="54" name="Google Shape;54;p3"/>
              <p:cNvSpPr/>
              <p:nvPr/>
            </p:nvSpPr>
            <p:spPr>
              <a:xfrm>
                <a:off x="5047297" y="3133725"/>
                <a:ext cx="59055" cy="59055"/>
              </a:xfrm>
              <a:custGeom>
                <a:rect b="b" l="l" r="r" t="t"/>
                <a:pathLst>
                  <a:path extrusionOk="0" h="59055" w="59055">
                    <a:moveTo>
                      <a:pt x="0" y="0"/>
                    </a:moveTo>
                    <a:lnTo>
                      <a:pt x="59055" y="0"/>
                    </a:lnTo>
                    <a:lnTo>
                      <a:pt x="59055" y="59055"/>
                    </a:lnTo>
                    <a:lnTo>
                      <a:pt x="0" y="5905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sp>
            <p:nvSpPr>
              <p:cNvPr id="55" name="Google Shape;55;p3"/>
              <p:cNvSpPr/>
              <p:nvPr/>
            </p:nvSpPr>
            <p:spPr>
              <a:xfrm>
                <a:off x="5165407" y="3133725"/>
                <a:ext cx="59055" cy="59055"/>
              </a:xfrm>
              <a:custGeom>
                <a:rect b="b" l="l" r="r" t="t"/>
                <a:pathLst>
                  <a:path extrusionOk="0" h="59055" w="59055">
                    <a:moveTo>
                      <a:pt x="0" y="0"/>
                    </a:moveTo>
                    <a:lnTo>
                      <a:pt x="59055" y="0"/>
                    </a:lnTo>
                    <a:lnTo>
                      <a:pt x="59055" y="59055"/>
                    </a:lnTo>
                    <a:lnTo>
                      <a:pt x="0" y="5905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grpSp>
            <p:nvGrpSpPr>
              <p:cNvPr id="56" name="Google Shape;56;p3"/>
              <p:cNvGrpSpPr/>
              <p:nvPr/>
            </p:nvGrpSpPr>
            <p:grpSpPr>
              <a:xfrm>
                <a:off x="4633912" y="3400425"/>
                <a:ext cx="205739" cy="205739"/>
                <a:chOff x="4633912" y="3400425"/>
                <a:chExt cx="205739" cy="205739"/>
              </a:xfrm>
            </p:grpSpPr>
            <p:sp>
              <p:nvSpPr>
                <p:cNvPr id="57" name="Google Shape;57;p3"/>
                <p:cNvSpPr/>
                <p:nvPr/>
              </p:nvSpPr>
              <p:spPr>
                <a:xfrm>
                  <a:off x="4726305" y="3453764"/>
                  <a:ext cx="29527" cy="70485"/>
                </a:xfrm>
                <a:custGeom>
                  <a:rect b="b" l="l" r="r" t="t"/>
                  <a:pathLst>
                    <a:path extrusionOk="0" h="70485" w="29527">
                      <a:moveTo>
                        <a:pt x="29527" y="17145"/>
                      </a:moveTo>
                      <a:lnTo>
                        <a:pt x="29527" y="54293"/>
                      </a:lnTo>
                      <a:cubicBezTo>
                        <a:pt x="29527" y="65723"/>
                        <a:pt x="24765" y="70485"/>
                        <a:pt x="16192" y="70485"/>
                      </a:cubicBezTo>
                      <a:cubicBezTo>
                        <a:pt x="5715" y="70485"/>
                        <a:pt x="0" y="63818"/>
                        <a:pt x="0" y="54293"/>
                      </a:cubicBezTo>
                      <a:lnTo>
                        <a:pt x="0" y="17145"/>
                      </a:lnTo>
                      <a:cubicBezTo>
                        <a:pt x="0" y="8573"/>
                        <a:pt x="2857" y="0"/>
                        <a:pt x="15240" y="0"/>
                      </a:cubicBezTo>
                      <a:cubicBezTo>
                        <a:pt x="26670" y="0"/>
                        <a:pt x="29527" y="6668"/>
                        <a:pt x="29527" y="1714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sp>
              <p:nvSpPr>
                <p:cNvPr id="58" name="Google Shape;58;p3"/>
                <p:cNvSpPr/>
                <p:nvPr/>
              </p:nvSpPr>
              <p:spPr>
                <a:xfrm>
                  <a:off x="4633912" y="3400425"/>
                  <a:ext cx="205739" cy="205739"/>
                </a:xfrm>
                <a:custGeom>
                  <a:rect b="b" l="l" r="r" t="t"/>
                  <a:pathLst>
                    <a:path extrusionOk="0" h="205739" w="205739">
                      <a:moveTo>
                        <a:pt x="102870" y="0"/>
                      </a:moveTo>
                      <a:cubicBezTo>
                        <a:pt x="45720" y="0"/>
                        <a:pt x="0" y="46673"/>
                        <a:pt x="0" y="102870"/>
                      </a:cubicBezTo>
                      <a:cubicBezTo>
                        <a:pt x="0" y="159068"/>
                        <a:pt x="46672" y="205740"/>
                        <a:pt x="102870" y="205740"/>
                      </a:cubicBezTo>
                      <a:cubicBezTo>
                        <a:pt x="159068" y="205740"/>
                        <a:pt x="205740" y="159068"/>
                        <a:pt x="205740" y="102870"/>
                      </a:cubicBezTo>
                      <a:cubicBezTo>
                        <a:pt x="205740" y="46673"/>
                        <a:pt x="160020" y="0"/>
                        <a:pt x="102870" y="0"/>
                      </a:cubicBezTo>
                      <a:close/>
                      <a:moveTo>
                        <a:pt x="143828" y="105727"/>
                      </a:moveTo>
                      <a:cubicBezTo>
                        <a:pt x="143828" y="125730"/>
                        <a:pt x="130493" y="140970"/>
                        <a:pt x="113348" y="140970"/>
                      </a:cubicBezTo>
                      <a:cubicBezTo>
                        <a:pt x="105728" y="140970"/>
                        <a:pt x="93345" y="138113"/>
                        <a:pt x="93345" y="131445"/>
                      </a:cubicBezTo>
                      <a:lnTo>
                        <a:pt x="93345" y="177165"/>
                      </a:lnTo>
                      <a:cubicBezTo>
                        <a:pt x="93345" y="180975"/>
                        <a:pt x="88582" y="182880"/>
                        <a:pt x="85725" y="182880"/>
                      </a:cubicBezTo>
                      <a:lnTo>
                        <a:pt x="78105" y="182880"/>
                      </a:lnTo>
                      <a:cubicBezTo>
                        <a:pt x="75248" y="182880"/>
                        <a:pt x="70485" y="180975"/>
                        <a:pt x="70485" y="177165"/>
                      </a:cubicBezTo>
                      <a:lnTo>
                        <a:pt x="70485" y="42863"/>
                      </a:lnTo>
                      <a:cubicBezTo>
                        <a:pt x="70485" y="39052"/>
                        <a:pt x="75248" y="36195"/>
                        <a:pt x="78105" y="36195"/>
                      </a:cubicBezTo>
                      <a:lnTo>
                        <a:pt x="85725" y="36195"/>
                      </a:lnTo>
                      <a:cubicBezTo>
                        <a:pt x="88582" y="36195"/>
                        <a:pt x="92393" y="39052"/>
                        <a:pt x="92393" y="42863"/>
                      </a:cubicBezTo>
                      <a:lnTo>
                        <a:pt x="92393" y="43815"/>
                      </a:lnTo>
                      <a:cubicBezTo>
                        <a:pt x="92393" y="39052"/>
                        <a:pt x="102870" y="35243"/>
                        <a:pt x="111443" y="35243"/>
                      </a:cubicBezTo>
                      <a:cubicBezTo>
                        <a:pt x="130493" y="35243"/>
                        <a:pt x="142875" y="47625"/>
                        <a:pt x="142875" y="71438"/>
                      </a:cubicBezTo>
                      <a:lnTo>
                        <a:pt x="142875" y="10572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grpSp>
        </p:grpSp>
      </p:grpSp>
      <p:grpSp>
        <p:nvGrpSpPr>
          <p:cNvPr id="59" name="Google Shape;59;p3"/>
          <p:cNvGrpSpPr/>
          <p:nvPr/>
        </p:nvGrpSpPr>
        <p:grpSpPr>
          <a:xfrm>
            <a:off x="11166229" y="672495"/>
            <a:ext cx="342900" cy="341777"/>
            <a:chOff x="11166229" y="672495"/>
            <a:chExt cx="342900" cy="341777"/>
          </a:xfrm>
        </p:grpSpPr>
        <p:sp>
          <p:nvSpPr>
            <p:cNvPr id="60" name="Google Shape;60;p3"/>
            <p:cNvSpPr/>
            <p:nvPr/>
          </p:nvSpPr>
          <p:spPr>
            <a:xfrm>
              <a:off x="11166229" y="672495"/>
              <a:ext cx="110819" cy="1108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61" name="Google Shape;61;p3"/>
            <p:cNvSpPr/>
            <p:nvPr/>
          </p:nvSpPr>
          <p:spPr>
            <a:xfrm>
              <a:off x="11398310" y="672495"/>
              <a:ext cx="110819" cy="1108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62" name="Google Shape;62;p3"/>
            <p:cNvSpPr/>
            <p:nvPr/>
          </p:nvSpPr>
          <p:spPr>
            <a:xfrm>
              <a:off x="11398310" y="903453"/>
              <a:ext cx="110819" cy="1108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grpSp>
      <p:sp>
        <p:nvSpPr>
          <p:cNvPr id="63" name="Google Shape;63;p3"/>
          <p:cNvSpPr txBox="1"/>
          <p:nvPr>
            <p:ph type="ctrTitle"/>
          </p:nvPr>
        </p:nvSpPr>
        <p:spPr>
          <a:xfrm>
            <a:off x="846209" y="2859899"/>
            <a:ext cx="4789658" cy="1905532"/>
          </a:xfrm>
          <a:prstGeom prst="rect">
            <a:avLst/>
          </a:prstGeom>
          <a:noFill/>
          <a:ln>
            <a:noFill/>
          </a:ln>
        </p:spPr>
        <p:txBody>
          <a:bodyPr anchorCtr="0" anchor="t" bIns="45700" lIns="91425" spcFirstLastPara="1" rIns="91425" wrap="square" tIns="45700">
            <a:normAutofit/>
          </a:bodyPr>
          <a:lstStyle>
            <a:lvl1pPr lvl="0" marR="0" algn="l">
              <a:lnSpc>
                <a:spcPct val="100000"/>
              </a:lnSpc>
              <a:spcBef>
                <a:spcPts val="0"/>
              </a:spcBef>
              <a:spcAft>
                <a:spcPts val="0"/>
              </a:spcAft>
              <a:buClr>
                <a:schemeClr val="accent6"/>
              </a:buClr>
              <a:buSzPts val="2800"/>
              <a:buFont typeface="Rubik"/>
              <a:buNone/>
              <a:defRPr b="1" i="1" sz="2800" u="none" cap="none" strike="noStrike">
                <a:solidFill>
                  <a:schemeClr val="accent6"/>
                </a:solidFill>
                <a:latin typeface="Rubik"/>
                <a:ea typeface="Rubik"/>
                <a:cs typeface="Rubik"/>
                <a:sym typeface="Rubik"/>
              </a:defRPr>
            </a:lvl1pPr>
            <a:lvl2pPr lvl="1" algn="l">
              <a:lnSpc>
                <a:spcPct val="100000"/>
              </a:lnSpc>
              <a:spcBef>
                <a:spcPts val="0"/>
              </a:spcBef>
              <a:spcAft>
                <a:spcPts val="0"/>
              </a:spcAft>
              <a:buClr>
                <a:schemeClr val="accent6"/>
              </a:buClr>
              <a:buSzPts val="1400"/>
              <a:buNone/>
              <a:defRPr sz="1800">
                <a:solidFill>
                  <a:schemeClr val="accent6"/>
                </a:solidFill>
              </a:defRPr>
            </a:lvl2pPr>
            <a:lvl3pPr lvl="2" algn="l">
              <a:lnSpc>
                <a:spcPct val="100000"/>
              </a:lnSpc>
              <a:spcBef>
                <a:spcPts val="0"/>
              </a:spcBef>
              <a:spcAft>
                <a:spcPts val="0"/>
              </a:spcAft>
              <a:buClr>
                <a:schemeClr val="accent6"/>
              </a:buClr>
              <a:buSzPts val="1400"/>
              <a:buNone/>
              <a:defRPr sz="1800">
                <a:solidFill>
                  <a:schemeClr val="accent6"/>
                </a:solidFill>
              </a:defRPr>
            </a:lvl3pPr>
            <a:lvl4pPr lvl="3" algn="l">
              <a:lnSpc>
                <a:spcPct val="100000"/>
              </a:lnSpc>
              <a:spcBef>
                <a:spcPts val="0"/>
              </a:spcBef>
              <a:spcAft>
                <a:spcPts val="0"/>
              </a:spcAft>
              <a:buClr>
                <a:schemeClr val="accent6"/>
              </a:buClr>
              <a:buSzPts val="1400"/>
              <a:buNone/>
              <a:defRPr sz="1800">
                <a:solidFill>
                  <a:schemeClr val="accent6"/>
                </a:solidFill>
              </a:defRPr>
            </a:lvl4pPr>
            <a:lvl5pPr lvl="4" algn="l">
              <a:lnSpc>
                <a:spcPct val="100000"/>
              </a:lnSpc>
              <a:spcBef>
                <a:spcPts val="0"/>
              </a:spcBef>
              <a:spcAft>
                <a:spcPts val="0"/>
              </a:spcAft>
              <a:buClr>
                <a:schemeClr val="accent6"/>
              </a:buClr>
              <a:buSzPts val="1400"/>
              <a:buNone/>
              <a:defRPr sz="1800">
                <a:solidFill>
                  <a:schemeClr val="accent6"/>
                </a:solidFill>
              </a:defRPr>
            </a:lvl5pPr>
            <a:lvl6pPr lvl="5" algn="l">
              <a:lnSpc>
                <a:spcPct val="100000"/>
              </a:lnSpc>
              <a:spcBef>
                <a:spcPts val="0"/>
              </a:spcBef>
              <a:spcAft>
                <a:spcPts val="0"/>
              </a:spcAft>
              <a:buClr>
                <a:schemeClr val="accent6"/>
              </a:buClr>
              <a:buSzPts val="1400"/>
              <a:buNone/>
              <a:defRPr sz="1800">
                <a:solidFill>
                  <a:schemeClr val="accent6"/>
                </a:solidFill>
              </a:defRPr>
            </a:lvl6pPr>
            <a:lvl7pPr lvl="6" algn="l">
              <a:lnSpc>
                <a:spcPct val="100000"/>
              </a:lnSpc>
              <a:spcBef>
                <a:spcPts val="0"/>
              </a:spcBef>
              <a:spcAft>
                <a:spcPts val="0"/>
              </a:spcAft>
              <a:buClr>
                <a:schemeClr val="accent6"/>
              </a:buClr>
              <a:buSzPts val="1400"/>
              <a:buNone/>
              <a:defRPr sz="1800">
                <a:solidFill>
                  <a:schemeClr val="accent6"/>
                </a:solidFill>
              </a:defRPr>
            </a:lvl7pPr>
            <a:lvl8pPr lvl="7" algn="l">
              <a:lnSpc>
                <a:spcPct val="100000"/>
              </a:lnSpc>
              <a:spcBef>
                <a:spcPts val="0"/>
              </a:spcBef>
              <a:spcAft>
                <a:spcPts val="0"/>
              </a:spcAft>
              <a:buClr>
                <a:schemeClr val="accent6"/>
              </a:buClr>
              <a:buSzPts val="1400"/>
              <a:buNone/>
              <a:defRPr sz="1800">
                <a:solidFill>
                  <a:schemeClr val="accent6"/>
                </a:solidFill>
              </a:defRPr>
            </a:lvl8pPr>
            <a:lvl9pPr lvl="8" algn="l">
              <a:lnSpc>
                <a:spcPct val="100000"/>
              </a:lnSpc>
              <a:spcBef>
                <a:spcPts val="0"/>
              </a:spcBef>
              <a:spcAft>
                <a:spcPts val="0"/>
              </a:spcAft>
              <a:buClr>
                <a:schemeClr val="accent6"/>
              </a:buClr>
              <a:buSzPts val="1400"/>
              <a:buNone/>
              <a:defRPr sz="1800">
                <a:solidFill>
                  <a:schemeClr val="accent6"/>
                </a:solidFill>
              </a:defRPr>
            </a:lvl9pPr>
          </a:lstStyle>
          <a:p/>
        </p:txBody>
      </p:sp>
      <p:sp>
        <p:nvSpPr>
          <p:cNvPr id="64" name="Google Shape;64;p3"/>
          <p:cNvSpPr txBox="1"/>
          <p:nvPr>
            <p:ph idx="1" type="body"/>
          </p:nvPr>
        </p:nvSpPr>
        <p:spPr>
          <a:xfrm>
            <a:off x="5695100" y="3200894"/>
            <a:ext cx="5831281" cy="1564537"/>
          </a:xfrm>
          <a:prstGeom prst="rect">
            <a:avLst/>
          </a:prstGeom>
          <a:noFill/>
          <a:ln>
            <a:noFill/>
          </a:ln>
        </p:spPr>
        <p:txBody>
          <a:bodyPr anchorCtr="0" anchor="t" bIns="45700" lIns="285750" spcFirstLastPara="1" rIns="91425" wrap="square" tIns="45700">
            <a:normAutofit/>
          </a:bodyPr>
          <a:lstStyle>
            <a:lvl1pPr indent="-228600" lvl="0" marL="457200" marR="0" rtl="0" algn="l">
              <a:lnSpc>
                <a:spcPct val="100000"/>
              </a:lnSpc>
              <a:spcBef>
                <a:spcPts val="0"/>
              </a:spcBef>
              <a:spcAft>
                <a:spcPts val="0"/>
              </a:spcAft>
              <a:buClr>
                <a:schemeClr val="dk1"/>
              </a:buClr>
              <a:buSzPts val="1200"/>
              <a:buFont typeface="Corbel"/>
              <a:buNone/>
              <a:defRPr b="0" i="0" sz="1600" u="none" cap="none" strike="noStrike">
                <a:solidFill>
                  <a:schemeClr val="dk1"/>
                </a:solidFill>
                <a:latin typeface="Rubik"/>
                <a:ea typeface="Rubik"/>
                <a:cs typeface="Rubik"/>
                <a:sym typeface="Rubik"/>
              </a:defRPr>
            </a:lvl1pPr>
            <a:lvl2pPr indent="-228600" lvl="1" marL="914400" marR="0" rtl="0" algn="l">
              <a:lnSpc>
                <a:spcPct val="90000"/>
              </a:lnSpc>
              <a:spcBef>
                <a:spcPts val="300"/>
              </a:spcBef>
              <a:spcAft>
                <a:spcPts val="0"/>
              </a:spcAft>
              <a:buClr>
                <a:schemeClr val="dk1"/>
              </a:buClr>
              <a:buSzPts val="1200"/>
              <a:buFont typeface="Corbel"/>
              <a:buNone/>
              <a:defRPr b="0" i="0" sz="1500" u="none" cap="none" strike="noStrike">
                <a:solidFill>
                  <a:schemeClr val="dk1"/>
                </a:solidFill>
                <a:latin typeface="Rubik"/>
                <a:ea typeface="Rubik"/>
                <a:cs typeface="Rubik"/>
                <a:sym typeface="Rubik"/>
              </a:defRPr>
            </a:lvl2pPr>
            <a:lvl3pPr indent="-228600" lvl="2" marL="1371600" marR="0" rtl="0" algn="l">
              <a:lnSpc>
                <a:spcPct val="90000"/>
              </a:lnSpc>
              <a:spcBef>
                <a:spcPts val="400"/>
              </a:spcBef>
              <a:spcAft>
                <a:spcPts val="0"/>
              </a:spcAft>
              <a:buClr>
                <a:schemeClr val="dk1"/>
              </a:buClr>
              <a:buSzPts val="1200"/>
              <a:buFont typeface="Corbel"/>
              <a:buNone/>
              <a:defRPr b="0" i="0" sz="1500" u="none" cap="none" strike="noStrike">
                <a:solidFill>
                  <a:schemeClr val="dk1"/>
                </a:solidFill>
                <a:latin typeface="Rubik"/>
                <a:ea typeface="Rubik"/>
                <a:cs typeface="Rubik"/>
                <a:sym typeface="Rubik"/>
              </a:defRPr>
            </a:lvl3pPr>
            <a:lvl4pPr indent="-228600" lvl="3" marL="1828800" marR="0" rtl="0" algn="l">
              <a:lnSpc>
                <a:spcPct val="90000"/>
              </a:lnSpc>
              <a:spcBef>
                <a:spcPts val="400"/>
              </a:spcBef>
              <a:spcAft>
                <a:spcPts val="0"/>
              </a:spcAft>
              <a:buClr>
                <a:schemeClr val="dk1"/>
              </a:buClr>
              <a:buSzPts val="1200"/>
              <a:buFont typeface="Corbel"/>
              <a:buNone/>
              <a:defRPr b="0" i="0" sz="1500" u="none" cap="none" strike="noStrike">
                <a:solidFill>
                  <a:schemeClr val="dk1"/>
                </a:solidFill>
                <a:latin typeface="Rubik"/>
                <a:ea typeface="Rubik"/>
                <a:cs typeface="Rubik"/>
                <a:sym typeface="Rubik"/>
              </a:defRPr>
            </a:lvl4pPr>
            <a:lvl5pPr indent="-228600" lvl="4" marL="2286000" marR="0" rtl="0" algn="l">
              <a:lnSpc>
                <a:spcPct val="90000"/>
              </a:lnSpc>
              <a:spcBef>
                <a:spcPts val="400"/>
              </a:spcBef>
              <a:spcAft>
                <a:spcPts val="0"/>
              </a:spcAft>
              <a:buClr>
                <a:schemeClr val="dk1"/>
              </a:buClr>
              <a:buSzPts val="1200"/>
              <a:buFont typeface="Corbel"/>
              <a:buNone/>
              <a:defRPr b="0" i="0" sz="1500" u="none" cap="none" strike="noStrike">
                <a:solidFill>
                  <a:schemeClr val="dk1"/>
                </a:solidFill>
                <a:latin typeface="Rubik"/>
                <a:ea typeface="Rubik"/>
                <a:cs typeface="Rubik"/>
                <a:sym typeface="Rubik"/>
              </a:defRPr>
            </a:lvl5pPr>
            <a:lvl6pPr indent="-309879" lvl="5" marL="2743200" marR="0" rtl="0" algn="l">
              <a:lnSpc>
                <a:spcPct val="90000"/>
              </a:lnSpc>
              <a:spcBef>
                <a:spcPts val="400"/>
              </a:spcBef>
              <a:spcAft>
                <a:spcPts val="0"/>
              </a:spcAft>
              <a:buClr>
                <a:schemeClr val="dk1"/>
              </a:buClr>
              <a:buSzPts val="1280"/>
              <a:buFont typeface="Corbel"/>
              <a:buChar char="•"/>
              <a:defRPr b="0" i="0" sz="1600" u="none" cap="none" strike="noStrike">
                <a:solidFill>
                  <a:schemeClr val="dk1"/>
                </a:solidFill>
                <a:latin typeface="Rubik"/>
                <a:ea typeface="Rubik"/>
                <a:cs typeface="Rubik"/>
                <a:sym typeface="Rubik"/>
              </a:defRPr>
            </a:lvl6pPr>
            <a:lvl7pPr indent="-309879" lvl="6" marL="3200400" marR="0" rtl="0" algn="l">
              <a:lnSpc>
                <a:spcPct val="90000"/>
              </a:lnSpc>
              <a:spcBef>
                <a:spcPts val="400"/>
              </a:spcBef>
              <a:spcAft>
                <a:spcPts val="0"/>
              </a:spcAft>
              <a:buClr>
                <a:schemeClr val="dk1"/>
              </a:buClr>
              <a:buSzPts val="1280"/>
              <a:buFont typeface="Corbel"/>
              <a:buChar char="•"/>
              <a:defRPr b="0" i="0" sz="1600" u="none" cap="none" strike="noStrike">
                <a:solidFill>
                  <a:schemeClr val="dk1"/>
                </a:solidFill>
                <a:latin typeface="Rubik"/>
                <a:ea typeface="Rubik"/>
                <a:cs typeface="Rubik"/>
                <a:sym typeface="Rubik"/>
              </a:defRPr>
            </a:lvl7pPr>
            <a:lvl8pPr indent="-309879" lvl="7" marL="3657600" marR="0" rtl="0" algn="l">
              <a:lnSpc>
                <a:spcPct val="90000"/>
              </a:lnSpc>
              <a:spcBef>
                <a:spcPts val="400"/>
              </a:spcBef>
              <a:spcAft>
                <a:spcPts val="0"/>
              </a:spcAft>
              <a:buClr>
                <a:schemeClr val="dk1"/>
              </a:buClr>
              <a:buSzPts val="1280"/>
              <a:buFont typeface="Corbel"/>
              <a:buChar char="•"/>
              <a:defRPr b="0" i="0" sz="1600" u="none" cap="none" strike="noStrike">
                <a:solidFill>
                  <a:schemeClr val="dk1"/>
                </a:solidFill>
                <a:latin typeface="Rubik"/>
                <a:ea typeface="Rubik"/>
                <a:cs typeface="Rubik"/>
                <a:sym typeface="Rubik"/>
              </a:defRPr>
            </a:lvl8pPr>
            <a:lvl9pPr indent="-309879" lvl="8" marL="4114800" marR="0" rtl="0" algn="l">
              <a:lnSpc>
                <a:spcPct val="90000"/>
              </a:lnSpc>
              <a:spcBef>
                <a:spcPts val="400"/>
              </a:spcBef>
              <a:spcAft>
                <a:spcPts val="400"/>
              </a:spcAft>
              <a:buClr>
                <a:schemeClr val="dk1"/>
              </a:buClr>
              <a:buSzPts val="1280"/>
              <a:buFont typeface="Corbel"/>
              <a:buChar char="•"/>
              <a:defRPr b="0" i="0" sz="1600" u="none" cap="none" strike="noStrike">
                <a:solidFill>
                  <a:schemeClr val="dk1"/>
                </a:solidFill>
                <a:latin typeface="Rubik"/>
                <a:ea typeface="Rubik"/>
                <a:cs typeface="Rubik"/>
                <a:sym typeface="Rubik"/>
              </a:defRPr>
            </a:lvl9pPr>
          </a:lstStyle>
          <a:p/>
        </p:txBody>
      </p:sp>
      <p:sp>
        <p:nvSpPr>
          <p:cNvPr id="65" name="Google Shape;65;p3"/>
          <p:cNvSpPr txBox="1"/>
          <p:nvPr/>
        </p:nvSpPr>
        <p:spPr>
          <a:xfrm>
            <a:off x="5884443" y="2950787"/>
            <a:ext cx="1214584"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Rubik"/>
              <a:buNone/>
            </a:pPr>
            <a:r>
              <a:rPr b="0" i="0" lang="en-US" sz="1100" u="none" cap="none" strike="noStrike">
                <a:solidFill>
                  <a:schemeClr val="dk1"/>
                </a:solidFill>
                <a:latin typeface="Rubik"/>
                <a:ea typeface="Rubik"/>
                <a:cs typeface="Rubik"/>
                <a:sym typeface="Rubik"/>
              </a:rPr>
              <a:t>Presented By:</a:t>
            </a:r>
            <a:endParaRPr b="0" i="0" sz="2400" u="none" cap="none" strike="noStrike">
              <a:solidFill>
                <a:schemeClr val="dk1"/>
              </a:solidFill>
              <a:latin typeface="Rubik"/>
              <a:ea typeface="Rubik"/>
              <a:cs typeface="Rubik"/>
              <a:sym typeface="Rubik"/>
            </a:endParaRPr>
          </a:p>
        </p:txBody>
      </p:sp>
      <p:grpSp>
        <p:nvGrpSpPr>
          <p:cNvPr id="66" name="Google Shape;66;p3"/>
          <p:cNvGrpSpPr/>
          <p:nvPr/>
        </p:nvGrpSpPr>
        <p:grpSpPr>
          <a:xfrm>
            <a:off x="-1" y="0"/>
            <a:ext cx="12201538" cy="1856079"/>
            <a:chOff x="-1" y="0"/>
            <a:chExt cx="12201538" cy="1856079"/>
          </a:xfrm>
        </p:grpSpPr>
        <p:sp>
          <p:nvSpPr>
            <p:cNvPr id="67" name="Google Shape;67;p3"/>
            <p:cNvSpPr/>
            <p:nvPr/>
          </p:nvSpPr>
          <p:spPr>
            <a:xfrm>
              <a:off x="-1" y="0"/>
              <a:ext cx="12192000" cy="14748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grpSp>
          <p:nvGrpSpPr>
            <p:cNvPr id="68" name="Google Shape;68;p3"/>
            <p:cNvGrpSpPr/>
            <p:nvPr/>
          </p:nvGrpSpPr>
          <p:grpSpPr>
            <a:xfrm>
              <a:off x="125" y="998829"/>
              <a:ext cx="12201412" cy="857250"/>
              <a:chOff x="2916944" y="1485624"/>
              <a:chExt cx="8185022" cy="857250"/>
            </a:xfrm>
          </p:grpSpPr>
          <p:sp>
            <p:nvSpPr>
              <p:cNvPr id="69" name="Google Shape;69;p3"/>
              <p:cNvSpPr/>
              <p:nvPr/>
            </p:nvSpPr>
            <p:spPr>
              <a:xfrm>
                <a:off x="3557848" y="1878053"/>
                <a:ext cx="6980872" cy="337185"/>
              </a:xfrm>
              <a:custGeom>
                <a:rect b="b" l="l" r="r" t="t"/>
                <a:pathLst>
                  <a:path extrusionOk="0" h="337185" w="6980872">
                    <a:moveTo>
                      <a:pt x="6980873" y="337185"/>
                    </a:moveTo>
                    <a:lnTo>
                      <a:pt x="3489960" y="165735"/>
                    </a:lnTo>
                    <a:lnTo>
                      <a:pt x="0" y="337185"/>
                    </a:lnTo>
                    <a:lnTo>
                      <a:pt x="0" y="0"/>
                    </a:lnTo>
                    <a:lnTo>
                      <a:pt x="6980873" y="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sp>
            <p:nvSpPr>
              <p:cNvPr id="70" name="Google Shape;70;p3"/>
              <p:cNvSpPr/>
              <p:nvPr/>
            </p:nvSpPr>
            <p:spPr>
              <a:xfrm>
                <a:off x="2916944" y="1485624"/>
                <a:ext cx="8185022" cy="857250"/>
              </a:xfrm>
              <a:custGeom>
                <a:rect b="b" l="l" r="r" t="t"/>
                <a:pathLst>
                  <a:path extrusionOk="0" h="857250" w="7543799">
                    <a:moveTo>
                      <a:pt x="7543800" y="857250"/>
                    </a:moveTo>
                    <a:lnTo>
                      <a:pt x="3771900" y="666750"/>
                    </a:lnTo>
                    <a:lnTo>
                      <a:pt x="0" y="857250"/>
                    </a:lnTo>
                    <a:lnTo>
                      <a:pt x="0" y="0"/>
                    </a:lnTo>
                    <a:lnTo>
                      <a:pt x="7543800" y="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grpSp>
      </p:grpSp>
      <p:grpSp>
        <p:nvGrpSpPr>
          <p:cNvPr id="71" name="Google Shape;71;p3"/>
          <p:cNvGrpSpPr/>
          <p:nvPr/>
        </p:nvGrpSpPr>
        <p:grpSpPr>
          <a:xfrm>
            <a:off x="11166229" y="672495"/>
            <a:ext cx="342781" cy="341658"/>
            <a:chOff x="11166229" y="672495"/>
            <a:chExt cx="342781" cy="341658"/>
          </a:xfrm>
        </p:grpSpPr>
        <p:sp>
          <p:nvSpPr>
            <p:cNvPr id="72" name="Google Shape;72;p3"/>
            <p:cNvSpPr/>
            <p:nvPr/>
          </p:nvSpPr>
          <p:spPr>
            <a:xfrm>
              <a:off x="11166229" y="672495"/>
              <a:ext cx="110700" cy="110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73" name="Google Shape;73;p3"/>
            <p:cNvSpPr/>
            <p:nvPr/>
          </p:nvSpPr>
          <p:spPr>
            <a:xfrm>
              <a:off x="11398310" y="672495"/>
              <a:ext cx="110700" cy="110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74" name="Google Shape;74;p3"/>
            <p:cNvSpPr/>
            <p:nvPr/>
          </p:nvSpPr>
          <p:spPr>
            <a:xfrm>
              <a:off x="11398310" y="903453"/>
              <a:ext cx="110700" cy="110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grpSp>
      <p:pic>
        <p:nvPicPr>
          <p:cNvPr id="75" name="Google Shape;75;p3"/>
          <p:cNvPicPr preferRelativeResize="0"/>
          <p:nvPr/>
        </p:nvPicPr>
        <p:blipFill>
          <a:blip r:embed="rId2">
            <a:alphaModFix/>
          </a:blip>
          <a:stretch>
            <a:fillRect/>
          </a:stretch>
        </p:blipFill>
        <p:spPr>
          <a:xfrm>
            <a:off x="846200" y="512837"/>
            <a:ext cx="3194375" cy="814550"/>
          </a:xfrm>
          <a:prstGeom prst="rect">
            <a:avLst/>
          </a:prstGeom>
          <a:noFill/>
          <a:ln>
            <a:noFill/>
          </a:ln>
        </p:spPr>
      </p:pic>
      <p:pic>
        <p:nvPicPr>
          <p:cNvPr id="76" name="Google Shape;76;p3"/>
          <p:cNvPicPr preferRelativeResize="0"/>
          <p:nvPr/>
        </p:nvPicPr>
        <p:blipFill>
          <a:blip r:embed="rId3">
            <a:alphaModFix/>
          </a:blip>
          <a:stretch>
            <a:fillRect/>
          </a:stretch>
        </p:blipFill>
        <p:spPr>
          <a:xfrm>
            <a:off x="1019300" y="5474306"/>
            <a:ext cx="671436" cy="914400"/>
          </a:xfrm>
          <a:prstGeom prst="rect">
            <a:avLst/>
          </a:prstGeom>
          <a:noFill/>
          <a:ln>
            <a:noFill/>
          </a:ln>
        </p:spPr>
      </p:pic>
      <p:pic>
        <p:nvPicPr>
          <p:cNvPr id="77" name="Google Shape;77;p3"/>
          <p:cNvPicPr preferRelativeResize="0"/>
          <p:nvPr/>
        </p:nvPicPr>
        <p:blipFill>
          <a:blip r:embed="rId4">
            <a:alphaModFix/>
          </a:blip>
          <a:stretch>
            <a:fillRect/>
          </a:stretch>
        </p:blipFill>
        <p:spPr>
          <a:xfrm>
            <a:off x="2214070" y="5490912"/>
            <a:ext cx="907757" cy="881189"/>
          </a:xfrm>
          <a:prstGeom prst="rect">
            <a:avLst/>
          </a:prstGeom>
          <a:noFill/>
          <a:ln>
            <a:noFill/>
          </a:ln>
        </p:spPr>
      </p:pic>
      <p:pic>
        <p:nvPicPr>
          <p:cNvPr id="78" name="Google Shape;78;p3"/>
          <p:cNvPicPr preferRelativeResize="0"/>
          <p:nvPr/>
        </p:nvPicPr>
        <p:blipFill>
          <a:blip r:embed="rId5">
            <a:alphaModFix/>
          </a:blip>
          <a:stretch>
            <a:fillRect/>
          </a:stretch>
        </p:blipFill>
        <p:spPr>
          <a:xfrm>
            <a:off x="4873769" y="5493126"/>
            <a:ext cx="965323" cy="876761"/>
          </a:xfrm>
          <a:prstGeom prst="rect">
            <a:avLst/>
          </a:prstGeom>
          <a:noFill/>
          <a:ln>
            <a:noFill/>
          </a:ln>
        </p:spPr>
      </p:pic>
      <p:pic>
        <p:nvPicPr>
          <p:cNvPr id="79" name="Google Shape;79;p3"/>
          <p:cNvPicPr preferRelativeResize="0"/>
          <p:nvPr/>
        </p:nvPicPr>
        <p:blipFill>
          <a:blip r:embed="rId6">
            <a:alphaModFix/>
          </a:blip>
          <a:stretch>
            <a:fillRect/>
          </a:stretch>
        </p:blipFill>
        <p:spPr>
          <a:xfrm>
            <a:off x="3645161" y="5485928"/>
            <a:ext cx="705275" cy="891157"/>
          </a:xfrm>
          <a:prstGeom prst="rect">
            <a:avLst/>
          </a:prstGeom>
          <a:noFill/>
          <a:ln>
            <a:noFill/>
          </a:ln>
        </p:spPr>
      </p:pic>
      <p:pic>
        <p:nvPicPr>
          <p:cNvPr id="80" name="Google Shape;80;p3"/>
          <p:cNvPicPr preferRelativeResize="0"/>
          <p:nvPr/>
        </p:nvPicPr>
        <p:blipFill>
          <a:blip r:embed="rId7">
            <a:alphaModFix/>
          </a:blip>
          <a:stretch>
            <a:fillRect/>
          </a:stretch>
        </p:blipFill>
        <p:spPr>
          <a:xfrm>
            <a:off x="6362425" y="5485928"/>
            <a:ext cx="705275" cy="89115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ruit Section Header">
  <p:cSld name="Recruit Section Header">
    <p:spTree>
      <p:nvGrpSpPr>
        <p:cNvPr id="219" name="Shape 219"/>
        <p:cNvGrpSpPr/>
        <p:nvPr/>
      </p:nvGrpSpPr>
      <p:grpSpPr>
        <a:xfrm>
          <a:off x="0" y="0"/>
          <a:ext cx="0" cy="0"/>
          <a:chOff x="0" y="0"/>
          <a:chExt cx="0" cy="0"/>
        </a:xfrm>
      </p:grpSpPr>
      <p:sp>
        <p:nvSpPr>
          <p:cNvPr id="220" name="Google Shape;220;p21"/>
          <p:cNvSpPr/>
          <p:nvPr/>
        </p:nvSpPr>
        <p:spPr>
          <a:xfrm>
            <a:off x="0" y="0"/>
            <a:ext cx="12201540" cy="511965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grpSp>
        <p:nvGrpSpPr>
          <p:cNvPr id="221" name="Google Shape;221;p21"/>
          <p:cNvGrpSpPr/>
          <p:nvPr/>
        </p:nvGrpSpPr>
        <p:grpSpPr>
          <a:xfrm rot="10800000">
            <a:off x="-1" y="4195034"/>
            <a:ext cx="12201412" cy="984162"/>
            <a:chOff x="2916944" y="1480348"/>
            <a:chExt cx="8185022" cy="984162"/>
          </a:xfrm>
        </p:grpSpPr>
        <p:grpSp>
          <p:nvGrpSpPr>
            <p:cNvPr id="222" name="Google Shape;222;p21"/>
            <p:cNvGrpSpPr/>
            <p:nvPr/>
          </p:nvGrpSpPr>
          <p:grpSpPr>
            <a:xfrm>
              <a:off x="3141606" y="1480348"/>
              <a:ext cx="7813547" cy="984162"/>
              <a:chOff x="3141606" y="1480348"/>
              <a:chExt cx="7813547" cy="984162"/>
            </a:xfrm>
          </p:grpSpPr>
          <p:pic>
            <p:nvPicPr>
              <p:cNvPr id="223" name="Google Shape;223;p21"/>
              <p:cNvPicPr preferRelativeResize="0"/>
              <p:nvPr/>
            </p:nvPicPr>
            <p:blipFill rotWithShape="1">
              <a:blip r:embed="rId2">
                <a:alphaModFix/>
              </a:blip>
              <a:srcRect b="0" l="0" r="0" t="0"/>
              <a:stretch/>
            </p:blipFill>
            <p:spPr>
              <a:xfrm>
                <a:off x="3141606" y="1480348"/>
                <a:ext cx="7813547" cy="984162"/>
              </a:xfrm>
              <a:custGeom>
                <a:rect b="b" l="l" r="r" t="t"/>
                <a:pathLst>
                  <a:path extrusionOk="0" h="1168145" w="7813547">
                    <a:moveTo>
                      <a:pt x="-1299" y="-194"/>
                    </a:moveTo>
                    <a:lnTo>
                      <a:pt x="7812249" y="-194"/>
                    </a:lnTo>
                    <a:lnTo>
                      <a:pt x="7812249" y="1167952"/>
                    </a:lnTo>
                    <a:lnTo>
                      <a:pt x="-1299" y="1167952"/>
                    </a:lnTo>
                    <a:close/>
                  </a:path>
                </a:pathLst>
              </a:custGeom>
              <a:noFill/>
              <a:ln>
                <a:noFill/>
              </a:ln>
            </p:spPr>
          </p:pic>
          <p:sp>
            <p:nvSpPr>
              <p:cNvPr id="224" name="Google Shape;224;p21"/>
              <p:cNvSpPr/>
              <p:nvPr/>
            </p:nvSpPr>
            <p:spPr>
              <a:xfrm>
                <a:off x="3557848" y="1878053"/>
                <a:ext cx="6980872" cy="337185"/>
              </a:xfrm>
              <a:custGeom>
                <a:rect b="b" l="l" r="r" t="t"/>
                <a:pathLst>
                  <a:path extrusionOk="0" h="337185" w="6980872">
                    <a:moveTo>
                      <a:pt x="6980873" y="337185"/>
                    </a:moveTo>
                    <a:lnTo>
                      <a:pt x="3489960" y="165735"/>
                    </a:lnTo>
                    <a:lnTo>
                      <a:pt x="0" y="337185"/>
                    </a:lnTo>
                    <a:lnTo>
                      <a:pt x="0" y="0"/>
                    </a:lnTo>
                    <a:lnTo>
                      <a:pt x="6980873"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grpSp>
        <p:sp>
          <p:nvSpPr>
            <p:cNvPr id="225" name="Google Shape;225;p21"/>
            <p:cNvSpPr/>
            <p:nvPr/>
          </p:nvSpPr>
          <p:spPr>
            <a:xfrm>
              <a:off x="2916944" y="1485624"/>
              <a:ext cx="8185022" cy="857250"/>
            </a:xfrm>
            <a:custGeom>
              <a:rect b="b" l="l" r="r" t="t"/>
              <a:pathLst>
                <a:path extrusionOk="0" h="857250" w="7543799">
                  <a:moveTo>
                    <a:pt x="7543800" y="857250"/>
                  </a:moveTo>
                  <a:lnTo>
                    <a:pt x="3771900" y="666750"/>
                  </a:lnTo>
                  <a:lnTo>
                    <a:pt x="0" y="857250"/>
                  </a:lnTo>
                  <a:lnTo>
                    <a:pt x="0" y="0"/>
                  </a:lnTo>
                  <a:lnTo>
                    <a:pt x="754380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grpSp>
      <p:sp>
        <p:nvSpPr>
          <p:cNvPr id="226" name="Google Shape;226;p21"/>
          <p:cNvSpPr txBox="1"/>
          <p:nvPr>
            <p:ph type="title"/>
          </p:nvPr>
        </p:nvSpPr>
        <p:spPr>
          <a:xfrm>
            <a:off x="4322566" y="4823271"/>
            <a:ext cx="6905533" cy="1244829"/>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Rubik"/>
              <a:buNone/>
              <a:defRPr sz="3300">
                <a:solidFill>
                  <a:schemeClr val="dk1"/>
                </a:solidFill>
                <a:latin typeface="Rubik"/>
                <a:ea typeface="Rubik"/>
                <a:cs typeface="Rubik"/>
                <a:sym typeface="Rubik"/>
              </a:defRPr>
            </a:lvl1pPr>
            <a:lvl2pPr lvl="1" algn="ctr">
              <a:lnSpc>
                <a:spcPct val="85000"/>
              </a:lnSpc>
              <a:spcBef>
                <a:spcPts val="0"/>
              </a:spcBef>
              <a:spcAft>
                <a:spcPts val="0"/>
              </a:spcAft>
              <a:buSzPts val="1400"/>
              <a:buNone/>
              <a:defRPr sz="3300"/>
            </a:lvl2pPr>
            <a:lvl3pPr lvl="2" algn="ctr">
              <a:lnSpc>
                <a:spcPct val="85000"/>
              </a:lnSpc>
              <a:spcBef>
                <a:spcPts val="0"/>
              </a:spcBef>
              <a:spcAft>
                <a:spcPts val="0"/>
              </a:spcAft>
              <a:buSzPts val="1400"/>
              <a:buNone/>
              <a:defRPr sz="3300"/>
            </a:lvl3pPr>
            <a:lvl4pPr lvl="3" algn="ctr">
              <a:lnSpc>
                <a:spcPct val="85000"/>
              </a:lnSpc>
              <a:spcBef>
                <a:spcPts val="0"/>
              </a:spcBef>
              <a:spcAft>
                <a:spcPts val="0"/>
              </a:spcAft>
              <a:buSzPts val="1400"/>
              <a:buNone/>
              <a:defRPr sz="3300"/>
            </a:lvl4pPr>
            <a:lvl5pPr lvl="4" algn="ctr">
              <a:lnSpc>
                <a:spcPct val="85000"/>
              </a:lnSpc>
              <a:spcBef>
                <a:spcPts val="0"/>
              </a:spcBef>
              <a:spcAft>
                <a:spcPts val="0"/>
              </a:spcAft>
              <a:buSzPts val="1400"/>
              <a:buNone/>
              <a:defRPr sz="3300"/>
            </a:lvl5pPr>
            <a:lvl6pPr lvl="5" algn="ctr">
              <a:lnSpc>
                <a:spcPct val="85000"/>
              </a:lnSpc>
              <a:spcBef>
                <a:spcPts val="0"/>
              </a:spcBef>
              <a:spcAft>
                <a:spcPts val="0"/>
              </a:spcAft>
              <a:buSzPts val="1400"/>
              <a:buNone/>
              <a:defRPr sz="3300"/>
            </a:lvl6pPr>
            <a:lvl7pPr lvl="6" algn="ctr">
              <a:lnSpc>
                <a:spcPct val="85000"/>
              </a:lnSpc>
              <a:spcBef>
                <a:spcPts val="0"/>
              </a:spcBef>
              <a:spcAft>
                <a:spcPts val="0"/>
              </a:spcAft>
              <a:buSzPts val="1400"/>
              <a:buNone/>
              <a:defRPr sz="3300"/>
            </a:lvl7pPr>
            <a:lvl8pPr lvl="7" algn="ctr">
              <a:lnSpc>
                <a:spcPct val="85000"/>
              </a:lnSpc>
              <a:spcBef>
                <a:spcPts val="0"/>
              </a:spcBef>
              <a:spcAft>
                <a:spcPts val="0"/>
              </a:spcAft>
              <a:buSzPts val="1400"/>
              <a:buNone/>
              <a:defRPr sz="3300"/>
            </a:lvl8pPr>
            <a:lvl9pPr lvl="8" algn="ctr">
              <a:lnSpc>
                <a:spcPct val="85000"/>
              </a:lnSpc>
              <a:spcBef>
                <a:spcPts val="0"/>
              </a:spcBef>
              <a:spcAft>
                <a:spcPts val="0"/>
              </a:spcAft>
              <a:buSzPts val="1400"/>
              <a:buNone/>
              <a:defRPr sz="3300"/>
            </a:lvl9pPr>
          </a:lstStyle>
          <a:p/>
        </p:txBody>
      </p:sp>
      <p:cxnSp>
        <p:nvCxnSpPr>
          <p:cNvPr id="227" name="Google Shape;227;p21"/>
          <p:cNvCxnSpPr/>
          <p:nvPr/>
        </p:nvCxnSpPr>
        <p:spPr>
          <a:xfrm>
            <a:off x="3946675" y="5042700"/>
            <a:ext cx="0" cy="793200"/>
          </a:xfrm>
          <a:prstGeom prst="straightConnector1">
            <a:avLst/>
          </a:prstGeom>
          <a:noFill/>
          <a:ln cap="flat" cmpd="sng" w="12700">
            <a:solidFill>
              <a:srgbClr val="6EBD45"/>
            </a:solidFill>
            <a:prstDash val="solid"/>
            <a:round/>
            <a:headEnd len="sm" w="sm" type="none"/>
            <a:tailEnd len="sm" w="sm" type="none"/>
          </a:ln>
        </p:spPr>
      </p:cxnSp>
      <p:sp>
        <p:nvSpPr>
          <p:cNvPr id="228" name="Google Shape;228;p21"/>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29" name="Google Shape;229;p21"/>
          <p:cNvSpPr/>
          <p:nvPr>
            <p:ph idx="2" type="pic"/>
          </p:nvPr>
        </p:nvSpPr>
        <p:spPr>
          <a:xfrm>
            <a:off x="3165566" y="812982"/>
            <a:ext cx="5860800" cy="2916000"/>
          </a:xfrm>
          <a:prstGeom prst="roundRect">
            <a:avLst>
              <a:gd fmla="val 5423" name="adj"/>
            </a:avLst>
          </a:prstGeom>
          <a:noFill/>
          <a:ln>
            <a:noFill/>
          </a:ln>
        </p:spPr>
      </p:sp>
      <p:pic>
        <p:nvPicPr>
          <p:cNvPr id="230" name="Google Shape;230;p21"/>
          <p:cNvPicPr preferRelativeResize="0"/>
          <p:nvPr/>
        </p:nvPicPr>
        <p:blipFill>
          <a:blip r:embed="rId3">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Section Header">
  <p:cSld name="Services Section Header">
    <p:spTree>
      <p:nvGrpSpPr>
        <p:cNvPr id="231" name="Shape 231"/>
        <p:cNvGrpSpPr/>
        <p:nvPr/>
      </p:nvGrpSpPr>
      <p:grpSpPr>
        <a:xfrm>
          <a:off x="0" y="0"/>
          <a:ext cx="0" cy="0"/>
          <a:chOff x="0" y="0"/>
          <a:chExt cx="0" cy="0"/>
        </a:xfrm>
      </p:grpSpPr>
      <p:sp>
        <p:nvSpPr>
          <p:cNvPr id="232" name="Google Shape;232;p22"/>
          <p:cNvSpPr/>
          <p:nvPr/>
        </p:nvSpPr>
        <p:spPr>
          <a:xfrm>
            <a:off x="0" y="0"/>
            <a:ext cx="12201540" cy="511965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grpSp>
        <p:nvGrpSpPr>
          <p:cNvPr id="233" name="Google Shape;233;p22"/>
          <p:cNvGrpSpPr/>
          <p:nvPr/>
        </p:nvGrpSpPr>
        <p:grpSpPr>
          <a:xfrm rot="10800000">
            <a:off x="-1" y="4195034"/>
            <a:ext cx="12201412" cy="984162"/>
            <a:chOff x="2916944" y="1480348"/>
            <a:chExt cx="8185022" cy="984162"/>
          </a:xfrm>
        </p:grpSpPr>
        <p:grpSp>
          <p:nvGrpSpPr>
            <p:cNvPr id="234" name="Google Shape;234;p22"/>
            <p:cNvGrpSpPr/>
            <p:nvPr/>
          </p:nvGrpSpPr>
          <p:grpSpPr>
            <a:xfrm>
              <a:off x="3141606" y="1480348"/>
              <a:ext cx="7813547" cy="984162"/>
              <a:chOff x="3141606" y="1480348"/>
              <a:chExt cx="7813547" cy="984162"/>
            </a:xfrm>
          </p:grpSpPr>
          <p:pic>
            <p:nvPicPr>
              <p:cNvPr id="235" name="Google Shape;235;p22"/>
              <p:cNvPicPr preferRelativeResize="0"/>
              <p:nvPr/>
            </p:nvPicPr>
            <p:blipFill rotWithShape="1">
              <a:blip r:embed="rId2">
                <a:alphaModFix/>
              </a:blip>
              <a:srcRect b="0" l="0" r="0" t="0"/>
              <a:stretch/>
            </p:blipFill>
            <p:spPr>
              <a:xfrm>
                <a:off x="3141606" y="1480348"/>
                <a:ext cx="7813547" cy="984162"/>
              </a:xfrm>
              <a:custGeom>
                <a:rect b="b" l="l" r="r" t="t"/>
                <a:pathLst>
                  <a:path extrusionOk="0" h="1168145" w="7813547">
                    <a:moveTo>
                      <a:pt x="-1299" y="-194"/>
                    </a:moveTo>
                    <a:lnTo>
                      <a:pt x="7812249" y="-194"/>
                    </a:lnTo>
                    <a:lnTo>
                      <a:pt x="7812249" y="1167952"/>
                    </a:lnTo>
                    <a:lnTo>
                      <a:pt x="-1299" y="1167952"/>
                    </a:lnTo>
                    <a:close/>
                  </a:path>
                </a:pathLst>
              </a:custGeom>
              <a:noFill/>
              <a:ln>
                <a:noFill/>
              </a:ln>
            </p:spPr>
          </p:pic>
          <p:sp>
            <p:nvSpPr>
              <p:cNvPr id="236" name="Google Shape;236;p22"/>
              <p:cNvSpPr/>
              <p:nvPr/>
            </p:nvSpPr>
            <p:spPr>
              <a:xfrm>
                <a:off x="3557848" y="1878053"/>
                <a:ext cx="6980872" cy="337185"/>
              </a:xfrm>
              <a:custGeom>
                <a:rect b="b" l="l" r="r" t="t"/>
                <a:pathLst>
                  <a:path extrusionOk="0" h="337185" w="6980872">
                    <a:moveTo>
                      <a:pt x="6980873" y="337185"/>
                    </a:moveTo>
                    <a:lnTo>
                      <a:pt x="3489960" y="165735"/>
                    </a:lnTo>
                    <a:lnTo>
                      <a:pt x="0" y="337185"/>
                    </a:lnTo>
                    <a:lnTo>
                      <a:pt x="0" y="0"/>
                    </a:lnTo>
                    <a:lnTo>
                      <a:pt x="6980873"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grpSp>
        <p:sp>
          <p:nvSpPr>
            <p:cNvPr id="237" name="Google Shape;237;p22"/>
            <p:cNvSpPr/>
            <p:nvPr/>
          </p:nvSpPr>
          <p:spPr>
            <a:xfrm>
              <a:off x="2916944" y="1485624"/>
              <a:ext cx="8185022" cy="857250"/>
            </a:xfrm>
            <a:custGeom>
              <a:rect b="b" l="l" r="r" t="t"/>
              <a:pathLst>
                <a:path extrusionOk="0" h="857250" w="7543799">
                  <a:moveTo>
                    <a:pt x="7543800" y="857250"/>
                  </a:moveTo>
                  <a:lnTo>
                    <a:pt x="3771900" y="666750"/>
                  </a:lnTo>
                  <a:lnTo>
                    <a:pt x="0" y="857250"/>
                  </a:lnTo>
                  <a:lnTo>
                    <a:pt x="0" y="0"/>
                  </a:lnTo>
                  <a:lnTo>
                    <a:pt x="754380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chemeClr val="dk1"/>
                </a:solidFill>
                <a:latin typeface="Rubik"/>
                <a:ea typeface="Rubik"/>
                <a:cs typeface="Rubik"/>
                <a:sym typeface="Rubik"/>
              </a:endParaRPr>
            </a:p>
          </p:txBody>
        </p:sp>
      </p:grpSp>
      <p:sp>
        <p:nvSpPr>
          <p:cNvPr id="238" name="Google Shape;238;p22"/>
          <p:cNvSpPr txBox="1"/>
          <p:nvPr>
            <p:ph type="title"/>
          </p:nvPr>
        </p:nvSpPr>
        <p:spPr>
          <a:xfrm>
            <a:off x="4322566" y="4823271"/>
            <a:ext cx="6905533" cy="1244829"/>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Rubik"/>
              <a:buNone/>
              <a:defRPr sz="3300">
                <a:solidFill>
                  <a:schemeClr val="dk1"/>
                </a:solidFill>
                <a:latin typeface="Rubik"/>
                <a:ea typeface="Rubik"/>
                <a:cs typeface="Rubik"/>
                <a:sym typeface="Rubik"/>
              </a:defRPr>
            </a:lvl1pPr>
            <a:lvl2pPr lvl="1" algn="ctr">
              <a:lnSpc>
                <a:spcPct val="85000"/>
              </a:lnSpc>
              <a:spcBef>
                <a:spcPts val="0"/>
              </a:spcBef>
              <a:spcAft>
                <a:spcPts val="0"/>
              </a:spcAft>
              <a:buSzPts val="1400"/>
              <a:buNone/>
              <a:defRPr sz="3300"/>
            </a:lvl2pPr>
            <a:lvl3pPr lvl="2" algn="ctr">
              <a:lnSpc>
                <a:spcPct val="85000"/>
              </a:lnSpc>
              <a:spcBef>
                <a:spcPts val="0"/>
              </a:spcBef>
              <a:spcAft>
                <a:spcPts val="0"/>
              </a:spcAft>
              <a:buSzPts val="1400"/>
              <a:buNone/>
              <a:defRPr sz="3300"/>
            </a:lvl3pPr>
            <a:lvl4pPr lvl="3" algn="ctr">
              <a:lnSpc>
                <a:spcPct val="85000"/>
              </a:lnSpc>
              <a:spcBef>
                <a:spcPts val="0"/>
              </a:spcBef>
              <a:spcAft>
                <a:spcPts val="0"/>
              </a:spcAft>
              <a:buSzPts val="1400"/>
              <a:buNone/>
              <a:defRPr sz="3300"/>
            </a:lvl4pPr>
            <a:lvl5pPr lvl="4" algn="ctr">
              <a:lnSpc>
                <a:spcPct val="85000"/>
              </a:lnSpc>
              <a:spcBef>
                <a:spcPts val="0"/>
              </a:spcBef>
              <a:spcAft>
                <a:spcPts val="0"/>
              </a:spcAft>
              <a:buSzPts val="1400"/>
              <a:buNone/>
              <a:defRPr sz="3300"/>
            </a:lvl5pPr>
            <a:lvl6pPr lvl="5" algn="ctr">
              <a:lnSpc>
                <a:spcPct val="85000"/>
              </a:lnSpc>
              <a:spcBef>
                <a:spcPts val="0"/>
              </a:spcBef>
              <a:spcAft>
                <a:spcPts val="0"/>
              </a:spcAft>
              <a:buSzPts val="1400"/>
              <a:buNone/>
              <a:defRPr sz="3300"/>
            </a:lvl6pPr>
            <a:lvl7pPr lvl="6" algn="ctr">
              <a:lnSpc>
                <a:spcPct val="85000"/>
              </a:lnSpc>
              <a:spcBef>
                <a:spcPts val="0"/>
              </a:spcBef>
              <a:spcAft>
                <a:spcPts val="0"/>
              </a:spcAft>
              <a:buSzPts val="1400"/>
              <a:buNone/>
              <a:defRPr sz="3300"/>
            </a:lvl7pPr>
            <a:lvl8pPr lvl="7" algn="ctr">
              <a:lnSpc>
                <a:spcPct val="85000"/>
              </a:lnSpc>
              <a:spcBef>
                <a:spcPts val="0"/>
              </a:spcBef>
              <a:spcAft>
                <a:spcPts val="0"/>
              </a:spcAft>
              <a:buSzPts val="1400"/>
              <a:buNone/>
              <a:defRPr sz="3300"/>
            </a:lvl8pPr>
            <a:lvl9pPr lvl="8" algn="ctr">
              <a:lnSpc>
                <a:spcPct val="85000"/>
              </a:lnSpc>
              <a:spcBef>
                <a:spcPts val="0"/>
              </a:spcBef>
              <a:spcAft>
                <a:spcPts val="0"/>
              </a:spcAft>
              <a:buSzPts val="1400"/>
              <a:buNone/>
              <a:defRPr sz="3300"/>
            </a:lvl9pPr>
          </a:lstStyle>
          <a:p/>
        </p:txBody>
      </p:sp>
      <p:cxnSp>
        <p:nvCxnSpPr>
          <p:cNvPr id="239" name="Google Shape;239;p22"/>
          <p:cNvCxnSpPr/>
          <p:nvPr/>
        </p:nvCxnSpPr>
        <p:spPr>
          <a:xfrm>
            <a:off x="3946675" y="5042700"/>
            <a:ext cx="0" cy="793200"/>
          </a:xfrm>
          <a:prstGeom prst="straightConnector1">
            <a:avLst/>
          </a:prstGeom>
          <a:noFill/>
          <a:ln cap="flat" cmpd="sng" w="12700">
            <a:solidFill>
              <a:schemeClr val="accent6"/>
            </a:solidFill>
            <a:prstDash val="solid"/>
            <a:round/>
            <a:headEnd len="sm" w="sm" type="none"/>
            <a:tailEnd len="sm" w="sm" type="none"/>
          </a:ln>
        </p:spPr>
      </p:cxnSp>
      <p:sp>
        <p:nvSpPr>
          <p:cNvPr id="240" name="Google Shape;240;p22"/>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41" name="Google Shape;241;p22"/>
          <p:cNvSpPr/>
          <p:nvPr>
            <p:ph idx="2" type="pic"/>
          </p:nvPr>
        </p:nvSpPr>
        <p:spPr>
          <a:xfrm>
            <a:off x="3165566" y="812982"/>
            <a:ext cx="5860800" cy="2916000"/>
          </a:xfrm>
          <a:prstGeom prst="roundRect">
            <a:avLst>
              <a:gd fmla="val 5423" name="adj"/>
            </a:avLst>
          </a:prstGeom>
          <a:noFill/>
          <a:ln>
            <a:noFill/>
          </a:ln>
        </p:spPr>
      </p:sp>
      <p:pic>
        <p:nvPicPr>
          <p:cNvPr id="242" name="Google Shape;242;p22"/>
          <p:cNvPicPr preferRelativeResize="0"/>
          <p:nvPr/>
        </p:nvPicPr>
        <p:blipFill>
          <a:blip r:embed="rId3">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Me">
  <p:cSld name="About Me">
    <p:spTree>
      <p:nvGrpSpPr>
        <p:cNvPr id="243" name="Shape 243"/>
        <p:cNvGrpSpPr/>
        <p:nvPr/>
      </p:nvGrpSpPr>
      <p:grpSpPr>
        <a:xfrm>
          <a:off x="0" y="0"/>
          <a:ext cx="0" cy="0"/>
          <a:chOff x="0" y="0"/>
          <a:chExt cx="0" cy="0"/>
        </a:xfrm>
      </p:grpSpPr>
      <p:sp>
        <p:nvSpPr>
          <p:cNvPr id="244" name="Google Shape;244;p23"/>
          <p:cNvSpPr/>
          <p:nvPr/>
        </p:nvSpPr>
        <p:spPr>
          <a:xfrm>
            <a:off x="1506584" y="1710608"/>
            <a:ext cx="2704643" cy="2704643"/>
          </a:xfrm>
          <a:prstGeom prst="ellipse">
            <a:avLst/>
          </a:prstGeom>
          <a:solidFill>
            <a:srgbClr val="349106"/>
          </a:solidFill>
          <a:ln cap="flat" cmpd="sng" w="57150">
            <a:solidFill>
              <a:srgbClr val="6EBD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245" name="Google Shape;245;p23"/>
          <p:cNvSpPr txBox="1"/>
          <p:nvPr>
            <p:ph idx="1" type="body"/>
          </p:nvPr>
        </p:nvSpPr>
        <p:spPr>
          <a:xfrm>
            <a:off x="4693378" y="2195796"/>
            <a:ext cx="5956590" cy="51696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50000"/>
              </a:lnSpc>
              <a:spcBef>
                <a:spcPts val="1000"/>
              </a:spcBef>
              <a:spcAft>
                <a:spcPts val="0"/>
              </a:spcAft>
              <a:buClr>
                <a:schemeClr val="dk1"/>
              </a:buClr>
              <a:buSzPts val="1800"/>
              <a:buNone/>
              <a:defRPr i="0" sz="1800" u="none" cap="none" strike="noStrike">
                <a:solidFill>
                  <a:schemeClr val="dk1"/>
                </a:solidFill>
                <a:latin typeface="Rubik"/>
                <a:ea typeface="Rubik"/>
                <a:cs typeface="Rubik"/>
                <a:sym typeface="Rubik"/>
              </a:defRPr>
            </a:lvl1pPr>
            <a:lvl2pPr indent="-228600" lvl="1" marL="914400" marR="0" rtl="0" algn="l">
              <a:lnSpc>
                <a:spcPct val="90000"/>
              </a:lnSpc>
              <a:spcBef>
                <a:spcPts val="500"/>
              </a:spcBef>
              <a:spcAft>
                <a:spcPts val="0"/>
              </a:spcAft>
              <a:buClr>
                <a:schemeClr val="dk1"/>
              </a:buClr>
              <a:buSzPts val="2000"/>
              <a:buNone/>
              <a:defRPr i="0" sz="2000" u="none" cap="none" strike="noStrike">
                <a:solidFill>
                  <a:schemeClr val="dk1"/>
                </a:solidFill>
                <a:latin typeface="Rubik"/>
                <a:ea typeface="Rubik"/>
                <a:cs typeface="Rubik"/>
                <a:sym typeface="Rubik"/>
              </a:defRPr>
            </a:lvl2pPr>
            <a:lvl3pPr indent="-228600" lvl="2" marL="1371600" marR="0" rtl="0" algn="l">
              <a:lnSpc>
                <a:spcPct val="90000"/>
              </a:lnSpc>
              <a:spcBef>
                <a:spcPts val="500"/>
              </a:spcBef>
              <a:spcAft>
                <a:spcPts val="0"/>
              </a:spcAft>
              <a:buClr>
                <a:schemeClr val="dk1"/>
              </a:buClr>
              <a:buSzPts val="1800"/>
              <a:buNone/>
              <a:defRPr i="0" sz="1800" u="none" cap="none" strike="noStrike">
                <a:solidFill>
                  <a:schemeClr val="dk1"/>
                </a:solidFill>
                <a:latin typeface="Rubik"/>
                <a:ea typeface="Rubik"/>
                <a:cs typeface="Rubik"/>
                <a:sym typeface="Rubik"/>
              </a:defRPr>
            </a:lvl3pPr>
            <a:lvl4pPr indent="-228600" lvl="3" marL="1828800" marR="0" rtl="0" algn="l">
              <a:lnSpc>
                <a:spcPct val="90000"/>
              </a:lnSpc>
              <a:spcBef>
                <a:spcPts val="500"/>
              </a:spcBef>
              <a:spcAft>
                <a:spcPts val="0"/>
              </a:spcAft>
              <a:buClr>
                <a:schemeClr val="dk1"/>
              </a:buClr>
              <a:buSzPts val="1600"/>
              <a:buNone/>
              <a:defRPr i="0" sz="1600" u="none" cap="none" strike="noStrike">
                <a:solidFill>
                  <a:schemeClr val="dk1"/>
                </a:solidFill>
                <a:latin typeface="Rubik"/>
                <a:ea typeface="Rubik"/>
                <a:cs typeface="Rubik"/>
                <a:sym typeface="Rubik"/>
              </a:defRPr>
            </a:lvl4pPr>
            <a:lvl5pPr indent="-228600" lvl="4" marL="2286000" marR="0" rtl="0" algn="l">
              <a:lnSpc>
                <a:spcPct val="90000"/>
              </a:lnSpc>
              <a:spcBef>
                <a:spcPts val="500"/>
              </a:spcBef>
              <a:spcAft>
                <a:spcPts val="0"/>
              </a:spcAft>
              <a:buClr>
                <a:schemeClr val="dk1"/>
              </a:buClr>
              <a:buSzPts val="1600"/>
              <a:buNone/>
              <a:defRPr i="0" sz="1600" u="none" cap="none" strike="noStrike">
                <a:solidFill>
                  <a:schemeClr val="dk1"/>
                </a:solidFill>
                <a:latin typeface="Rubik"/>
                <a:ea typeface="Rubik"/>
                <a:cs typeface="Rubik"/>
                <a:sym typeface="Rubik"/>
              </a:defRPr>
            </a:lvl5pPr>
            <a:lvl6pPr indent="-228600" lvl="5" marL="2743200" marR="0" rtl="0" algn="l">
              <a:lnSpc>
                <a:spcPct val="90000"/>
              </a:lnSpc>
              <a:spcBef>
                <a:spcPts val="500"/>
              </a:spcBef>
              <a:spcAft>
                <a:spcPts val="0"/>
              </a:spcAft>
              <a:buClr>
                <a:schemeClr val="dk1"/>
              </a:buClr>
              <a:buSzPts val="1600"/>
              <a:buNone/>
              <a:defRPr i="0" sz="1600" u="none" cap="none" strike="noStrike">
                <a:solidFill>
                  <a:schemeClr val="dk1"/>
                </a:solidFill>
                <a:latin typeface="Rubik"/>
                <a:ea typeface="Rubik"/>
                <a:cs typeface="Rubik"/>
                <a:sym typeface="Rubik"/>
              </a:defRPr>
            </a:lvl6pPr>
            <a:lvl7pPr indent="-228600" lvl="6" marL="3200400" marR="0" rtl="0" algn="l">
              <a:lnSpc>
                <a:spcPct val="90000"/>
              </a:lnSpc>
              <a:spcBef>
                <a:spcPts val="500"/>
              </a:spcBef>
              <a:spcAft>
                <a:spcPts val="0"/>
              </a:spcAft>
              <a:buClr>
                <a:schemeClr val="dk1"/>
              </a:buClr>
              <a:buSzPts val="1600"/>
              <a:buNone/>
              <a:defRPr i="0" sz="1600" u="none" cap="none" strike="noStrike">
                <a:solidFill>
                  <a:schemeClr val="dk1"/>
                </a:solidFill>
                <a:latin typeface="Rubik"/>
                <a:ea typeface="Rubik"/>
                <a:cs typeface="Rubik"/>
                <a:sym typeface="Rubik"/>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9pPr>
          </a:lstStyle>
          <a:p/>
        </p:txBody>
      </p:sp>
      <p:sp>
        <p:nvSpPr>
          <p:cNvPr id="246" name="Google Shape;246;p23"/>
          <p:cNvSpPr txBox="1"/>
          <p:nvPr>
            <p:ph idx="2" type="body"/>
          </p:nvPr>
        </p:nvSpPr>
        <p:spPr>
          <a:xfrm>
            <a:off x="4753128" y="1710608"/>
            <a:ext cx="5956500" cy="5169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50000"/>
              </a:lnSpc>
              <a:spcBef>
                <a:spcPts val="1000"/>
              </a:spcBef>
              <a:spcAft>
                <a:spcPts val="0"/>
              </a:spcAft>
              <a:buClr>
                <a:srgbClr val="349106"/>
              </a:buClr>
              <a:buSzPts val="2000"/>
              <a:buFont typeface="Arial"/>
              <a:buNone/>
              <a:defRPr b="1" i="0" sz="2000" u="none" cap="none" strike="noStrike">
                <a:solidFill>
                  <a:srgbClr val="349106"/>
                </a:solidFill>
                <a:latin typeface="Rubik"/>
                <a:ea typeface="Rubik"/>
                <a:cs typeface="Rubik"/>
                <a:sym typeface="Rubik"/>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Rubik"/>
                <a:ea typeface="Rubik"/>
                <a:cs typeface="Rubik"/>
                <a:sym typeface="Rubik"/>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Rubik"/>
                <a:ea typeface="Rubik"/>
                <a:cs typeface="Rubik"/>
                <a:sym typeface="Rubik"/>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9pPr>
          </a:lstStyle>
          <a:p/>
        </p:txBody>
      </p:sp>
      <p:sp>
        <p:nvSpPr>
          <p:cNvPr id="247" name="Google Shape;247;p23"/>
          <p:cNvSpPr/>
          <p:nvPr>
            <p:ph idx="3" type="pic"/>
          </p:nvPr>
        </p:nvSpPr>
        <p:spPr>
          <a:xfrm>
            <a:off x="1767252" y="1971276"/>
            <a:ext cx="2183400" cy="2183400"/>
          </a:xfrm>
          <a:prstGeom prst="ellipse">
            <a:avLst/>
          </a:prstGeom>
          <a:noFill/>
          <a:ln>
            <a:noFill/>
          </a:ln>
        </p:spPr>
      </p:sp>
      <p:sp>
        <p:nvSpPr>
          <p:cNvPr id="248" name="Google Shape;248;p23"/>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49" name="Google Shape;249;p23"/>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250" name="Google Shape;250;p23"/>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2"/>
              </a:buClr>
              <a:buSzPts val="2000"/>
              <a:buFont typeface="Rubik"/>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51" name="Google Shape;251;p23"/>
          <p:cNvPicPr preferRelativeResize="0"/>
          <p:nvPr/>
        </p:nvPicPr>
        <p:blipFill>
          <a:blip r:embed="rId2">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Us">
  <p:cSld name="About Us">
    <p:spTree>
      <p:nvGrpSpPr>
        <p:cNvPr id="252" name="Shape 252"/>
        <p:cNvGrpSpPr/>
        <p:nvPr/>
      </p:nvGrpSpPr>
      <p:grpSpPr>
        <a:xfrm>
          <a:off x="0" y="0"/>
          <a:ext cx="0" cy="0"/>
          <a:chOff x="0" y="0"/>
          <a:chExt cx="0" cy="0"/>
        </a:xfrm>
      </p:grpSpPr>
      <p:sp>
        <p:nvSpPr>
          <p:cNvPr id="253" name="Google Shape;253;p24"/>
          <p:cNvSpPr txBox="1"/>
          <p:nvPr>
            <p:ph idx="1" type="body"/>
          </p:nvPr>
        </p:nvSpPr>
        <p:spPr>
          <a:xfrm>
            <a:off x="403707" y="3947641"/>
            <a:ext cx="3618600" cy="4998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rgbClr val="349106"/>
              </a:buClr>
              <a:buSzPts val="1600"/>
              <a:buFont typeface="Arial"/>
              <a:buNone/>
              <a:defRPr b="1" i="0" sz="1600" u="none" cap="none" strike="noStrike">
                <a:solidFill>
                  <a:srgbClr val="349106"/>
                </a:solidFill>
                <a:latin typeface="Rubik"/>
                <a:ea typeface="Rubik"/>
                <a:cs typeface="Rubik"/>
                <a:sym typeface="Rubik"/>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Rubik"/>
                <a:ea typeface="Rubik"/>
                <a:cs typeface="Rubik"/>
                <a:sym typeface="Rubik"/>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Rubik"/>
                <a:ea typeface="Rubik"/>
                <a:cs typeface="Rubik"/>
                <a:sym typeface="Rubik"/>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9pPr>
          </a:lstStyle>
          <a:p/>
        </p:txBody>
      </p:sp>
      <p:sp>
        <p:nvSpPr>
          <p:cNvPr id="254" name="Google Shape;254;p24"/>
          <p:cNvSpPr txBox="1"/>
          <p:nvPr>
            <p:ph idx="2" type="body"/>
          </p:nvPr>
        </p:nvSpPr>
        <p:spPr>
          <a:xfrm>
            <a:off x="403707" y="4383104"/>
            <a:ext cx="3618459" cy="1925791"/>
          </a:xfrm>
          <a:prstGeom prst="rect">
            <a:avLst/>
          </a:prstGeom>
          <a:noFill/>
          <a:ln>
            <a:noFill/>
          </a:ln>
        </p:spPr>
        <p:txBody>
          <a:bodyPr anchorCtr="0" anchor="t" bIns="45700" lIns="91425" spcFirstLastPara="1" rIns="91425" wrap="square" tIns="45700">
            <a:noAutofit/>
          </a:bodyPr>
          <a:lstStyle>
            <a:lvl1pPr indent="-316992" lvl="0" marL="457200" marR="0" rtl="0" algn="ctr">
              <a:lnSpc>
                <a:spcPct val="100000"/>
              </a:lnSpc>
              <a:spcBef>
                <a:spcPts val="0"/>
              </a:spcBef>
              <a:spcAft>
                <a:spcPts val="0"/>
              </a:spcAft>
              <a:buClr>
                <a:schemeClr val="dk1"/>
              </a:buClr>
              <a:buSzPts val="1392"/>
              <a:buFont typeface="Arial"/>
              <a:buChar char="•"/>
              <a:defRPr b="0" i="0" sz="1600" u="none" cap="none" strike="noStrike">
                <a:solidFill>
                  <a:schemeClr val="dk1"/>
                </a:solidFill>
                <a:latin typeface="Rubik"/>
                <a:ea typeface="Rubik"/>
                <a:cs typeface="Rubik"/>
                <a:sym typeface="Rubik"/>
              </a:defRPr>
            </a:lvl1pPr>
            <a:lvl2pPr indent="-305943" lvl="1" marL="914400" marR="0" rtl="0" algn="ctr">
              <a:lnSpc>
                <a:spcPct val="100000"/>
              </a:lnSpc>
              <a:spcBef>
                <a:spcPts val="300"/>
              </a:spcBef>
              <a:spcAft>
                <a:spcPts val="0"/>
              </a:spcAft>
              <a:buClr>
                <a:schemeClr val="dk1"/>
              </a:buClr>
              <a:buSzPts val="1218"/>
              <a:buFont typeface="Arial"/>
              <a:buChar char="•"/>
              <a:defRPr b="0" i="0" sz="1400" u="none" cap="none" strike="noStrike">
                <a:solidFill>
                  <a:schemeClr val="dk1"/>
                </a:solidFill>
                <a:latin typeface="Rubik"/>
                <a:ea typeface="Rubik"/>
                <a:cs typeface="Rubik"/>
                <a:sym typeface="Rubik"/>
              </a:defRPr>
            </a:lvl2pPr>
            <a:lvl3pPr indent="-294894" lvl="2" marL="1371600" marR="0" rtl="0" algn="ctr">
              <a:lnSpc>
                <a:spcPct val="100000"/>
              </a:lnSpc>
              <a:spcBef>
                <a:spcPts val="300"/>
              </a:spcBef>
              <a:spcAft>
                <a:spcPts val="0"/>
              </a:spcAft>
              <a:buClr>
                <a:schemeClr val="dk1"/>
              </a:buClr>
              <a:buSzPts val="1044"/>
              <a:buFont typeface="Arial"/>
              <a:buChar char="•"/>
              <a:defRPr b="0" i="0" sz="1200" u="none" cap="none" strike="noStrike">
                <a:solidFill>
                  <a:schemeClr val="dk1"/>
                </a:solidFill>
                <a:latin typeface="Rubik"/>
                <a:ea typeface="Rubik"/>
                <a:cs typeface="Rubik"/>
                <a:sym typeface="Rubik"/>
              </a:defRPr>
            </a:lvl3pPr>
            <a:lvl4pPr indent="-289369" lvl="3" marL="1828800" marR="0" rtl="0" algn="ctr">
              <a:lnSpc>
                <a:spcPct val="100000"/>
              </a:lnSpc>
              <a:spcBef>
                <a:spcPts val="300"/>
              </a:spcBef>
              <a:spcAft>
                <a:spcPts val="0"/>
              </a:spcAft>
              <a:buClr>
                <a:schemeClr val="dk1"/>
              </a:buClr>
              <a:buSzPts val="957"/>
              <a:buFont typeface="Arial"/>
              <a:buChar char="•"/>
              <a:defRPr b="0" i="0" sz="1100" u="none" cap="none" strike="noStrike">
                <a:solidFill>
                  <a:schemeClr val="dk1"/>
                </a:solidFill>
                <a:latin typeface="Rubik"/>
                <a:ea typeface="Rubik"/>
                <a:cs typeface="Rubik"/>
                <a:sym typeface="Rubik"/>
              </a:defRPr>
            </a:lvl4pPr>
            <a:lvl5pPr indent="-289369" lvl="4" marL="2286000" marR="0" rtl="0" algn="ctr">
              <a:lnSpc>
                <a:spcPct val="100000"/>
              </a:lnSpc>
              <a:spcBef>
                <a:spcPts val="300"/>
              </a:spcBef>
              <a:spcAft>
                <a:spcPts val="0"/>
              </a:spcAft>
              <a:buClr>
                <a:schemeClr val="dk1"/>
              </a:buClr>
              <a:buSzPts val="957"/>
              <a:buFont typeface="Arial"/>
              <a:buChar char="•"/>
              <a:defRPr b="0" i="0" sz="1100" u="none" cap="none" strike="noStrike">
                <a:solidFill>
                  <a:schemeClr val="dk1"/>
                </a:solidFill>
                <a:latin typeface="Rubik"/>
                <a:ea typeface="Rubik"/>
                <a:cs typeface="Rubik"/>
                <a:sym typeface="Rubik"/>
              </a:defRPr>
            </a:lvl5pPr>
            <a:lvl6pPr indent="-342900" lvl="5" marL="2743200" marR="0" rtl="0" algn="ct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ubik"/>
                <a:ea typeface="Rubik"/>
                <a:cs typeface="Rubik"/>
                <a:sym typeface="Rubik"/>
              </a:defRPr>
            </a:lvl6pPr>
            <a:lvl7pPr indent="-342900" lvl="6" marL="3200400" marR="0" rtl="0" algn="ct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ubik"/>
                <a:ea typeface="Rubik"/>
                <a:cs typeface="Rubik"/>
                <a:sym typeface="Rubik"/>
              </a:defRPr>
            </a:lvl7pPr>
            <a:lvl8pPr indent="-342900" lvl="7" marL="3657600" marR="0" rtl="0" algn="ct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ubik"/>
                <a:ea typeface="Rubik"/>
                <a:cs typeface="Rubik"/>
                <a:sym typeface="Rubik"/>
              </a:defRPr>
            </a:lvl8pPr>
            <a:lvl9pPr indent="-342900" lvl="8" marL="4114800" marR="0" rtl="0" algn="ct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ubik"/>
                <a:ea typeface="Rubik"/>
                <a:cs typeface="Rubik"/>
                <a:sym typeface="Rubik"/>
              </a:defRPr>
            </a:lvl9pPr>
          </a:lstStyle>
          <a:p/>
        </p:txBody>
      </p:sp>
      <p:sp>
        <p:nvSpPr>
          <p:cNvPr id="255" name="Google Shape;255;p24"/>
          <p:cNvSpPr/>
          <p:nvPr/>
        </p:nvSpPr>
        <p:spPr>
          <a:xfrm>
            <a:off x="1054697" y="1436394"/>
            <a:ext cx="2316479" cy="2316479"/>
          </a:xfrm>
          <a:prstGeom prst="ellipse">
            <a:avLst/>
          </a:prstGeom>
          <a:solidFill>
            <a:srgbClr val="349106"/>
          </a:solidFill>
          <a:ln cap="flat" cmpd="sng" w="57150">
            <a:solidFill>
              <a:srgbClr val="6EBD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sz="1800">
              <a:solidFill>
                <a:schemeClr val="lt1"/>
              </a:solidFill>
              <a:latin typeface="Rubik"/>
              <a:ea typeface="Rubik"/>
              <a:cs typeface="Rubik"/>
              <a:sym typeface="Rubik"/>
            </a:endParaRPr>
          </a:p>
        </p:txBody>
      </p:sp>
      <p:sp>
        <p:nvSpPr>
          <p:cNvPr id="256" name="Google Shape;256;p24"/>
          <p:cNvSpPr txBox="1"/>
          <p:nvPr>
            <p:ph idx="3" type="body"/>
          </p:nvPr>
        </p:nvSpPr>
        <p:spPr>
          <a:xfrm>
            <a:off x="4196236" y="3947641"/>
            <a:ext cx="3618600" cy="4998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rgbClr val="349106"/>
              </a:buClr>
              <a:buSzPts val="1600"/>
              <a:buFont typeface="Arial"/>
              <a:buNone/>
              <a:defRPr b="1" i="0" sz="1600" u="none" cap="none" strike="noStrike">
                <a:solidFill>
                  <a:srgbClr val="349106"/>
                </a:solidFill>
                <a:latin typeface="Rubik"/>
                <a:ea typeface="Rubik"/>
                <a:cs typeface="Rubik"/>
                <a:sym typeface="Rubik"/>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Rubik"/>
                <a:ea typeface="Rubik"/>
                <a:cs typeface="Rubik"/>
                <a:sym typeface="Rubik"/>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Rubik"/>
                <a:ea typeface="Rubik"/>
                <a:cs typeface="Rubik"/>
                <a:sym typeface="Rubik"/>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9pPr>
          </a:lstStyle>
          <a:p/>
        </p:txBody>
      </p:sp>
      <p:sp>
        <p:nvSpPr>
          <p:cNvPr id="257" name="Google Shape;257;p24"/>
          <p:cNvSpPr txBox="1"/>
          <p:nvPr>
            <p:ph idx="4" type="body"/>
          </p:nvPr>
        </p:nvSpPr>
        <p:spPr>
          <a:xfrm>
            <a:off x="4196236" y="4383104"/>
            <a:ext cx="3618459" cy="1925791"/>
          </a:xfrm>
          <a:prstGeom prst="rect">
            <a:avLst/>
          </a:prstGeom>
          <a:noFill/>
          <a:ln>
            <a:noFill/>
          </a:ln>
        </p:spPr>
        <p:txBody>
          <a:bodyPr anchorCtr="0" anchor="t" bIns="45700" lIns="91425" spcFirstLastPara="1" rIns="91425" wrap="square" tIns="45700">
            <a:noAutofit/>
          </a:bodyPr>
          <a:lstStyle>
            <a:lvl1pPr indent="-316992" lvl="0" marL="457200" marR="0" rtl="0" algn="ctr">
              <a:lnSpc>
                <a:spcPct val="100000"/>
              </a:lnSpc>
              <a:spcBef>
                <a:spcPts val="0"/>
              </a:spcBef>
              <a:spcAft>
                <a:spcPts val="0"/>
              </a:spcAft>
              <a:buClr>
                <a:schemeClr val="dk1"/>
              </a:buClr>
              <a:buSzPts val="1392"/>
              <a:buFont typeface="Arial"/>
              <a:buChar char="•"/>
              <a:defRPr b="0" i="0" sz="1600" u="none" cap="none" strike="noStrike">
                <a:solidFill>
                  <a:schemeClr val="dk1"/>
                </a:solidFill>
                <a:latin typeface="Rubik"/>
                <a:ea typeface="Rubik"/>
                <a:cs typeface="Rubik"/>
                <a:sym typeface="Rubik"/>
              </a:defRPr>
            </a:lvl1pPr>
            <a:lvl2pPr indent="-305943" lvl="1" marL="914400" marR="0" rtl="0" algn="ctr">
              <a:lnSpc>
                <a:spcPct val="100000"/>
              </a:lnSpc>
              <a:spcBef>
                <a:spcPts val="300"/>
              </a:spcBef>
              <a:spcAft>
                <a:spcPts val="0"/>
              </a:spcAft>
              <a:buClr>
                <a:schemeClr val="dk1"/>
              </a:buClr>
              <a:buSzPts val="1218"/>
              <a:buFont typeface="Arial"/>
              <a:buChar char="•"/>
              <a:defRPr b="0" i="0" sz="1400" u="none" cap="none" strike="noStrike">
                <a:solidFill>
                  <a:schemeClr val="dk1"/>
                </a:solidFill>
                <a:latin typeface="Rubik"/>
                <a:ea typeface="Rubik"/>
                <a:cs typeface="Rubik"/>
                <a:sym typeface="Rubik"/>
              </a:defRPr>
            </a:lvl2pPr>
            <a:lvl3pPr indent="-294894" lvl="2" marL="1371600" marR="0" rtl="0" algn="ctr">
              <a:lnSpc>
                <a:spcPct val="100000"/>
              </a:lnSpc>
              <a:spcBef>
                <a:spcPts val="300"/>
              </a:spcBef>
              <a:spcAft>
                <a:spcPts val="0"/>
              </a:spcAft>
              <a:buClr>
                <a:schemeClr val="dk1"/>
              </a:buClr>
              <a:buSzPts val="1044"/>
              <a:buFont typeface="Arial"/>
              <a:buChar char="•"/>
              <a:defRPr b="0" i="0" sz="1200" u="none" cap="none" strike="noStrike">
                <a:solidFill>
                  <a:schemeClr val="dk1"/>
                </a:solidFill>
                <a:latin typeface="Rubik"/>
                <a:ea typeface="Rubik"/>
                <a:cs typeface="Rubik"/>
                <a:sym typeface="Rubik"/>
              </a:defRPr>
            </a:lvl3pPr>
            <a:lvl4pPr indent="-289369" lvl="3" marL="1828800" marR="0" rtl="0" algn="ctr">
              <a:lnSpc>
                <a:spcPct val="100000"/>
              </a:lnSpc>
              <a:spcBef>
                <a:spcPts val="300"/>
              </a:spcBef>
              <a:spcAft>
                <a:spcPts val="0"/>
              </a:spcAft>
              <a:buClr>
                <a:schemeClr val="dk1"/>
              </a:buClr>
              <a:buSzPts val="957"/>
              <a:buFont typeface="Arial"/>
              <a:buChar char="•"/>
              <a:defRPr b="0" i="0" sz="1100" u="none" cap="none" strike="noStrike">
                <a:solidFill>
                  <a:schemeClr val="dk1"/>
                </a:solidFill>
                <a:latin typeface="Rubik"/>
                <a:ea typeface="Rubik"/>
                <a:cs typeface="Rubik"/>
                <a:sym typeface="Rubik"/>
              </a:defRPr>
            </a:lvl4pPr>
            <a:lvl5pPr indent="-289369" lvl="4" marL="2286000" marR="0" rtl="0" algn="ctr">
              <a:lnSpc>
                <a:spcPct val="100000"/>
              </a:lnSpc>
              <a:spcBef>
                <a:spcPts val="300"/>
              </a:spcBef>
              <a:spcAft>
                <a:spcPts val="0"/>
              </a:spcAft>
              <a:buClr>
                <a:schemeClr val="dk1"/>
              </a:buClr>
              <a:buSzPts val="957"/>
              <a:buFont typeface="Arial"/>
              <a:buChar char="•"/>
              <a:defRPr b="0" i="0" sz="1100" u="none" cap="none" strike="noStrike">
                <a:solidFill>
                  <a:schemeClr val="dk1"/>
                </a:solidFill>
                <a:latin typeface="Rubik"/>
                <a:ea typeface="Rubik"/>
                <a:cs typeface="Rubik"/>
                <a:sym typeface="Rubik"/>
              </a:defRPr>
            </a:lvl5pPr>
            <a:lvl6pPr indent="-342900" lvl="5" marL="2743200" marR="0" rtl="0" algn="ct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ubik"/>
                <a:ea typeface="Rubik"/>
                <a:cs typeface="Rubik"/>
                <a:sym typeface="Rubik"/>
              </a:defRPr>
            </a:lvl6pPr>
            <a:lvl7pPr indent="-342900" lvl="6" marL="3200400" marR="0" rtl="0" algn="ct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ubik"/>
                <a:ea typeface="Rubik"/>
                <a:cs typeface="Rubik"/>
                <a:sym typeface="Rubik"/>
              </a:defRPr>
            </a:lvl7pPr>
            <a:lvl8pPr indent="-342900" lvl="7" marL="3657600" marR="0" rtl="0" algn="ct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ubik"/>
                <a:ea typeface="Rubik"/>
                <a:cs typeface="Rubik"/>
                <a:sym typeface="Rubik"/>
              </a:defRPr>
            </a:lvl8pPr>
            <a:lvl9pPr indent="-342900" lvl="8" marL="4114800" marR="0" rtl="0" algn="ct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ubik"/>
                <a:ea typeface="Rubik"/>
                <a:cs typeface="Rubik"/>
                <a:sym typeface="Rubik"/>
              </a:defRPr>
            </a:lvl9pPr>
          </a:lstStyle>
          <a:p/>
        </p:txBody>
      </p:sp>
      <p:sp>
        <p:nvSpPr>
          <p:cNvPr id="258" name="Google Shape;258;p24"/>
          <p:cNvSpPr/>
          <p:nvPr/>
        </p:nvSpPr>
        <p:spPr>
          <a:xfrm>
            <a:off x="4847226" y="1436394"/>
            <a:ext cx="2316479" cy="2316479"/>
          </a:xfrm>
          <a:prstGeom prst="ellipse">
            <a:avLst/>
          </a:prstGeom>
          <a:solidFill>
            <a:srgbClr val="349106"/>
          </a:solidFill>
          <a:ln cap="flat" cmpd="sng" w="57150">
            <a:solidFill>
              <a:srgbClr val="6EBD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sz="1800">
              <a:solidFill>
                <a:schemeClr val="lt1"/>
              </a:solidFill>
              <a:latin typeface="Rubik"/>
              <a:ea typeface="Rubik"/>
              <a:cs typeface="Rubik"/>
              <a:sym typeface="Rubik"/>
            </a:endParaRPr>
          </a:p>
        </p:txBody>
      </p:sp>
      <p:sp>
        <p:nvSpPr>
          <p:cNvPr id="259" name="Google Shape;259;p24"/>
          <p:cNvSpPr txBox="1"/>
          <p:nvPr>
            <p:ph idx="5" type="body"/>
          </p:nvPr>
        </p:nvSpPr>
        <p:spPr>
          <a:xfrm>
            <a:off x="8044844" y="3947641"/>
            <a:ext cx="3618600" cy="4998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rgbClr val="349106"/>
              </a:buClr>
              <a:buSzPts val="1600"/>
              <a:buFont typeface="Arial"/>
              <a:buNone/>
              <a:defRPr b="1" i="0" sz="1600" u="none" cap="none" strike="noStrike">
                <a:solidFill>
                  <a:srgbClr val="349106"/>
                </a:solidFill>
                <a:latin typeface="Rubik"/>
                <a:ea typeface="Rubik"/>
                <a:cs typeface="Rubik"/>
                <a:sym typeface="Rubik"/>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Rubik"/>
                <a:ea typeface="Rubik"/>
                <a:cs typeface="Rubik"/>
                <a:sym typeface="Rubik"/>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Rubik"/>
                <a:ea typeface="Rubik"/>
                <a:cs typeface="Rubik"/>
                <a:sym typeface="Rubik"/>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9pPr>
          </a:lstStyle>
          <a:p/>
        </p:txBody>
      </p:sp>
      <p:sp>
        <p:nvSpPr>
          <p:cNvPr id="260" name="Google Shape;260;p24"/>
          <p:cNvSpPr txBox="1"/>
          <p:nvPr>
            <p:ph idx="6" type="body"/>
          </p:nvPr>
        </p:nvSpPr>
        <p:spPr>
          <a:xfrm>
            <a:off x="8044844" y="4383104"/>
            <a:ext cx="3618600" cy="1925700"/>
          </a:xfrm>
          <a:prstGeom prst="rect">
            <a:avLst/>
          </a:prstGeom>
          <a:noFill/>
          <a:ln>
            <a:noFill/>
          </a:ln>
        </p:spPr>
        <p:txBody>
          <a:bodyPr anchorCtr="0" anchor="t" bIns="45700" lIns="91425" spcFirstLastPara="1" rIns="91425" wrap="square" tIns="45700">
            <a:noAutofit/>
          </a:bodyPr>
          <a:lstStyle>
            <a:lvl1pPr indent="-316992" lvl="0" marL="457200" marR="0" rtl="0" algn="ctr">
              <a:lnSpc>
                <a:spcPct val="100000"/>
              </a:lnSpc>
              <a:spcBef>
                <a:spcPts val="0"/>
              </a:spcBef>
              <a:spcAft>
                <a:spcPts val="0"/>
              </a:spcAft>
              <a:buClr>
                <a:schemeClr val="dk1"/>
              </a:buClr>
              <a:buSzPts val="1392"/>
              <a:buFont typeface="Arial"/>
              <a:buChar char="•"/>
              <a:defRPr b="0" i="0" sz="1600" u="none" cap="none" strike="noStrike">
                <a:solidFill>
                  <a:schemeClr val="dk1"/>
                </a:solidFill>
                <a:latin typeface="Rubik"/>
                <a:ea typeface="Rubik"/>
                <a:cs typeface="Rubik"/>
                <a:sym typeface="Rubik"/>
              </a:defRPr>
            </a:lvl1pPr>
            <a:lvl2pPr indent="-305943" lvl="1" marL="914400" marR="0" rtl="0" algn="ctr">
              <a:lnSpc>
                <a:spcPct val="100000"/>
              </a:lnSpc>
              <a:spcBef>
                <a:spcPts val="300"/>
              </a:spcBef>
              <a:spcAft>
                <a:spcPts val="0"/>
              </a:spcAft>
              <a:buClr>
                <a:schemeClr val="dk1"/>
              </a:buClr>
              <a:buSzPts val="1218"/>
              <a:buFont typeface="Arial"/>
              <a:buChar char="•"/>
              <a:defRPr b="0" i="0" sz="1400" u="none" cap="none" strike="noStrike">
                <a:solidFill>
                  <a:schemeClr val="dk1"/>
                </a:solidFill>
                <a:latin typeface="Rubik"/>
                <a:ea typeface="Rubik"/>
                <a:cs typeface="Rubik"/>
                <a:sym typeface="Rubik"/>
              </a:defRPr>
            </a:lvl2pPr>
            <a:lvl3pPr indent="-294894" lvl="2" marL="1371600" marR="0" rtl="0" algn="ctr">
              <a:lnSpc>
                <a:spcPct val="100000"/>
              </a:lnSpc>
              <a:spcBef>
                <a:spcPts val="300"/>
              </a:spcBef>
              <a:spcAft>
                <a:spcPts val="0"/>
              </a:spcAft>
              <a:buClr>
                <a:schemeClr val="dk1"/>
              </a:buClr>
              <a:buSzPts val="1044"/>
              <a:buFont typeface="Arial"/>
              <a:buChar char="•"/>
              <a:defRPr b="0" i="0" sz="1200" u="none" cap="none" strike="noStrike">
                <a:solidFill>
                  <a:schemeClr val="dk1"/>
                </a:solidFill>
                <a:latin typeface="Rubik"/>
                <a:ea typeface="Rubik"/>
                <a:cs typeface="Rubik"/>
                <a:sym typeface="Rubik"/>
              </a:defRPr>
            </a:lvl3pPr>
            <a:lvl4pPr indent="-289369" lvl="3" marL="1828800" marR="0" rtl="0" algn="ctr">
              <a:lnSpc>
                <a:spcPct val="100000"/>
              </a:lnSpc>
              <a:spcBef>
                <a:spcPts val="300"/>
              </a:spcBef>
              <a:spcAft>
                <a:spcPts val="0"/>
              </a:spcAft>
              <a:buClr>
                <a:schemeClr val="dk1"/>
              </a:buClr>
              <a:buSzPts val="957"/>
              <a:buFont typeface="Arial"/>
              <a:buChar char="•"/>
              <a:defRPr b="0" i="0" sz="1100" u="none" cap="none" strike="noStrike">
                <a:solidFill>
                  <a:schemeClr val="dk1"/>
                </a:solidFill>
                <a:latin typeface="Rubik"/>
                <a:ea typeface="Rubik"/>
                <a:cs typeface="Rubik"/>
                <a:sym typeface="Rubik"/>
              </a:defRPr>
            </a:lvl4pPr>
            <a:lvl5pPr indent="-289369" lvl="4" marL="2286000" marR="0" rtl="0" algn="ctr">
              <a:lnSpc>
                <a:spcPct val="100000"/>
              </a:lnSpc>
              <a:spcBef>
                <a:spcPts val="300"/>
              </a:spcBef>
              <a:spcAft>
                <a:spcPts val="0"/>
              </a:spcAft>
              <a:buClr>
                <a:schemeClr val="dk1"/>
              </a:buClr>
              <a:buSzPts val="957"/>
              <a:buFont typeface="Arial"/>
              <a:buChar char="•"/>
              <a:defRPr b="0" i="0" sz="1100" u="none" cap="none" strike="noStrike">
                <a:solidFill>
                  <a:schemeClr val="dk1"/>
                </a:solidFill>
                <a:latin typeface="Rubik"/>
                <a:ea typeface="Rubik"/>
                <a:cs typeface="Rubik"/>
                <a:sym typeface="Rubik"/>
              </a:defRPr>
            </a:lvl5pPr>
            <a:lvl6pPr indent="-342900" lvl="5" marL="2743200" marR="0" rtl="0" algn="ct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ubik"/>
                <a:ea typeface="Rubik"/>
                <a:cs typeface="Rubik"/>
                <a:sym typeface="Rubik"/>
              </a:defRPr>
            </a:lvl6pPr>
            <a:lvl7pPr indent="-342900" lvl="6" marL="3200400" marR="0" rtl="0" algn="ct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ubik"/>
                <a:ea typeface="Rubik"/>
                <a:cs typeface="Rubik"/>
                <a:sym typeface="Rubik"/>
              </a:defRPr>
            </a:lvl7pPr>
            <a:lvl8pPr indent="-342900" lvl="7" marL="3657600" marR="0" rtl="0" algn="ct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ubik"/>
                <a:ea typeface="Rubik"/>
                <a:cs typeface="Rubik"/>
                <a:sym typeface="Rubik"/>
              </a:defRPr>
            </a:lvl8pPr>
            <a:lvl9pPr indent="-342900" lvl="8" marL="4114800" marR="0" rtl="0" algn="ct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ubik"/>
                <a:ea typeface="Rubik"/>
                <a:cs typeface="Rubik"/>
                <a:sym typeface="Rubik"/>
              </a:defRPr>
            </a:lvl9pPr>
          </a:lstStyle>
          <a:p/>
        </p:txBody>
      </p:sp>
      <p:sp>
        <p:nvSpPr>
          <p:cNvPr id="261" name="Google Shape;261;p24"/>
          <p:cNvSpPr/>
          <p:nvPr/>
        </p:nvSpPr>
        <p:spPr>
          <a:xfrm>
            <a:off x="8695834" y="1436394"/>
            <a:ext cx="2316479" cy="2316479"/>
          </a:xfrm>
          <a:prstGeom prst="ellipse">
            <a:avLst/>
          </a:prstGeom>
          <a:solidFill>
            <a:srgbClr val="349106"/>
          </a:solidFill>
          <a:ln cap="flat" cmpd="sng" w="57150">
            <a:solidFill>
              <a:srgbClr val="6EBD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sz="1800">
              <a:solidFill>
                <a:schemeClr val="lt1"/>
              </a:solidFill>
              <a:latin typeface="Rubik"/>
              <a:ea typeface="Rubik"/>
              <a:cs typeface="Rubik"/>
              <a:sym typeface="Rubik"/>
            </a:endParaRPr>
          </a:p>
        </p:txBody>
      </p:sp>
      <p:sp>
        <p:nvSpPr>
          <p:cNvPr id="262" name="Google Shape;262;p24"/>
          <p:cNvSpPr/>
          <p:nvPr>
            <p:ph idx="7" type="pic"/>
          </p:nvPr>
        </p:nvSpPr>
        <p:spPr>
          <a:xfrm>
            <a:off x="1121283" y="1502980"/>
            <a:ext cx="2183400" cy="2183400"/>
          </a:xfrm>
          <a:prstGeom prst="ellipse">
            <a:avLst/>
          </a:prstGeom>
          <a:noFill/>
          <a:ln>
            <a:noFill/>
          </a:ln>
        </p:spPr>
      </p:sp>
      <p:sp>
        <p:nvSpPr>
          <p:cNvPr id="263" name="Google Shape;263;p24"/>
          <p:cNvSpPr/>
          <p:nvPr>
            <p:ph idx="8" type="pic"/>
          </p:nvPr>
        </p:nvSpPr>
        <p:spPr>
          <a:xfrm>
            <a:off x="4913812" y="1502980"/>
            <a:ext cx="2183400" cy="2183400"/>
          </a:xfrm>
          <a:prstGeom prst="ellipse">
            <a:avLst/>
          </a:prstGeom>
          <a:noFill/>
          <a:ln>
            <a:noFill/>
          </a:ln>
        </p:spPr>
      </p:sp>
      <p:sp>
        <p:nvSpPr>
          <p:cNvPr id="264" name="Google Shape;264;p24"/>
          <p:cNvSpPr/>
          <p:nvPr>
            <p:ph idx="9" type="pic"/>
          </p:nvPr>
        </p:nvSpPr>
        <p:spPr>
          <a:xfrm>
            <a:off x="8762420" y="1502980"/>
            <a:ext cx="2183400" cy="2183400"/>
          </a:xfrm>
          <a:prstGeom prst="ellipse">
            <a:avLst/>
          </a:prstGeom>
          <a:noFill/>
          <a:ln>
            <a:noFill/>
          </a:ln>
        </p:spPr>
      </p:sp>
      <p:sp>
        <p:nvSpPr>
          <p:cNvPr id="265" name="Google Shape;265;p24"/>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66" name="Google Shape;266;p24"/>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267" name="Google Shape;267;p24"/>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2"/>
              </a:buClr>
              <a:buSzPts val="2000"/>
              <a:buFont typeface="Rubik"/>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68" name="Google Shape;268;p24"/>
          <p:cNvPicPr preferRelativeResize="0"/>
          <p:nvPr/>
        </p:nvPicPr>
        <p:blipFill>
          <a:blip r:embed="rId2">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xt Steps">
  <p:cSld name="Next Steps-HE">
    <p:spTree>
      <p:nvGrpSpPr>
        <p:cNvPr id="269" name="Shape 269"/>
        <p:cNvGrpSpPr/>
        <p:nvPr/>
      </p:nvGrpSpPr>
      <p:grpSpPr>
        <a:xfrm>
          <a:off x="0" y="0"/>
          <a:ext cx="0" cy="0"/>
          <a:chOff x="0" y="0"/>
          <a:chExt cx="0" cy="0"/>
        </a:xfrm>
      </p:grpSpPr>
      <p:sp>
        <p:nvSpPr>
          <p:cNvPr id="270" name="Google Shape;270;p25"/>
          <p:cNvSpPr/>
          <p:nvPr/>
        </p:nvSpPr>
        <p:spPr>
          <a:xfrm>
            <a:off x="838201" y="5486717"/>
            <a:ext cx="10506764" cy="1004741"/>
          </a:xfrm>
          <a:prstGeom prst="roundRect">
            <a:avLst>
              <a:gd fmla="val 7133" name="adj"/>
            </a:avLst>
          </a:prstGeom>
          <a:solidFill>
            <a:srgbClr val="34910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271" name="Google Shape;271;p25"/>
          <p:cNvSpPr/>
          <p:nvPr/>
        </p:nvSpPr>
        <p:spPr>
          <a:xfrm>
            <a:off x="906235" y="5555185"/>
            <a:ext cx="4670587" cy="855088"/>
          </a:xfrm>
          <a:prstGeom prst="roundRect">
            <a:avLst>
              <a:gd fmla="val 713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272" name="Google Shape;272;p25"/>
          <p:cNvSpPr txBox="1"/>
          <p:nvPr>
            <p:ph idx="1" type="body"/>
          </p:nvPr>
        </p:nvSpPr>
        <p:spPr>
          <a:xfrm>
            <a:off x="838200" y="3173083"/>
            <a:ext cx="5181600" cy="2251672"/>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0"/>
              </a:spcBef>
              <a:spcAft>
                <a:spcPts val="0"/>
              </a:spcAft>
              <a:buClr>
                <a:schemeClr val="dk1"/>
              </a:buClr>
              <a:buSzPts val="1800"/>
              <a:buFont typeface="Arial"/>
              <a:buChar char="•"/>
              <a:defRPr b="0" i="0" sz="1800" u="none" cap="none" strike="noStrike">
                <a:solidFill>
                  <a:schemeClr val="dk1"/>
                </a:solidFill>
                <a:latin typeface="Rubik"/>
                <a:ea typeface="Rubik"/>
                <a:cs typeface="Rubik"/>
                <a:sym typeface="Rubik"/>
              </a:defRPr>
            </a:lvl1pPr>
            <a:lvl2pPr indent="-330200" lvl="1" marL="914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Rubik"/>
                <a:ea typeface="Rubik"/>
                <a:cs typeface="Rubik"/>
                <a:sym typeface="Rubik"/>
              </a:defRPr>
            </a:lvl2pPr>
            <a:lvl3pPr indent="-317500" lvl="2" marL="13716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Rubik"/>
                <a:ea typeface="Rubik"/>
                <a:cs typeface="Rubik"/>
                <a:sym typeface="Rubik"/>
              </a:defRPr>
            </a:lvl3pPr>
            <a:lvl4pPr indent="-304800" lvl="3" marL="18288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4pPr>
            <a:lvl5pPr indent="-304800" lvl="4" marL="22860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5pPr>
            <a:lvl6pPr indent="-304800" lvl="5" marL="27432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6pPr>
            <a:lvl7pPr indent="-304800" lvl="6" marL="32004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7pPr>
            <a:lvl8pPr indent="-304800" lvl="7" marL="36576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8pPr>
            <a:lvl9pPr indent="-304800" lvl="8" marL="41148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9pPr>
          </a:lstStyle>
          <a:p/>
        </p:txBody>
      </p:sp>
      <p:sp>
        <p:nvSpPr>
          <p:cNvPr id="273" name="Google Shape;273;p25"/>
          <p:cNvSpPr txBox="1"/>
          <p:nvPr>
            <p:ph idx="2" type="body"/>
          </p:nvPr>
        </p:nvSpPr>
        <p:spPr>
          <a:xfrm>
            <a:off x="6172200" y="3173083"/>
            <a:ext cx="5181600" cy="2251672"/>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0"/>
              </a:spcBef>
              <a:spcAft>
                <a:spcPts val="0"/>
              </a:spcAft>
              <a:buClr>
                <a:schemeClr val="dk1"/>
              </a:buClr>
              <a:buSzPts val="1800"/>
              <a:buFont typeface="Arial"/>
              <a:buChar char="•"/>
              <a:defRPr b="0" i="0" sz="1800" u="none" cap="none" strike="noStrike">
                <a:solidFill>
                  <a:schemeClr val="dk1"/>
                </a:solidFill>
                <a:latin typeface="Rubik"/>
                <a:ea typeface="Rubik"/>
                <a:cs typeface="Rubik"/>
                <a:sym typeface="Rubik"/>
              </a:defRPr>
            </a:lvl1pPr>
            <a:lvl2pPr indent="-330200" lvl="1" marL="914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Rubik"/>
                <a:ea typeface="Rubik"/>
                <a:cs typeface="Rubik"/>
                <a:sym typeface="Rubik"/>
              </a:defRPr>
            </a:lvl2pPr>
            <a:lvl3pPr indent="-317500" lvl="2" marL="13716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Rubik"/>
                <a:ea typeface="Rubik"/>
                <a:cs typeface="Rubik"/>
                <a:sym typeface="Rubik"/>
              </a:defRPr>
            </a:lvl3pPr>
            <a:lvl4pPr indent="-304800" lvl="3" marL="18288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4pPr>
            <a:lvl5pPr indent="-304800" lvl="4" marL="22860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5pPr>
            <a:lvl6pPr indent="-304800" lvl="5" marL="27432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6pPr>
            <a:lvl7pPr indent="-304800" lvl="6" marL="32004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7pPr>
            <a:lvl8pPr indent="-304800" lvl="7" marL="36576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8pPr>
            <a:lvl9pPr indent="-304800" lvl="8" marL="41148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9pPr>
          </a:lstStyle>
          <a:p/>
        </p:txBody>
      </p:sp>
      <p:sp>
        <p:nvSpPr>
          <p:cNvPr id="274" name="Google Shape;274;p25"/>
          <p:cNvSpPr/>
          <p:nvPr>
            <p:ph idx="3" type="pic"/>
          </p:nvPr>
        </p:nvSpPr>
        <p:spPr>
          <a:xfrm>
            <a:off x="1824876" y="1247323"/>
            <a:ext cx="2986693" cy="1685386"/>
          </a:xfrm>
          <a:prstGeom prst="rect">
            <a:avLst/>
          </a:prstGeom>
          <a:noFill/>
          <a:ln>
            <a:noFill/>
          </a:ln>
        </p:spPr>
      </p:sp>
      <p:sp>
        <p:nvSpPr>
          <p:cNvPr id="275" name="Google Shape;275;p25"/>
          <p:cNvSpPr txBox="1"/>
          <p:nvPr>
            <p:ph idx="4" type="body"/>
          </p:nvPr>
        </p:nvSpPr>
        <p:spPr>
          <a:xfrm>
            <a:off x="1132114" y="5996744"/>
            <a:ext cx="4275900" cy="279600"/>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100000"/>
              </a:lnSpc>
              <a:spcBef>
                <a:spcPts val="0"/>
              </a:spcBef>
              <a:spcAft>
                <a:spcPts val="0"/>
              </a:spcAft>
              <a:buClr>
                <a:schemeClr val="lt2"/>
              </a:buClr>
              <a:buSzPts val="1600"/>
              <a:buFont typeface="Arial"/>
              <a:buNone/>
              <a:defRPr b="1" i="0" sz="1600" u="none" cap="none" strike="noStrike">
                <a:solidFill>
                  <a:schemeClr val="lt2"/>
                </a:solidFill>
                <a:latin typeface="Rubik"/>
                <a:ea typeface="Rubik"/>
                <a:cs typeface="Rubik"/>
                <a:sym typeface="Rubik"/>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Rubik"/>
                <a:ea typeface="Rubik"/>
                <a:cs typeface="Rubik"/>
                <a:sym typeface="Rubik"/>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Rubik"/>
                <a:ea typeface="Rubik"/>
                <a:cs typeface="Rubik"/>
                <a:sym typeface="Rubik"/>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9pPr>
          </a:lstStyle>
          <a:p/>
        </p:txBody>
      </p:sp>
      <p:sp>
        <p:nvSpPr>
          <p:cNvPr id="276" name="Google Shape;276;p25"/>
          <p:cNvSpPr txBox="1"/>
          <p:nvPr>
            <p:ph idx="5" type="body"/>
          </p:nvPr>
        </p:nvSpPr>
        <p:spPr>
          <a:xfrm>
            <a:off x="1132114" y="5619319"/>
            <a:ext cx="4275900" cy="516900"/>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150000"/>
              </a:lnSpc>
              <a:spcBef>
                <a:spcPts val="1000"/>
              </a:spcBef>
              <a:spcAft>
                <a:spcPts val="0"/>
              </a:spcAft>
              <a:buClr>
                <a:schemeClr val="lt2"/>
              </a:buClr>
              <a:buSzPts val="1800"/>
              <a:buFont typeface="Arial"/>
              <a:buNone/>
              <a:defRPr b="1" i="0" sz="1800" u="none" cap="none" strike="noStrike">
                <a:solidFill>
                  <a:schemeClr val="lt2"/>
                </a:solidFill>
                <a:latin typeface="Rubik"/>
                <a:ea typeface="Rubik"/>
                <a:cs typeface="Rubik"/>
                <a:sym typeface="Rubik"/>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Rubik"/>
                <a:ea typeface="Rubik"/>
                <a:cs typeface="Rubik"/>
                <a:sym typeface="Rubik"/>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Rubik"/>
                <a:ea typeface="Rubik"/>
                <a:cs typeface="Rubik"/>
                <a:sym typeface="Rubik"/>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9pPr>
          </a:lstStyle>
          <a:p/>
        </p:txBody>
      </p:sp>
      <p:sp>
        <p:nvSpPr>
          <p:cNvPr id="277" name="Google Shape;277;p25"/>
          <p:cNvSpPr txBox="1"/>
          <p:nvPr/>
        </p:nvSpPr>
        <p:spPr>
          <a:xfrm>
            <a:off x="5395227" y="5628214"/>
            <a:ext cx="1214584" cy="738623"/>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Clr>
                <a:schemeClr val="lt2"/>
              </a:buClr>
              <a:buSzPts val="1400"/>
              <a:buFont typeface="Rubik"/>
              <a:buNone/>
            </a:pPr>
            <a:r>
              <a:rPr b="0" i="0" lang="en-US" sz="1400" u="none" cap="none" strike="noStrike">
                <a:solidFill>
                  <a:schemeClr val="lt2"/>
                </a:solidFill>
                <a:latin typeface="Rubik"/>
                <a:ea typeface="Rubik"/>
                <a:cs typeface="Rubik"/>
                <a:sym typeface="Rubik"/>
              </a:rPr>
              <a:t>Email:</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chemeClr val="lt2"/>
              </a:buClr>
              <a:buSzPts val="1400"/>
              <a:buFont typeface="Rubik"/>
              <a:buNone/>
            </a:pPr>
            <a:r>
              <a:rPr b="0" i="0" lang="en-US" sz="1400" u="none" cap="none" strike="noStrike">
                <a:solidFill>
                  <a:schemeClr val="lt2"/>
                </a:solidFill>
                <a:latin typeface="Rubik"/>
                <a:ea typeface="Rubik"/>
                <a:cs typeface="Rubik"/>
                <a:sym typeface="Rubik"/>
              </a:rPr>
              <a:t>Phone:</a:t>
            </a:r>
            <a:endParaRPr b="0" i="0" sz="3200" u="none" cap="none" strike="noStrike">
              <a:solidFill>
                <a:schemeClr val="lt2"/>
              </a:solidFill>
              <a:latin typeface="Rubik"/>
              <a:ea typeface="Rubik"/>
              <a:cs typeface="Rubik"/>
              <a:sym typeface="Rubik"/>
            </a:endParaRPr>
          </a:p>
        </p:txBody>
      </p:sp>
      <p:sp>
        <p:nvSpPr>
          <p:cNvPr id="278" name="Google Shape;278;p25"/>
          <p:cNvSpPr txBox="1"/>
          <p:nvPr>
            <p:ph idx="6" type="body"/>
          </p:nvPr>
        </p:nvSpPr>
        <p:spPr>
          <a:xfrm>
            <a:off x="6673306" y="5640225"/>
            <a:ext cx="4386600" cy="2796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chemeClr val="lt2"/>
              </a:buClr>
              <a:buSzPts val="1600"/>
              <a:buFont typeface="Arial"/>
              <a:buNone/>
              <a:defRPr b="1" i="0" sz="1600" u="none" cap="none" strike="noStrike">
                <a:solidFill>
                  <a:schemeClr val="lt2"/>
                </a:solidFill>
                <a:latin typeface="Rubik"/>
                <a:ea typeface="Rubik"/>
                <a:cs typeface="Rubik"/>
                <a:sym typeface="Rubik"/>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Rubik"/>
                <a:ea typeface="Rubik"/>
                <a:cs typeface="Rubik"/>
                <a:sym typeface="Rubik"/>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Rubik"/>
                <a:ea typeface="Rubik"/>
                <a:cs typeface="Rubik"/>
                <a:sym typeface="Rubik"/>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9pPr>
          </a:lstStyle>
          <a:p/>
        </p:txBody>
      </p:sp>
      <p:sp>
        <p:nvSpPr>
          <p:cNvPr id="279" name="Google Shape;279;p25"/>
          <p:cNvSpPr txBox="1"/>
          <p:nvPr>
            <p:ph idx="7" type="body"/>
          </p:nvPr>
        </p:nvSpPr>
        <p:spPr>
          <a:xfrm>
            <a:off x="6665725" y="5992176"/>
            <a:ext cx="4386600" cy="2796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chemeClr val="lt2"/>
              </a:buClr>
              <a:buSzPts val="1600"/>
              <a:buFont typeface="Arial"/>
              <a:buNone/>
              <a:defRPr b="1" i="0" sz="1600" u="none" cap="none" strike="noStrike">
                <a:solidFill>
                  <a:schemeClr val="lt2"/>
                </a:solidFill>
                <a:latin typeface="Rubik"/>
                <a:ea typeface="Rubik"/>
                <a:cs typeface="Rubik"/>
                <a:sym typeface="Rubik"/>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Rubik"/>
                <a:ea typeface="Rubik"/>
                <a:cs typeface="Rubik"/>
                <a:sym typeface="Rubik"/>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Rubik"/>
                <a:ea typeface="Rubik"/>
                <a:cs typeface="Rubik"/>
                <a:sym typeface="Rubik"/>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9pPr>
          </a:lstStyle>
          <a:p/>
        </p:txBody>
      </p:sp>
      <p:sp>
        <p:nvSpPr>
          <p:cNvPr id="280" name="Google Shape;280;p25"/>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81" name="Google Shape;281;p25"/>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282" name="Google Shape;282;p25"/>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2"/>
              </a:buClr>
              <a:buSzPts val="2000"/>
              <a:buFont typeface="Rubik"/>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83" name="Google Shape;283;p25"/>
          <p:cNvPicPr preferRelativeResize="0"/>
          <p:nvPr/>
        </p:nvPicPr>
        <p:blipFill>
          <a:blip r:embed="rId2">
            <a:alphaModFix/>
          </a:blip>
          <a:stretch>
            <a:fillRect/>
          </a:stretch>
        </p:blipFill>
        <p:spPr>
          <a:xfrm>
            <a:off x="10243150" y="231513"/>
            <a:ext cx="1431895" cy="365125"/>
          </a:xfrm>
          <a:prstGeom prst="rect">
            <a:avLst/>
          </a:prstGeom>
          <a:noFill/>
          <a:ln>
            <a:noFill/>
          </a:ln>
        </p:spPr>
      </p:pic>
      <p:pic>
        <p:nvPicPr>
          <p:cNvPr id="284" name="Google Shape;284;p25"/>
          <p:cNvPicPr preferRelativeResize="0"/>
          <p:nvPr/>
        </p:nvPicPr>
        <p:blipFill>
          <a:blip r:embed="rId3">
            <a:alphaModFix/>
          </a:blip>
          <a:stretch>
            <a:fillRect/>
          </a:stretch>
        </p:blipFill>
        <p:spPr>
          <a:xfrm>
            <a:off x="6609800" y="997800"/>
            <a:ext cx="2175299" cy="217527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xt Steps">
  <p:cSld name="Business Card- K12">
    <p:spTree>
      <p:nvGrpSpPr>
        <p:cNvPr id="285" name="Shape 285"/>
        <p:cNvGrpSpPr/>
        <p:nvPr/>
      </p:nvGrpSpPr>
      <p:grpSpPr>
        <a:xfrm>
          <a:off x="0" y="0"/>
          <a:ext cx="0" cy="0"/>
          <a:chOff x="0" y="0"/>
          <a:chExt cx="0" cy="0"/>
        </a:xfrm>
      </p:grpSpPr>
      <p:sp>
        <p:nvSpPr>
          <p:cNvPr id="286" name="Google Shape;286;p26"/>
          <p:cNvSpPr txBox="1"/>
          <p:nvPr/>
        </p:nvSpPr>
        <p:spPr>
          <a:xfrm>
            <a:off x="5893200" y="4156925"/>
            <a:ext cx="26514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lt2"/>
              </a:buClr>
              <a:buSzPts val="1400"/>
              <a:buFont typeface="Rubik"/>
              <a:buNone/>
            </a:pPr>
            <a:r>
              <a:rPr b="1" lang="en-US" sz="1600">
                <a:solidFill>
                  <a:schemeClr val="dk1"/>
                </a:solidFill>
                <a:latin typeface="Rubik"/>
                <a:ea typeface="Rubik"/>
                <a:cs typeface="Rubik"/>
                <a:sym typeface="Rubik"/>
              </a:rPr>
              <a:t>digitary.net</a:t>
            </a:r>
            <a:endParaRPr b="1" i="0" sz="3600" u="none" cap="none" strike="noStrike">
              <a:solidFill>
                <a:schemeClr val="dk1"/>
              </a:solidFill>
              <a:latin typeface="Rubik"/>
              <a:ea typeface="Rubik"/>
              <a:cs typeface="Rubik"/>
              <a:sym typeface="Rubik"/>
            </a:endParaRPr>
          </a:p>
        </p:txBody>
      </p:sp>
      <p:sp>
        <p:nvSpPr>
          <p:cNvPr id="287" name="Google Shape;287;p26"/>
          <p:cNvSpPr txBox="1"/>
          <p:nvPr/>
        </p:nvSpPr>
        <p:spPr>
          <a:xfrm>
            <a:off x="4985700" y="3429000"/>
            <a:ext cx="983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lt2"/>
              </a:buClr>
              <a:buSzPts val="1400"/>
              <a:buFont typeface="Rubik"/>
              <a:buNone/>
            </a:pPr>
            <a:r>
              <a:rPr b="0" i="0" lang="en-US" sz="1400" u="none" cap="none" strike="noStrike">
                <a:solidFill>
                  <a:schemeClr val="accent6"/>
                </a:solidFill>
                <a:latin typeface="Rubik"/>
                <a:ea typeface="Rubik"/>
                <a:cs typeface="Rubik"/>
                <a:sym typeface="Rubik"/>
              </a:rPr>
              <a:t>Email:</a:t>
            </a:r>
            <a:endParaRPr b="0" i="0" sz="1400" u="none" cap="none" strike="noStrike">
              <a:solidFill>
                <a:schemeClr val="accent6"/>
              </a:solidFill>
              <a:latin typeface="Arial"/>
              <a:ea typeface="Arial"/>
              <a:cs typeface="Arial"/>
              <a:sym typeface="Arial"/>
            </a:endParaRPr>
          </a:p>
        </p:txBody>
      </p:sp>
      <p:sp>
        <p:nvSpPr>
          <p:cNvPr id="288" name="Google Shape;288;p26"/>
          <p:cNvSpPr txBox="1"/>
          <p:nvPr>
            <p:ph idx="1" type="body"/>
          </p:nvPr>
        </p:nvSpPr>
        <p:spPr>
          <a:xfrm>
            <a:off x="5969400" y="3441000"/>
            <a:ext cx="4476900" cy="279600"/>
          </a:xfrm>
          <a:prstGeom prst="rect">
            <a:avLst/>
          </a:prstGeom>
          <a:noFill/>
          <a:ln>
            <a:noFill/>
          </a:ln>
        </p:spPr>
        <p:txBody>
          <a:bodyPr anchorCtr="0" anchor="ctr" bIns="45700" lIns="0" spcFirstLastPara="1" rIns="91425" wrap="square" tIns="45700">
            <a:normAutofit/>
          </a:bodyPr>
          <a:lstStyle>
            <a:lvl1pPr indent="-228600" lvl="0" marL="457200" marR="0" rtl="0" algn="l">
              <a:lnSpc>
                <a:spcPct val="100000"/>
              </a:lnSpc>
              <a:spcBef>
                <a:spcPts val="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Rubik"/>
                <a:ea typeface="Rubik"/>
                <a:cs typeface="Rubik"/>
                <a:sym typeface="Rubik"/>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Rubik"/>
                <a:ea typeface="Rubik"/>
                <a:cs typeface="Rubik"/>
                <a:sym typeface="Rubik"/>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9pPr>
          </a:lstStyle>
          <a:p/>
        </p:txBody>
      </p:sp>
      <p:sp>
        <p:nvSpPr>
          <p:cNvPr id="289" name="Google Shape;289;p26"/>
          <p:cNvSpPr txBox="1"/>
          <p:nvPr/>
        </p:nvSpPr>
        <p:spPr>
          <a:xfrm>
            <a:off x="4985700" y="4178549"/>
            <a:ext cx="983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lt2"/>
              </a:buClr>
              <a:buSzPts val="1400"/>
              <a:buFont typeface="Rubik"/>
              <a:buNone/>
            </a:pPr>
            <a:r>
              <a:rPr b="0" i="0" lang="en-US" sz="1400" u="none" cap="none" strike="noStrike">
                <a:solidFill>
                  <a:schemeClr val="accent6"/>
                </a:solidFill>
                <a:latin typeface="Rubik"/>
                <a:ea typeface="Rubik"/>
                <a:cs typeface="Rubik"/>
                <a:sym typeface="Rubik"/>
              </a:rPr>
              <a:t>Website:</a:t>
            </a:r>
            <a:endParaRPr b="0" i="0" sz="3200" u="none" cap="none" strike="noStrike">
              <a:solidFill>
                <a:schemeClr val="accent6"/>
              </a:solidFill>
              <a:latin typeface="Rubik"/>
              <a:ea typeface="Rubik"/>
              <a:cs typeface="Rubik"/>
              <a:sym typeface="Rubik"/>
            </a:endParaRPr>
          </a:p>
        </p:txBody>
      </p:sp>
      <p:sp>
        <p:nvSpPr>
          <p:cNvPr id="290" name="Google Shape;290;p26"/>
          <p:cNvSpPr txBox="1"/>
          <p:nvPr/>
        </p:nvSpPr>
        <p:spPr>
          <a:xfrm>
            <a:off x="4985700" y="3803774"/>
            <a:ext cx="983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lt2"/>
              </a:buClr>
              <a:buSzPts val="1400"/>
              <a:buFont typeface="Rubik"/>
              <a:buNone/>
            </a:pPr>
            <a:r>
              <a:rPr b="0" i="0" lang="en-US" sz="1400" u="none" cap="none" strike="noStrike">
                <a:solidFill>
                  <a:schemeClr val="accent6"/>
                </a:solidFill>
                <a:latin typeface="Rubik"/>
                <a:ea typeface="Rubik"/>
                <a:cs typeface="Rubik"/>
                <a:sym typeface="Rubik"/>
              </a:rPr>
              <a:t>Phone:</a:t>
            </a:r>
            <a:endParaRPr b="0" i="0" sz="3200" u="none" cap="none" strike="noStrike">
              <a:solidFill>
                <a:schemeClr val="accent6"/>
              </a:solidFill>
              <a:latin typeface="Rubik"/>
              <a:ea typeface="Rubik"/>
              <a:cs typeface="Rubik"/>
              <a:sym typeface="Rubik"/>
            </a:endParaRPr>
          </a:p>
        </p:txBody>
      </p:sp>
      <p:sp>
        <p:nvSpPr>
          <p:cNvPr id="291" name="Google Shape;291;p26"/>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92" name="Google Shape;292;p26"/>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293" name="Google Shape;293;p26"/>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2"/>
              </a:buClr>
              <a:buSzPts val="2000"/>
              <a:buFont typeface="Rubik"/>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94" name="Google Shape;294;p26"/>
          <p:cNvPicPr preferRelativeResize="0"/>
          <p:nvPr/>
        </p:nvPicPr>
        <p:blipFill>
          <a:blip r:embed="rId2">
            <a:alphaModFix/>
          </a:blip>
          <a:stretch>
            <a:fillRect/>
          </a:stretch>
        </p:blipFill>
        <p:spPr>
          <a:xfrm>
            <a:off x="10243150" y="231513"/>
            <a:ext cx="1431895" cy="365125"/>
          </a:xfrm>
          <a:prstGeom prst="rect">
            <a:avLst/>
          </a:prstGeom>
          <a:noFill/>
          <a:ln>
            <a:noFill/>
          </a:ln>
        </p:spPr>
      </p:pic>
      <p:pic>
        <p:nvPicPr>
          <p:cNvPr id="295" name="Google Shape;295;p26"/>
          <p:cNvPicPr preferRelativeResize="0"/>
          <p:nvPr/>
        </p:nvPicPr>
        <p:blipFill>
          <a:blip r:embed="rId3">
            <a:alphaModFix/>
          </a:blip>
          <a:stretch>
            <a:fillRect/>
          </a:stretch>
        </p:blipFill>
        <p:spPr>
          <a:xfrm>
            <a:off x="978400" y="2100175"/>
            <a:ext cx="3179350" cy="3179275"/>
          </a:xfrm>
          <a:prstGeom prst="rect">
            <a:avLst/>
          </a:prstGeom>
          <a:noFill/>
          <a:ln>
            <a:noFill/>
          </a:ln>
        </p:spPr>
      </p:pic>
      <p:sp>
        <p:nvSpPr>
          <p:cNvPr id="296" name="Google Shape;296;p26"/>
          <p:cNvSpPr txBox="1"/>
          <p:nvPr>
            <p:ph idx="2" type="body"/>
          </p:nvPr>
        </p:nvSpPr>
        <p:spPr>
          <a:xfrm>
            <a:off x="5969405" y="3807063"/>
            <a:ext cx="4313100" cy="279600"/>
          </a:xfrm>
          <a:prstGeom prst="rect">
            <a:avLst/>
          </a:prstGeom>
          <a:noFill/>
          <a:ln>
            <a:noFill/>
          </a:ln>
        </p:spPr>
        <p:txBody>
          <a:bodyPr anchorCtr="0" anchor="ctr" bIns="45700" lIns="0" spcFirstLastPara="1" rIns="91425" wrap="square" tIns="45700">
            <a:normAutofit/>
          </a:bodyPr>
          <a:lstStyle>
            <a:lvl1pPr indent="-228600" lvl="0" marL="457200" marR="0" rtl="0" algn="l">
              <a:lnSpc>
                <a:spcPct val="100000"/>
              </a:lnSpc>
              <a:spcBef>
                <a:spcPts val="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Rubik"/>
                <a:ea typeface="Rubik"/>
                <a:cs typeface="Rubik"/>
                <a:sym typeface="Rubik"/>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Rubik"/>
                <a:ea typeface="Rubik"/>
                <a:cs typeface="Rubik"/>
                <a:sym typeface="Rubik"/>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Rubik"/>
                <a:ea typeface="Rubik"/>
                <a:cs typeface="Rubik"/>
                <a:sym typeface="Rubik"/>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pplementary Slide">
  <p:cSld name="Supplementary Slide">
    <p:spTree>
      <p:nvGrpSpPr>
        <p:cNvPr id="297" name="Shape 297"/>
        <p:cNvGrpSpPr/>
        <p:nvPr/>
      </p:nvGrpSpPr>
      <p:grpSpPr>
        <a:xfrm>
          <a:off x="0" y="0"/>
          <a:ext cx="0" cy="0"/>
          <a:chOff x="0" y="0"/>
          <a:chExt cx="0" cy="0"/>
        </a:xfrm>
      </p:grpSpPr>
      <p:sp>
        <p:nvSpPr>
          <p:cNvPr id="298" name="Google Shape;298;p27"/>
          <p:cNvSpPr/>
          <p:nvPr/>
        </p:nvSpPr>
        <p:spPr>
          <a:xfrm>
            <a:off x="0" y="0"/>
            <a:ext cx="12192000" cy="6858000"/>
          </a:xfrm>
          <a:prstGeom prst="rect">
            <a:avLst/>
          </a:prstGeom>
          <a:solidFill>
            <a:srgbClr val="34910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grpSp>
        <p:nvGrpSpPr>
          <p:cNvPr id="299" name="Google Shape;299;p27"/>
          <p:cNvGrpSpPr/>
          <p:nvPr/>
        </p:nvGrpSpPr>
        <p:grpSpPr>
          <a:xfrm>
            <a:off x="11166229" y="672495"/>
            <a:ext cx="342900" cy="341777"/>
            <a:chOff x="11166229" y="672495"/>
            <a:chExt cx="342900" cy="341777"/>
          </a:xfrm>
        </p:grpSpPr>
        <p:sp>
          <p:nvSpPr>
            <p:cNvPr id="300" name="Google Shape;300;p27"/>
            <p:cNvSpPr/>
            <p:nvPr/>
          </p:nvSpPr>
          <p:spPr>
            <a:xfrm>
              <a:off x="11166229" y="672495"/>
              <a:ext cx="110819" cy="1108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301" name="Google Shape;301;p27"/>
            <p:cNvSpPr/>
            <p:nvPr/>
          </p:nvSpPr>
          <p:spPr>
            <a:xfrm>
              <a:off x="11398310" y="672495"/>
              <a:ext cx="110819" cy="1108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302" name="Google Shape;302;p27"/>
            <p:cNvSpPr/>
            <p:nvPr/>
          </p:nvSpPr>
          <p:spPr>
            <a:xfrm>
              <a:off x="11398310" y="903453"/>
              <a:ext cx="110819" cy="1108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grpSp>
      <p:sp>
        <p:nvSpPr>
          <p:cNvPr id="303" name="Google Shape;303;p27"/>
          <p:cNvSpPr txBox="1"/>
          <p:nvPr>
            <p:ph type="ctrTitle"/>
          </p:nvPr>
        </p:nvSpPr>
        <p:spPr>
          <a:xfrm>
            <a:off x="2111124" y="2894733"/>
            <a:ext cx="7969752" cy="1905532"/>
          </a:xfrm>
          <a:prstGeom prst="rect">
            <a:avLst/>
          </a:prstGeom>
          <a:noFill/>
          <a:ln>
            <a:noFill/>
          </a:ln>
        </p:spPr>
        <p:txBody>
          <a:bodyPr anchorCtr="0" anchor="t" bIns="45700" lIns="91425" spcFirstLastPara="1" rIns="91425" wrap="square" tIns="45700">
            <a:normAutofit/>
          </a:bodyPr>
          <a:lstStyle>
            <a:lvl1pPr lvl="0" marR="0" algn="ctr">
              <a:lnSpc>
                <a:spcPct val="100000"/>
              </a:lnSpc>
              <a:spcBef>
                <a:spcPts val="0"/>
              </a:spcBef>
              <a:spcAft>
                <a:spcPts val="0"/>
              </a:spcAft>
              <a:buClr>
                <a:srgbClr val="0093B2"/>
              </a:buClr>
              <a:buSzPts val="2800"/>
              <a:buFont typeface="Rubik"/>
              <a:buNone/>
              <a:defRPr b="1" i="1" sz="2800" u="none" cap="none" strike="noStrike">
                <a:solidFill>
                  <a:schemeClr val="lt1"/>
                </a:solidFill>
                <a:latin typeface="Rubik"/>
                <a:ea typeface="Rubik"/>
                <a:cs typeface="Rubik"/>
                <a:sym typeface="Rubi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04" name="Google Shape;304;p27"/>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05" name="Google Shape;305;p27"/>
          <p:cNvPicPr preferRelativeResize="0"/>
          <p:nvPr/>
        </p:nvPicPr>
        <p:blipFill>
          <a:blip r:embed="rId2">
            <a:alphaModFix/>
          </a:blip>
          <a:stretch>
            <a:fillRect/>
          </a:stretch>
        </p:blipFill>
        <p:spPr>
          <a:xfrm>
            <a:off x="481413" y="6126500"/>
            <a:ext cx="1431895" cy="36512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spTree>
      <p:nvGrpSpPr>
        <p:cNvPr id="306" name="Shape 306"/>
        <p:cNvGrpSpPr/>
        <p:nvPr/>
      </p:nvGrpSpPr>
      <p:grpSpPr>
        <a:xfrm>
          <a:off x="0" y="0"/>
          <a:ext cx="0" cy="0"/>
          <a:chOff x="0" y="0"/>
          <a:chExt cx="0" cy="0"/>
        </a:xfrm>
      </p:grpSpPr>
      <p:sp>
        <p:nvSpPr>
          <p:cNvPr id="307" name="Google Shape;307;p28"/>
          <p:cNvSpPr/>
          <p:nvPr/>
        </p:nvSpPr>
        <p:spPr>
          <a:xfrm>
            <a:off x="0" y="0"/>
            <a:ext cx="12192000" cy="6858000"/>
          </a:xfrm>
          <a:prstGeom prst="rect">
            <a:avLst/>
          </a:prstGeom>
          <a:solidFill>
            <a:srgbClr val="34910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grpSp>
        <p:nvGrpSpPr>
          <p:cNvPr id="308" name="Google Shape;308;p28"/>
          <p:cNvGrpSpPr/>
          <p:nvPr/>
        </p:nvGrpSpPr>
        <p:grpSpPr>
          <a:xfrm>
            <a:off x="11166229" y="672495"/>
            <a:ext cx="342900" cy="341777"/>
            <a:chOff x="11166229" y="672495"/>
            <a:chExt cx="342900" cy="341777"/>
          </a:xfrm>
        </p:grpSpPr>
        <p:sp>
          <p:nvSpPr>
            <p:cNvPr id="309" name="Google Shape;309;p28"/>
            <p:cNvSpPr/>
            <p:nvPr/>
          </p:nvSpPr>
          <p:spPr>
            <a:xfrm>
              <a:off x="11166229" y="672495"/>
              <a:ext cx="110819" cy="1108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310" name="Google Shape;310;p28"/>
            <p:cNvSpPr/>
            <p:nvPr/>
          </p:nvSpPr>
          <p:spPr>
            <a:xfrm>
              <a:off x="11398310" y="672495"/>
              <a:ext cx="110819" cy="1108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311" name="Google Shape;311;p28"/>
            <p:cNvSpPr/>
            <p:nvPr/>
          </p:nvSpPr>
          <p:spPr>
            <a:xfrm>
              <a:off x="11398310" y="903453"/>
              <a:ext cx="110819" cy="1108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grpSp>
      <p:pic>
        <p:nvPicPr>
          <p:cNvPr id="312" name="Google Shape;312;p28"/>
          <p:cNvPicPr preferRelativeResize="0"/>
          <p:nvPr/>
        </p:nvPicPr>
        <p:blipFill rotWithShape="1">
          <a:blip r:embed="rId2">
            <a:alphaModFix/>
          </a:blip>
          <a:srcRect b="0" l="0" r="0" t="0"/>
          <a:stretch/>
        </p:blipFill>
        <p:spPr>
          <a:xfrm>
            <a:off x="2368050" y="688850"/>
            <a:ext cx="7455899" cy="5480299"/>
          </a:xfrm>
          <a:prstGeom prst="rect">
            <a:avLst/>
          </a:prstGeom>
          <a:noFill/>
          <a:ln>
            <a:noFill/>
          </a:ln>
        </p:spPr>
      </p:pic>
      <p:pic>
        <p:nvPicPr>
          <p:cNvPr id="313" name="Google Shape;313;p28"/>
          <p:cNvPicPr preferRelativeResize="0"/>
          <p:nvPr/>
        </p:nvPicPr>
        <p:blipFill>
          <a:blip r:embed="rId3">
            <a:alphaModFix/>
          </a:blip>
          <a:stretch>
            <a:fillRect/>
          </a:stretch>
        </p:blipFill>
        <p:spPr>
          <a:xfrm>
            <a:off x="481413" y="6126500"/>
            <a:ext cx="1431895" cy="3651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4" name="Shape 314"/>
        <p:cNvGrpSpPr/>
        <p:nvPr/>
      </p:nvGrpSpPr>
      <p:grpSpPr>
        <a:xfrm>
          <a:off x="0" y="0"/>
          <a:ext cx="0" cy="0"/>
          <a:chOff x="0" y="0"/>
          <a:chExt cx="0" cy="0"/>
        </a:xfrm>
      </p:grpSpPr>
      <p:sp>
        <p:nvSpPr>
          <p:cNvPr id="315" name="Google Shape;315;p29"/>
          <p:cNvSpPr txBox="1"/>
          <p:nvPr>
            <p:ph idx="1" type="body"/>
          </p:nvPr>
        </p:nvSpPr>
        <p:spPr>
          <a:xfrm>
            <a:off x="838200" y="1123406"/>
            <a:ext cx="5157787" cy="5053556"/>
          </a:xfrm>
          <a:prstGeom prst="rect">
            <a:avLst/>
          </a:prstGeom>
          <a:noFill/>
          <a:ln>
            <a:noFill/>
          </a:ln>
        </p:spPr>
        <p:txBody>
          <a:bodyPr anchorCtr="0" anchor="t" bIns="45700" lIns="91425" spcFirstLastPara="1" rIns="91425" wrap="square" tIns="45700">
            <a:normAutofit/>
          </a:bodyPr>
          <a:lstStyle>
            <a:lvl1pPr indent="-328041" lvl="0" marL="457200" marR="0" rtl="0" algn="l">
              <a:lnSpc>
                <a:spcPct val="100000"/>
              </a:lnSpc>
              <a:spcBef>
                <a:spcPts val="0"/>
              </a:spcBef>
              <a:spcAft>
                <a:spcPts val="0"/>
              </a:spcAft>
              <a:buClr>
                <a:schemeClr val="dk1"/>
              </a:buClr>
              <a:buSzPts val="1566"/>
              <a:buFont typeface="Arial"/>
              <a:buChar char="•"/>
              <a:defRPr b="0" i="0" sz="1800" u="none" cap="none" strike="noStrike">
                <a:solidFill>
                  <a:schemeClr val="dk1"/>
                </a:solidFill>
                <a:latin typeface="Rubik"/>
                <a:ea typeface="Rubik"/>
                <a:cs typeface="Rubik"/>
                <a:sym typeface="Rubik"/>
              </a:defRPr>
            </a:lvl1pPr>
            <a:lvl2pPr indent="-316992" lvl="1" marL="914400" marR="0" rtl="0" algn="l">
              <a:lnSpc>
                <a:spcPct val="100000"/>
              </a:lnSpc>
              <a:spcBef>
                <a:spcPts val="500"/>
              </a:spcBef>
              <a:spcAft>
                <a:spcPts val="0"/>
              </a:spcAft>
              <a:buClr>
                <a:schemeClr val="dk1"/>
              </a:buClr>
              <a:buSzPts val="1392"/>
              <a:buFont typeface="Arial"/>
              <a:buChar char="•"/>
              <a:defRPr b="0" i="0" sz="1600" u="none" cap="none" strike="noStrike">
                <a:solidFill>
                  <a:schemeClr val="dk1"/>
                </a:solidFill>
                <a:latin typeface="Rubik"/>
                <a:ea typeface="Rubik"/>
                <a:cs typeface="Rubik"/>
                <a:sym typeface="Rubik"/>
              </a:defRPr>
            </a:lvl2pPr>
            <a:lvl3pPr indent="-305942" lvl="2" marL="1371600" marR="0" rtl="0" algn="l">
              <a:lnSpc>
                <a:spcPct val="100000"/>
              </a:lnSpc>
              <a:spcBef>
                <a:spcPts val="500"/>
              </a:spcBef>
              <a:spcAft>
                <a:spcPts val="0"/>
              </a:spcAft>
              <a:buClr>
                <a:schemeClr val="dk1"/>
              </a:buClr>
              <a:buSzPts val="1218"/>
              <a:buFont typeface="Arial"/>
              <a:buChar char="•"/>
              <a:defRPr b="0" i="0" sz="1400" u="none" cap="none" strike="noStrike">
                <a:solidFill>
                  <a:schemeClr val="dk1"/>
                </a:solidFill>
                <a:latin typeface="Rubik"/>
                <a:ea typeface="Rubik"/>
                <a:cs typeface="Rubik"/>
                <a:sym typeface="Rubik"/>
              </a:defRPr>
            </a:lvl3pPr>
            <a:lvl4pPr indent="-294894" lvl="3" marL="1828800" marR="0" rtl="0" algn="l">
              <a:lnSpc>
                <a:spcPct val="100000"/>
              </a:lnSpc>
              <a:spcBef>
                <a:spcPts val="500"/>
              </a:spcBef>
              <a:spcAft>
                <a:spcPts val="0"/>
              </a:spcAft>
              <a:buClr>
                <a:schemeClr val="dk1"/>
              </a:buClr>
              <a:buSzPts val="1044"/>
              <a:buFont typeface="Arial"/>
              <a:buChar char="•"/>
              <a:defRPr b="0" i="0" sz="1200" u="none" cap="none" strike="noStrike">
                <a:solidFill>
                  <a:schemeClr val="dk1"/>
                </a:solidFill>
                <a:latin typeface="Rubik"/>
                <a:ea typeface="Rubik"/>
                <a:cs typeface="Rubik"/>
                <a:sym typeface="Rubik"/>
              </a:defRPr>
            </a:lvl4pPr>
            <a:lvl5pPr indent="-294894" lvl="4" marL="2286000" marR="0" rtl="0" algn="l">
              <a:lnSpc>
                <a:spcPct val="100000"/>
              </a:lnSpc>
              <a:spcBef>
                <a:spcPts val="500"/>
              </a:spcBef>
              <a:spcAft>
                <a:spcPts val="0"/>
              </a:spcAft>
              <a:buClr>
                <a:schemeClr val="dk1"/>
              </a:buClr>
              <a:buSzPts val="1044"/>
              <a:buFont typeface="Arial"/>
              <a:buChar char="•"/>
              <a:defRPr b="0" i="0" sz="1200" u="none" cap="none" strike="noStrike">
                <a:solidFill>
                  <a:schemeClr val="dk1"/>
                </a:solidFill>
                <a:latin typeface="Rubik"/>
                <a:ea typeface="Rubik"/>
                <a:cs typeface="Rubik"/>
                <a:sym typeface="Rubik"/>
              </a:defRPr>
            </a:lvl5pPr>
            <a:lvl6pPr indent="-304800" lvl="5" marL="27432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6pPr>
            <a:lvl7pPr indent="-304800" lvl="6" marL="32004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7pPr>
            <a:lvl8pPr indent="-304800" lvl="7" marL="36576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8pPr>
            <a:lvl9pPr indent="-304800" lvl="8" marL="41148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9pPr>
          </a:lstStyle>
          <a:p/>
        </p:txBody>
      </p:sp>
      <p:sp>
        <p:nvSpPr>
          <p:cNvPr id="316" name="Google Shape;316;p29"/>
          <p:cNvSpPr txBox="1"/>
          <p:nvPr>
            <p:ph idx="2" type="body"/>
          </p:nvPr>
        </p:nvSpPr>
        <p:spPr>
          <a:xfrm>
            <a:off x="6196015" y="1123406"/>
            <a:ext cx="5157787" cy="5053556"/>
          </a:xfrm>
          <a:prstGeom prst="rect">
            <a:avLst/>
          </a:prstGeom>
          <a:noFill/>
          <a:ln>
            <a:noFill/>
          </a:ln>
        </p:spPr>
        <p:txBody>
          <a:bodyPr anchorCtr="0" anchor="t" bIns="45700" lIns="91425" spcFirstLastPara="1" rIns="91425" wrap="square" tIns="45700">
            <a:normAutofit/>
          </a:bodyPr>
          <a:lstStyle>
            <a:lvl1pPr indent="-328041" lvl="0" marL="457200" marR="0" rtl="0" algn="l">
              <a:lnSpc>
                <a:spcPct val="100000"/>
              </a:lnSpc>
              <a:spcBef>
                <a:spcPts val="0"/>
              </a:spcBef>
              <a:spcAft>
                <a:spcPts val="0"/>
              </a:spcAft>
              <a:buClr>
                <a:schemeClr val="dk1"/>
              </a:buClr>
              <a:buSzPts val="1566"/>
              <a:buFont typeface="Arial"/>
              <a:buChar char="•"/>
              <a:defRPr b="0" i="0" sz="1800" u="none" cap="none" strike="noStrike">
                <a:solidFill>
                  <a:schemeClr val="dk1"/>
                </a:solidFill>
                <a:latin typeface="Rubik"/>
                <a:ea typeface="Rubik"/>
                <a:cs typeface="Rubik"/>
                <a:sym typeface="Rubik"/>
              </a:defRPr>
            </a:lvl1pPr>
            <a:lvl2pPr indent="-316992" lvl="1" marL="914400" marR="0" rtl="0" algn="l">
              <a:lnSpc>
                <a:spcPct val="100000"/>
              </a:lnSpc>
              <a:spcBef>
                <a:spcPts val="500"/>
              </a:spcBef>
              <a:spcAft>
                <a:spcPts val="0"/>
              </a:spcAft>
              <a:buClr>
                <a:schemeClr val="dk1"/>
              </a:buClr>
              <a:buSzPts val="1392"/>
              <a:buFont typeface="Arial"/>
              <a:buChar char="•"/>
              <a:defRPr b="0" i="0" sz="1600" u="none" cap="none" strike="noStrike">
                <a:solidFill>
                  <a:schemeClr val="dk1"/>
                </a:solidFill>
                <a:latin typeface="Rubik"/>
                <a:ea typeface="Rubik"/>
                <a:cs typeface="Rubik"/>
                <a:sym typeface="Rubik"/>
              </a:defRPr>
            </a:lvl2pPr>
            <a:lvl3pPr indent="-305942" lvl="2" marL="1371600" marR="0" rtl="0" algn="l">
              <a:lnSpc>
                <a:spcPct val="100000"/>
              </a:lnSpc>
              <a:spcBef>
                <a:spcPts val="500"/>
              </a:spcBef>
              <a:spcAft>
                <a:spcPts val="0"/>
              </a:spcAft>
              <a:buClr>
                <a:schemeClr val="dk1"/>
              </a:buClr>
              <a:buSzPts val="1218"/>
              <a:buFont typeface="Arial"/>
              <a:buChar char="•"/>
              <a:defRPr b="0" i="0" sz="1400" u="none" cap="none" strike="noStrike">
                <a:solidFill>
                  <a:schemeClr val="dk1"/>
                </a:solidFill>
                <a:latin typeface="Rubik"/>
                <a:ea typeface="Rubik"/>
                <a:cs typeface="Rubik"/>
                <a:sym typeface="Rubik"/>
              </a:defRPr>
            </a:lvl3pPr>
            <a:lvl4pPr indent="-294894" lvl="3" marL="1828800" marR="0" rtl="0" algn="l">
              <a:lnSpc>
                <a:spcPct val="100000"/>
              </a:lnSpc>
              <a:spcBef>
                <a:spcPts val="500"/>
              </a:spcBef>
              <a:spcAft>
                <a:spcPts val="0"/>
              </a:spcAft>
              <a:buClr>
                <a:schemeClr val="dk1"/>
              </a:buClr>
              <a:buSzPts val="1044"/>
              <a:buFont typeface="Arial"/>
              <a:buChar char="•"/>
              <a:defRPr b="0" i="0" sz="1200" u="none" cap="none" strike="noStrike">
                <a:solidFill>
                  <a:schemeClr val="dk1"/>
                </a:solidFill>
                <a:latin typeface="Rubik"/>
                <a:ea typeface="Rubik"/>
                <a:cs typeface="Rubik"/>
                <a:sym typeface="Rubik"/>
              </a:defRPr>
            </a:lvl4pPr>
            <a:lvl5pPr indent="-294894" lvl="4" marL="2286000" marR="0" rtl="0" algn="l">
              <a:lnSpc>
                <a:spcPct val="100000"/>
              </a:lnSpc>
              <a:spcBef>
                <a:spcPts val="500"/>
              </a:spcBef>
              <a:spcAft>
                <a:spcPts val="0"/>
              </a:spcAft>
              <a:buClr>
                <a:schemeClr val="dk1"/>
              </a:buClr>
              <a:buSzPts val="1044"/>
              <a:buFont typeface="Arial"/>
              <a:buChar char="•"/>
              <a:defRPr b="0" i="0" sz="1200" u="none" cap="none" strike="noStrike">
                <a:solidFill>
                  <a:schemeClr val="dk1"/>
                </a:solidFill>
                <a:latin typeface="Rubik"/>
                <a:ea typeface="Rubik"/>
                <a:cs typeface="Rubik"/>
                <a:sym typeface="Rubik"/>
              </a:defRPr>
            </a:lvl5pPr>
            <a:lvl6pPr indent="-304800" lvl="5" marL="27432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6pPr>
            <a:lvl7pPr indent="-304800" lvl="6" marL="32004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7pPr>
            <a:lvl8pPr indent="-304800" lvl="7" marL="36576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8pPr>
            <a:lvl9pPr indent="-304800" lvl="8" marL="41148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Rubik"/>
                <a:ea typeface="Rubik"/>
                <a:cs typeface="Rubik"/>
                <a:sym typeface="Rubik"/>
              </a:defRPr>
            </a:lvl9pPr>
          </a:lstStyle>
          <a:p/>
        </p:txBody>
      </p:sp>
      <p:sp>
        <p:nvSpPr>
          <p:cNvPr id="317" name="Google Shape;317;p29"/>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18" name="Google Shape;318;p29"/>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319" name="Google Shape;319;p29"/>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2"/>
              </a:buClr>
              <a:buSzPts val="2000"/>
              <a:buFont typeface="Rubik"/>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320" name="Google Shape;320;p29"/>
          <p:cNvPicPr preferRelativeResize="0"/>
          <p:nvPr/>
        </p:nvPicPr>
        <p:blipFill>
          <a:blip r:embed="rId2">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Agenda">
  <p:cSld name="General Agenda">
    <p:spTree>
      <p:nvGrpSpPr>
        <p:cNvPr id="81" name="Shape 81"/>
        <p:cNvGrpSpPr/>
        <p:nvPr/>
      </p:nvGrpSpPr>
      <p:grpSpPr>
        <a:xfrm>
          <a:off x="0" y="0"/>
          <a:ext cx="0" cy="0"/>
          <a:chOff x="0" y="0"/>
          <a:chExt cx="0" cy="0"/>
        </a:xfrm>
      </p:grpSpPr>
      <p:sp>
        <p:nvSpPr>
          <p:cNvPr id="82" name="Google Shape;82;p4"/>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83" name="Google Shape;83;p4"/>
          <p:cNvSpPr txBox="1"/>
          <p:nvPr>
            <p:ph type="title"/>
          </p:nvPr>
        </p:nvSpPr>
        <p:spPr>
          <a:xfrm>
            <a:off x="838200" y="158101"/>
            <a:ext cx="8926902" cy="471637"/>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2"/>
              </a:buClr>
              <a:buSzPts val="2000"/>
              <a:buFont typeface="Rubik"/>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4"/>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85" name="Google Shape;85;p4"/>
          <p:cNvPicPr preferRelativeResize="0"/>
          <p:nvPr/>
        </p:nvPicPr>
        <p:blipFill>
          <a:blip r:embed="rId2">
            <a:alphaModFix/>
          </a:blip>
          <a:stretch>
            <a:fillRect/>
          </a:stretch>
        </p:blipFill>
        <p:spPr>
          <a:xfrm>
            <a:off x="10243150" y="231513"/>
            <a:ext cx="1431895" cy="365125"/>
          </a:xfrm>
          <a:prstGeom prst="rect">
            <a:avLst/>
          </a:prstGeom>
          <a:noFill/>
          <a:ln>
            <a:noFill/>
          </a:ln>
        </p:spPr>
      </p:pic>
      <p:pic>
        <p:nvPicPr>
          <p:cNvPr id="86" name="Google Shape;86;p4"/>
          <p:cNvPicPr preferRelativeResize="0"/>
          <p:nvPr/>
        </p:nvPicPr>
        <p:blipFill>
          <a:blip r:embed="rId3">
            <a:alphaModFix/>
          </a:blip>
          <a:stretch>
            <a:fillRect/>
          </a:stretch>
        </p:blipFill>
        <p:spPr>
          <a:xfrm>
            <a:off x="8284200" y="3114000"/>
            <a:ext cx="1063575" cy="1343900"/>
          </a:xfrm>
          <a:prstGeom prst="rect">
            <a:avLst/>
          </a:prstGeom>
          <a:noFill/>
          <a:ln>
            <a:noFill/>
          </a:ln>
        </p:spPr>
      </p:pic>
      <p:pic>
        <p:nvPicPr>
          <p:cNvPr id="87" name="Google Shape;87;p4"/>
          <p:cNvPicPr preferRelativeResize="0"/>
          <p:nvPr/>
        </p:nvPicPr>
        <p:blipFill>
          <a:blip r:embed="rId4">
            <a:alphaModFix/>
          </a:blip>
          <a:stretch>
            <a:fillRect/>
          </a:stretch>
        </p:blipFill>
        <p:spPr>
          <a:xfrm>
            <a:off x="8165550" y="1482806"/>
            <a:ext cx="1284514" cy="1246907"/>
          </a:xfrm>
          <a:prstGeom prst="rect">
            <a:avLst/>
          </a:prstGeom>
          <a:noFill/>
          <a:ln>
            <a:noFill/>
          </a:ln>
        </p:spPr>
      </p:pic>
      <p:pic>
        <p:nvPicPr>
          <p:cNvPr id="88" name="Google Shape;88;p4"/>
          <p:cNvPicPr preferRelativeResize="0"/>
          <p:nvPr/>
        </p:nvPicPr>
        <p:blipFill>
          <a:blip r:embed="rId5">
            <a:alphaModFix/>
          </a:blip>
          <a:stretch>
            <a:fillRect/>
          </a:stretch>
        </p:blipFill>
        <p:spPr>
          <a:xfrm>
            <a:off x="9113693" y="4848617"/>
            <a:ext cx="1372877" cy="1246908"/>
          </a:xfrm>
          <a:prstGeom prst="rect">
            <a:avLst/>
          </a:prstGeom>
          <a:noFill/>
          <a:ln>
            <a:noFill/>
          </a:ln>
        </p:spPr>
      </p:pic>
      <p:pic>
        <p:nvPicPr>
          <p:cNvPr id="89" name="Google Shape;89;p4"/>
          <p:cNvPicPr preferRelativeResize="0"/>
          <p:nvPr/>
        </p:nvPicPr>
        <p:blipFill>
          <a:blip r:embed="rId6">
            <a:alphaModFix/>
          </a:blip>
          <a:stretch>
            <a:fillRect/>
          </a:stretch>
        </p:blipFill>
        <p:spPr>
          <a:xfrm>
            <a:off x="10105945" y="1471125"/>
            <a:ext cx="1013330" cy="1280410"/>
          </a:xfrm>
          <a:prstGeom prst="rect">
            <a:avLst/>
          </a:prstGeom>
          <a:noFill/>
          <a:ln>
            <a:noFill/>
          </a:ln>
        </p:spPr>
      </p:pic>
      <p:pic>
        <p:nvPicPr>
          <p:cNvPr id="90" name="Google Shape;90;p4"/>
          <p:cNvPicPr preferRelativeResize="0"/>
          <p:nvPr/>
        </p:nvPicPr>
        <p:blipFill>
          <a:blip r:embed="rId7">
            <a:alphaModFix/>
          </a:blip>
          <a:stretch>
            <a:fillRect/>
          </a:stretch>
        </p:blipFill>
        <p:spPr>
          <a:xfrm>
            <a:off x="10119200" y="3130250"/>
            <a:ext cx="1063571" cy="13439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Agenda Alt">
  <p:cSld name="General Agenda Alt">
    <p:spTree>
      <p:nvGrpSpPr>
        <p:cNvPr id="91" name="Shape 91"/>
        <p:cNvGrpSpPr/>
        <p:nvPr/>
      </p:nvGrpSpPr>
      <p:grpSpPr>
        <a:xfrm>
          <a:off x="0" y="0"/>
          <a:ext cx="0" cy="0"/>
          <a:chOff x="0" y="0"/>
          <a:chExt cx="0" cy="0"/>
        </a:xfrm>
      </p:grpSpPr>
      <p:sp>
        <p:nvSpPr>
          <p:cNvPr id="92" name="Google Shape;92;p5"/>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93" name="Google Shape;93;p5"/>
          <p:cNvPicPr preferRelativeResize="0"/>
          <p:nvPr/>
        </p:nvPicPr>
        <p:blipFill rotWithShape="1">
          <a:blip r:embed="rId2">
            <a:alphaModFix/>
          </a:blip>
          <a:srcRect b="0" l="0" r="0" t="0"/>
          <a:stretch/>
        </p:blipFill>
        <p:spPr>
          <a:xfrm>
            <a:off x="7773868" y="3230582"/>
            <a:ext cx="914400" cy="914400"/>
          </a:xfrm>
          <a:prstGeom prst="rect">
            <a:avLst/>
          </a:prstGeom>
          <a:noFill/>
          <a:ln>
            <a:noFill/>
          </a:ln>
        </p:spPr>
      </p:pic>
      <p:pic>
        <p:nvPicPr>
          <p:cNvPr id="94" name="Google Shape;94;p5"/>
          <p:cNvPicPr preferRelativeResize="0"/>
          <p:nvPr/>
        </p:nvPicPr>
        <p:blipFill rotWithShape="1">
          <a:blip r:embed="rId3">
            <a:alphaModFix/>
          </a:blip>
          <a:srcRect b="0" l="0" r="0" t="0"/>
          <a:stretch/>
        </p:blipFill>
        <p:spPr>
          <a:xfrm>
            <a:off x="8435630" y="4620041"/>
            <a:ext cx="914400" cy="914400"/>
          </a:xfrm>
          <a:prstGeom prst="rect">
            <a:avLst/>
          </a:prstGeom>
          <a:noFill/>
          <a:ln>
            <a:noFill/>
          </a:ln>
        </p:spPr>
      </p:pic>
      <p:pic>
        <p:nvPicPr>
          <p:cNvPr id="95" name="Google Shape;95;p5"/>
          <p:cNvPicPr preferRelativeResize="0"/>
          <p:nvPr/>
        </p:nvPicPr>
        <p:blipFill rotWithShape="1">
          <a:blip r:embed="rId4">
            <a:alphaModFix/>
          </a:blip>
          <a:srcRect b="0" l="0" r="0" t="0"/>
          <a:stretch/>
        </p:blipFill>
        <p:spPr>
          <a:xfrm>
            <a:off x="10146089" y="1747848"/>
            <a:ext cx="914400" cy="914400"/>
          </a:xfrm>
          <a:prstGeom prst="rect">
            <a:avLst/>
          </a:prstGeom>
          <a:noFill/>
          <a:ln>
            <a:noFill/>
          </a:ln>
        </p:spPr>
      </p:pic>
      <p:pic>
        <p:nvPicPr>
          <p:cNvPr id="96" name="Google Shape;96;p5"/>
          <p:cNvPicPr preferRelativeResize="0"/>
          <p:nvPr/>
        </p:nvPicPr>
        <p:blipFill rotWithShape="1">
          <a:blip r:embed="rId5">
            <a:alphaModFix/>
          </a:blip>
          <a:srcRect b="0" l="0" r="0" t="0"/>
          <a:stretch/>
        </p:blipFill>
        <p:spPr>
          <a:xfrm>
            <a:off x="10146089" y="4614273"/>
            <a:ext cx="914400" cy="914400"/>
          </a:xfrm>
          <a:prstGeom prst="rect">
            <a:avLst/>
          </a:prstGeom>
          <a:noFill/>
          <a:ln>
            <a:noFill/>
          </a:ln>
        </p:spPr>
      </p:pic>
      <p:pic>
        <p:nvPicPr>
          <p:cNvPr id="97" name="Google Shape;97;p5"/>
          <p:cNvPicPr preferRelativeResize="0"/>
          <p:nvPr/>
        </p:nvPicPr>
        <p:blipFill rotWithShape="1">
          <a:blip r:embed="rId6">
            <a:alphaModFix/>
          </a:blip>
          <a:srcRect b="0" l="0" r="0" t="0"/>
          <a:stretch/>
        </p:blipFill>
        <p:spPr>
          <a:xfrm>
            <a:off x="10845393" y="3230582"/>
            <a:ext cx="914400" cy="914400"/>
          </a:xfrm>
          <a:prstGeom prst="rect">
            <a:avLst/>
          </a:prstGeom>
          <a:noFill/>
          <a:ln>
            <a:noFill/>
          </a:ln>
        </p:spPr>
      </p:pic>
      <p:pic>
        <p:nvPicPr>
          <p:cNvPr id="98" name="Google Shape;98;p5"/>
          <p:cNvPicPr preferRelativeResize="0"/>
          <p:nvPr/>
        </p:nvPicPr>
        <p:blipFill rotWithShape="1">
          <a:blip r:embed="rId7">
            <a:alphaModFix/>
          </a:blip>
          <a:srcRect b="0" l="0" r="0" t="0"/>
          <a:stretch/>
        </p:blipFill>
        <p:spPr>
          <a:xfrm>
            <a:off x="8435630" y="1747848"/>
            <a:ext cx="914400" cy="914400"/>
          </a:xfrm>
          <a:prstGeom prst="rect">
            <a:avLst/>
          </a:prstGeom>
          <a:noFill/>
          <a:ln>
            <a:noFill/>
          </a:ln>
        </p:spPr>
      </p:pic>
      <p:pic>
        <p:nvPicPr>
          <p:cNvPr id="99" name="Google Shape;99;p5"/>
          <p:cNvPicPr preferRelativeResize="0"/>
          <p:nvPr/>
        </p:nvPicPr>
        <p:blipFill rotWithShape="1">
          <a:blip r:embed="rId8">
            <a:alphaModFix/>
          </a:blip>
          <a:srcRect b="0" l="0" r="0" t="0"/>
          <a:stretch/>
        </p:blipFill>
        <p:spPr>
          <a:xfrm>
            <a:off x="8688268" y="2588637"/>
            <a:ext cx="2212675" cy="2212675"/>
          </a:xfrm>
          <a:prstGeom prst="rect">
            <a:avLst/>
          </a:prstGeom>
          <a:noFill/>
          <a:ln>
            <a:noFill/>
          </a:ln>
        </p:spPr>
      </p:pic>
      <p:sp>
        <p:nvSpPr>
          <p:cNvPr id="100" name="Google Shape;100;p5"/>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101" name="Google Shape;101;p5"/>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2"/>
              </a:buClr>
              <a:buSzPts val="2000"/>
              <a:buFont typeface="Rubik"/>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02" name="Google Shape;102;p5"/>
          <p:cNvPicPr preferRelativeResize="0"/>
          <p:nvPr/>
        </p:nvPicPr>
        <p:blipFill>
          <a:blip r:embed="rId9">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 Agenda">
  <p:cSld name="HE Agenda">
    <p:spTree>
      <p:nvGrpSpPr>
        <p:cNvPr id="103" name="Shape 103"/>
        <p:cNvGrpSpPr/>
        <p:nvPr/>
      </p:nvGrpSpPr>
      <p:grpSpPr>
        <a:xfrm>
          <a:off x="0" y="0"/>
          <a:ext cx="0" cy="0"/>
          <a:chOff x="0" y="0"/>
          <a:chExt cx="0" cy="0"/>
        </a:xfrm>
      </p:grpSpPr>
      <p:pic>
        <p:nvPicPr>
          <p:cNvPr id="104" name="Google Shape;104;p6"/>
          <p:cNvPicPr preferRelativeResize="0"/>
          <p:nvPr/>
        </p:nvPicPr>
        <p:blipFill rotWithShape="1">
          <a:blip r:embed="rId2">
            <a:alphaModFix/>
          </a:blip>
          <a:srcRect b="0" l="0" r="0" t="0"/>
          <a:stretch/>
        </p:blipFill>
        <p:spPr>
          <a:xfrm>
            <a:off x="9173175" y="1230163"/>
            <a:ext cx="2361326" cy="4397676"/>
          </a:xfrm>
          <a:prstGeom prst="rect">
            <a:avLst/>
          </a:prstGeom>
          <a:noFill/>
          <a:ln>
            <a:noFill/>
          </a:ln>
        </p:spPr>
      </p:pic>
      <p:pic>
        <p:nvPicPr>
          <p:cNvPr id="105" name="Google Shape;105;p6"/>
          <p:cNvPicPr preferRelativeResize="0"/>
          <p:nvPr/>
        </p:nvPicPr>
        <p:blipFill rotWithShape="1">
          <a:blip r:embed="rId3">
            <a:alphaModFix/>
          </a:blip>
          <a:srcRect b="0" l="0" r="0" t="0"/>
          <a:stretch/>
        </p:blipFill>
        <p:spPr>
          <a:xfrm flipH="1">
            <a:off x="6974774" y="1306375"/>
            <a:ext cx="2011608" cy="4481301"/>
          </a:xfrm>
          <a:prstGeom prst="rect">
            <a:avLst/>
          </a:prstGeom>
          <a:noFill/>
          <a:ln>
            <a:noFill/>
          </a:ln>
        </p:spPr>
      </p:pic>
      <p:pic>
        <p:nvPicPr>
          <p:cNvPr id="106" name="Google Shape;106;p6"/>
          <p:cNvPicPr preferRelativeResize="0"/>
          <p:nvPr/>
        </p:nvPicPr>
        <p:blipFill rotWithShape="1">
          <a:blip r:embed="rId4">
            <a:alphaModFix/>
          </a:blip>
          <a:srcRect b="0" l="0" r="0" t="0"/>
          <a:stretch/>
        </p:blipFill>
        <p:spPr>
          <a:xfrm>
            <a:off x="6748025" y="3056347"/>
            <a:ext cx="4980398" cy="3236779"/>
          </a:xfrm>
          <a:prstGeom prst="rect">
            <a:avLst/>
          </a:prstGeom>
          <a:noFill/>
          <a:ln>
            <a:noFill/>
          </a:ln>
        </p:spPr>
      </p:pic>
      <p:sp>
        <p:nvSpPr>
          <p:cNvPr id="107" name="Google Shape;107;p6"/>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8" name="Google Shape;108;p6"/>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109" name="Google Shape;109;p6"/>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2"/>
              </a:buClr>
              <a:buSzPts val="2000"/>
              <a:buFont typeface="Rubik"/>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10" name="Google Shape;110;p6"/>
          <p:cNvPicPr preferRelativeResize="0"/>
          <p:nvPr/>
        </p:nvPicPr>
        <p:blipFill>
          <a:blip r:embed="rId5">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 Agenda Alt">
  <p:cSld name="HE Agenda Alt">
    <p:spTree>
      <p:nvGrpSpPr>
        <p:cNvPr id="111" name="Shape 111"/>
        <p:cNvGrpSpPr/>
        <p:nvPr/>
      </p:nvGrpSpPr>
      <p:grpSpPr>
        <a:xfrm>
          <a:off x="0" y="0"/>
          <a:ext cx="0" cy="0"/>
          <a:chOff x="0" y="0"/>
          <a:chExt cx="0" cy="0"/>
        </a:xfrm>
      </p:grpSpPr>
      <p:pic>
        <p:nvPicPr>
          <p:cNvPr id="112" name="Google Shape;112;p7"/>
          <p:cNvPicPr preferRelativeResize="0"/>
          <p:nvPr/>
        </p:nvPicPr>
        <p:blipFill rotWithShape="1">
          <a:blip r:embed="rId2">
            <a:alphaModFix/>
          </a:blip>
          <a:srcRect b="0" l="0" r="0" t="0"/>
          <a:stretch/>
        </p:blipFill>
        <p:spPr>
          <a:xfrm>
            <a:off x="9358741" y="1017650"/>
            <a:ext cx="2160184" cy="5070475"/>
          </a:xfrm>
          <a:prstGeom prst="rect">
            <a:avLst/>
          </a:prstGeom>
          <a:noFill/>
          <a:ln>
            <a:noFill/>
          </a:ln>
        </p:spPr>
      </p:pic>
      <p:pic>
        <p:nvPicPr>
          <p:cNvPr id="113" name="Google Shape;113;p7"/>
          <p:cNvPicPr preferRelativeResize="0"/>
          <p:nvPr/>
        </p:nvPicPr>
        <p:blipFill rotWithShape="1">
          <a:blip r:embed="rId3">
            <a:alphaModFix/>
          </a:blip>
          <a:srcRect b="9574" l="0" r="0" t="0"/>
          <a:stretch/>
        </p:blipFill>
        <p:spPr>
          <a:xfrm flipH="1">
            <a:off x="6671825" y="1017650"/>
            <a:ext cx="2641006" cy="5070475"/>
          </a:xfrm>
          <a:prstGeom prst="rect">
            <a:avLst/>
          </a:prstGeom>
          <a:noFill/>
          <a:ln>
            <a:noFill/>
          </a:ln>
        </p:spPr>
      </p:pic>
      <p:pic>
        <p:nvPicPr>
          <p:cNvPr id="114" name="Google Shape;114;p7"/>
          <p:cNvPicPr preferRelativeResize="0"/>
          <p:nvPr/>
        </p:nvPicPr>
        <p:blipFill rotWithShape="1">
          <a:blip r:embed="rId4">
            <a:alphaModFix/>
          </a:blip>
          <a:srcRect b="0" l="0" r="0" t="0"/>
          <a:stretch/>
        </p:blipFill>
        <p:spPr>
          <a:xfrm>
            <a:off x="6748025" y="3056347"/>
            <a:ext cx="4980398" cy="3236779"/>
          </a:xfrm>
          <a:prstGeom prst="rect">
            <a:avLst/>
          </a:prstGeom>
          <a:noFill/>
          <a:ln>
            <a:noFill/>
          </a:ln>
        </p:spPr>
      </p:pic>
      <p:sp>
        <p:nvSpPr>
          <p:cNvPr id="115" name="Google Shape;115;p7"/>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6" name="Google Shape;116;p7"/>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117" name="Google Shape;117;p7"/>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2"/>
              </a:buClr>
              <a:buSzPts val="2000"/>
              <a:buFont typeface="Rubik"/>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18" name="Google Shape;118;p7"/>
          <p:cNvPicPr preferRelativeResize="0"/>
          <p:nvPr/>
        </p:nvPicPr>
        <p:blipFill>
          <a:blip r:embed="rId5">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12 Agenda">
  <p:cSld name="K12 Agenda">
    <p:spTree>
      <p:nvGrpSpPr>
        <p:cNvPr id="119" name="Shape 119"/>
        <p:cNvGrpSpPr/>
        <p:nvPr/>
      </p:nvGrpSpPr>
      <p:grpSpPr>
        <a:xfrm>
          <a:off x="0" y="0"/>
          <a:ext cx="0" cy="0"/>
          <a:chOff x="0" y="0"/>
          <a:chExt cx="0" cy="0"/>
        </a:xfrm>
      </p:grpSpPr>
      <p:sp>
        <p:nvSpPr>
          <p:cNvPr id="120" name="Google Shape;120;p8"/>
          <p:cNvSpPr/>
          <p:nvPr/>
        </p:nvSpPr>
        <p:spPr>
          <a:xfrm>
            <a:off x="7957475" y="2342426"/>
            <a:ext cx="3847150" cy="3702715"/>
          </a:xfrm>
          <a:custGeom>
            <a:rect b="b" l="l" r="r" t="t"/>
            <a:pathLst>
              <a:path extrusionOk="0" h="805814" w="837247">
                <a:moveTo>
                  <a:pt x="770573" y="517208"/>
                </a:moveTo>
                <a:cubicBezTo>
                  <a:pt x="769620" y="521970"/>
                  <a:pt x="771525" y="539115"/>
                  <a:pt x="772478" y="548640"/>
                </a:cubicBezTo>
                <a:cubicBezTo>
                  <a:pt x="776288" y="579120"/>
                  <a:pt x="782003" y="617220"/>
                  <a:pt x="758190" y="649605"/>
                </a:cubicBezTo>
                <a:cubicBezTo>
                  <a:pt x="734378" y="681990"/>
                  <a:pt x="696278" y="688658"/>
                  <a:pt x="666750" y="694373"/>
                </a:cubicBezTo>
                <a:cubicBezTo>
                  <a:pt x="657225" y="696278"/>
                  <a:pt x="641033" y="699135"/>
                  <a:pt x="636270" y="701993"/>
                </a:cubicBezTo>
                <a:cubicBezTo>
                  <a:pt x="632460" y="704850"/>
                  <a:pt x="624840" y="719138"/>
                  <a:pt x="621030" y="727710"/>
                </a:cubicBezTo>
                <a:cubicBezTo>
                  <a:pt x="606743" y="755333"/>
                  <a:pt x="588645" y="788670"/>
                  <a:pt x="549593" y="802005"/>
                </a:cubicBezTo>
                <a:cubicBezTo>
                  <a:pt x="541020" y="804863"/>
                  <a:pt x="531495" y="805815"/>
                  <a:pt x="521970" y="805815"/>
                </a:cubicBezTo>
                <a:cubicBezTo>
                  <a:pt x="495300" y="805815"/>
                  <a:pt x="471488" y="794385"/>
                  <a:pt x="449580" y="783908"/>
                </a:cubicBezTo>
                <a:cubicBezTo>
                  <a:pt x="440055" y="779145"/>
                  <a:pt x="424815" y="771525"/>
                  <a:pt x="419100" y="771525"/>
                </a:cubicBezTo>
                <a:cubicBezTo>
                  <a:pt x="413385" y="771525"/>
                  <a:pt x="397193" y="779145"/>
                  <a:pt x="388620" y="783908"/>
                </a:cubicBezTo>
                <a:cubicBezTo>
                  <a:pt x="367665" y="794385"/>
                  <a:pt x="343853" y="805815"/>
                  <a:pt x="316230" y="805815"/>
                </a:cubicBezTo>
                <a:cubicBezTo>
                  <a:pt x="306705" y="805815"/>
                  <a:pt x="297180" y="803910"/>
                  <a:pt x="288608" y="802005"/>
                </a:cubicBezTo>
                <a:cubicBezTo>
                  <a:pt x="249555" y="789623"/>
                  <a:pt x="231458" y="755333"/>
                  <a:pt x="217170" y="727710"/>
                </a:cubicBezTo>
                <a:cubicBezTo>
                  <a:pt x="212408" y="720090"/>
                  <a:pt x="204788" y="704850"/>
                  <a:pt x="200978" y="701993"/>
                </a:cubicBezTo>
                <a:cubicBezTo>
                  <a:pt x="197168" y="699135"/>
                  <a:pt x="180975" y="696278"/>
                  <a:pt x="171450" y="694373"/>
                </a:cubicBezTo>
                <a:cubicBezTo>
                  <a:pt x="140970" y="688658"/>
                  <a:pt x="102870" y="681990"/>
                  <a:pt x="79058" y="649605"/>
                </a:cubicBezTo>
                <a:cubicBezTo>
                  <a:pt x="55245" y="617220"/>
                  <a:pt x="60008" y="579120"/>
                  <a:pt x="64770" y="548640"/>
                </a:cubicBezTo>
                <a:cubicBezTo>
                  <a:pt x="65723" y="538163"/>
                  <a:pt x="68580" y="521970"/>
                  <a:pt x="66675" y="517208"/>
                </a:cubicBezTo>
                <a:cubicBezTo>
                  <a:pt x="64770" y="513398"/>
                  <a:pt x="54293" y="501968"/>
                  <a:pt x="47625" y="495300"/>
                </a:cubicBezTo>
                <a:cubicBezTo>
                  <a:pt x="27623" y="473393"/>
                  <a:pt x="0" y="443865"/>
                  <a:pt x="0" y="402908"/>
                </a:cubicBezTo>
                <a:cubicBezTo>
                  <a:pt x="0" y="361950"/>
                  <a:pt x="26670" y="333375"/>
                  <a:pt x="48578" y="311468"/>
                </a:cubicBezTo>
                <a:cubicBezTo>
                  <a:pt x="54293" y="304800"/>
                  <a:pt x="65723" y="293370"/>
                  <a:pt x="67628" y="288608"/>
                </a:cubicBezTo>
                <a:cubicBezTo>
                  <a:pt x="69533" y="283845"/>
                  <a:pt x="66675" y="267653"/>
                  <a:pt x="65723" y="257175"/>
                </a:cubicBezTo>
                <a:cubicBezTo>
                  <a:pt x="61913" y="226695"/>
                  <a:pt x="56198" y="188595"/>
                  <a:pt x="80010" y="156210"/>
                </a:cubicBezTo>
                <a:cubicBezTo>
                  <a:pt x="103823" y="123825"/>
                  <a:pt x="141923" y="116205"/>
                  <a:pt x="171450" y="111443"/>
                </a:cubicBezTo>
                <a:cubicBezTo>
                  <a:pt x="180975" y="109538"/>
                  <a:pt x="197168" y="106680"/>
                  <a:pt x="201930" y="103823"/>
                </a:cubicBezTo>
                <a:cubicBezTo>
                  <a:pt x="205740" y="100965"/>
                  <a:pt x="213360" y="86678"/>
                  <a:pt x="217170" y="78105"/>
                </a:cubicBezTo>
                <a:cubicBezTo>
                  <a:pt x="231458" y="50483"/>
                  <a:pt x="249555" y="16193"/>
                  <a:pt x="288608" y="3810"/>
                </a:cubicBezTo>
                <a:cubicBezTo>
                  <a:pt x="298133" y="953"/>
                  <a:pt x="307658" y="0"/>
                  <a:pt x="317183" y="0"/>
                </a:cubicBezTo>
                <a:cubicBezTo>
                  <a:pt x="344805" y="0"/>
                  <a:pt x="368618" y="11430"/>
                  <a:pt x="389573" y="21908"/>
                </a:cubicBezTo>
                <a:cubicBezTo>
                  <a:pt x="399098" y="26670"/>
                  <a:pt x="414338" y="34290"/>
                  <a:pt x="420053" y="34290"/>
                </a:cubicBezTo>
                <a:cubicBezTo>
                  <a:pt x="425768" y="34290"/>
                  <a:pt x="441960" y="26670"/>
                  <a:pt x="450533" y="21908"/>
                </a:cubicBezTo>
                <a:cubicBezTo>
                  <a:pt x="470535" y="11430"/>
                  <a:pt x="494348" y="0"/>
                  <a:pt x="521018" y="0"/>
                </a:cubicBezTo>
                <a:cubicBezTo>
                  <a:pt x="530543" y="0"/>
                  <a:pt x="540068" y="953"/>
                  <a:pt x="548640" y="3810"/>
                </a:cubicBezTo>
                <a:cubicBezTo>
                  <a:pt x="587693" y="16193"/>
                  <a:pt x="606743" y="52388"/>
                  <a:pt x="620078" y="78105"/>
                </a:cubicBezTo>
                <a:cubicBezTo>
                  <a:pt x="624840" y="86678"/>
                  <a:pt x="632460" y="100965"/>
                  <a:pt x="636270" y="103823"/>
                </a:cubicBezTo>
                <a:cubicBezTo>
                  <a:pt x="640080" y="106680"/>
                  <a:pt x="656273" y="109538"/>
                  <a:pt x="665798" y="111443"/>
                </a:cubicBezTo>
                <a:cubicBezTo>
                  <a:pt x="696278" y="117158"/>
                  <a:pt x="733425" y="123825"/>
                  <a:pt x="757238" y="156210"/>
                </a:cubicBezTo>
                <a:cubicBezTo>
                  <a:pt x="781050" y="188595"/>
                  <a:pt x="776288" y="226695"/>
                  <a:pt x="771525" y="257175"/>
                </a:cubicBezTo>
                <a:cubicBezTo>
                  <a:pt x="770573" y="266700"/>
                  <a:pt x="767715" y="283845"/>
                  <a:pt x="769620" y="288608"/>
                </a:cubicBezTo>
                <a:cubicBezTo>
                  <a:pt x="771525" y="292418"/>
                  <a:pt x="782003" y="303848"/>
                  <a:pt x="788670" y="310515"/>
                </a:cubicBezTo>
                <a:cubicBezTo>
                  <a:pt x="810578" y="333375"/>
                  <a:pt x="837248" y="360998"/>
                  <a:pt x="837248" y="401955"/>
                </a:cubicBezTo>
                <a:cubicBezTo>
                  <a:pt x="837248" y="443865"/>
                  <a:pt x="809625" y="472440"/>
                  <a:pt x="788670" y="494348"/>
                </a:cubicBezTo>
                <a:cubicBezTo>
                  <a:pt x="782955" y="501015"/>
                  <a:pt x="772478" y="512445"/>
                  <a:pt x="770573" y="517208"/>
                </a:cubicBezTo>
                <a:close/>
              </a:path>
            </a:pathLst>
          </a:custGeom>
          <a:noFill/>
          <a:ln cap="flat" cmpd="sng" w="76200">
            <a:solidFill>
              <a:srgbClr val="FBCC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rgbClr val="333333"/>
              </a:solidFill>
              <a:latin typeface="Rubik"/>
              <a:ea typeface="Rubik"/>
              <a:cs typeface="Rubik"/>
              <a:sym typeface="Rubik"/>
            </a:endParaRPr>
          </a:p>
        </p:txBody>
      </p:sp>
      <p:pic>
        <p:nvPicPr>
          <p:cNvPr id="121" name="Google Shape;121;p8"/>
          <p:cNvPicPr preferRelativeResize="0"/>
          <p:nvPr/>
        </p:nvPicPr>
        <p:blipFill rotWithShape="1">
          <a:blip r:embed="rId2">
            <a:alphaModFix/>
          </a:blip>
          <a:srcRect b="0" l="0" r="0" t="0"/>
          <a:stretch/>
        </p:blipFill>
        <p:spPr>
          <a:xfrm>
            <a:off x="7386462" y="884613"/>
            <a:ext cx="2998647" cy="5020055"/>
          </a:xfrm>
          <a:prstGeom prst="rect">
            <a:avLst/>
          </a:prstGeom>
          <a:noFill/>
          <a:ln>
            <a:noFill/>
          </a:ln>
        </p:spPr>
      </p:pic>
      <p:pic>
        <p:nvPicPr>
          <p:cNvPr id="122" name="Google Shape;122;p8"/>
          <p:cNvPicPr preferRelativeResize="0"/>
          <p:nvPr/>
        </p:nvPicPr>
        <p:blipFill rotWithShape="1">
          <a:blip r:embed="rId3">
            <a:alphaModFix/>
          </a:blip>
          <a:srcRect b="0" l="0" r="0" t="0"/>
          <a:stretch/>
        </p:blipFill>
        <p:spPr>
          <a:xfrm>
            <a:off x="7314927" y="3546525"/>
            <a:ext cx="4489702" cy="2930909"/>
          </a:xfrm>
          <a:prstGeom prst="rect">
            <a:avLst/>
          </a:prstGeom>
          <a:noFill/>
          <a:ln>
            <a:noFill/>
          </a:ln>
        </p:spPr>
      </p:pic>
      <p:sp>
        <p:nvSpPr>
          <p:cNvPr id="123" name="Google Shape;123;p8"/>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4" name="Google Shape;124;p8"/>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125" name="Google Shape;125;p8"/>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2"/>
              </a:buClr>
              <a:buSzPts val="2000"/>
              <a:buFont typeface="Rubik"/>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26" name="Google Shape;126;p8"/>
          <p:cNvPicPr preferRelativeResize="0"/>
          <p:nvPr/>
        </p:nvPicPr>
        <p:blipFill>
          <a:blip r:embed="rId4">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12 Agenda Alt">
  <p:cSld name="K12 Agenda Alt">
    <p:spTree>
      <p:nvGrpSpPr>
        <p:cNvPr id="127" name="Shape 127"/>
        <p:cNvGrpSpPr/>
        <p:nvPr/>
      </p:nvGrpSpPr>
      <p:grpSpPr>
        <a:xfrm>
          <a:off x="0" y="0"/>
          <a:ext cx="0" cy="0"/>
          <a:chOff x="0" y="0"/>
          <a:chExt cx="0" cy="0"/>
        </a:xfrm>
      </p:grpSpPr>
      <p:sp>
        <p:nvSpPr>
          <p:cNvPr id="128" name="Google Shape;128;p9"/>
          <p:cNvSpPr/>
          <p:nvPr/>
        </p:nvSpPr>
        <p:spPr>
          <a:xfrm>
            <a:off x="7957475" y="2342426"/>
            <a:ext cx="3847150" cy="3702715"/>
          </a:xfrm>
          <a:custGeom>
            <a:rect b="b" l="l" r="r" t="t"/>
            <a:pathLst>
              <a:path extrusionOk="0" h="805814" w="837247">
                <a:moveTo>
                  <a:pt x="770573" y="517208"/>
                </a:moveTo>
                <a:cubicBezTo>
                  <a:pt x="769620" y="521970"/>
                  <a:pt x="771525" y="539115"/>
                  <a:pt x="772478" y="548640"/>
                </a:cubicBezTo>
                <a:cubicBezTo>
                  <a:pt x="776288" y="579120"/>
                  <a:pt x="782003" y="617220"/>
                  <a:pt x="758190" y="649605"/>
                </a:cubicBezTo>
                <a:cubicBezTo>
                  <a:pt x="734378" y="681990"/>
                  <a:pt x="696278" y="688658"/>
                  <a:pt x="666750" y="694373"/>
                </a:cubicBezTo>
                <a:cubicBezTo>
                  <a:pt x="657225" y="696278"/>
                  <a:pt x="641033" y="699135"/>
                  <a:pt x="636270" y="701993"/>
                </a:cubicBezTo>
                <a:cubicBezTo>
                  <a:pt x="632460" y="704850"/>
                  <a:pt x="624840" y="719138"/>
                  <a:pt x="621030" y="727710"/>
                </a:cubicBezTo>
                <a:cubicBezTo>
                  <a:pt x="606743" y="755333"/>
                  <a:pt x="588645" y="788670"/>
                  <a:pt x="549593" y="802005"/>
                </a:cubicBezTo>
                <a:cubicBezTo>
                  <a:pt x="541020" y="804863"/>
                  <a:pt x="531495" y="805815"/>
                  <a:pt x="521970" y="805815"/>
                </a:cubicBezTo>
                <a:cubicBezTo>
                  <a:pt x="495300" y="805815"/>
                  <a:pt x="471488" y="794385"/>
                  <a:pt x="449580" y="783908"/>
                </a:cubicBezTo>
                <a:cubicBezTo>
                  <a:pt x="440055" y="779145"/>
                  <a:pt x="424815" y="771525"/>
                  <a:pt x="419100" y="771525"/>
                </a:cubicBezTo>
                <a:cubicBezTo>
                  <a:pt x="413385" y="771525"/>
                  <a:pt x="397193" y="779145"/>
                  <a:pt x="388620" y="783908"/>
                </a:cubicBezTo>
                <a:cubicBezTo>
                  <a:pt x="367665" y="794385"/>
                  <a:pt x="343853" y="805815"/>
                  <a:pt x="316230" y="805815"/>
                </a:cubicBezTo>
                <a:cubicBezTo>
                  <a:pt x="306705" y="805815"/>
                  <a:pt x="297180" y="803910"/>
                  <a:pt x="288608" y="802005"/>
                </a:cubicBezTo>
                <a:cubicBezTo>
                  <a:pt x="249555" y="789623"/>
                  <a:pt x="231458" y="755333"/>
                  <a:pt x="217170" y="727710"/>
                </a:cubicBezTo>
                <a:cubicBezTo>
                  <a:pt x="212408" y="720090"/>
                  <a:pt x="204788" y="704850"/>
                  <a:pt x="200978" y="701993"/>
                </a:cubicBezTo>
                <a:cubicBezTo>
                  <a:pt x="197168" y="699135"/>
                  <a:pt x="180975" y="696278"/>
                  <a:pt x="171450" y="694373"/>
                </a:cubicBezTo>
                <a:cubicBezTo>
                  <a:pt x="140970" y="688658"/>
                  <a:pt x="102870" y="681990"/>
                  <a:pt x="79058" y="649605"/>
                </a:cubicBezTo>
                <a:cubicBezTo>
                  <a:pt x="55245" y="617220"/>
                  <a:pt x="60008" y="579120"/>
                  <a:pt x="64770" y="548640"/>
                </a:cubicBezTo>
                <a:cubicBezTo>
                  <a:pt x="65723" y="538163"/>
                  <a:pt x="68580" y="521970"/>
                  <a:pt x="66675" y="517208"/>
                </a:cubicBezTo>
                <a:cubicBezTo>
                  <a:pt x="64770" y="513398"/>
                  <a:pt x="54293" y="501968"/>
                  <a:pt x="47625" y="495300"/>
                </a:cubicBezTo>
                <a:cubicBezTo>
                  <a:pt x="27623" y="473393"/>
                  <a:pt x="0" y="443865"/>
                  <a:pt x="0" y="402908"/>
                </a:cubicBezTo>
                <a:cubicBezTo>
                  <a:pt x="0" y="361950"/>
                  <a:pt x="26670" y="333375"/>
                  <a:pt x="48578" y="311468"/>
                </a:cubicBezTo>
                <a:cubicBezTo>
                  <a:pt x="54293" y="304800"/>
                  <a:pt x="65723" y="293370"/>
                  <a:pt x="67628" y="288608"/>
                </a:cubicBezTo>
                <a:cubicBezTo>
                  <a:pt x="69533" y="283845"/>
                  <a:pt x="66675" y="267653"/>
                  <a:pt x="65723" y="257175"/>
                </a:cubicBezTo>
                <a:cubicBezTo>
                  <a:pt x="61913" y="226695"/>
                  <a:pt x="56198" y="188595"/>
                  <a:pt x="80010" y="156210"/>
                </a:cubicBezTo>
                <a:cubicBezTo>
                  <a:pt x="103823" y="123825"/>
                  <a:pt x="141923" y="116205"/>
                  <a:pt x="171450" y="111443"/>
                </a:cubicBezTo>
                <a:cubicBezTo>
                  <a:pt x="180975" y="109538"/>
                  <a:pt x="197168" y="106680"/>
                  <a:pt x="201930" y="103823"/>
                </a:cubicBezTo>
                <a:cubicBezTo>
                  <a:pt x="205740" y="100965"/>
                  <a:pt x="213360" y="86678"/>
                  <a:pt x="217170" y="78105"/>
                </a:cubicBezTo>
                <a:cubicBezTo>
                  <a:pt x="231458" y="50483"/>
                  <a:pt x="249555" y="16193"/>
                  <a:pt x="288608" y="3810"/>
                </a:cubicBezTo>
                <a:cubicBezTo>
                  <a:pt x="298133" y="953"/>
                  <a:pt x="307658" y="0"/>
                  <a:pt x="317183" y="0"/>
                </a:cubicBezTo>
                <a:cubicBezTo>
                  <a:pt x="344805" y="0"/>
                  <a:pt x="368618" y="11430"/>
                  <a:pt x="389573" y="21908"/>
                </a:cubicBezTo>
                <a:cubicBezTo>
                  <a:pt x="399098" y="26670"/>
                  <a:pt x="414338" y="34290"/>
                  <a:pt x="420053" y="34290"/>
                </a:cubicBezTo>
                <a:cubicBezTo>
                  <a:pt x="425768" y="34290"/>
                  <a:pt x="441960" y="26670"/>
                  <a:pt x="450533" y="21908"/>
                </a:cubicBezTo>
                <a:cubicBezTo>
                  <a:pt x="470535" y="11430"/>
                  <a:pt x="494348" y="0"/>
                  <a:pt x="521018" y="0"/>
                </a:cubicBezTo>
                <a:cubicBezTo>
                  <a:pt x="530543" y="0"/>
                  <a:pt x="540068" y="953"/>
                  <a:pt x="548640" y="3810"/>
                </a:cubicBezTo>
                <a:cubicBezTo>
                  <a:pt x="587693" y="16193"/>
                  <a:pt x="606743" y="52388"/>
                  <a:pt x="620078" y="78105"/>
                </a:cubicBezTo>
                <a:cubicBezTo>
                  <a:pt x="624840" y="86678"/>
                  <a:pt x="632460" y="100965"/>
                  <a:pt x="636270" y="103823"/>
                </a:cubicBezTo>
                <a:cubicBezTo>
                  <a:pt x="640080" y="106680"/>
                  <a:pt x="656273" y="109538"/>
                  <a:pt x="665798" y="111443"/>
                </a:cubicBezTo>
                <a:cubicBezTo>
                  <a:pt x="696278" y="117158"/>
                  <a:pt x="733425" y="123825"/>
                  <a:pt x="757238" y="156210"/>
                </a:cubicBezTo>
                <a:cubicBezTo>
                  <a:pt x="781050" y="188595"/>
                  <a:pt x="776288" y="226695"/>
                  <a:pt x="771525" y="257175"/>
                </a:cubicBezTo>
                <a:cubicBezTo>
                  <a:pt x="770573" y="266700"/>
                  <a:pt x="767715" y="283845"/>
                  <a:pt x="769620" y="288608"/>
                </a:cubicBezTo>
                <a:cubicBezTo>
                  <a:pt x="771525" y="292418"/>
                  <a:pt x="782003" y="303848"/>
                  <a:pt x="788670" y="310515"/>
                </a:cubicBezTo>
                <a:cubicBezTo>
                  <a:pt x="810578" y="333375"/>
                  <a:pt x="837248" y="360998"/>
                  <a:pt x="837248" y="401955"/>
                </a:cubicBezTo>
                <a:cubicBezTo>
                  <a:pt x="837248" y="443865"/>
                  <a:pt x="809625" y="472440"/>
                  <a:pt x="788670" y="494348"/>
                </a:cubicBezTo>
                <a:cubicBezTo>
                  <a:pt x="782955" y="501015"/>
                  <a:pt x="772478" y="512445"/>
                  <a:pt x="770573" y="517208"/>
                </a:cubicBezTo>
                <a:close/>
              </a:path>
            </a:pathLst>
          </a:custGeom>
          <a:noFill/>
          <a:ln cap="flat" cmpd="sng" w="76200">
            <a:solidFill>
              <a:srgbClr val="FC8B2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Rubik"/>
              <a:buNone/>
            </a:pPr>
            <a:r>
              <a:t/>
            </a:r>
            <a:endParaRPr b="0" i="0" sz="1800" u="none" cap="none" strike="noStrike">
              <a:solidFill>
                <a:srgbClr val="333333"/>
              </a:solidFill>
              <a:latin typeface="Rubik"/>
              <a:ea typeface="Rubik"/>
              <a:cs typeface="Rubik"/>
              <a:sym typeface="Rubik"/>
            </a:endParaRPr>
          </a:p>
        </p:txBody>
      </p:sp>
      <p:pic>
        <p:nvPicPr>
          <p:cNvPr id="129" name="Google Shape;129;p9"/>
          <p:cNvPicPr preferRelativeResize="0"/>
          <p:nvPr/>
        </p:nvPicPr>
        <p:blipFill rotWithShape="1">
          <a:blip r:embed="rId2">
            <a:alphaModFix/>
          </a:blip>
          <a:srcRect b="0" l="0" r="0" t="0"/>
          <a:stretch/>
        </p:blipFill>
        <p:spPr>
          <a:xfrm>
            <a:off x="5748025" y="1856950"/>
            <a:ext cx="5918400" cy="5001050"/>
          </a:xfrm>
          <a:prstGeom prst="rect">
            <a:avLst/>
          </a:prstGeom>
          <a:noFill/>
          <a:ln>
            <a:noFill/>
          </a:ln>
        </p:spPr>
      </p:pic>
      <p:sp>
        <p:nvSpPr>
          <p:cNvPr id="130" name="Google Shape;130;p9"/>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1" name="Google Shape;131;p9"/>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132" name="Google Shape;132;p9"/>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2"/>
              </a:buClr>
              <a:buSzPts val="2000"/>
              <a:buFont typeface="Rubik"/>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33" name="Google Shape;133;p9"/>
          <p:cNvPicPr preferRelativeResize="0"/>
          <p:nvPr/>
        </p:nvPicPr>
        <p:blipFill>
          <a:blip r:embed="rId3">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RS Agenda">
  <p:cSld name="DRS Agenda">
    <p:spTree>
      <p:nvGrpSpPr>
        <p:cNvPr id="134" name="Shape 134"/>
        <p:cNvGrpSpPr/>
        <p:nvPr/>
      </p:nvGrpSpPr>
      <p:grpSpPr>
        <a:xfrm>
          <a:off x="0" y="0"/>
          <a:ext cx="0" cy="0"/>
          <a:chOff x="0" y="0"/>
          <a:chExt cx="0" cy="0"/>
        </a:xfrm>
      </p:grpSpPr>
      <p:pic>
        <p:nvPicPr>
          <p:cNvPr id="135" name="Google Shape;135;p10"/>
          <p:cNvPicPr preferRelativeResize="0"/>
          <p:nvPr/>
        </p:nvPicPr>
        <p:blipFill rotWithShape="1">
          <a:blip r:embed="rId2">
            <a:alphaModFix/>
          </a:blip>
          <a:srcRect b="0" l="0" r="0" t="0"/>
          <a:stretch/>
        </p:blipFill>
        <p:spPr>
          <a:xfrm>
            <a:off x="6950148" y="1705475"/>
            <a:ext cx="4990248" cy="3527716"/>
          </a:xfrm>
          <a:prstGeom prst="rect">
            <a:avLst/>
          </a:prstGeom>
          <a:noFill/>
          <a:ln>
            <a:noFill/>
          </a:ln>
        </p:spPr>
      </p:pic>
      <p:sp>
        <p:nvSpPr>
          <p:cNvPr id="136" name="Google Shape;136;p10"/>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1pPr>
            <a:lvl2pPr indent="0" lvl="1"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2pPr>
            <a:lvl3pPr indent="0" lvl="2"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3pPr>
            <a:lvl4pPr indent="0" lvl="3"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4pPr>
            <a:lvl5pPr indent="0" lvl="4"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5pPr>
            <a:lvl6pPr indent="0" lvl="5"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6pPr>
            <a:lvl7pPr indent="0" lvl="6"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7pPr>
            <a:lvl8pPr indent="0" lvl="7"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8pPr>
            <a:lvl9pPr indent="0" lvl="8" marL="0" algn="r">
              <a:lnSpc>
                <a:spcPct val="100000"/>
              </a:lnSpc>
              <a:spcBef>
                <a:spcPts val="0"/>
              </a:spcBef>
              <a:spcAft>
                <a:spcPts val="0"/>
              </a:spcAft>
              <a:buSzPts val="1400"/>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7" name="Google Shape;137;p10"/>
          <p:cNvSpPr/>
          <p:nvPr/>
        </p:nvSpPr>
        <p:spPr>
          <a:xfrm>
            <a:off x="-17253" y="-17253"/>
            <a:ext cx="12215004" cy="862642"/>
          </a:xfrm>
          <a:custGeom>
            <a:rect b="b" l="l" r="r" t="t"/>
            <a:pathLst>
              <a:path extrusionOk="0" h="862642" w="12215004">
                <a:moveTo>
                  <a:pt x="8627" y="8627"/>
                </a:moveTo>
                <a:cubicBezTo>
                  <a:pt x="5751" y="293299"/>
                  <a:pt x="2876" y="577970"/>
                  <a:pt x="0" y="862642"/>
                </a:cubicBezTo>
                <a:lnTo>
                  <a:pt x="6107502" y="672861"/>
                </a:lnTo>
                <a:lnTo>
                  <a:pt x="12215004" y="854015"/>
                </a:lnTo>
                <a:lnTo>
                  <a:pt x="12215004" y="0"/>
                </a:lnTo>
                <a:lnTo>
                  <a:pt x="8627" y="862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a:ea typeface="Rubik"/>
              <a:cs typeface="Rubik"/>
              <a:sym typeface="Rubik"/>
            </a:endParaRPr>
          </a:p>
        </p:txBody>
      </p:sp>
      <p:sp>
        <p:nvSpPr>
          <p:cNvPr id="138" name="Google Shape;138;p10"/>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2"/>
              </a:buClr>
              <a:buSzPts val="2000"/>
              <a:buFont typeface="Rubik"/>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39" name="Google Shape;139;p10"/>
          <p:cNvPicPr preferRelativeResize="0"/>
          <p:nvPr/>
        </p:nvPicPr>
        <p:blipFill>
          <a:blip r:embed="rId3">
            <a:alphaModFix/>
          </a:blip>
          <a:stretch>
            <a:fillRect/>
          </a:stretch>
        </p:blipFill>
        <p:spPr>
          <a:xfrm>
            <a:off x="10243150" y="231513"/>
            <a:ext cx="1431895" cy="3651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183979"/>
            <a:ext cx="8926902" cy="471637"/>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2"/>
              </a:buClr>
              <a:buSzPts val="2000"/>
              <a:buFont typeface="Rubik"/>
              <a:buNone/>
              <a:defRPr b="0" i="0" sz="2000" u="none" cap="none" strike="noStrike">
                <a:solidFill>
                  <a:schemeClr val="lt2"/>
                </a:solidFill>
                <a:latin typeface="Rubik"/>
                <a:ea typeface="Rubik"/>
                <a:cs typeface="Rubik"/>
                <a:sym typeface="Rubi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accen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accen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accen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accen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accen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accen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accen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accen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kevin@parchment.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48.png"/><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53.jpg"/><Relationship Id="rId8" Type="http://schemas.openxmlformats.org/officeDocument/2006/relationships/image" Target="../media/image43.png"/><Relationship Id="rId11" Type="http://schemas.openxmlformats.org/officeDocument/2006/relationships/image" Target="../media/image57.png"/><Relationship Id="rId10" Type="http://schemas.openxmlformats.org/officeDocument/2006/relationships/image" Target="../media/image50.png"/><Relationship Id="rId12"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4.png"/><Relationship Id="rId4" Type="http://schemas.openxmlformats.org/officeDocument/2006/relationships/image" Target="../media/image47.png"/><Relationship Id="rId5" Type="http://schemas.openxmlformats.org/officeDocument/2006/relationships/image" Target="../media/image5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58.png"/><Relationship Id="rId4" Type="http://schemas.openxmlformats.org/officeDocument/2006/relationships/image" Target="../media/image51.png"/><Relationship Id="rId9" Type="http://schemas.openxmlformats.org/officeDocument/2006/relationships/image" Target="../media/image70.jpg"/><Relationship Id="rId5" Type="http://schemas.openxmlformats.org/officeDocument/2006/relationships/image" Target="../media/image67.jpg"/><Relationship Id="rId6" Type="http://schemas.openxmlformats.org/officeDocument/2006/relationships/image" Target="../media/image49.png"/><Relationship Id="rId7" Type="http://schemas.openxmlformats.org/officeDocument/2006/relationships/image" Target="../media/image62.jpg"/><Relationship Id="rId8" Type="http://schemas.openxmlformats.org/officeDocument/2006/relationships/image" Target="../media/image60.jpg"/><Relationship Id="rId10"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6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71.png"/><Relationship Id="rId4" Type="http://schemas.openxmlformats.org/officeDocument/2006/relationships/image" Target="../media/image69.png"/><Relationship Id="rId9" Type="http://schemas.openxmlformats.org/officeDocument/2006/relationships/image" Target="../media/image66.png"/><Relationship Id="rId5" Type="http://schemas.openxmlformats.org/officeDocument/2006/relationships/image" Target="../media/image44.png"/><Relationship Id="rId6" Type="http://schemas.openxmlformats.org/officeDocument/2006/relationships/image" Target="../media/image47.png"/><Relationship Id="rId7" Type="http://schemas.openxmlformats.org/officeDocument/2006/relationships/image" Target="../media/image56.png"/><Relationship Id="rId8" Type="http://schemas.openxmlformats.org/officeDocument/2006/relationships/image" Target="../media/image63.png"/><Relationship Id="rId11" Type="http://schemas.openxmlformats.org/officeDocument/2006/relationships/image" Target="../media/image64.png"/><Relationship Id="rId10" Type="http://schemas.openxmlformats.org/officeDocument/2006/relationships/image" Target="../media/image65.png"/><Relationship Id="rId13" Type="http://schemas.openxmlformats.org/officeDocument/2006/relationships/image" Target="../media/image61.png"/><Relationship Id="rId12" Type="http://schemas.openxmlformats.org/officeDocument/2006/relationships/image" Target="../media/image7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40.png"/><Relationship Id="rId4" Type="http://schemas.openxmlformats.org/officeDocument/2006/relationships/image" Target="../media/image59.png"/><Relationship Id="rId5"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0"/>
          <p:cNvSpPr txBox="1"/>
          <p:nvPr>
            <p:ph type="ctrTitle"/>
          </p:nvPr>
        </p:nvSpPr>
        <p:spPr>
          <a:xfrm>
            <a:off x="733584" y="2859824"/>
            <a:ext cx="4789800" cy="19056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How Digital Credential Networks Support International Learner Mobility</a:t>
            </a:r>
            <a:endParaRPr/>
          </a:p>
        </p:txBody>
      </p:sp>
      <p:sp>
        <p:nvSpPr>
          <p:cNvPr id="327" name="Google Shape;327;p30"/>
          <p:cNvSpPr txBox="1"/>
          <p:nvPr>
            <p:ph idx="1" type="body"/>
          </p:nvPr>
        </p:nvSpPr>
        <p:spPr>
          <a:xfrm>
            <a:off x="5695100" y="3200900"/>
            <a:ext cx="5546700" cy="1564500"/>
          </a:xfrm>
          <a:prstGeom prst="rect">
            <a:avLst/>
          </a:prstGeom>
        </p:spPr>
        <p:txBody>
          <a:bodyPr anchorCtr="0" anchor="t" bIns="45700" lIns="285750" spcFirstLastPara="1" rIns="91425" wrap="square" tIns="45700">
            <a:normAutofit/>
          </a:bodyPr>
          <a:lstStyle/>
          <a:p>
            <a:pPr indent="0" lvl="0" marL="0" rtl="0" algn="l">
              <a:spcBef>
                <a:spcPts val="0"/>
              </a:spcBef>
              <a:spcAft>
                <a:spcPts val="0"/>
              </a:spcAft>
              <a:buNone/>
            </a:pPr>
            <a:r>
              <a:rPr lang="en-US"/>
              <a:t>Kevin Martin - </a:t>
            </a:r>
            <a:r>
              <a:rPr lang="en-US"/>
              <a:t>General Manager, Higher Education</a:t>
            </a:r>
            <a:endParaRPr/>
          </a:p>
          <a:p>
            <a:pPr indent="0" lvl="0" marL="0" rtl="0" algn="l">
              <a:spcBef>
                <a:spcPts val="300"/>
              </a:spcBef>
              <a:spcAft>
                <a:spcPts val="300"/>
              </a:spcAft>
              <a:buNone/>
            </a:pPr>
            <a:r>
              <a:rPr lang="en-US" u="sng">
                <a:solidFill>
                  <a:schemeClr val="hlink"/>
                </a:solidFill>
                <a:hlinkClick r:id="rId3"/>
              </a:rPr>
              <a:t>kevin@parchment.com</a:t>
            </a:r>
            <a:r>
              <a:rPr lang="en-US"/>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9"/>
          <p:cNvSpPr txBox="1"/>
          <p:nvPr>
            <p:ph type="ctrTitle"/>
          </p:nvPr>
        </p:nvSpPr>
        <p:spPr>
          <a:xfrm>
            <a:off x="1986300" y="3039425"/>
            <a:ext cx="8219400" cy="19056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lang="en-US" sz="3000"/>
              <a:t>Present day</a:t>
            </a:r>
            <a:r>
              <a:rPr lang="en-US" sz="3000"/>
              <a:t>.. </a:t>
            </a:r>
            <a:endParaRPr sz="3000"/>
          </a:p>
        </p:txBody>
      </p:sp>
      <p:sp>
        <p:nvSpPr>
          <p:cNvPr id="427" name="Google Shape;427;p39"/>
          <p:cNvSpPr txBox="1"/>
          <p:nvPr>
            <p:ph idx="12" type="sldNum"/>
          </p:nvPr>
        </p:nvSpPr>
        <p:spPr>
          <a:xfrm>
            <a:off x="11353800" y="6308896"/>
            <a:ext cx="5865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
        <p:nvSpPr>
          <p:cNvPr id="428" name="Google Shape;428;p39"/>
          <p:cNvSpPr txBox="1"/>
          <p:nvPr/>
        </p:nvSpPr>
        <p:spPr>
          <a:xfrm>
            <a:off x="2425650" y="3687750"/>
            <a:ext cx="73407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1300">
                <a:solidFill>
                  <a:schemeClr val="lt1"/>
                </a:solidFill>
                <a:latin typeface="Rubik Light"/>
                <a:ea typeface="Rubik Light"/>
                <a:cs typeface="Rubik Light"/>
                <a:sym typeface="Rubik Light"/>
              </a:rPr>
              <a:t>“History may often appear to students as something that happens to other people, but the present moment offers a unique opportunity for them to create their own historical record.”</a:t>
            </a:r>
            <a:endParaRPr i="1" sz="1300">
              <a:solidFill>
                <a:schemeClr val="lt1"/>
              </a:solidFill>
              <a:latin typeface="Rubik Light"/>
              <a:ea typeface="Rubik Light"/>
              <a:cs typeface="Rubik Light"/>
              <a:sym typeface="Rubik Light"/>
            </a:endParaRPr>
          </a:p>
          <a:p>
            <a:pPr indent="0" lvl="0" marL="0" rtl="0" algn="ctr">
              <a:spcBef>
                <a:spcPts val="0"/>
              </a:spcBef>
              <a:spcAft>
                <a:spcPts val="0"/>
              </a:spcAft>
              <a:buNone/>
            </a:pPr>
            <a:r>
              <a:rPr i="1" lang="en-US" sz="1300">
                <a:solidFill>
                  <a:schemeClr val="lt1"/>
                </a:solidFill>
                <a:latin typeface="Rubik Light"/>
                <a:ea typeface="Rubik Light"/>
                <a:cs typeface="Rubik Light"/>
                <a:sym typeface="Rubik Light"/>
              </a:rPr>
              <a:t>-Kevin M. Levin</a:t>
            </a:r>
            <a:endParaRPr i="1" sz="1300">
              <a:solidFill>
                <a:schemeClr val="lt1"/>
              </a:solidFill>
              <a:latin typeface="Rubik Light"/>
              <a:ea typeface="Rubik Light"/>
              <a:cs typeface="Rubik Light"/>
              <a:sym typeface="Rubik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40"/>
          <p:cNvSpPr txBox="1"/>
          <p:nvPr>
            <p:ph type="title"/>
          </p:nvPr>
        </p:nvSpPr>
        <p:spPr>
          <a:xfrm>
            <a:off x="838200" y="158101"/>
            <a:ext cx="8926800" cy="471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What is happening around the world today?</a:t>
            </a:r>
            <a:endParaRPr/>
          </a:p>
        </p:txBody>
      </p:sp>
      <p:sp>
        <p:nvSpPr>
          <p:cNvPr id="435" name="Google Shape;435;p40"/>
          <p:cNvSpPr txBox="1"/>
          <p:nvPr>
            <p:ph idx="12" type="sldNum"/>
          </p:nvPr>
        </p:nvSpPr>
        <p:spPr>
          <a:xfrm>
            <a:off x="11353800" y="6308896"/>
            <a:ext cx="5865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solidFill>
                  <a:schemeClr val="accent6"/>
                </a:solidFill>
              </a:rPr>
              <a:t>‹#›</a:t>
            </a:fld>
            <a:endParaRPr>
              <a:solidFill>
                <a:schemeClr val="accent6"/>
              </a:solidFill>
            </a:endParaRPr>
          </a:p>
        </p:txBody>
      </p:sp>
      <p:grpSp>
        <p:nvGrpSpPr>
          <p:cNvPr id="436" name="Google Shape;436;p40"/>
          <p:cNvGrpSpPr/>
          <p:nvPr/>
        </p:nvGrpSpPr>
        <p:grpSpPr>
          <a:xfrm>
            <a:off x="469801" y="1083543"/>
            <a:ext cx="11222532" cy="5474216"/>
            <a:chOff x="2943720" y="1186560"/>
            <a:chExt cx="5437800" cy="3157533"/>
          </a:xfrm>
        </p:grpSpPr>
        <p:sp>
          <p:nvSpPr>
            <p:cNvPr id="437" name="Google Shape;437;p40"/>
            <p:cNvSpPr/>
            <p:nvPr/>
          </p:nvSpPr>
          <p:spPr>
            <a:xfrm>
              <a:off x="2943720" y="1437840"/>
              <a:ext cx="847429" cy="647655"/>
            </a:xfrm>
            <a:custGeom>
              <a:rect b="b" l="l" r="r" t="t"/>
              <a:pathLst>
                <a:path extrusionOk="0" h="33962" w="44432">
                  <a:moveTo>
                    <a:pt x="40041" y="32457"/>
                  </a:moveTo>
                  <a:lnTo>
                    <a:pt x="40041" y="32426"/>
                  </a:lnTo>
                  <a:lnTo>
                    <a:pt x="40041" y="32303"/>
                  </a:lnTo>
                  <a:lnTo>
                    <a:pt x="40102" y="32272"/>
                  </a:lnTo>
                  <a:lnTo>
                    <a:pt x="40102" y="32180"/>
                  </a:lnTo>
                  <a:lnTo>
                    <a:pt x="40133" y="32119"/>
                  </a:lnTo>
                  <a:lnTo>
                    <a:pt x="40102" y="32027"/>
                  </a:lnTo>
                  <a:lnTo>
                    <a:pt x="40010" y="31996"/>
                  </a:lnTo>
                  <a:lnTo>
                    <a:pt x="40010" y="31812"/>
                  </a:lnTo>
                  <a:lnTo>
                    <a:pt x="39918" y="31658"/>
                  </a:lnTo>
                  <a:lnTo>
                    <a:pt x="39734" y="31535"/>
                  </a:lnTo>
                  <a:lnTo>
                    <a:pt x="39641" y="31443"/>
                  </a:lnTo>
                  <a:lnTo>
                    <a:pt x="39611" y="31351"/>
                  </a:lnTo>
                  <a:lnTo>
                    <a:pt x="39457" y="31136"/>
                  </a:lnTo>
                  <a:lnTo>
                    <a:pt x="39334" y="31105"/>
                  </a:lnTo>
                  <a:lnTo>
                    <a:pt x="39181" y="31105"/>
                  </a:lnTo>
                  <a:lnTo>
                    <a:pt x="39181" y="31044"/>
                  </a:lnTo>
                  <a:lnTo>
                    <a:pt x="39242" y="30952"/>
                  </a:lnTo>
                  <a:lnTo>
                    <a:pt x="39212" y="30829"/>
                  </a:lnTo>
                  <a:lnTo>
                    <a:pt x="39150" y="30768"/>
                  </a:lnTo>
                  <a:lnTo>
                    <a:pt x="39119" y="30676"/>
                  </a:lnTo>
                  <a:lnTo>
                    <a:pt x="39212" y="30583"/>
                  </a:lnTo>
                  <a:lnTo>
                    <a:pt x="39273" y="30553"/>
                  </a:lnTo>
                  <a:lnTo>
                    <a:pt x="39273" y="30491"/>
                  </a:lnTo>
                  <a:lnTo>
                    <a:pt x="39181" y="30430"/>
                  </a:lnTo>
                  <a:lnTo>
                    <a:pt x="39058" y="30430"/>
                  </a:lnTo>
                  <a:lnTo>
                    <a:pt x="39058" y="30338"/>
                  </a:lnTo>
                  <a:lnTo>
                    <a:pt x="39181" y="30246"/>
                  </a:lnTo>
                  <a:lnTo>
                    <a:pt x="39150" y="29632"/>
                  </a:lnTo>
                  <a:lnTo>
                    <a:pt x="39150" y="29048"/>
                  </a:lnTo>
                  <a:lnTo>
                    <a:pt x="39212" y="28557"/>
                  </a:lnTo>
                  <a:lnTo>
                    <a:pt x="39181" y="28434"/>
                  </a:lnTo>
                  <a:lnTo>
                    <a:pt x="39181" y="28281"/>
                  </a:lnTo>
                  <a:lnTo>
                    <a:pt x="39242" y="28127"/>
                  </a:lnTo>
                  <a:lnTo>
                    <a:pt x="39212" y="27974"/>
                  </a:lnTo>
                  <a:lnTo>
                    <a:pt x="39150" y="27851"/>
                  </a:lnTo>
                  <a:lnTo>
                    <a:pt x="39119" y="27544"/>
                  </a:lnTo>
                  <a:lnTo>
                    <a:pt x="38935" y="27329"/>
                  </a:lnTo>
                  <a:lnTo>
                    <a:pt x="38874" y="27022"/>
                  </a:lnTo>
                  <a:lnTo>
                    <a:pt x="38904" y="26899"/>
                  </a:lnTo>
                  <a:lnTo>
                    <a:pt x="38751" y="26408"/>
                  </a:lnTo>
                  <a:lnTo>
                    <a:pt x="38782" y="26285"/>
                  </a:lnTo>
                  <a:lnTo>
                    <a:pt x="38904" y="26070"/>
                  </a:lnTo>
                  <a:lnTo>
                    <a:pt x="38843" y="25947"/>
                  </a:lnTo>
                  <a:lnTo>
                    <a:pt x="38843" y="25793"/>
                  </a:lnTo>
                  <a:lnTo>
                    <a:pt x="38690" y="25671"/>
                  </a:lnTo>
                  <a:lnTo>
                    <a:pt x="38444" y="25671"/>
                  </a:lnTo>
                  <a:lnTo>
                    <a:pt x="38137" y="25732"/>
                  </a:lnTo>
                  <a:lnTo>
                    <a:pt x="38075" y="25793"/>
                  </a:lnTo>
                  <a:lnTo>
                    <a:pt x="37768" y="25886"/>
                  </a:lnTo>
                  <a:lnTo>
                    <a:pt x="37584" y="26070"/>
                  </a:lnTo>
                  <a:lnTo>
                    <a:pt x="37369" y="26408"/>
                  </a:lnTo>
                  <a:lnTo>
                    <a:pt x="37185" y="26500"/>
                  </a:lnTo>
                  <a:lnTo>
                    <a:pt x="36909" y="26561"/>
                  </a:lnTo>
                  <a:lnTo>
                    <a:pt x="36571" y="26592"/>
                  </a:lnTo>
                  <a:lnTo>
                    <a:pt x="36509" y="26592"/>
                  </a:lnTo>
                  <a:lnTo>
                    <a:pt x="36509" y="26469"/>
                  </a:lnTo>
                  <a:lnTo>
                    <a:pt x="36663" y="26254"/>
                  </a:lnTo>
                  <a:lnTo>
                    <a:pt x="36571" y="26039"/>
                  </a:lnTo>
                  <a:lnTo>
                    <a:pt x="36356" y="25087"/>
                  </a:lnTo>
                  <a:lnTo>
                    <a:pt x="36202" y="24657"/>
                  </a:lnTo>
                  <a:lnTo>
                    <a:pt x="36141" y="24473"/>
                  </a:lnTo>
                  <a:lnTo>
                    <a:pt x="36294" y="24074"/>
                  </a:lnTo>
                  <a:lnTo>
                    <a:pt x="35895" y="24012"/>
                  </a:lnTo>
                  <a:lnTo>
                    <a:pt x="35588" y="24197"/>
                  </a:lnTo>
                  <a:lnTo>
                    <a:pt x="35404" y="24105"/>
                  </a:lnTo>
                  <a:lnTo>
                    <a:pt x="34851" y="24105"/>
                  </a:lnTo>
                  <a:lnTo>
                    <a:pt x="44432" y="6633"/>
                  </a:lnTo>
                  <a:lnTo>
                    <a:pt x="44401" y="6572"/>
                  </a:lnTo>
                  <a:lnTo>
                    <a:pt x="44247" y="6510"/>
                  </a:lnTo>
                  <a:lnTo>
                    <a:pt x="44125" y="6541"/>
                  </a:lnTo>
                  <a:lnTo>
                    <a:pt x="44032" y="6479"/>
                  </a:lnTo>
                  <a:lnTo>
                    <a:pt x="43971" y="6172"/>
                  </a:lnTo>
                  <a:lnTo>
                    <a:pt x="43879" y="5988"/>
                  </a:lnTo>
                  <a:lnTo>
                    <a:pt x="43787" y="5927"/>
                  </a:lnTo>
                  <a:lnTo>
                    <a:pt x="43756" y="5742"/>
                  </a:lnTo>
                  <a:lnTo>
                    <a:pt x="43633" y="5528"/>
                  </a:lnTo>
                  <a:lnTo>
                    <a:pt x="43572" y="5466"/>
                  </a:lnTo>
                  <a:lnTo>
                    <a:pt x="43265" y="5466"/>
                  </a:lnTo>
                  <a:lnTo>
                    <a:pt x="43234" y="5497"/>
                  </a:lnTo>
                  <a:lnTo>
                    <a:pt x="42988" y="5466"/>
                  </a:lnTo>
                  <a:lnTo>
                    <a:pt x="42773" y="5528"/>
                  </a:lnTo>
                  <a:lnTo>
                    <a:pt x="42681" y="5466"/>
                  </a:lnTo>
                  <a:lnTo>
                    <a:pt x="42620" y="5466"/>
                  </a:lnTo>
                  <a:lnTo>
                    <a:pt x="42559" y="5435"/>
                  </a:lnTo>
                  <a:lnTo>
                    <a:pt x="42497" y="5497"/>
                  </a:lnTo>
                  <a:lnTo>
                    <a:pt x="42405" y="5466"/>
                  </a:lnTo>
                  <a:lnTo>
                    <a:pt x="42405" y="5435"/>
                  </a:lnTo>
                  <a:lnTo>
                    <a:pt x="42466" y="5435"/>
                  </a:lnTo>
                  <a:lnTo>
                    <a:pt x="42466" y="5343"/>
                  </a:lnTo>
                  <a:lnTo>
                    <a:pt x="42344" y="5251"/>
                  </a:lnTo>
                  <a:lnTo>
                    <a:pt x="42251" y="5313"/>
                  </a:lnTo>
                  <a:lnTo>
                    <a:pt x="42129" y="5251"/>
                  </a:lnTo>
                  <a:lnTo>
                    <a:pt x="42159" y="5220"/>
                  </a:lnTo>
                  <a:lnTo>
                    <a:pt x="42221" y="5159"/>
                  </a:lnTo>
                  <a:lnTo>
                    <a:pt x="42159" y="5098"/>
                  </a:lnTo>
                  <a:lnTo>
                    <a:pt x="42067" y="5098"/>
                  </a:lnTo>
                  <a:lnTo>
                    <a:pt x="41944" y="5067"/>
                  </a:lnTo>
                  <a:lnTo>
                    <a:pt x="41944" y="4975"/>
                  </a:lnTo>
                  <a:lnTo>
                    <a:pt x="41822" y="4852"/>
                  </a:lnTo>
                  <a:lnTo>
                    <a:pt x="41576" y="4698"/>
                  </a:lnTo>
                  <a:lnTo>
                    <a:pt x="41545" y="4698"/>
                  </a:lnTo>
                  <a:lnTo>
                    <a:pt x="41453" y="4637"/>
                  </a:lnTo>
                  <a:lnTo>
                    <a:pt x="41392" y="4637"/>
                  </a:lnTo>
                  <a:lnTo>
                    <a:pt x="41330" y="4698"/>
                  </a:lnTo>
                  <a:lnTo>
                    <a:pt x="41330" y="4668"/>
                  </a:lnTo>
                  <a:lnTo>
                    <a:pt x="41300" y="4606"/>
                  </a:lnTo>
                  <a:lnTo>
                    <a:pt x="41207" y="4545"/>
                  </a:lnTo>
                  <a:lnTo>
                    <a:pt x="41085" y="4698"/>
                  </a:lnTo>
                  <a:lnTo>
                    <a:pt x="41023" y="4637"/>
                  </a:lnTo>
                  <a:lnTo>
                    <a:pt x="41023" y="4545"/>
                  </a:lnTo>
                  <a:lnTo>
                    <a:pt x="41085" y="4484"/>
                  </a:lnTo>
                  <a:lnTo>
                    <a:pt x="41023" y="4422"/>
                  </a:lnTo>
                  <a:lnTo>
                    <a:pt x="40900" y="4361"/>
                  </a:lnTo>
                  <a:lnTo>
                    <a:pt x="40778" y="4391"/>
                  </a:lnTo>
                  <a:lnTo>
                    <a:pt x="40808" y="4330"/>
                  </a:lnTo>
                  <a:lnTo>
                    <a:pt x="40808" y="4269"/>
                  </a:lnTo>
                  <a:lnTo>
                    <a:pt x="40685" y="4176"/>
                  </a:lnTo>
                  <a:lnTo>
                    <a:pt x="40563" y="4023"/>
                  </a:lnTo>
                  <a:lnTo>
                    <a:pt x="40593" y="3992"/>
                  </a:lnTo>
                  <a:lnTo>
                    <a:pt x="40532" y="3931"/>
                  </a:lnTo>
                  <a:lnTo>
                    <a:pt x="40440" y="3900"/>
                  </a:lnTo>
                  <a:lnTo>
                    <a:pt x="40378" y="3962"/>
                  </a:lnTo>
                  <a:lnTo>
                    <a:pt x="40041" y="4238"/>
                  </a:lnTo>
                  <a:lnTo>
                    <a:pt x="39703" y="4422"/>
                  </a:lnTo>
                  <a:lnTo>
                    <a:pt x="40010" y="4207"/>
                  </a:lnTo>
                  <a:lnTo>
                    <a:pt x="40194" y="3931"/>
                  </a:lnTo>
                  <a:lnTo>
                    <a:pt x="40378" y="3747"/>
                  </a:lnTo>
                  <a:lnTo>
                    <a:pt x="40409" y="3562"/>
                  </a:lnTo>
                  <a:lnTo>
                    <a:pt x="40317" y="3470"/>
                  </a:lnTo>
                  <a:lnTo>
                    <a:pt x="40071" y="3317"/>
                  </a:lnTo>
                  <a:lnTo>
                    <a:pt x="39887" y="3317"/>
                  </a:lnTo>
                  <a:lnTo>
                    <a:pt x="39672" y="3409"/>
                  </a:lnTo>
                  <a:lnTo>
                    <a:pt x="39549" y="3409"/>
                  </a:lnTo>
                  <a:lnTo>
                    <a:pt x="39488" y="3440"/>
                  </a:lnTo>
                  <a:lnTo>
                    <a:pt x="39242" y="3501"/>
                  </a:lnTo>
                  <a:lnTo>
                    <a:pt x="39027" y="3747"/>
                  </a:lnTo>
                  <a:lnTo>
                    <a:pt x="38843" y="3869"/>
                  </a:lnTo>
                  <a:lnTo>
                    <a:pt x="38997" y="3716"/>
                  </a:lnTo>
                  <a:lnTo>
                    <a:pt x="38966" y="3470"/>
                  </a:lnTo>
                  <a:lnTo>
                    <a:pt x="38997" y="3286"/>
                  </a:lnTo>
                  <a:lnTo>
                    <a:pt x="38997" y="3163"/>
                  </a:lnTo>
                  <a:lnTo>
                    <a:pt x="38751" y="3010"/>
                  </a:lnTo>
                  <a:lnTo>
                    <a:pt x="38751" y="2918"/>
                  </a:lnTo>
                  <a:lnTo>
                    <a:pt x="38904" y="2856"/>
                  </a:lnTo>
                  <a:lnTo>
                    <a:pt x="39027" y="2856"/>
                  </a:lnTo>
                  <a:lnTo>
                    <a:pt x="39027" y="2795"/>
                  </a:lnTo>
                  <a:lnTo>
                    <a:pt x="38628" y="2580"/>
                  </a:lnTo>
                  <a:lnTo>
                    <a:pt x="38597" y="2457"/>
                  </a:lnTo>
                  <a:lnTo>
                    <a:pt x="38659" y="2334"/>
                  </a:lnTo>
                  <a:lnTo>
                    <a:pt x="38904" y="2242"/>
                  </a:lnTo>
                  <a:lnTo>
                    <a:pt x="38997" y="2119"/>
                  </a:lnTo>
                  <a:lnTo>
                    <a:pt x="38935" y="2027"/>
                  </a:lnTo>
                  <a:lnTo>
                    <a:pt x="38843" y="1843"/>
                  </a:lnTo>
                  <a:lnTo>
                    <a:pt x="38751" y="1843"/>
                  </a:lnTo>
                  <a:lnTo>
                    <a:pt x="38659" y="1874"/>
                  </a:lnTo>
                  <a:lnTo>
                    <a:pt x="38597" y="1781"/>
                  </a:lnTo>
                  <a:lnTo>
                    <a:pt x="38475" y="1720"/>
                  </a:lnTo>
                  <a:lnTo>
                    <a:pt x="38321" y="1720"/>
                  </a:lnTo>
                  <a:lnTo>
                    <a:pt x="38137" y="1628"/>
                  </a:lnTo>
                  <a:lnTo>
                    <a:pt x="38045" y="1597"/>
                  </a:lnTo>
                  <a:lnTo>
                    <a:pt x="37922" y="1628"/>
                  </a:lnTo>
                  <a:lnTo>
                    <a:pt x="37738" y="1628"/>
                  </a:lnTo>
                  <a:lnTo>
                    <a:pt x="37646" y="1781"/>
                  </a:lnTo>
                  <a:lnTo>
                    <a:pt x="37646" y="1843"/>
                  </a:lnTo>
                  <a:lnTo>
                    <a:pt x="37553" y="1720"/>
                  </a:lnTo>
                  <a:lnTo>
                    <a:pt x="37615" y="1567"/>
                  </a:lnTo>
                  <a:lnTo>
                    <a:pt x="37676" y="1536"/>
                  </a:lnTo>
                  <a:lnTo>
                    <a:pt x="37676" y="1382"/>
                  </a:lnTo>
                  <a:lnTo>
                    <a:pt x="37738" y="1290"/>
                  </a:lnTo>
                  <a:lnTo>
                    <a:pt x="37830" y="1229"/>
                  </a:lnTo>
                  <a:lnTo>
                    <a:pt x="37830" y="1075"/>
                  </a:lnTo>
                  <a:lnTo>
                    <a:pt x="37860" y="922"/>
                  </a:lnTo>
                  <a:lnTo>
                    <a:pt x="37830" y="830"/>
                  </a:lnTo>
                  <a:lnTo>
                    <a:pt x="37768" y="830"/>
                  </a:lnTo>
                  <a:lnTo>
                    <a:pt x="37584" y="1014"/>
                  </a:lnTo>
                  <a:lnTo>
                    <a:pt x="37523" y="1167"/>
                  </a:lnTo>
                  <a:lnTo>
                    <a:pt x="37461" y="1167"/>
                  </a:lnTo>
                  <a:lnTo>
                    <a:pt x="37369" y="1075"/>
                  </a:lnTo>
                  <a:lnTo>
                    <a:pt x="37185" y="1137"/>
                  </a:lnTo>
                  <a:lnTo>
                    <a:pt x="37154" y="1229"/>
                  </a:lnTo>
                  <a:lnTo>
                    <a:pt x="37185" y="1382"/>
                  </a:lnTo>
                  <a:lnTo>
                    <a:pt x="37093" y="1505"/>
                  </a:lnTo>
                  <a:lnTo>
                    <a:pt x="37001" y="1505"/>
                  </a:lnTo>
                  <a:lnTo>
                    <a:pt x="36970" y="1444"/>
                  </a:lnTo>
                  <a:lnTo>
                    <a:pt x="36878" y="1659"/>
                  </a:lnTo>
                  <a:lnTo>
                    <a:pt x="36878" y="1812"/>
                  </a:lnTo>
                  <a:lnTo>
                    <a:pt x="36816" y="1628"/>
                  </a:lnTo>
                  <a:lnTo>
                    <a:pt x="36816" y="1474"/>
                  </a:lnTo>
                  <a:lnTo>
                    <a:pt x="36878" y="1321"/>
                  </a:lnTo>
                  <a:lnTo>
                    <a:pt x="36816" y="1321"/>
                  </a:lnTo>
                  <a:lnTo>
                    <a:pt x="36724" y="1413"/>
                  </a:lnTo>
                  <a:lnTo>
                    <a:pt x="36663" y="1536"/>
                  </a:lnTo>
                  <a:lnTo>
                    <a:pt x="36540" y="1567"/>
                  </a:lnTo>
                  <a:lnTo>
                    <a:pt x="36632" y="1321"/>
                  </a:lnTo>
                  <a:lnTo>
                    <a:pt x="36540" y="1167"/>
                  </a:lnTo>
                  <a:lnTo>
                    <a:pt x="36387" y="1167"/>
                  </a:lnTo>
                  <a:lnTo>
                    <a:pt x="36417" y="1045"/>
                  </a:lnTo>
                  <a:lnTo>
                    <a:pt x="36602" y="891"/>
                  </a:lnTo>
                  <a:lnTo>
                    <a:pt x="36786" y="860"/>
                  </a:lnTo>
                  <a:lnTo>
                    <a:pt x="36939" y="1014"/>
                  </a:lnTo>
                  <a:lnTo>
                    <a:pt x="37185" y="922"/>
                  </a:lnTo>
                  <a:lnTo>
                    <a:pt x="37338" y="860"/>
                  </a:lnTo>
                  <a:lnTo>
                    <a:pt x="37492" y="707"/>
                  </a:lnTo>
                  <a:lnTo>
                    <a:pt x="37492" y="615"/>
                  </a:lnTo>
                  <a:lnTo>
                    <a:pt x="37523" y="553"/>
                  </a:lnTo>
                  <a:lnTo>
                    <a:pt x="37492" y="492"/>
                  </a:lnTo>
                  <a:lnTo>
                    <a:pt x="37308" y="400"/>
                  </a:lnTo>
                  <a:lnTo>
                    <a:pt x="37246" y="400"/>
                  </a:lnTo>
                  <a:lnTo>
                    <a:pt x="37246" y="277"/>
                  </a:lnTo>
                  <a:lnTo>
                    <a:pt x="37185" y="185"/>
                  </a:lnTo>
                  <a:lnTo>
                    <a:pt x="37124" y="154"/>
                  </a:lnTo>
                  <a:lnTo>
                    <a:pt x="37154" y="93"/>
                  </a:lnTo>
                  <a:lnTo>
                    <a:pt x="37246" y="62"/>
                  </a:lnTo>
                  <a:lnTo>
                    <a:pt x="37277" y="1"/>
                  </a:lnTo>
                  <a:lnTo>
                    <a:pt x="37185" y="1"/>
                  </a:lnTo>
                  <a:lnTo>
                    <a:pt x="36878" y="154"/>
                  </a:lnTo>
                  <a:lnTo>
                    <a:pt x="36816" y="246"/>
                  </a:lnTo>
                  <a:lnTo>
                    <a:pt x="36602" y="246"/>
                  </a:lnTo>
                  <a:lnTo>
                    <a:pt x="36417" y="338"/>
                  </a:lnTo>
                  <a:lnTo>
                    <a:pt x="36080" y="615"/>
                  </a:lnTo>
                  <a:lnTo>
                    <a:pt x="35865" y="707"/>
                  </a:lnTo>
                  <a:lnTo>
                    <a:pt x="35465" y="707"/>
                  </a:lnTo>
                  <a:lnTo>
                    <a:pt x="35250" y="553"/>
                  </a:lnTo>
                  <a:lnTo>
                    <a:pt x="35158" y="492"/>
                  </a:lnTo>
                  <a:lnTo>
                    <a:pt x="35158" y="584"/>
                  </a:lnTo>
                  <a:lnTo>
                    <a:pt x="35066" y="584"/>
                  </a:lnTo>
                  <a:lnTo>
                    <a:pt x="34882" y="430"/>
                  </a:lnTo>
                  <a:lnTo>
                    <a:pt x="34759" y="492"/>
                  </a:lnTo>
                  <a:lnTo>
                    <a:pt x="34698" y="645"/>
                  </a:lnTo>
                  <a:lnTo>
                    <a:pt x="34606" y="645"/>
                  </a:lnTo>
                  <a:lnTo>
                    <a:pt x="34575" y="523"/>
                  </a:lnTo>
                  <a:lnTo>
                    <a:pt x="34606" y="430"/>
                  </a:lnTo>
                  <a:lnTo>
                    <a:pt x="34759" y="369"/>
                  </a:lnTo>
                  <a:lnTo>
                    <a:pt x="34667" y="308"/>
                  </a:lnTo>
                  <a:lnTo>
                    <a:pt x="34452" y="400"/>
                  </a:lnTo>
                  <a:lnTo>
                    <a:pt x="34145" y="553"/>
                  </a:lnTo>
                  <a:lnTo>
                    <a:pt x="33899" y="676"/>
                  </a:lnTo>
                  <a:lnTo>
                    <a:pt x="33838" y="830"/>
                  </a:lnTo>
                  <a:lnTo>
                    <a:pt x="33869" y="983"/>
                  </a:lnTo>
                  <a:lnTo>
                    <a:pt x="34053" y="1045"/>
                  </a:lnTo>
                  <a:lnTo>
                    <a:pt x="33930" y="1137"/>
                  </a:lnTo>
                  <a:lnTo>
                    <a:pt x="33715" y="1137"/>
                  </a:lnTo>
                  <a:lnTo>
                    <a:pt x="33531" y="1290"/>
                  </a:lnTo>
                  <a:lnTo>
                    <a:pt x="33347" y="1659"/>
                  </a:lnTo>
                  <a:lnTo>
                    <a:pt x="33285" y="1935"/>
                  </a:lnTo>
                  <a:lnTo>
                    <a:pt x="33224" y="1935"/>
                  </a:lnTo>
                  <a:lnTo>
                    <a:pt x="33162" y="1874"/>
                  </a:lnTo>
                  <a:lnTo>
                    <a:pt x="33224" y="1567"/>
                  </a:lnTo>
                  <a:lnTo>
                    <a:pt x="33470" y="1198"/>
                  </a:lnTo>
                  <a:lnTo>
                    <a:pt x="33470" y="1075"/>
                  </a:lnTo>
                  <a:lnTo>
                    <a:pt x="33377" y="1075"/>
                  </a:lnTo>
                  <a:lnTo>
                    <a:pt x="32978" y="1259"/>
                  </a:lnTo>
                  <a:lnTo>
                    <a:pt x="32794" y="1259"/>
                  </a:lnTo>
                  <a:lnTo>
                    <a:pt x="32702" y="1198"/>
                  </a:lnTo>
                  <a:lnTo>
                    <a:pt x="32579" y="1045"/>
                  </a:lnTo>
                  <a:lnTo>
                    <a:pt x="32364" y="983"/>
                  </a:lnTo>
                  <a:lnTo>
                    <a:pt x="32272" y="983"/>
                  </a:lnTo>
                  <a:lnTo>
                    <a:pt x="32272" y="1045"/>
                  </a:lnTo>
                  <a:lnTo>
                    <a:pt x="32518" y="1167"/>
                  </a:lnTo>
                  <a:lnTo>
                    <a:pt x="32610" y="1259"/>
                  </a:lnTo>
                  <a:lnTo>
                    <a:pt x="32518" y="1321"/>
                  </a:lnTo>
                  <a:lnTo>
                    <a:pt x="32272" y="1259"/>
                  </a:lnTo>
                  <a:lnTo>
                    <a:pt x="31996" y="1229"/>
                  </a:lnTo>
                  <a:lnTo>
                    <a:pt x="31658" y="1382"/>
                  </a:lnTo>
                  <a:lnTo>
                    <a:pt x="31228" y="1751"/>
                  </a:lnTo>
                  <a:lnTo>
                    <a:pt x="30767" y="1966"/>
                  </a:lnTo>
                  <a:lnTo>
                    <a:pt x="30430" y="2211"/>
                  </a:lnTo>
                  <a:lnTo>
                    <a:pt x="30092" y="2518"/>
                  </a:lnTo>
                  <a:lnTo>
                    <a:pt x="29662" y="2918"/>
                  </a:lnTo>
                  <a:lnTo>
                    <a:pt x="29386" y="3010"/>
                  </a:lnTo>
                  <a:lnTo>
                    <a:pt x="29263" y="3040"/>
                  </a:lnTo>
                  <a:lnTo>
                    <a:pt x="29017" y="3194"/>
                  </a:lnTo>
                  <a:lnTo>
                    <a:pt x="28833" y="3194"/>
                  </a:lnTo>
                  <a:lnTo>
                    <a:pt x="28557" y="3347"/>
                  </a:lnTo>
                  <a:lnTo>
                    <a:pt x="28311" y="3347"/>
                  </a:lnTo>
                  <a:lnTo>
                    <a:pt x="28188" y="3255"/>
                  </a:lnTo>
                  <a:lnTo>
                    <a:pt x="27942" y="3225"/>
                  </a:lnTo>
                  <a:lnTo>
                    <a:pt x="27728" y="3102"/>
                  </a:lnTo>
                  <a:lnTo>
                    <a:pt x="27574" y="3071"/>
                  </a:lnTo>
                  <a:lnTo>
                    <a:pt x="27328" y="2948"/>
                  </a:lnTo>
                  <a:lnTo>
                    <a:pt x="27236" y="2979"/>
                  </a:lnTo>
                  <a:lnTo>
                    <a:pt x="27021" y="3163"/>
                  </a:lnTo>
                  <a:lnTo>
                    <a:pt x="26745" y="3470"/>
                  </a:lnTo>
                  <a:lnTo>
                    <a:pt x="26653" y="3654"/>
                  </a:lnTo>
                  <a:lnTo>
                    <a:pt x="26499" y="3808"/>
                  </a:lnTo>
                  <a:lnTo>
                    <a:pt x="26407" y="4023"/>
                  </a:lnTo>
                  <a:lnTo>
                    <a:pt x="26284" y="4023"/>
                  </a:lnTo>
                  <a:lnTo>
                    <a:pt x="26192" y="3962"/>
                  </a:lnTo>
                  <a:lnTo>
                    <a:pt x="26100" y="4023"/>
                  </a:lnTo>
                  <a:lnTo>
                    <a:pt x="26254" y="4361"/>
                  </a:lnTo>
                  <a:lnTo>
                    <a:pt x="26438" y="5098"/>
                  </a:lnTo>
                  <a:lnTo>
                    <a:pt x="26653" y="5650"/>
                  </a:lnTo>
                  <a:lnTo>
                    <a:pt x="26714" y="6142"/>
                  </a:lnTo>
                  <a:lnTo>
                    <a:pt x="26684" y="6602"/>
                  </a:lnTo>
                  <a:lnTo>
                    <a:pt x="26499" y="6940"/>
                  </a:lnTo>
                  <a:lnTo>
                    <a:pt x="26346" y="7155"/>
                  </a:lnTo>
                  <a:lnTo>
                    <a:pt x="26346" y="7247"/>
                  </a:lnTo>
                  <a:lnTo>
                    <a:pt x="26653" y="7646"/>
                  </a:lnTo>
                  <a:lnTo>
                    <a:pt x="26837" y="7708"/>
                  </a:lnTo>
                  <a:lnTo>
                    <a:pt x="26837" y="7523"/>
                  </a:lnTo>
                  <a:lnTo>
                    <a:pt x="26898" y="7616"/>
                  </a:lnTo>
                  <a:lnTo>
                    <a:pt x="27052" y="7523"/>
                  </a:lnTo>
                  <a:lnTo>
                    <a:pt x="27144" y="7523"/>
                  </a:lnTo>
                  <a:lnTo>
                    <a:pt x="27021" y="7616"/>
                  </a:lnTo>
                  <a:lnTo>
                    <a:pt x="27021" y="7738"/>
                  </a:lnTo>
                  <a:lnTo>
                    <a:pt x="27420" y="8045"/>
                  </a:lnTo>
                  <a:lnTo>
                    <a:pt x="27328" y="8138"/>
                  </a:lnTo>
                  <a:lnTo>
                    <a:pt x="27144" y="8076"/>
                  </a:lnTo>
                  <a:lnTo>
                    <a:pt x="27113" y="8168"/>
                  </a:lnTo>
                  <a:lnTo>
                    <a:pt x="27083" y="8598"/>
                  </a:lnTo>
                  <a:lnTo>
                    <a:pt x="27113" y="8782"/>
                  </a:lnTo>
                  <a:lnTo>
                    <a:pt x="27175" y="8874"/>
                  </a:lnTo>
                  <a:lnTo>
                    <a:pt x="27298" y="8752"/>
                  </a:lnTo>
                  <a:lnTo>
                    <a:pt x="27482" y="8690"/>
                  </a:lnTo>
                  <a:lnTo>
                    <a:pt x="27605" y="8752"/>
                  </a:lnTo>
                  <a:lnTo>
                    <a:pt x="27666" y="8874"/>
                  </a:lnTo>
                  <a:lnTo>
                    <a:pt x="27912" y="8844"/>
                  </a:lnTo>
                  <a:lnTo>
                    <a:pt x="28188" y="8905"/>
                  </a:lnTo>
                  <a:lnTo>
                    <a:pt x="28403" y="9028"/>
                  </a:lnTo>
                  <a:lnTo>
                    <a:pt x="28188" y="9151"/>
                  </a:lnTo>
                  <a:lnTo>
                    <a:pt x="28219" y="9335"/>
                  </a:lnTo>
                  <a:lnTo>
                    <a:pt x="28188" y="9489"/>
                  </a:lnTo>
                  <a:lnTo>
                    <a:pt x="27912" y="9519"/>
                  </a:lnTo>
                  <a:lnTo>
                    <a:pt x="27912" y="9396"/>
                  </a:lnTo>
                  <a:lnTo>
                    <a:pt x="27758" y="9304"/>
                  </a:lnTo>
                  <a:lnTo>
                    <a:pt x="27666" y="9366"/>
                  </a:lnTo>
                  <a:lnTo>
                    <a:pt x="27451" y="9335"/>
                  </a:lnTo>
                  <a:lnTo>
                    <a:pt x="27359" y="9243"/>
                  </a:lnTo>
                  <a:lnTo>
                    <a:pt x="27267" y="9028"/>
                  </a:lnTo>
                  <a:lnTo>
                    <a:pt x="27144" y="8967"/>
                  </a:lnTo>
                  <a:lnTo>
                    <a:pt x="27052" y="8967"/>
                  </a:lnTo>
                  <a:lnTo>
                    <a:pt x="26868" y="8813"/>
                  </a:lnTo>
                  <a:lnTo>
                    <a:pt x="26868" y="8567"/>
                  </a:lnTo>
                  <a:lnTo>
                    <a:pt x="27052" y="8076"/>
                  </a:lnTo>
                  <a:lnTo>
                    <a:pt x="27021" y="7892"/>
                  </a:lnTo>
                  <a:lnTo>
                    <a:pt x="26960" y="7892"/>
                  </a:lnTo>
                  <a:lnTo>
                    <a:pt x="26806" y="8076"/>
                  </a:lnTo>
                  <a:lnTo>
                    <a:pt x="26806" y="8537"/>
                  </a:lnTo>
                  <a:lnTo>
                    <a:pt x="26745" y="8874"/>
                  </a:lnTo>
                  <a:lnTo>
                    <a:pt x="26591" y="9028"/>
                  </a:lnTo>
                  <a:lnTo>
                    <a:pt x="26591" y="9151"/>
                  </a:lnTo>
                  <a:lnTo>
                    <a:pt x="26684" y="8997"/>
                  </a:lnTo>
                  <a:lnTo>
                    <a:pt x="26806" y="8997"/>
                  </a:lnTo>
                  <a:lnTo>
                    <a:pt x="26898" y="9059"/>
                  </a:lnTo>
                  <a:lnTo>
                    <a:pt x="27083" y="9059"/>
                  </a:lnTo>
                  <a:lnTo>
                    <a:pt x="27175" y="9243"/>
                  </a:lnTo>
                  <a:lnTo>
                    <a:pt x="27175" y="9550"/>
                  </a:lnTo>
                  <a:lnTo>
                    <a:pt x="26991" y="9734"/>
                  </a:lnTo>
                  <a:lnTo>
                    <a:pt x="26776" y="9826"/>
                  </a:lnTo>
                  <a:lnTo>
                    <a:pt x="26991" y="9550"/>
                  </a:lnTo>
                  <a:lnTo>
                    <a:pt x="26991" y="9458"/>
                  </a:lnTo>
                  <a:lnTo>
                    <a:pt x="26868" y="9396"/>
                  </a:lnTo>
                  <a:lnTo>
                    <a:pt x="26806" y="9335"/>
                  </a:lnTo>
                  <a:lnTo>
                    <a:pt x="26714" y="9427"/>
                  </a:lnTo>
                  <a:lnTo>
                    <a:pt x="26469" y="9611"/>
                  </a:lnTo>
                  <a:lnTo>
                    <a:pt x="26469" y="9765"/>
                  </a:lnTo>
                  <a:lnTo>
                    <a:pt x="26315" y="9826"/>
                  </a:lnTo>
                  <a:lnTo>
                    <a:pt x="26162" y="9888"/>
                  </a:lnTo>
                  <a:lnTo>
                    <a:pt x="26131" y="9734"/>
                  </a:lnTo>
                  <a:lnTo>
                    <a:pt x="26039" y="9704"/>
                  </a:lnTo>
                  <a:lnTo>
                    <a:pt x="25854" y="9704"/>
                  </a:lnTo>
                  <a:lnTo>
                    <a:pt x="25732" y="9642"/>
                  </a:lnTo>
                  <a:lnTo>
                    <a:pt x="25701" y="9489"/>
                  </a:lnTo>
                  <a:lnTo>
                    <a:pt x="25609" y="9458"/>
                  </a:lnTo>
                  <a:lnTo>
                    <a:pt x="25517" y="9489"/>
                  </a:lnTo>
                  <a:lnTo>
                    <a:pt x="25363" y="9489"/>
                  </a:lnTo>
                  <a:lnTo>
                    <a:pt x="25363" y="9335"/>
                  </a:lnTo>
                  <a:lnTo>
                    <a:pt x="25271" y="9274"/>
                  </a:lnTo>
                  <a:lnTo>
                    <a:pt x="25148" y="9335"/>
                  </a:lnTo>
                  <a:lnTo>
                    <a:pt x="25056" y="9335"/>
                  </a:lnTo>
                  <a:lnTo>
                    <a:pt x="25056" y="9151"/>
                  </a:lnTo>
                  <a:lnTo>
                    <a:pt x="24995" y="9028"/>
                  </a:lnTo>
                  <a:lnTo>
                    <a:pt x="24995" y="8936"/>
                  </a:lnTo>
                  <a:lnTo>
                    <a:pt x="25148" y="8874"/>
                  </a:lnTo>
                  <a:lnTo>
                    <a:pt x="25332" y="8629"/>
                  </a:lnTo>
                  <a:lnTo>
                    <a:pt x="25425" y="8629"/>
                  </a:lnTo>
                  <a:lnTo>
                    <a:pt x="25517" y="8506"/>
                  </a:lnTo>
                  <a:lnTo>
                    <a:pt x="25517" y="8414"/>
                  </a:lnTo>
                  <a:lnTo>
                    <a:pt x="25240" y="8168"/>
                  </a:lnTo>
                  <a:lnTo>
                    <a:pt x="25087" y="8107"/>
                  </a:lnTo>
                  <a:lnTo>
                    <a:pt x="24933" y="8107"/>
                  </a:lnTo>
                  <a:lnTo>
                    <a:pt x="24688" y="8230"/>
                  </a:lnTo>
                  <a:lnTo>
                    <a:pt x="24534" y="8230"/>
                  </a:lnTo>
                  <a:lnTo>
                    <a:pt x="24381" y="8138"/>
                  </a:lnTo>
                  <a:lnTo>
                    <a:pt x="24258" y="8138"/>
                  </a:lnTo>
                  <a:lnTo>
                    <a:pt x="23736" y="8352"/>
                  </a:lnTo>
                  <a:lnTo>
                    <a:pt x="23705" y="8445"/>
                  </a:lnTo>
                  <a:lnTo>
                    <a:pt x="23766" y="8537"/>
                  </a:lnTo>
                  <a:lnTo>
                    <a:pt x="23951" y="8690"/>
                  </a:lnTo>
                  <a:lnTo>
                    <a:pt x="23920" y="8752"/>
                  </a:lnTo>
                  <a:lnTo>
                    <a:pt x="23797" y="8721"/>
                  </a:lnTo>
                  <a:lnTo>
                    <a:pt x="23644" y="8721"/>
                  </a:lnTo>
                  <a:lnTo>
                    <a:pt x="23613" y="8629"/>
                  </a:lnTo>
                  <a:lnTo>
                    <a:pt x="23459" y="8598"/>
                  </a:lnTo>
                  <a:lnTo>
                    <a:pt x="23152" y="8537"/>
                  </a:lnTo>
                  <a:lnTo>
                    <a:pt x="22845" y="8598"/>
                  </a:lnTo>
                  <a:lnTo>
                    <a:pt x="22722" y="8690"/>
                  </a:lnTo>
                  <a:lnTo>
                    <a:pt x="22722" y="8752"/>
                  </a:lnTo>
                  <a:lnTo>
                    <a:pt x="22538" y="8752"/>
                  </a:lnTo>
                  <a:lnTo>
                    <a:pt x="22507" y="8721"/>
                  </a:lnTo>
                  <a:lnTo>
                    <a:pt x="22385" y="8721"/>
                  </a:lnTo>
                  <a:lnTo>
                    <a:pt x="22170" y="8844"/>
                  </a:lnTo>
                  <a:lnTo>
                    <a:pt x="22170" y="8905"/>
                  </a:lnTo>
                  <a:lnTo>
                    <a:pt x="22047" y="8967"/>
                  </a:lnTo>
                  <a:lnTo>
                    <a:pt x="21801" y="9089"/>
                  </a:lnTo>
                  <a:lnTo>
                    <a:pt x="21617" y="9182"/>
                  </a:lnTo>
                  <a:lnTo>
                    <a:pt x="21525" y="9182"/>
                  </a:lnTo>
                  <a:lnTo>
                    <a:pt x="21556" y="9151"/>
                  </a:lnTo>
                  <a:lnTo>
                    <a:pt x="21586" y="9028"/>
                  </a:lnTo>
                  <a:lnTo>
                    <a:pt x="21463" y="9089"/>
                  </a:lnTo>
                  <a:lnTo>
                    <a:pt x="21341" y="9304"/>
                  </a:lnTo>
                  <a:lnTo>
                    <a:pt x="21341" y="9366"/>
                  </a:lnTo>
                  <a:lnTo>
                    <a:pt x="21556" y="9642"/>
                  </a:lnTo>
                  <a:lnTo>
                    <a:pt x="21771" y="9980"/>
                  </a:lnTo>
                  <a:lnTo>
                    <a:pt x="22016" y="10041"/>
                  </a:lnTo>
                  <a:lnTo>
                    <a:pt x="22170" y="10287"/>
                  </a:lnTo>
                  <a:lnTo>
                    <a:pt x="22354" y="10379"/>
                  </a:lnTo>
                  <a:lnTo>
                    <a:pt x="22446" y="10563"/>
                  </a:lnTo>
                  <a:lnTo>
                    <a:pt x="22600" y="10625"/>
                  </a:lnTo>
                  <a:lnTo>
                    <a:pt x="22784" y="10717"/>
                  </a:lnTo>
                  <a:lnTo>
                    <a:pt x="22722" y="10778"/>
                  </a:lnTo>
                  <a:lnTo>
                    <a:pt x="22446" y="10778"/>
                  </a:lnTo>
                  <a:lnTo>
                    <a:pt x="22415" y="10594"/>
                  </a:lnTo>
                  <a:lnTo>
                    <a:pt x="22231" y="10471"/>
                  </a:lnTo>
                  <a:lnTo>
                    <a:pt x="22108" y="10379"/>
                  </a:lnTo>
                  <a:lnTo>
                    <a:pt x="22047" y="10379"/>
                  </a:lnTo>
                  <a:lnTo>
                    <a:pt x="21863" y="10563"/>
                  </a:lnTo>
                  <a:lnTo>
                    <a:pt x="21740" y="10563"/>
                  </a:lnTo>
                  <a:lnTo>
                    <a:pt x="21648" y="10410"/>
                  </a:lnTo>
                  <a:lnTo>
                    <a:pt x="21771" y="10256"/>
                  </a:lnTo>
                  <a:lnTo>
                    <a:pt x="21771" y="10195"/>
                  </a:lnTo>
                  <a:lnTo>
                    <a:pt x="21648" y="10195"/>
                  </a:lnTo>
                  <a:lnTo>
                    <a:pt x="21525" y="10348"/>
                  </a:lnTo>
                  <a:lnTo>
                    <a:pt x="21556" y="10686"/>
                  </a:lnTo>
                  <a:lnTo>
                    <a:pt x="21617" y="10748"/>
                  </a:lnTo>
                  <a:lnTo>
                    <a:pt x="21617" y="10870"/>
                  </a:lnTo>
                  <a:lnTo>
                    <a:pt x="21433" y="11055"/>
                  </a:lnTo>
                  <a:lnTo>
                    <a:pt x="21310" y="11239"/>
                  </a:lnTo>
                  <a:lnTo>
                    <a:pt x="21249" y="11484"/>
                  </a:lnTo>
                  <a:lnTo>
                    <a:pt x="21279" y="11699"/>
                  </a:lnTo>
                  <a:lnTo>
                    <a:pt x="21556" y="12037"/>
                  </a:lnTo>
                  <a:lnTo>
                    <a:pt x="21832" y="12129"/>
                  </a:lnTo>
                  <a:lnTo>
                    <a:pt x="22016" y="12314"/>
                  </a:lnTo>
                  <a:lnTo>
                    <a:pt x="22139" y="12314"/>
                  </a:lnTo>
                  <a:lnTo>
                    <a:pt x="22323" y="12160"/>
                  </a:lnTo>
                  <a:lnTo>
                    <a:pt x="22569" y="12099"/>
                  </a:lnTo>
                  <a:lnTo>
                    <a:pt x="22753" y="12191"/>
                  </a:lnTo>
                  <a:lnTo>
                    <a:pt x="23152" y="12252"/>
                  </a:lnTo>
                  <a:lnTo>
                    <a:pt x="23275" y="12344"/>
                  </a:lnTo>
                  <a:lnTo>
                    <a:pt x="23337" y="12528"/>
                  </a:lnTo>
                  <a:lnTo>
                    <a:pt x="23429" y="12590"/>
                  </a:lnTo>
                  <a:lnTo>
                    <a:pt x="23490" y="12498"/>
                  </a:lnTo>
                  <a:lnTo>
                    <a:pt x="23490" y="12283"/>
                  </a:lnTo>
                  <a:lnTo>
                    <a:pt x="23552" y="12221"/>
                  </a:lnTo>
                  <a:lnTo>
                    <a:pt x="23705" y="12252"/>
                  </a:lnTo>
                  <a:lnTo>
                    <a:pt x="23705" y="12375"/>
                  </a:lnTo>
                  <a:lnTo>
                    <a:pt x="23552" y="12559"/>
                  </a:lnTo>
                  <a:lnTo>
                    <a:pt x="23552" y="12713"/>
                  </a:lnTo>
                  <a:lnTo>
                    <a:pt x="23644" y="12713"/>
                  </a:lnTo>
                  <a:lnTo>
                    <a:pt x="23859" y="12528"/>
                  </a:lnTo>
                  <a:lnTo>
                    <a:pt x="23920" y="12436"/>
                  </a:lnTo>
                  <a:lnTo>
                    <a:pt x="24166" y="12375"/>
                  </a:lnTo>
                  <a:lnTo>
                    <a:pt x="24503" y="12160"/>
                  </a:lnTo>
                  <a:lnTo>
                    <a:pt x="24749" y="12160"/>
                  </a:lnTo>
                  <a:lnTo>
                    <a:pt x="24872" y="11976"/>
                  </a:lnTo>
                  <a:lnTo>
                    <a:pt x="24933" y="11976"/>
                  </a:lnTo>
                  <a:lnTo>
                    <a:pt x="24964" y="12068"/>
                  </a:lnTo>
                  <a:lnTo>
                    <a:pt x="25056" y="12099"/>
                  </a:lnTo>
                  <a:lnTo>
                    <a:pt x="25332" y="11945"/>
                  </a:lnTo>
                  <a:lnTo>
                    <a:pt x="25547" y="11945"/>
                  </a:lnTo>
                  <a:lnTo>
                    <a:pt x="25640" y="11884"/>
                  </a:lnTo>
                  <a:lnTo>
                    <a:pt x="25547" y="12006"/>
                  </a:lnTo>
                  <a:lnTo>
                    <a:pt x="25363" y="12129"/>
                  </a:lnTo>
                  <a:lnTo>
                    <a:pt x="25363" y="12191"/>
                  </a:lnTo>
                  <a:lnTo>
                    <a:pt x="25455" y="12252"/>
                  </a:lnTo>
                  <a:lnTo>
                    <a:pt x="25302" y="12528"/>
                  </a:lnTo>
                  <a:lnTo>
                    <a:pt x="25056" y="12559"/>
                  </a:lnTo>
                  <a:lnTo>
                    <a:pt x="24995" y="12467"/>
                  </a:lnTo>
                  <a:lnTo>
                    <a:pt x="24903" y="12467"/>
                  </a:lnTo>
                  <a:lnTo>
                    <a:pt x="24657" y="12651"/>
                  </a:lnTo>
                  <a:lnTo>
                    <a:pt x="24688" y="12682"/>
                  </a:lnTo>
                  <a:lnTo>
                    <a:pt x="24872" y="12713"/>
                  </a:lnTo>
                  <a:lnTo>
                    <a:pt x="24964" y="12836"/>
                  </a:lnTo>
                  <a:lnTo>
                    <a:pt x="24964" y="13050"/>
                  </a:lnTo>
                  <a:lnTo>
                    <a:pt x="24718" y="13358"/>
                  </a:lnTo>
                  <a:lnTo>
                    <a:pt x="24657" y="13542"/>
                  </a:lnTo>
                  <a:lnTo>
                    <a:pt x="24596" y="13665"/>
                  </a:lnTo>
                  <a:lnTo>
                    <a:pt x="24534" y="13757"/>
                  </a:lnTo>
                  <a:lnTo>
                    <a:pt x="24596" y="13849"/>
                  </a:lnTo>
                  <a:lnTo>
                    <a:pt x="24626" y="13972"/>
                  </a:lnTo>
                  <a:lnTo>
                    <a:pt x="24565" y="14125"/>
                  </a:lnTo>
                  <a:lnTo>
                    <a:pt x="24411" y="14340"/>
                  </a:lnTo>
                  <a:lnTo>
                    <a:pt x="24258" y="14432"/>
                  </a:lnTo>
                  <a:lnTo>
                    <a:pt x="24104" y="14432"/>
                  </a:lnTo>
                  <a:lnTo>
                    <a:pt x="24012" y="14494"/>
                  </a:lnTo>
                  <a:lnTo>
                    <a:pt x="23828" y="14647"/>
                  </a:lnTo>
                  <a:lnTo>
                    <a:pt x="23705" y="14678"/>
                  </a:lnTo>
                  <a:lnTo>
                    <a:pt x="23521" y="14647"/>
                  </a:lnTo>
                  <a:lnTo>
                    <a:pt x="23306" y="14524"/>
                  </a:lnTo>
                  <a:lnTo>
                    <a:pt x="23214" y="14555"/>
                  </a:lnTo>
                  <a:lnTo>
                    <a:pt x="23152" y="14463"/>
                  </a:lnTo>
                  <a:lnTo>
                    <a:pt x="23029" y="14309"/>
                  </a:lnTo>
                  <a:lnTo>
                    <a:pt x="22968" y="14340"/>
                  </a:lnTo>
                  <a:lnTo>
                    <a:pt x="22815" y="14555"/>
                  </a:lnTo>
                  <a:lnTo>
                    <a:pt x="22630" y="14678"/>
                  </a:lnTo>
                  <a:lnTo>
                    <a:pt x="22507" y="14831"/>
                  </a:lnTo>
                  <a:lnTo>
                    <a:pt x="22170" y="14954"/>
                  </a:lnTo>
                  <a:lnTo>
                    <a:pt x="22078" y="15046"/>
                  </a:lnTo>
                  <a:lnTo>
                    <a:pt x="21924" y="15046"/>
                  </a:lnTo>
                  <a:lnTo>
                    <a:pt x="21771" y="15016"/>
                  </a:lnTo>
                  <a:lnTo>
                    <a:pt x="21525" y="15016"/>
                  </a:lnTo>
                  <a:lnTo>
                    <a:pt x="21310" y="15138"/>
                  </a:lnTo>
                  <a:lnTo>
                    <a:pt x="21126" y="15138"/>
                  </a:lnTo>
                  <a:lnTo>
                    <a:pt x="21003" y="15231"/>
                  </a:lnTo>
                  <a:lnTo>
                    <a:pt x="21003" y="15446"/>
                  </a:lnTo>
                  <a:lnTo>
                    <a:pt x="20911" y="15722"/>
                  </a:lnTo>
                  <a:lnTo>
                    <a:pt x="20788" y="15845"/>
                  </a:lnTo>
                  <a:lnTo>
                    <a:pt x="20788" y="15722"/>
                  </a:lnTo>
                  <a:lnTo>
                    <a:pt x="20604" y="15538"/>
                  </a:lnTo>
                  <a:lnTo>
                    <a:pt x="20358" y="15538"/>
                  </a:lnTo>
                  <a:lnTo>
                    <a:pt x="20235" y="15599"/>
                  </a:lnTo>
                  <a:lnTo>
                    <a:pt x="20266" y="15722"/>
                  </a:lnTo>
                  <a:lnTo>
                    <a:pt x="20389" y="15783"/>
                  </a:lnTo>
                  <a:lnTo>
                    <a:pt x="20297" y="15937"/>
                  </a:lnTo>
                  <a:lnTo>
                    <a:pt x="20235" y="15937"/>
                  </a:lnTo>
                  <a:lnTo>
                    <a:pt x="20174" y="15783"/>
                  </a:lnTo>
                  <a:lnTo>
                    <a:pt x="20020" y="15599"/>
                  </a:lnTo>
                  <a:lnTo>
                    <a:pt x="19959" y="15599"/>
                  </a:lnTo>
                  <a:lnTo>
                    <a:pt x="19713" y="15845"/>
                  </a:lnTo>
                  <a:lnTo>
                    <a:pt x="19621" y="16060"/>
                  </a:lnTo>
                  <a:lnTo>
                    <a:pt x="19468" y="16121"/>
                  </a:lnTo>
                  <a:lnTo>
                    <a:pt x="19345" y="16121"/>
                  </a:lnTo>
                  <a:lnTo>
                    <a:pt x="18976" y="16459"/>
                  </a:lnTo>
                  <a:lnTo>
                    <a:pt x="18915" y="16704"/>
                  </a:lnTo>
                  <a:lnTo>
                    <a:pt x="18823" y="16766"/>
                  </a:lnTo>
                  <a:lnTo>
                    <a:pt x="18669" y="16797"/>
                  </a:lnTo>
                  <a:lnTo>
                    <a:pt x="18485" y="16735"/>
                  </a:lnTo>
                  <a:lnTo>
                    <a:pt x="18454" y="16766"/>
                  </a:lnTo>
                  <a:lnTo>
                    <a:pt x="18639" y="16981"/>
                  </a:lnTo>
                  <a:lnTo>
                    <a:pt x="18577" y="17073"/>
                  </a:lnTo>
                  <a:lnTo>
                    <a:pt x="18485" y="17073"/>
                  </a:lnTo>
                  <a:lnTo>
                    <a:pt x="18393" y="16950"/>
                  </a:lnTo>
                  <a:lnTo>
                    <a:pt x="18331" y="16950"/>
                  </a:lnTo>
                  <a:lnTo>
                    <a:pt x="18270" y="17104"/>
                  </a:lnTo>
                  <a:lnTo>
                    <a:pt x="18055" y="17349"/>
                  </a:lnTo>
                  <a:lnTo>
                    <a:pt x="18055" y="17441"/>
                  </a:lnTo>
                  <a:lnTo>
                    <a:pt x="18209" y="17656"/>
                  </a:lnTo>
                  <a:lnTo>
                    <a:pt x="18239" y="17871"/>
                  </a:lnTo>
                  <a:lnTo>
                    <a:pt x="18209" y="17994"/>
                  </a:lnTo>
                  <a:lnTo>
                    <a:pt x="18117" y="18148"/>
                  </a:lnTo>
                  <a:lnTo>
                    <a:pt x="18147" y="18270"/>
                  </a:lnTo>
                  <a:lnTo>
                    <a:pt x="18270" y="18240"/>
                  </a:lnTo>
                  <a:lnTo>
                    <a:pt x="18362" y="18117"/>
                  </a:lnTo>
                  <a:lnTo>
                    <a:pt x="18393" y="18209"/>
                  </a:lnTo>
                  <a:lnTo>
                    <a:pt x="18424" y="18455"/>
                  </a:lnTo>
                  <a:lnTo>
                    <a:pt x="18331" y="18485"/>
                  </a:lnTo>
                  <a:lnTo>
                    <a:pt x="18270" y="18578"/>
                  </a:lnTo>
                  <a:lnTo>
                    <a:pt x="18331" y="18639"/>
                  </a:lnTo>
                  <a:lnTo>
                    <a:pt x="18424" y="18639"/>
                  </a:lnTo>
                  <a:lnTo>
                    <a:pt x="18516" y="18578"/>
                  </a:lnTo>
                  <a:lnTo>
                    <a:pt x="18608" y="18578"/>
                  </a:lnTo>
                  <a:lnTo>
                    <a:pt x="18669" y="18639"/>
                  </a:lnTo>
                  <a:lnTo>
                    <a:pt x="18669" y="18700"/>
                  </a:lnTo>
                  <a:lnTo>
                    <a:pt x="18823" y="18731"/>
                  </a:lnTo>
                  <a:lnTo>
                    <a:pt x="18976" y="18823"/>
                  </a:lnTo>
                  <a:lnTo>
                    <a:pt x="19130" y="18823"/>
                  </a:lnTo>
                  <a:lnTo>
                    <a:pt x="19283" y="18700"/>
                  </a:lnTo>
                  <a:lnTo>
                    <a:pt x="19345" y="18424"/>
                  </a:lnTo>
                  <a:lnTo>
                    <a:pt x="19437" y="18301"/>
                  </a:lnTo>
                  <a:lnTo>
                    <a:pt x="19744" y="18301"/>
                  </a:lnTo>
                  <a:lnTo>
                    <a:pt x="19867" y="18209"/>
                  </a:lnTo>
                  <a:lnTo>
                    <a:pt x="19713" y="18363"/>
                  </a:lnTo>
                  <a:lnTo>
                    <a:pt x="19590" y="18363"/>
                  </a:lnTo>
                  <a:lnTo>
                    <a:pt x="19345" y="18639"/>
                  </a:lnTo>
                  <a:lnTo>
                    <a:pt x="19314" y="18792"/>
                  </a:lnTo>
                  <a:lnTo>
                    <a:pt x="19191" y="18885"/>
                  </a:lnTo>
                  <a:lnTo>
                    <a:pt x="19345" y="19069"/>
                  </a:lnTo>
                  <a:lnTo>
                    <a:pt x="19345" y="19192"/>
                  </a:lnTo>
                  <a:lnTo>
                    <a:pt x="19130" y="19222"/>
                  </a:lnTo>
                  <a:lnTo>
                    <a:pt x="19099" y="19192"/>
                  </a:lnTo>
                  <a:lnTo>
                    <a:pt x="19099" y="19100"/>
                  </a:lnTo>
                  <a:lnTo>
                    <a:pt x="19007" y="19007"/>
                  </a:lnTo>
                  <a:lnTo>
                    <a:pt x="18884" y="19007"/>
                  </a:lnTo>
                  <a:lnTo>
                    <a:pt x="18792" y="18885"/>
                  </a:lnTo>
                  <a:lnTo>
                    <a:pt x="18577" y="18823"/>
                  </a:lnTo>
                  <a:lnTo>
                    <a:pt x="18485" y="18731"/>
                  </a:lnTo>
                  <a:lnTo>
                    <a:pt x="18362" y="18823"/>
                  </a:lnTo>
                  <a:lnTo>
                    <a:pt x="18209" y="18854"/>
                  </a:lnTo>
                  <a:lnTo>
                    <a:pt x="18178" y="18977"/>
                  </a:lnTo>
                  <a:lnTo>
                    <a:pt x="18055" y="19069"/>
                  </a:lnTo>
                  <a:lnTo>
                    <a:pt x="17871" y="19038"/>
                  </a:lnTo>
                  <a:lnTo>
                    <a:pt x="17840" y="19130"/>
                  </a:lnTo>
                  <a:lnTo>
                    <a:pt x="17932" y="19284"/>
                  </a:lnTo>
                  <a:lnTo>
                    <a:pt x="18024" y="19284"/>
                  </a:lnTo>
                  <a:lnTo>
                    <a:pt x="17902" y="19407"/>
                  </a:lnTo>
                  <a:lnTo>
                    <a:pt x="17871" y="19622"/>
                  </a:lnTo>
                  <a:lnTo>
                    <a:pt x="17932" y="19775"/>
                  </a:lnTo>
                  <a:lnTo>
                    <a:pt x="18055" y="19775"/>
                  </a:lnTo>
                  <a:lnTo>
                    <a:pt x="18055" y="20051"/>
                  </a:lnTo>
                  <a:lnTo>
                    <a:pt x="18086" y="20144"/>
                  </a:lnTo>
                  <a:lnTo>
                    <a:pt x="18086" y="20266"/>
                  </a:lnTo>
                  <a:lnTo>
                    <a:pt x="18209" y="20389"/>
                  </a:lnTo>
                  <a:lnTo>
                    <a:pt x="18209" y="20451"/>
                  </a:lnTo>
                  <a:lnTo>
                    <a:pt x="18055" y="20481"/>
                  </a:lnTo>
                  <a:lnTo>
                    <a:pt x="17994" y="20573"/>
                  </a:lnTo>
                  <a:lnTo>
                    <a:pt x="18546" y="20819"/>
                  </a:lnTo>
                  <a:lnTo>
                    <a:pt x="18731" y="20819"/>
                  </a:lnTo>
                  <a:lnTo>
                    <a:pt x="18976" y="20727"/>
                  </a:lnTo>
                  <a:lnTo>
                    <a:pt x="19130" y="20666"/>
                  </a:lnTo>
                  <a:lnTo>
                    <a:pt x="19222" y="20727"/>
                  </a:lnTo>
                  <a:lnTo>
                    <a:pt x="19314" y="20727"/>
                  </a:lnTo>
                  <a:lnTo>
                    <a:pt x="19529" y="20420"/>
                  </a:lnTo>
                  <a:lnTo>
                    <a:pt x="19529" y="20297"/>
                  </a:lnTo>
                  <a:lnTo>
                    <a:pt x="19437" y="20174"/>
                  </a:lnTo>
                  <a:lnTo>
                    <a:pt x="19437" y="20082"/>
                  </a:lnTo>
                  <a:lnTo>
                    <a:pt x="19652" y="19990"/>
                  </a:lnTo>
                  <a:lnTo>
                    <a:pt x="19897" y="19806"/>
                  </a:lnTo>
                  <a:lnTo>
                    <a:pt x="20266" y="19560"/>
                  </a:lnTo>
                  <a:lnTo>
                    <a:pt x="20419" y="19591"/>
                  </a:lnTo>
                  <a:lnTo>
                    <a:pt x="20266" y="19591"/>
                  </a:lnTo>
                  <a:lnTo>
                    <a:pt x="19928" y="19929"/>
                  </a:lnTo>
                  <a:lnTo>
                    <a:pt x="19713" y="20051"/>
                  </a:lnTo>
                  <a:lnTo>
                    <a:pt x="19713" y="20144"/>
                  </a:lnTo>
                  <a:lnTo>
                    <a:pt x="19836" y="20266"/>
                  </a:lnTo>
                  <a:lnTo>
                    <a:pt x="19836" y="20358"/>
                  </a:lnTo>
                  <a:lnTo>
                    <a:pt x="19713" y="20604"/>
                  </a:lnTo>
                  <a:lnTo>
                    <a:pt x="19529" y="20727"/>
                  </a:lnTo>
                  <a:lnTo>
                    <a:pt x="19498" y="20880"/>
                  </a:lnTo>
                  <a:lnTo>
                    <a:pt x="19560" y="21095"/>
                  </a:lnTo>
                  <a:lnTo>
                    <a:pt x="19498" y="21249"/>
                  </a:lnTo>
                  <a:lnTo>
                    <a:pt x="19498" y="21341"/>
                  </a:lnTo>
                  <a:lnTo>
                    <a:pt x="19498" y="21495"/>
                  </a:lnTo>
                  <a:lnTo>
                    <a:pt x="19529" y="21679"/>
                  </a:lnTo>
                  <a:lnTo>
                    <a:pt x="19314" y="21740"/>
                  </a:lnTo>
                  <a:lnTo>
                    <a:pt x="19191" y="21832"/>
                  </a:lnTo>
                  <a:lnTo>
                    <a:pt x="19161" y="21955"/>
                  </a:lnTo>
                  <a:lnTo>
                    <a:pt x="19068" y="21924"/>
                  </a:lnTo>
                  <a:lnTo>
                    <a:pt x="19007" y="21955"/>
                  </a:lnTo>
                  <a:lnTo>
                    <a:pt x="19068" y="22139"/>
                  </a:lnTo>
                  <a:lnTo>
                    <a:pt x="19068" y="22293"/>
                  </a:lnTo>
                  <a:lnTo>
                    <a:pt x="19161" y="22324"/>
                  </a:lnTo>
                  <a:lnTo>
                    <a:pt x="19314" y="22293"/>
                  </a:lnTo>
                  <a:lnTo>
                    <a:pt x="19406" y="22293"/>
                  </a:lnTo>
                  <a:lnTo>
                    <a:pt x="19437" y="22385"/>
                  </a:lnTo>
                  <a:lnTo>
                    <a:pt x="19345" y="22477"/>
                  </a:lnTo>
                  <a:lnTo>
                    <a:pt x="19161" y="22477"/>
                  </a:lnTo>
                  <a:lnTo>
                    <a:pt x="19099" y="22539"/>
                  </a:lnTo>
                  <a:lnTo>
                    <a:pt x="19130" y="22631"/>
                  </a:lnTo>
                  <a:lnTo>
                    <a:pt x="19130" y="22723"/>
                  </a:lnTo>
                  <a:lnTo>
                    <a:pt x="19161" y="22815"/>
                  </a:lnTo>
                  <a:lnTo>
                    <a:pt x="19068" y="22907"/>
                  </a:lnTo>
                  <a:lnTo>
                    <a:pt x="18915" y="22938"/>
                  </a:lnTo>
                  <a:lnTo>
                    <a:pt x="18792" y="23030"/>
                  </a:lnTo>
                  <a:lnTo>
                    <a:pt x="18700" y="23030"/>
                  </a:lnTo>
                  <a:lnTo>
                    <a:pt x="18639" y="23061"/>
                  </a:lnTo>
                  <a:lnTo>
                    <a:pt x="18731" y="23153"/>
                  </a:lnTo>
                  <a:lnTo>
                    <a:pt x="18884" y="23153"/>
                  </a:lnTo>
                  <a:lnTo>
                    <a:pt x="19007" y="23245"/>
                  </a:lnTo>
                  <a:lnTo>
                    <a:pt x="19191" y="23061"/>
                  </a:lnTo>
                  <a:lnTo>
                    <a:pt x="19529" y="22846"/>
                  </a:lnTo>
                  <a:lnTo>
                    <a:pt x="19590" y="22846"/>
                  </a:lnTo>
                  <a:lnTo>
                    <a:pt x="19713" y="22846"/>
                  </a:lnTo>
                  <a:lnTo>
                    <a:pt x="19836" y="22723"/>
                  </a:lnTo>
                  <a:lnTo>
                    <a:pt x="20112" y="22631"/>
                  </a:lnTo>
                  <a:lnTo>
                    <a:pt x="20051" y="22754"/>
                  </a:lnTo>
                  <a:lnTo>
                    <a:pt x="19959" y="22815"/>
                  </a:lnTo>
                  <a:lnTo>
                    <a:pt x="19959" y="22876"/>
                  </a:lnTo>
                  <a:lnTo>
                    <a:pt x="20082" y="22938"/>
                  </a:lnTo>
                  <a:lnTo>
                    <a:pt x="20112" y="23091"/>
                  </a:lnTo>
                  <a:lnTo>
                    <a:pt x="20082" y="23183"/>
                  </a:lnTo>
                  <a:lnTo>
                    <a:pt x="20205" y="23245"/>
                  </a:lnTo>
                  <a:lnTo>
                    <a:pt x="20327" y="23122"/>
                  </a:lnTo>
                  <a:lnTo>
                    <a:pt x="20419" y="22999"/>
                  </a:lnTo>
                  <a:lnTo>
                    <a:pt x="20481" y="23091"/>
                  </a:lnTo>
                  <a:lnTo>
                    <a:pt x="20419" y="23153"/>
                  </a:lnTo>
                  <a:lnTo>
                    <a:pt x="20512" y="23368"/>
                  </a:lnTo>
                  <a:lnTo>
                    <a:pt x="20573" y="23613"/>
                  </a:lnTo>
                  <a:lnTo>
                    <a:pt x="20542" y="23767"/>
                  </a:lnTo>
                  <a:lnTo>
                    <a:pt x="20604" y="23982"/>
                  </a:lnTo>
                  <a:lnTo>
                    <a:pt x="20696" y="23982"/>
                  </a:lnTo>
                  <a:lnTo>
                    <a:pt x="20788" y="23798"/>
                  </a:lnTo>
                  <a:lnTo>
                    <a:pt x="20788" y="23613"/>
                  </a:lnTo>
                  <a:lnTo>
                    <a:pt x="20941" y="23398"/>
                  </a:lnTo>
                  <a:lnTo>
                    <a:pt x="20941" y="23245"/>
                  </a:lnTo>
                  <a:lnTo>
                    <a:pt x="21126" y="23122"/>
                  </a:lnTo>
                  <a:lnTo>
                    <a:pt x="21187" y="23122"/>
                  </a:lnTo>
                  <a:lnTo>
                    <a:pt x="21341" y="22999"/>
                  </a:lnTo>
                  <a:lnTo>
                    <a:pt x="21586" y="22999"/>
                  </a:lnTo>
                  <a:lnTo>
                    <a:pt x="21371" y="23091"/>
                  </a:lnTo>
                  <a:lnTo>
                    <a:pt x="21156" y="23337"/>
                  </a:lnTo>
                  <a:lnTo>
                    <a:pt x="21156" y="23429"/>
                  </a:lnTo>
                  <a:lnTo>
                    <a:pt x="21341" y="23644"/>
                  </a:lnTo>
                  <a:lnTo>
                    <a:pt x="21463" y="23675"/>
                  </a:lnTo>
                  <a:lnTo>
                    <a:pt x="21709" y="23552"/>
                  </a:lnTo>
                  <a:lnTo>
                    <a:pt x="22016" y="23521"/>
                  </a:lnTo>
                  <a:lnTo>
                    <a:pt x="22170" y="23398"/>
                  </a:lnTo>
                  <a:lnTo>
                    <a:pt x="22293" y="23398"/>
                  </a:lnTo>
                  <a:lnTo>
                    <a:pt x="22569" y="23245"/>
                  </a:lnTo>
                  <a:lnTo>
                    <a:pt x="22661" y="23245"/>
                  </a:lnTo>
                  <a:lnTo>
                    <a:pt x="22569" y="23306"/>
                  </a:lnTo>
                  <a:lnTo>
                    <a:pt x="22385" y="23490"/>
                  </a:lnTo>
                  <a:lnTo>
                    <a:pt x="22385" y="23613"/>
                  </a:lnTo>
                  <a:lnTo>
                    <a:pt x="22262" y="23705"/>
                  </a:lnTo>
                  <a:lnTo>
                    <a:pt x="21801" y="23951"/>
                  </a:lnTo>
                  <a:lnTo>
                    <a:pt x="21617" y="24135"/>
                  </a:lnTo>
                  <a:lnTo>
                    <a:pt x="21463" y="24381"/>
                  </a:lnTo>
                  <a:lnTo>
                    <a:pt x="21433" y="24534"/>
                  </a:lnTo>
                  <a:lnTo>
                    <a:pt x="21525" y="24688"/>
                  </a:lnTo>
                  <a:lnTo>
                    <a:pt x="21678" y="24780"/>
                  </a:lnTo>
                  <a:lnTo>
                    <a:pt x="21402" y="24719"/>
                  </a:lnTo>
                  <a:lnTo>
                    <a:pt x="21279" y="24780"/>
                  </a:lnTo>
                  <a:lnTo>
                    <a:pt x="21126" y="24964"/>
                  </a:lnTo>
                  <a:lnTo>
                    <a:pt x="21095" y="25149"/>
                  </a:lnTo>
                  <a:lnTo>
                    <a:pt x="20880" y="25394"/>
                  </a:lnTo>
                  <a:lnTo>
                    <a:pt x="20788" y="25548"/>
                  </a:lnTo>
                  <a:lnTo>
                    <a:pt x="20819" y="25640"/>
                  </a:lnTo>
                  <a:lnTo>
                    <a:pt x="20880" y="25701"/>
                  </a:lnTo>
                  <a:lnTo>
                    <a:pt x="20849" y="25824"/>
                  </a:lnTo>
                  <a:lnTo>
                    <a:pt x="20757" y="25793"/>
                  </a:lnTo>
                  <a:lnTo>
                    <a:pt x="20696" y="25671"/>
                  </a:lnTo>
                  <a:lnTo>
                    <a:pt x="20604" y="25671"/>
                  </a:lnTo>
                  <a:lnTo>
                    <a:pt x="20481" y="25824"/>
                  </a:lnTo>
                  <a:lnTo>
                    <a:pt x="20235" y="25947"/>
                  </a:lnTo>
                  <a:lnTo>
                    <a:pt x="20327" y="26039"/>
                  </a:lnTo>
                  <a:lnTo>
                    <a:pt x="20235" y="26162"/>
                  </a:lnTo>
                  <a:lnTo>
                    <a:pt x="20143" y="26131"/>
                  </a:lnTo>
                  <a:lnTo>
                    <a:pt x="20082" y="26070"/>
                  </a:lnTo>
                  <a:lnTo>
                    <a:pt x="19990" y="26131"/>
                  </a:lnTo>
                  <a:lnTo>
                    <a:pt x="19621" y="26408"/>
                  </a:lnTo>
                  <a:lnTo>
                    <a:pt x="19529" y="26561"/>
                  </a:lnTo>
                  <a:lnTo>
                    <a:pt x="19560" y="26684"/>
                  </a:lnTo>
                  <a:lnTo>
                    <a:pt x="19498" y="26745"/>
                  </a:lnTo>
                  <a:lnTo>
                    <a:pt x="19375" y="26684"/>
                  </a:lnTo>
                  <a:lnTo>
                    <a:pt x="19375" y="26530"/>
                  </a:lnTo>
                  <a:lnTo>
                    <a:pt x="19130" y="26622"/>
                  </a:lnTo>
                  <a:lnTo>
                    <a:pt x="18946" y="26776"/>
                  </a:lnTo>
                  <a:lnTo>
                    <a:pt x="18792" y="26837"/>
                  </a:lnTo>
                  <a:lnTo>
                    <a:pt x="18792" y="26930"/>
                  </a:lnTo>
                  <a:lnTo>
                    <a:pt x="18639" y="27022"/>
                  </a:lnTo>
                  <a:lnTo>
                    <a:pt x="18424" y="27022"/>
                  </a:lnTo>
                  <a:lnTo>
                    <a:pt x="18209" y="27206"/>
                  </a:lnTo>
                  <a:lnTo>
                    <a:pt x="17809" y="27359"/>
                  </a:lnTo>
                  <a:lnTo>
                    <a:pt x="17564" y="27574"/>
                  </a:lnTo>
                  <a:lnTo>
                    <a:pt x="17441" y="27789"/>
                  </a:lnTo>
                  <a:lnTo>
                    <a:pt x="17441" y="27881"/>
                  </a:lnTo>
                  <a:lnTo>
                    <a:pt x="17502" y="28004"/>
                  </a:lnTo>
                  <a:lnTo>
                    <a:pt x="17502" y="28127"/>
                  </a:lnTo>
                  <a:lnTo>
                    <a:pt x="17472" y="28158"/>
                  </a:lnTo>
                  <a:lnTo>
                    <a:pt x="17380" y="28035"/>
                  </a:lnTo>
                  <a:lnTo>
                    <a:pt x="17287" y="28035"/>
                  </a:lnTo>
                  <a:lnTo>
                    <a:pt x="17257" y="28096"/>
                  </a:lnTo>
                  <a:lnTo>
                    <a:pt x="17287" y="28219"/>
                  </a:lnTo>
                  <a:lnTo>
                    <a:pt x="17195" y="28281"/>
                  </a:lnTo>
                  <a:lnTo>
                    <a:pt x="17103" y="28158"/>
                  </a:lnTo>
                  <a:lnTo>
                    <a:pt x="17103" y="28035"/>
                  </a:lnTo>
                  <a:lnTo>
                    <a:pt x="17165" y="27912"/>
                  </a:lnTo>
                  <a:lnTo>
                    <a:pt x="17042" y="27851"/>
                  </a:lnTo>
                  <a:lnTo>
                    <a:pt x="16888" y="27851"/>
                  </a:lnTo>
                  <a:lnTo>
                    <a:pt x="16827" y="27820"/>
                  </a:lnTo>
                  <a:lnTo>
                    <a:pt x="16643" y="27851"/>
                  </a:lnTo>
                  <a:lnTo>
                    <a:pt x="16397" y="27881"/>
                  </a:lnTo>
                  <a:lnTo>
                    <a:pt x="16274" y="27943"/>
                  </a:lnTo>
                  <a:lnTo>
                    <a:pt x="16151" y="28096"/>
                  </a:lnTo>
                  <a:lnTo>
                    <a:pt x="15936" y="28188"/>
                  </a:lnTo>
                  <a:lnTo>
                    <a:pt x="15752" y="28311"/>
                  </a:lnTo>
                  <a:lnTo>
                    <a:pt x="15568" y="28526"/>
                  </a:lnTo>
                  <a:lnTo>
                    <a:pt x="15599" y="28588"/>
                  </a:lnTo>
                  <a:lnTo>
                    <a:pt x="15537" y="28649"/>
                  </a:lnTo>
                  <a:lnTo>
                    <a:pt x="15445" y="28649"/>
                  </a:lnTo>
                  <a:lnTo>
                    <a:pt x="15261" y="28741"/>
                  </a:lnTo>
                  <a:lnTo>
                    <a:pt x="15138" y="28803"/>
                  </a:lnTo>
                  <a:lnTo>
                    <a:pt x="15138" y="28925"/>
                  </a:lnTo>
                  <a:lnTo>
                    <a:pt x="15077" y="28925"/>
                  </a:lnTo>
                  <a:lnTo>
                    <a:pt x="14862" y="28864"/>
                  </a:lnTo>
                  <a:lnTo>
                    <a:pt x="14708" y="28925"/>
                  </a:lnTo>
                  <a:lnTo>
                    <a:pt x="14647" y="29018"/>
                  </a:lnTo>
                  <a:lnTo>
                    <a:pt x="14616" y="29202"/>
                  </a:lnTo>
                  <a:lnTo>
                    <a:pt x="14647" y="29294"/>
                  </a:lnTo>
                  <a:lnTo>
                    <a:pt x="14770" y="29263"/>
                  </a:lnTo>
                  <a:lnTo>
                    <a:pt x="14800" y="29140"/>
                  </a:lnTo>
                  <a:lnTo>
                    <a:pt x="14800" y="29048"/>
                  </a:lnTo>
                  <a:lnTo>
                    <a:pt x="14923" y="28987"/>
                  </a:lnTo>
                  <a:lnTo>
                    <a:pt x="14954" y="29048"/>
                  </a:lnTo>
                  <a:lnTo>
                    <a:pt x="14954" y="29140"/>
                  </a:lnTo>
                  <a:lnTo>
                    <a:pt x="14954" y="29202"/>
                  </a:lnTo>
                  <a:lnTo>
                    <a:pt x="15107" y="29202"/>
                  </a:lnTo>
                  <a:lnTo>
                    <a:pt x="15261" y="28956"/>
                  </a:lnTo>
                  <a:lnTo>
                    <a:pt x="15322" y="28925"/>
                  </a:lnTo>
                  <a:lnTo>
                    <a:pt x="15384" y="29018"/>
                  </a:lnTo>
                  <a:lnTo>
                    <a:pt x="15353" y="29110"/>
                  </a:lnTo>
                  <a:lnTo>
                    <a:pt x="15384" y="29171"/>
                  </a:lnTo>
                  <a:lnTo>
                    <a:pt x="15507" y="29171"/>
                  </a:lnTo>
                  <a:lnTo>
                    <a:pt x="15599" y="29018"/>
                  </a:lnTo>
                  <a:lnTo>
                    <a:pt x="15629" y="29140"/>
                  </a:lnTo>
                  <a:lnTo>
                    <a:pt x="15691" y="29140"/>
                  </a:lnTo>
                  <a:lnTo>
                    <a:pt x="15721" y="29018"/>
                  </a:lnTo>
                  <a:lnTo>
                    <a:pt x="15814" y="28956"/>
                  </a:lnTo>
                  <a:lnTo>
                    <a:pt x="15967" y="28956"/>
                  </a:lnTo>
                  <a:lnTo>
                    <a:pt x="16121" y="28864"/>
                  </a:lnTo>
                  <a:lnTo>
                    <a:pt x="16213" y="28680"/>
                  </a:lnTo>
                  <a:lnTo>
                    <a:pt x="16182" y="28526"/>
                  </a:lnTo>
                  <a:lnTo>
                    <a:pt x="16336" y="28465"/>
                  </a:lnTo>
                  <a:lnTo>
                    <a:pt x="16458" y="28281"/>
                  </a:lnTo>
                  <a:lnTo>
                    <a:pt x="16551" y="28281"/>
                  </a:lnTo>
                  <a:lnTo>
                    <a:pt x="16704" y="28434"/>
                  </a:lnTo>
                  <a:lnTo>
                    <a:pt x="16673" y="28496"/>
                  </a:lnTo>
                  <a:lnTo>
                    <a:pt x="16551" y="28526"/>
                  </a:lnTo>
                  <a:lnTo>
                    <a:pt x="16458" y="28649"/>
                  </a:lnTo>
                  <a:lnTo>
                    <a:pt x="16458" y="28803"/>
                  </a:lnTo>
                  <a:lnTo>
                    <a:pt x="16489" y="28833"/>
                  </a:lnTo>
                  <a:lnTo>
                    <a:pt x="16735" y="28680"/>
                  </a:lnTo>
                  <a:lnTo>
                    <a:pt x="16765" y="28557"/>
                  </a:lnTo>
                  <a:lnTo>
                    <a:pt x="16858" y="28526"/>
                  </a:lnTo>
                  <a:lnTo>
                    <a:pt x="16919" y="28588"/>
                  </a:lnTo>
                  <a:lnTo>
                    <a:pt x="16950" y="28496"/>
                  </a:lnTo>
                  <a:lnTo>
                    <a:pt x="17011" y="28496"/>
                  </a:lnTo>
                  <a:lnTo>
                    <a:pt x="17073" y="28588"/>
                  </a:lnTo>
                  <a:lnTo>
                    <a:pt x="17011" y="28710"/>
                  </a:lnTo>
                  <a:lnTo>
                    <a:pt x="17073" y="28710"/>
                  </a:lnTo>
                  <a:lnTo>
                    <a:pt x="17195" y="28557"/>
                  </a:lnTo>
                  <a:lnTo>
                    <a:pt x="17318" y="28557"/>
                  </a:lnTo>
                  <a:lnTo>
                    <a:pt x="17441" y="28434"/>
                  </a:lnTo>
                  <a:lnTo>
                    <a:pt x="17564" y="28434"/>
                  </a:lnTo>
                  <a:lnTo>
                    <a:pt x="17717" y="28219"/>
                  </a:lnTo>
                  <a:lnTo>
                    <a:pt x="17871" y="28127"/>
                  </a:lnTo>
                  <a:lnTo>
                    <a:pt x="17963" y="28188"/>
                  </a:lnTo>
                  <a:lnTo>
                    <a:pt x="17963" y="28281"/>
                  </a:lnTo>
                  <a:lnTo>
                    <a:pt x="17840" y="28434"/>
                  </a:lnTo>
                  <a:lnTo>
                    <a:pt x="17748" y="28588"/>
                  </a:lnTo>
                  <a:lnTo>
                    <a:pt x="17748" y="28649"/>
                  </a:lnTo>
                  <a:lnTo>
                    <a:pt x="17840" y="28649"/>
                  </a:lnTo>
                  <a:lnTo>
                    <a:pt x="18055" y="28434"/>
                  </a:lnTo>
                  <a:lnTo>
                    <a:pt x="18055" y="28188"/>
                  </a:lnTo>
                  <a:lnTo>
                    <a:pt x="18086" y="28127"/>
                  </a:lnTo>
                  <a:lnTo>
                    <a:pt x="18178" y="28219"/>
                  </a:lnTo>
                  <a:lnTo>
                    <a:pt x="18270" y="28158"/>
                  </a:lnTo>
                  <a:lnTo>
                    <a:pt x="18393" y="28188"/>
                  </a:lnTo>
                  <a:lnTo>
                    <a:pt x="18546" y="28188"/>
                  </a:lnTo>
                  <a:lnTo>
                    <a:pt x="18700" y="28004"/>
                  </a:lnTo>
                  <a:lnTo>
                    <a:pt x="18761" y="28004"/>
                  </a:lnTo>
                  <a:lnTo>
                    <a:pt x="18792" y="28066"/>
                  </a:lnTo>
                  <a:lnTo>
                    <a:pt x="18884" y="27881"/>
                  </a:lnTo>
                  <a:lnTo>
                    <a:pt x="18976" y="27789"/>
                  </a:lnTo>
                  <a:lnTo>
                    <a:pt x="19007" y="27851"/>
                  </a:lnTo>
                  <a:lnTo>
                    <a:pt x="18976" y="27943"/>
                  </a:lnTo>
                  <a:lnTo>
                    <a:pt x="18976" y="28096"/>
                  </a:lnTo>
                  <a:lnTo>
                    <a:pt x="19068" y="28035"/>
                  </a:lnTo>
                  <a:lnTo>
                    <a:pt x="19191" y="27912"/>
                  </a:lnTo>
                  <a:lnTo>
                    <a:pt x="19130" y="27881"/>
                  </a:lnTo>
                  <a:lnTo>
                    <a:pt x="19253" y="27789"/>
                  </a:lnTo>
                  <a:lnTo>
                    <a:pt x="19253" y="27697"/>
                  </a:lnTo>
                  <a:lnTo>
                    <a:pt x="19007" y="27697"/>
                  </a:lnTo>
                  <a:lnTo>
                    <a:pt x="18946" y="27666"/>
                  </a:lnTo>
                  <a:lnTo>
                    <a:pt x="19161" y="27605"/>
                  </a:lnTo>
                  <a:lnTo>
                    <a:pt x="19406" y="27452"/>
                  </a:lnTo>
                  <a:lnTo>
                    <a:pt x="19713" y="27452"/>
                  </a:lnTo>
                  <a:lnTo>
                    <a:pt x="19805" y="27390"/>
                  </a:lnTo>
                  <a:lnTo>
                    <a:pt x="19805" y="27298"/>
                  </a:lnTo>
                  <a:lnTo>
                    <a:pt x="19744" y="27298"/>
                  </a:lnTo>
                  <a:lnTo>
                    <a:pt x="19805" y="27237"/>
                  </a:lnTo>
                  <a:lnTo>
                    <a:pt x="19928" y="27206"/>
                  </a:lnTo>
                  <a:lnTo>
                    <a:pt x="20020" y="27144"/>
                  </a:lnTo>
                  <a:lnTo>
                    <a:pt x="20112" y="27144"/>
                  </a:lnTo>
                  <a:lnTo>
                    <a:pt x="20143" y="27267"/>
                  </a:lnTo>
                  <a:lnTo>
                    <a:pt x="20235" y="27267"/>
                  </a:lnTo>
                  <a:lnTo>
                    <a:pt x="20297" y="27175"/>
                  </a:lnTo>
                  <a:lnTo>
                    <a:pt x="20266" y="27114"/>
                  </a:lnTo>
                  <a:lnTo>
                    <a:pt x="20389" y="27022"/>
                  </a:lnTo>
                  <a:lnTo>
                    <a:pt x="20389" y="26868"/>
                  </a:lnTo>
                  <a:lnTo>
                    <a:pt x="20450" y="26807"/>
                  </a:lnTo>
                  <a:lnTo>
                    <a:pt x="20512" y="26899"/>
                  </a:lnTo>
                  <a:lnTo>
                    <a:pt x="20512" y="26991"/>
                  </a:lnTo>
                  <a:lnTo>
                    <a:pt x="20604" y="27052"/>
                  </a:lnTo>
                  <a:lnTo>
                    <a:pt x="20788" y="26930"/>
                  </a:lnTo>
                  <a:lnTo>
                    <a:pt x="20880" y="26807"/>
                  </a:lnTo>
                  <a:lnTo>
                    <a:pt x="21003" y="26807"/>
                  </a:lnTo>
                  <a:lnTo>
                    <a:pt x="21095" y="26684"/>
                  </a:lnTo>
                  <a:lnTo>
                    <a:pt x="21126" y="26622"/>
                  </a:lnTo>
                  <a:lnTo>
                    <a:pt x="21218" y="26715"/>
                  </a:lnTo>
                  <a:lnTo>
                    <a:pt x="21341" y="26684"/>
                  </a:lnTo>
                  <a:lnTo>
                    <a:pt x="21525" y="26469"/>
                  </a:lnTo>
                  <a:lnTo>
                    <a:pt x="21525" y="26346"/>
                  </a:lnTo>
                  <a:lnTo>
                    <a:pt x="21371" y="26346"/>
                  </a:lnTo>
                  <a:lnTo>
                    <a:pt x="21341" y="26315"/>
                  </a:lnTo>
                  <a:lnTo>
                    <a:pt x="21556" y="26162"/>
                  </a:lnTo>
                  <a:lnTo>
                    <a:pt x="21709" y="26100"/>
                  </a:lnTo>
                  <a:lnTo>
                    <a:pt x="21832" y="25978"/>
                  </a:lnTo>
                  <a:lnTo>
                    <a:pt x="21893" y="25978"/>
                  </a:lnTo>
                  <a:lnTo>
                    <a:pt x="21924" y="26039"/>
                  </a:lnTo>
                  <a:lnTo>
                    <a:pt x="22108" y="25855"/>
                  </a:lnTo>
                  <a:lnTo>
                    <a:pt x="22262" y="25793"/>
                  </a:lnTo>
                  <a:lnTo>
                    <a:pt x="22293" y="25640"/>
                  </a:lnTo>
                  <a:lnTo>
                    <a:pt x="22415" y="25609"/>
                  </a:lnTo>
                  <a:lnTo>
                    <a:pt x="22446" y="25548"/>
                  </a:lnTo>
                  <a:lnTo>
                    <a:pt x="22569" y="25517"/>
                  </a:lnTo>
                  <a:lnTo>
                    <a:pt x="22630" y="25609"/>
                  </a:lnTo>
                  <a:lnTo>
                    <a:pt x="22692" y="25671"/>
                  </a:lnTo>
                  <a:lnTo>
                    <a:pt x="22722" y="25548"/>
                  </a:lnTo>
                  <a:lnTo>
                    <a:pt x="22876" y="25548"/>
                  </a:lnTo>
                  <a:lnTo>
                    <a:pt x="22937" y="25486"/>
                  </a:lnTo>
                  <a:lnTo>
                    <a:pt x="22937" y="25394"/>
                  </a:lnTo>
                  <a:lnTo>
                    <a:pt x="23091" y="25364"/>
                  </a:lnTo>
                  <a:lnTo>
                    <a:pt x="23122" y="25302"/>
                  </a:lnTo>
                  <a:lnTo>
                    <a:pt x="23152" y="25333"/>
                  </a:lnTo>
                  <a:lnTo>
                    <a:pt x="23398" y="25364"/>
                  </a:lnTo>
                  <a:lnTo>
                    <a:pt x="23459" y="25210"/>
                  </a:lnTo>
                  <a:lnTo>
                    <a:pt x="23521" y="25210"/>
                  </a:lnTo>
                  <a:lnTo>
                    <a:pt x="23521" y="25302"/>
                  </a:lnTo>
                  <a:lnTo>
                    <a:pt x="23582" y="25302"/>
                  </a:lnTo>
                  <a:lnTo>
                    <a:pt x="23674" y="25210"/>
                  </a:lnTo>
                  <a:lnTo>
                    <a:pt x="23736" y="25302"/>
                  </a:lnTo>
                  <a:lnTo>
                    <a:pt x="23797" y="25241"/>
                  </a:lnTo>
                  <a:lnTo>
                    <a:pt x="23889" y="25026"/>
                  </a:lnTo>
                  <a:lnTo>
                    <a:pt x="23797" y="25026"/>
                  </a:lnTo>
                  <a:lnTo>
                    <a:pt x="23705" y="25056"/>
                  </a:lnTo>
                  <a:lnTo>
                    <a:pt x="23766" y="24934"/>
                  </a:lnTo>
                  <a:lnTo>
                    <a:pt x="23920" y="24811"/>
                  </a:lnTo>
                  <a:lnTo>
                    <a:pt x="24012" y="24811"/>
                  </a:lnTo>
                  <a:lnTo>
                    <a:pt x="24074" y="24842"/>
                  </a:lnTo>
                  <a:lnTo>
                    <a:pt x="24104" y="24811"/>
                  </a:lnTo>
                  <a:lnTo>
                    <a:pt x="24043" y="24719"/>
                  </a:lnTo>
                  <a:lnTo>
                    <a:pt x="23951" y="24657"/>
                  </a:lnTo>
                  <a:lnTo>
                    <a:pt x="24043" y="24627"/>
                  </a:lnTo>
                  <a:lnTo>
                    <a:pt x="24196" y="24657"/>
                  </a:lnTo>
                  <a:lnTo>
                    <a:pt x="24350" y="24504"/>
                  </a:lnTo>
                  <a:lnTo>
                    <a:pt x="24565" y="24504"/>
                  </a:lnTo>
                  <a:lnTo>
                    <a:pt x="24718" y="24350"/>
                  </a:lnTo>
                  <a:lnTo>
                    <a:pt x="24841" y="24320"/>
                  </a:lnTo>
                  <a:lnTo>
                    <a:pt x="25025" y="24166"/>
                  </a:lnTo>
                  <a:lnTo>
                    <a:pt x="25025" y="23920"/>
                  </a:lnTo>
                  <a:lnTo>
                    <a:pt x="24964" y="23859"/>
                  </a:lnTo>
                  <a:lnTo>
                    <a:pt x="24933" y="23859"/>
                  </a:lnTo>
                  <a:lnTo>
                    <a:pt x="24872" y="23675"/>
                  </a:lnTo>
                  <a:lnTo>
                    <a:pt x="24780" y="23613"/>
                  </a:lnTo>
                  <a:lnTo>
                    <a:pt x="24565" y="23613"/>
                  </a:lnTo>
                  <a:lnTo>
                    <a:pt x="24596" y="23460"/>
                  </a:lnTo>
                  <a:lnTo>
                    <a:pt x="24596" y="23306"/>
                  </a:lnTo>
                  <a:lnTo>
                    <a:pt x="24810" y="23214"/>
                  </a:lnTo>
                  <a:lnTo>
                    <a:pt x="24872" y="23122"/>
                  </a:lnTo>
                  <a:lnTo>
                    <a:pt x="24964" y="23122"/>
                  </a:lnTo>
                  <a:lnTo>
                    <a:pt x="25025" y="22999"/>
                  </a:lnTo>
                  <a:lnTo>
                    <a:pt x="24964" y="22999"/>
                  </a:lnTo>
                  <a:lnTo>
                    <a:pt x="25056" y="22938"/>
                  </a:lnTo>
                  <a:lnTo>
                    <a:pt x="25240" y="22968"/>
                  </a:lnTo>
                  <a:lnTo>
                    <a:pt x="25425" y="22815"/>
                  </a:lnTo>
                  <a:lnTo>
                    <a:pt x="25578" y="22968"/>
                  </a:lnTo>
                  <a:lnTo>
                    <a:pt x="25793" y="22846"/>
                  </a:lnTo>
                  <a:lnTo>
                    <a:pt x="25762" y="22968"/>
                  </a:lnTo>
                  <a:lnTo>
                    <a:pt x="25793" y="23061"/>
                  </a:lnTo>
                  <a:lnTo>
                    <a:pt x="25916" y="23061"/>
                  </a:lnTo>
                  <a:lnTo>
                    <a:pt x="26069" y="22846"/>
                  </a:lnTo>
                  <a:lnTo>
                    <a:pt x="26039" y="22784"/>
                  </a:lnTo>
                  <a:lnTo>
                    <a:pt x="25947" y="22754"/>
                  </a:lnTo>
                  <a:lnTo>
                    <a:pt x="25916" y="22661"/>
                  </a:lnTo>
                  <a:lnTo>
                    <a:pt x="26008" y="22661"/>
                  </a:lnTo>
                  <a:lnTo>
                    <a:pt x="26162" y="22692"/>
                  </a:lnTo>
                  <a:lnTo>
                    <a:pt x="26438" y="22631"/>
                  </a:lnTo>
                  <a:lnTo>
                    <a:pt x="26499" y="22385"/>
                  </a:lnTo>
                  <a:lnTo>
                    <a:pt x="26438" y="22201"/>
                  </a:lnTo>
                  <a:lnTo>
                    <a:pt x="26192" y="22047"/>
                  </a:lnTo>
                  <a:lnTo>
                    <a:pt x="26100" y="22047"/>
                  </a:lnTo>
                  <a:lnTo>
                    <a:pt x="26008" y="22109"/>
                  </a:lnTo>
                  <a:lnTo>
                    <a:pt x="26008" y="22078"/>
                  </a:lnTo>
                  <a:lnTo>
                    <a:pt x="26131" y="21986"/>
                  </a:lnTo>
                  <a:lnTo>
                    <a:pt x="26315" y="21955"/>
                  </a:lnTo>
                  <a:lnTo>
                    <a:pt x="26438" y="22078"/>
                  </a:lnTo>
                  <a:lnTo>
                    <a:pt x="26684" y="22078"/>
                  </a:lnTo>
                  <a:lnTo>
                    <a:pt x="26837" y="21924"/>
                  </a:lnTo>
                  <a:lnTo>
                    <a:pt x="26837" y="21832"/>
                  </a:lnTo>
                  <a:lnTo>
                    <a:pt x="27206" y="21648"/>
                  </a:lnTo>
                  <a:lnTo>
                    <a:pt x="27420" y="21464"/>
                  </a:lnTo>
                  <a:lnTo>
                    <a:pt x="27605" y="21464"/>
                  </a:lnTo>
                  <a:lnTo>
                    <a:pt x="27666" y="21402"/>
                  </a:lnTo>
                  <a:lnTo>
                    <a:pt x="27666" y="21280"/>
                  </a:lnTo>
                  <a:lnTo>
                    <a:pt x="28004" y="21034"/>
                  </a:lnTo>
                  <a:lnTo>
                    <a:pt x="28311" y="21003"/>
                  </a:lnTo>
                  <a:lnTo>
                    <a:pt x="28649" y="20696"/>
                  </a:lnTo>
                  <a:lnTo>
                    <a:pt x="28894" y="20666"/>
                  </a:lnTo>
                  <a:lnTo>
                    <a:pt x="29171" y="20328"/>
                  </a:lnTo>
                  <a:lnTo>
                    <a:pt x="29079" y="20543"/>
                  </a:lnTo>
                  <a:lnTo>
                    <a:pt x="29079" y="20727"/>
                  </a:lnTo>
                  <a:lnTo>
                    <a:pt x="29171" y="20758"/>
                  </a:lnTo>
                  <a:lnTo>
                    <a:pt x="29294" y="20788"/>
                  </a:lnTo>
                  <a:lnTo>
                    <a:pt x="29324" y="20850"/>
                  </a:lnTo>
                  <a:lnTo>
                    <a:pt x="29539" y="20635"/>
                  </a:lnTo>
                  <a:lnTo>
                    <a:pt x="29693" y="20573"/>
                  </a:lnTo>
                  <a:lnTo>
                    <a:pt x="30030" y="20481"/>
                  </a:lnTo>
                  <a:lnTo>
                    <a:pt x="30153" y="20358"/>
                  </a:lnTo>
                  <a:lnTo>
                    <a:pt x="30092" y="20512"/>
                  </a:lnTo>
                  <a:lnTo>
                    <a:pt x="29816" y="20666"/>
                  </a:lnTo>
                  <a:lnTo>
                    <a:pt x="29631" y="20696"/>
                  </a:lnTo>
                  <a:lnTo>
                    <a:pt x="29263" y="21065"/>
                  </a:lnTo>
                  <a:lnTo>
                    <a:pt x="29232" y="21218"/>
                  </a:lnTo>
                  <a:lnTo>
                    <a:pt x="29416" y="21495"/>
                  </a:lnTo>
                  <a:lnTo>
                    <a:pt x="29478" y="21679"/>
                  </a:lnTo>
                  <a:lnTo>
                    <a:pt x="29294" y="21525"/>
                  </a:lnTo>
                  <a:lnTo>
                    <a:pt x="29171" y="21525"/>
                  </a:lnTo>
                  <a:lnTo>
                    <a:pt x="29079" y="21587"/>
                  </a:lnTo>
                  <a:lnTo>
                    <a:pt x="28956" y="21587"/>
                  </a:lnTo>
                  <a:lnTo>
                    <a:pt x="28802" y="21464"/>
                  </a:lnTo>
                  <a:lnTo>
                    <a:pt x="28772" y="21249"/>
                  </a:lnTo>
                  <a:lnTo>
                    <a:pt x="28495" y="21372"/>
                  </a:lnTo>
                  <a:lnTo>
                    <a:pt x="28372" y="21372"/>
                  </a:lnTo>
                  <a:lnTo>
                    <a:pt x="28127" y="21525"/>
                  </a:lnTo>
                  <a:lnTo>
                    <a:pt x="27912" y="21525"/>
                  </a:lnTo>
                  <a:lnTo>
                    <a:pt x="27758" y="21679"/>
                  </a:lnTo>
                  <a:lnTo>
                    <a:pt x="27758" y="21863"/>
                  </a:lnTo>
                  <a:lnTo>
                    <a:pt x="27789" y="21924"/>
                  </a:lnTo>
                  <a:lnTo>
                    <a:pt x="27635" y="22201"/>
                  </a:lnTo>
                  <a:lnTo>
                    <a:pt x="27451" y="22293"/>
                  </a:lnTo>
                  <a:lnTo>
                    <a:pt x="27390" y="22539"/>
                  </a:lnTo>
                  <a:lnTo>
                    <a:pt x="26898" y="22938"/>
                  </a:lnTo>
                  <a:lnTo>
                    <a:pt x="26776" y="23122"/>
                  </a:lnTo>
                  <a:lnTo>
                    <a:pt x="26776" y="23214"/>
                  </a:lnTo>
                  <a:lnTo>
                    <a:pt x="26960" y="23460"/>
                  </a:lnTo>
                  <a:lnTo>
                    <a:pt x="27021" y="23337"/>
                  </a:lnTo>
                  <a:lnTo>
                    <a:pt x="27113" y="23337"/>
                  </a:lnTo>
                  <a:lnTo>
                    <a:pt x="27267" y="23214"/>
                  </a:lnTo>
                  <a:lnTo>
                    <a:pt x="27390" y="23245"/>
                  </a:lnTo>
                  <a:lnTo>
                    <a:pt x="27390" y="23337"/>
                  </a:lnTo>
                  <a:lnTo>
                    <a:pt x="27113" y="23552"/>
                  </a:lnTo>
                  <a:lnTo>
                    <a:pt x="26991" y="23552"/>
                  </a:lnTo>
                  <a:lnTo>
                    <a:pt x="26898" y="23705"/>
                  </a:lnTo>
                  <a:lnTo>
                    <a:pt x="26745" y="23644"/>
                  </a:lnTo>
                  <a:lnTo>
                    <a:pt x="26622" y="23644"/>
                  </a:lnTo>
                  <a:lnTo>
                    <a:pt x="26499" y="23675"/>
                  </a:lnTo>
                  <a:lnTo>
                    <a:pt x="26499" y="23828"/>
                  </a:lnTo>
                  <a:lnTo>
                    <a:pt x="26376" y="23798"/>
                  </a:lnTo>
                  <a:lnTo>
                    <a:pt x="26254" y="23828"/>
                  </a:lnTo>
                  <a:lnTo>
                    <a:pt x="26254" y="24043"/>
                  </a:lnTo>
                  <a:lnTo>
                    <a:pt x="26469" y="24289"/>
                  </a:lnTo>
                  <a:lnTo>
                    <a:pt x="26561" y="24258"/>
                  </a:lnTo>
                  <a:lnTo>
                    <a:pt x="26622" y="24135"/>
                  </a:lnTo>
                  <a:lnTo>
                    <a:pt x="26714" y="24227"/>
                  </a:lnTo>
                  <a:lnTo>
                    <a:pt x="26776" y="24043"/>
                  </a:lnTo>
                  <a:lnTo>
                    <a:pt x="26898" y="24043"/>
                  </a:lnTo>
                  <a:lnTo>
                    <a:pt x="26898" y="24197"/>
                  </a:lnTo>
                  <a:lnTo>
                    <a:pt x="26991" y="24105"/>
                  </a:lnTo>
                  <a:lnTo>
                    <a:pt x="27021" y="24012"/>
                  </a:lnTo>
                  <a:lnTo>
                    <a:pt x="27144" y="23951"/>
                  </a:lnTo>
                  <a:lnTo>
                    <a:pt x="27298" y="23828"/>
                  </a:lnTo>
                  <a:lnTo>
                    <a:pt x="27298" y="23675"/>
                  </a:lnTo>
                  <a:lnTo>
                    <a:pt x="27420" y="23552"/>
                  </a:lnTo>
                  <a:lnTo>
                    <a:pt x="27420" y="23644"/>
                  </a:lnTo>
                  <a:lnTo>
                    <a:pt x="27359" y="23736"/>
                  </a:lnTo>
                  <a:lnTo>
                    <a:pt x="27420" y="23828"/>
                  </a:lnTo>
                  <a:lnTo>
                    <a:pt x="27605" y="23828"/>
                  </a:lnTo>
                  <a:lnTo>
                    <a:pt x="27850" y="23613"/>
                  </a:lnTo>
                  <a:lnTo>
                    <a:pt x="28035" y="23613"/>
                  </a:lnTo>
                  <a:lnTo>
                    <a:pt x="28096" y="23705"/>
                  </a:lnTo>
                  <a:lnTo>
                    <a:pt x="28188" y="23644"/>
                  </a:lnTo>
                  <a:lnTo>
                    <a:pt x="28250" y="23337"/>
                  </a:lnTo>
                  <a:lnTo>
                    <a:pt x="28434" y="23214"/>
                  </a:lnTo>
                  <a:lnTo>
                    <a:pt x="28526" y="23214"/>
                  </a:lnTo>
                  <a:lnTo>
                    <a:pt x="28342" y="23429"/>
                  </a:lnTo>
                  <a:lnTo>
                    <a:pt x="28342" y="23552"/>
                  </a:lnTo>
                  <a:lnTo>
                    <a:pt x="28434" y="23490"/>
                  </a:lnTo>
                  <a:lnTo>
                    <a:pt x="28587" y="23245"/>
                  </a:lnTo>
                  <a:lnTo>
                    <a:pt x="28710" y="22999"/>
                  </a:lnTo>
                  <a:lnTo>
                    <a:pt x="28833" y="22907"/>
                  </a:lnTo>
                  <a:lnTo>
                    <a:pt x="28833" y="23030"/>
                  </a:lnTo>
                  <a:lnTo>
                    <a:pt x="28710" y="23214"/>
                  </a:lnTo>
                  <a:lnTo>
                    <a:pt x="28710" y="23276"/>
                  </a:lnTo>
                  <a:lnTo>
                    <a:pt x="28925" y="23091"/>
                  </a:lnTo>
                  <a:lnTo>
                    <a:pt x="28956" y="23183"/>
                  </a:lnTo>
                  <a:lnTo>
                    <a:pt x="28956" y="23306"/>
                  </a:lnTo>
                  <a:lnTo>
                    <a:pt x="29140" y="23337"/>
                  </a:lnTo>
                  <a:lnTo>
                    <a:pt x="29232" y="23398"/>
                  </a:lnTo>
                  <a:lnTo>
                    <a:pt x="29355" y="23276"/>
                  </a:lnTo>
                  <a:lnTo>
                    <a:pt x="29416" y="23091"/>
                  </a:lnTo>
                  <a:lnTo>
                    <a:pt x="29631" y="23061"/>
                  </a:lnTo>
                  <a:lnTo>
                    <a:pt x="29785" y="22968"/>
                  </a:lnTo>
                  <a:lnTo>
                    <a:pt x="29662" y="22907"/>
                  </a:lnTo>
                  <a:lnTo>
                    <a:pt x="29723" y="22754"/>
                  </a:lnTo>
                  <a:lnTo>
                    <a:pt x="30030" y="22631"/>
                  </a:lnTo>
                  <a:lnTo>
                    <a:pt x="30092" y="22539"/>
                  </a:lnTo>
                  <a:lnTo>
                    <a:pt x="30092" y="22354"/>
                  </a:lnTo>
                  <a:lnTo>
                    <a:pt x="29938" y="22385"/>
                  </a:lnTo>
                  <a:lnTo>
                    <a:pt x="29816" y="22324"/>
                  </a:lnTo>
                  <a:lnTo>
                    <a:pt x="29631" y="22293"/>
                  </a:lnTo>
                  <a:lnTo>
                    <a:pt x="29723" y="22201"/>
                  </a:lnTo>
                  <a:lnTo>
                    <a:pt x="29846" y="22201"/>
                  </a:lnTo>
                  <a:lnTo>
                    <a:pt x="29969" y="22232"/>
                  </a:lnTo>
                  <a:lnTo>
                    <a:pt x="30061" y="22139"/>
                  </a:lnTo>
                  <a:lnTo>
                    <a:pt x="30061" y="22017"/>
                  </a:lnTo>
                  <a:lnTo>
                    <a:pt x="29908" y="22078"/>
                  </a:lnTo>
                  <a:lnTo>
                    <a:pt x="29754" y="21924"/>
                  </a:lnTo>
                  <a:lnTo>
                    <a:pt x="29754" y="21802"/>
                  </a:lnTo>
                  <a:lnTo>
                    <a:pt x="29969" y="21771"/>
                  </a:lnTo>
                  <a:lnTo>
                    <a:pt x="30061" y="21740"/>
                  </a:lnTo>
                  <a:lnTo>
                    <a:pt x="30123" y="21771"/>
                  </a:lnTo>
                  <a:lnTo>
                    <a:pt x="30153" y="21710"/>
                  </a:lnTo>
                  <a:lnTo>
                    <a:pt x="30092" y="21525"/>
                  </a:lnTo>
                  <a:lnTo>
                    <a:pt x="30368" y="21402"/>
                  </a:lnTo>
                  <a:lnTo>
                    <a:pt x="30522" y="21525"/>
                  </a:lnTo>
                  <a:lnTo>
                    <a:pt x="30614" y="21464"/>
                  </a:lnTo>
                  <a:lnTo>
                    <a:pt x="30829" y="21464"/>
                  </a:lnTo>
                  <a:lnTo>
                    <a:pt x="30522" y="21679"/>
                  </a:lnTo>
                  <a:lnTo>
                    <a:pt x="30522" y="21832"/>
                  </a:lnTo>
                  <a:lnTo>
                    <a:pt x="30583" y="22109"/>
                  </a:lnTo>
                  <a:lnTo>
                    <a:pt x="30645" y="22109"/>
                  </a:lnTo>
                  <a:lnTo>
                    <a:pt x="30737" y="21771"/>
                  </a:lnTo>
                  <a:lnTo>
                    <a:pt x="30860" y="21710"/>
                  </a:lnTo>
                  <a:lnTo>
                    <a:pt x="30952" y="21710"/>
                  </a:lnTo>
                  <a:lnTo>
                    <a:pt x="30890" y="21802"/>
                  </a:lnTo>
                  <a:lnTo>
                    <a:pt x="30798" y="21924"/>
                  </a:lnTo>
                  <a:lnTo>
                    <a:pt x="30829" y="22017"/>
                  </a:lnTo>
                  <a:lnTo>
                    <a:pt x="31044" y="21894"/>
                  </a:lnTo>
                  <a:lnTo>
                    <a:pt x="31074" y="21802"/>
                  </a:lnTo>
                  <a:lnTo>
                    <a:pt x="31197" y="21894"/>
                  </a:lnTo>
                  <a:lnTo>
                    <a:pt x="31351" y="21771"/>
                  </a:lnTo>
                  <a:lnTo>
                    <a:pt x="31443" y="21771"/>
                  </a:lnTo>
                  <a:lnTo>
                    <a:pt x="31596" y="21648"/>
                  </a:lnTo>
                  <a:lnTo>
                    <a:pt x="31781" y="21617"/>
                  </a:lnTo>
                  <a:lnTo>
                    <a:pt x="31904" y="21648"/>
                  </a:lnTo>
                  <a:lnTo>
                    <a:pt x="31873" y="21710"/>
                  </a:lnTo>
                  <a:lnTo>
                    <a:pt x="31719" y="21710"/>
                  </a:lnTo>
                  <a:lnTo>
                    <a:pt x="31535" y="21894"/>
                  </a:lnTo>
                  <a:lnTo>
                    <a:pt x="31412" y="21894"/>
                  </a:lnTo>
                  <a:lnTo>
                    <a:pt x="31351" y="22017"/>
                  </a:lnTo>
                  <a:lnTo>
                    <a:pt x="31412" y="22109"/>
                  </a:lnTo>
                  <a:lnTo>
                    <a:pt x="31719" y="22170"/>
                  </a:lnTo>
                  <a:lnTo>
                    <a:pt x="31811" y="22262"/>
                  </a:lnTo>
                  <a:lnTo>
                    <a:pt x="31811" y="22354"/>
                  </a:lnTo>
                  <a:lnTo>
                    <a:pt x="31658" y="22201"/>
                  </a:lnTo>
                  <a:lnTo>
                    <a:pt x="31412" y="22201"/>
                  </a:lnTo>
                  <a:lnTo>
                    <a:pt x="31289" y="22262"/>
                  </a:lnTo>
                  <a:lnTo>
                    <a:pt x="31289" y="22385"/>
                  </a:lnTo>
                  <a:lnTo>
                    <a:pt x="31412" y="22416"/>
                  </a:lnTo>
                  <a:lnTo>
                    <a:pt x="31535" y="22354"/>
                  </a:lnTo>
                  <a:lnTo>
                    <a:pt x="31689" y="22446"/>
                  </a:lnTo>
                  <a:lnTo>
                    <a:pt x="31596" y="22508"/>
                  </a:lnTo>
                  <a:lnTo>
                    <a:pt x="31443" y="22508"/>
                  </a:lnTo>
                  <a:lnTo>
                    <a:pt x="31443" y="22600"/>
                  </a:lnTo>
                  <a:lnTo>
                    <a:pt x="31658" y="22661"/>
                  </a:lnTo>
                  <a:lnTo>
                    <a:pt x="31719" y="22784"/>
                  </a:lnTo>
                  <a:lnTo>
                    <a:pt x="31596" y="22815"/>
                  </a:lnTo>
                  <a:lnTo>
                    <a:pt x="31474" y="22876"/>
                  </a:lnTo>
                  <a:lnTo>
                    <a:pt x="31474" y="22968"/>
                  </a:lnTo>
                  <a:lnTo>
                    <a:pt x="31627" y="22968"/>
                  </a:lnTo>
                  <a:lnTo>
                    <a:pt x="31811" y="22876"/>
                  </a:lnTo>
                  <a:lnTo>
                    <a:pt x="31965" y="22999"/>
                  </a:lnTo>
                  <a:lnTo>
                    <a:pt x="32088" y="23061"/>
                  </a:lnTo>
                  <a:lnTo>
                    <a:pt x="32333" y="22999"/>
                  </a:lnTo>
                  <a:lnTo>
                    <a:pt x="32395" y="23091"/>
                  </a:lnTo>
                  <a:lnTo>
                    <a:pt x="32395" y="23153"/>
                  </a:lnTo>
                  <a:lnTo>
                    <a:pt x="32303" y="23245"/>
                  </a:lnTo>
                  <a:lnTo>
                    <a:pt x="32333" y="23337"/>
                  </a:lnTo>
                  <a:lnTo>
                    <a:pt x="32395" y="23368"/>
                  </a:lnTo>
                  <a:lnTo>
                    <a:pt x="32426" y="23460"/>
                  </a:lnTo>
                  <a:lnTo>
                    <a:pt x="32548" y="23521"/>
                  </a:lnTo>
                  <a:lnTo>
                    <a:pt x="32640" y="23337"/>
                  </a:lnTo>
                  <a:lnTo>
                    <a:pt x="32610" y="23276"/>
                  </a:lnTo>
                  <a:lnTo>
                    <a:pt x="32640" y="23183"/>
                  </a:lnTo>
                  <a:lnTo>
                    <a:pt x="32855" y="23183"/>
                  </a:lnTo>
                  <a:lnTo>
                    <a:pt x="32733" y="23337"/>
                  </a:lnTo>
                  <a:lnTo>
                    <a:pt x="32733" y="23460"/>
                  </a:lnTo>
                  <a:lnTo>
                    <a:pt x="32518" y="23675"/>
                  </a:lnTo>
                  <a:lnTo>
                    <a:pt x="32671" y="23798"/>
                  </a:lnTo>
                  <a:lnTo>
                    <a:pt x="32610" y="23859"/>
                  </a:lnTo>
                  <a:lnTo>
                    <a:pt x="32518" y="23828"/>
                  </a:lnTo>
                  <a:lnTo>
                    <a:pt x="32426" y="23859"/>
                  </a:lnTo>
                  <a:lnTo>
                    <a:pt x="32487" y="23951"/>
                  </a:lnTo>
                  <a:lnTo>
                    <a:pt x="32855" y="24012"/>
                  </a:lnTo>
                  <a:lnTo>
                    <a:pt x="32978" y="23982"/>
                  </a:lnTo>
                  <a:lnTo>
                    <a:pt x="33101" y="24012"/>
                  </a:lnTo>
                  <a:lnTo>
                    <a:pt x="33255" y="23982"/>
                  </a:lnTo>
                  <a:lnTo>
                    <a:pt x="33470" y="24012"/>
                  </a:lnTo>
                  <a:lnTo>
                    <a:pt x="33654" y="23982"/>
                  </a:lnTo>
                  <a:lnTo>
                    <a:pt x="33746" y="24012"/>
                  </a:lnTo>
                  <a:lnTo>
                    <a:pt x="33746" y="24135"/>
                  </a:lnTo>
                  <a:lnTo>
                    <a:pt x="33838" y="24135"/>
                  </a:lnTo>
                  <a:lnTo>
                    <a:pt x="33961" y="24258"/>
                  </a:lnTo>
                  <a:lnTo>
                    <a:pt x="34053" y="24320"/>
                  </a:lnTo>
                  <a:lnTo>
                    <a:pt x="34114" y="24442"/>
                  </a:lnTo>
                  <a:lnTo>
                    <a:pt x="34237" y="24442"/>
                  </a:lnTo>
                  <a:lnTo>
                    <a:pt x="34483" y="24320"/>
                  </a:lnTo>
                  <a:lnTo>
                    <a:pt x="34514" y="24289"/>
                  </a:lnTo>
                  <a:lnTo>
                    <a:pt x="34606" y="24320"/>
                  </a:lnTo>
                  <a:lnTo>
                    <a:pt x="34606" y="24442"/>
                  </a:lnTo>
                  <a:lnTo>
                    <a:pt x="34483" y="24534"/>
                  </a:lnTo>
                  <a:lnTo>
                    <a:pt x="34329" y="24596"/>
                  </a:lnTo>
                  <a:lnTo>
                    <a:pt x="34360" y="24657"/>
                  </a:lnTo>
                  <a:lnTo>
                    <a:pt x="34606" y="24719"/>
                  </a:lnTo>
                  <a:lnTo>
                    <a:pt x="34636" y="24872"/>
                  </a:lnTo>
                  <a:lnTo>
                    <a:pt x="34728" y="24964"/>
                  </a:lnTo>
                  <a:lnTo>
                    <a:pt x="34974" y="25026"/>
                  </a:lnTo>
                  <a:lnTo>
                    <a:pt x="35281" y="24964"/>
                  </a:lnTo>
                  <a:lnTo>
                    <a:pt x="35435" y="24934"/>
                  </a:lnTo>
                  <a:lnTo>
                    <a:pt x="35465" y="24995"/>
                  </a:lnTo>
                  <a:lnTo>
                    <a:pt x="35558" y="24872"/>
                  </a:lnTo>
                  <a:lnTo>
                    <a:pt x="35772" y="24719"/>
                  </a:lnTo>
                  <a:lnTo>
                    <a:pt x="35865" y="24719"/>
                  </a:lnTo>
                  <a:lnTo>
                    <a:pt x="35803" y="24811"/>
                  </a:lnTo>
                  <a:lnTo>
                    <a:pt x="35650" y="24934"/>
                  </a:lnTo>
                  <a:lnTo>
                    <a:pt x="35619" y="25241"/>
                  </a:lnTo>
                  <a:lnTo>
                    <a:pt x="35527" y="25394"/>
                  </a:lnTo>
                  <a:lnTo>
                    <a:pt x="35435" y="25394"/>
                  </a:lnTo>
                  <a:lnTo>
                    <a:pt x="35250" y="25302"/>
                  </a:lnTo>
                  <a:lnTo>
                    <a:pt x="35189" y="25333"/>
                  </a:lnTo>
                  <a:lnTo>
                    <a:pt x="35312" y="25517"/>
                  </a:lnTo>
                  <a:lnTo>
                    <a:pt x="35343" y="25671"/>
                  </a:lnTo>
                  <a:lnTo>
                    <a:pt x="35465" y="25763"/>
                  </a:lnTo>
                  <a:lnTo>
                    <a:pt x="35588" y="25732"/>
                  </a:lnTo>
                  <a:lnTo>
                    <a:pt x="35680" y="25763"/>
                  </a:lnTo>
                  <a:lnTo>
                    <a:pt x="35650" y="25886"/>
                  </a:lnTo>
                  <a:lnTo>
                    <a:pt x="35588" y="25886"/>
                  </a:lnTo>
                  <a:lnTo>
                    <a:pt x="35588" y="25947"/>
                  </a:lnTo>
                  <a:lnTo>
                    <a:pt x="35834" y="26162"/>
                  </a:lnTo>
                  <a:lnTo>
                    <a:pt x="35895" y="26131"/>
                  </a:lnTo>
                  <a:lnTo>
                    <a:pt x="36080" y="26131"/>
                  </a:lnTo>
                  <a:lnTo>
                    <a:pt x="36172" y="25978"/>
                  </a:lnTo>
                  <a:lnTo>
                    <a:pt x="36356" y="25640"/>
                  </a:lnTo>
                  <a:lnTo>
                    <a:pt x="36264" y="25916"/>
                  </a:lnTo>
                  <a:lnTo>
                    <a:pt x="36264" y="26100"/>
                  </a:lnTo>
                  <a:lnTo>
                    <a:pt x="36233" y="26193"/>
                  </a:lnTo>
                  <a:lnTo>
                    <a:pt x="36141" y="26254"/>
                  </a:lnTo>
                  <a:lnTo>
                    <a:pt x="36018" y="26377"/>
                  </a:lnTo>
                  <a:lnTo>
                    <a:pt x="36049" y="26469"/>
                  </a:lnTo>
                  <a:lnTo>
                    <a:pt x="36172" y="26561"/>
                  </a:lnTo>
                  <a:lnTo>
                    <a:pt x="36110" y="26653"/>
                  </a:lnTo>
                  <a:lnTo>
                    <a:pt x="36110" y="27052"/>
                  </a:lnTo>
                  <a:lnTo>
                    <a:pt x="36202" y="27114"/>
                  </a:lnTo>
                  <a:lnTo>
                    <a:pt x="36325" y="27114"/>
                  </a:lnTo>
                  <a:lnTo>
                    <a:pt x="36264" y="27267"/>
                  </a:lnTo>
                  <a:lnTo>
                    <a:pt x="36325" y="27421"/>
                  </a:lnTo>
                  <a:lnTo>
                    <a:pt x="36571" y="27697"/>
                  </a:lnTo>
                  <a:lnTo>
                    <a:pt x="36663" y="27728"/>
                  </a:lnTo>
                  <a:lnTo>
                    <a:pt x="36663" y="27820"/>
                  </a:lnTo>
                  <a:lnTo>
                    <a:pt x="36724" y="27759"/>
                  </a:lnTo>
                  <a:lnTo>
                    <a:pt x="36816" y="27851"/>
                  </a:lnTo>
                  <a:lnTo>
                    <a:pt x="36939" y="27820"/>
                  </a:lnTo>
                  <a:lnTo>
                    <a:pt x="36909" y="27759"/>
                  </a:lnTo>
                  <a:lnTo>
                    <a:pt x="36939" y="27666"/>
                  </a:lnTo>
                  <a:lnTo>
                    <a:pt x="37001" y="27759"/>
                  </a:lnTo>
                  <a:lnTo>
                    <a:pt x="37093" y="27789"/>
                  </a:lnTo>
                  <a:lnTo>
                    <a:pt x="37154" y="27636"/>
                  </a:lnTo>
                  <a:lnTo>
                    <a:pt x="37062" y="27421"/>
                  </a:lnTo>
                  <a:lnTo>
                    <a:pt x="36970" y="27421"/>
                  </a:lnTo>
                  <a:lnTo>
                    <a:pt x="36909" y="27452"/>
                  </a:lnTo>
                  <a:lnTo>
                    <a:pt x="36878" y="27390"/>
                  </a:lnTo>
                  <a:lnTo>
                    <a:pt x="36970" y="27237"/>
                  </a:lnTo>
                  <a:lnTo>
                    <a:pt x="36970" y="27144"/>
                  </a:lnTo>
                  <a:lnTo>
                    <a:pt x="36939" y="27022"/>
                  </a:lnTo>
                  <a:lnTo>
                    <a:pt x="36816" y="26991"/>
                  </a:lnTo>
                  <a:lnTo>
                    <a:pt x="36816" y="26899"/>
                  </a:lnTo>
                  <a:lnTo>
                    <a:pt x="36878" y="26807"/>
                  </a:lnTo>
                  <a:lnTo>
                    <a:pt x="36909" y="26622"/>
                  </a:lnTo>
                  <a:lnTo>
                    <a:pt x="37001" y="26622"/>
                  </a:lnTo>
                  <a:lnTo>
                    <a:pt x="37001" y="26807"/>
                  </a:lnTo>
                  <a:lnTo>
                    <a:pt x="37031" y="26899"/>
                  </a:lnTo>
                  <a:lnTo>
                    <a:pt x="37124" y="26745"/>
                  </a:lnTo>
                  <a:lnTo>
                    <a:pt x="37185" y="26837"/>
                  </a:lnTo>
                  <a:lnTo>
                    <a:pt x="37246" y="26960"/>
                  </a:lnTo>
                  <a:lnTo>
                    <a:pt x="37185" y="27114"/>
                  </a:lnTo>
                  <a:lnTo>
                    <a:pt x="37216" y="27237"/>
                  </a:lnTo>
                  <a:lnTo>
                    <a:pt x="37308" y="27267"/>
                  </a:lnTo>
                  <a:lnTo>
                    <a:pt x="37461" y="27114"/>
                  </a:lnTo>
                  <a:lnTo>
                    <a:pt x="37523" y="27114"/>
                  </a:lnTo>
                  <a:lnTo>
                    <a:pt x="37492" y="27267"/>
                  </a:lnTo>
                  <a:lnTo>
                    <a:pt x="37369" y="27359"/>
                  </a:lnTo>
                  <a:lnTo>
                    <a:pt x="37369" y="27482"/>
                  </a:lnTo>
                  <a:lnTo>
                    <a:pt x="37400" y="27636"/>
                  </a:lnTo>
                  <a:lnTo>
                    <a:pt x="37338" y="27820"/>
                  </a:lnTo>
                  <a:lnTo>
                    <a:pt x="37400" y="27881"/>
                  </a:lnTo>
                  <a:lnTo>
                    <a:pt x="37553" y="27943"/>
                  </a:lnTo>
                  <a:lnTo>
                    <a:pt x="37584" y="27881"/>
                  </a:lnTo>
                  <a:lnTo>
                    <a:pt x="37676" y="27728"/>
                  </a:lnTo>
                  <a:lnTo>
                    <a:pt x="37676" y="27851"/>
                  </a:lnTo>
                  <a:lnTo>
                    <a:pt x="37615" y="27912"/>
                  </a:lnTo>
                  <a:lnTo>
                    <a:pt x="37676" y="28127"/>
                  </a:lnTo>
                  <a:lnTo>
                    <a:pt x="37768" y="28188"/>
                  </a:lnTo>
                  <a:lnTo>
                    <a:pt x="37922" y="27943"/>
                  </a:lnTo>
                  <a:lnTo>
                    <a:pt x="37953" y="27728"/>
                  </a:lnTo>
                  <a:lnTo>
                    <a:pt x="38014" y="27605"/>
                  </a:lnTo>
                  <a:lnTo>
                    <a:pt x="38045" y="27206"/>
                  </a:lnTo>
                  <a:lnTo>
                    <a:pt x="38137" y="26868"/>
                  </a:lnTo>
                  <a:lnTo>
                    <a:pt x="38137" y="26530"/>
                  </a:lnTo>
                  <a:lnTo>
                    <a:pt x="38106" y="26285"/>
                  </a:lnTo>
                  <a:lnTo>
                    <a:pt x="38045" y="26162"/>
                  </a:lnTo>
                  <a:lnTo>
                    <a:pt x="38045" y="26131"/>
                  </a:lnTo>
                  <a:lnTo>
                    <a:pt x="38106" y="26162"/>
                  </a:lnTo>
                  <a:lnTo>
                    <a:pt x="38198" y="26377"/>
                  </a:lnTo>
                  <a:lnTo>
                    <a:pt x="38290" y="26408"/>
                  </a:lnTo>
                  <a:lnTo>
                    <a:pt x="38352" y="26193"/>
                  </a:lnTo>
                  <a:lnTo>
                    <a:pt x="38536" y="26070"/>
                  </a:lnTo>
                  <a:lnTo>
                    <a:pt x="38413" y="26315"/>
                  </a:lnTo>
                  <a:lnTo>
                    <a:pt x="38352" y="26592"/>
                  </a:lnTo>
                  <a:lnTo>
                    <a:pt x="38413" y="26807"/>
                  </a:lnTo>
                  <a:lnTo>
                    <a:pt x="38260" y="27114"/>
                  </a:lnTo>
                  <a:lnTo>
                    <a:pt x="38260" y="27329"/>
                  </a:lnTo>
                  <a:lnTo>
                    <a:pt x="38290" y="27421"/>
                  </a:lnTo>
                  <a:lnTo>
                    <a:pt x="38198" y="27513"/>
                  </a:lnTo>
                  <a:lnTo>
                    <a:pt x="38198" y="27759"/>
                  </a:lnTo>
                  <a:lnTo>
                    <a:pt x="38229" y="27912"/>
                  </a:lnTo>
                  <a:lnTo>
                    <a:pt x="38260" y="28066"/>
                  </a:lnTo>
                  <a:lnTo>
                    <a:pt x="38413" y="28188"/>
                  </a:lnTo>
                  <a:lnTo>
                    <a:pt x="38413" y="28403"/>
                  </a:lnTo>
                  <a:lnTo>
                    <a:pt x="38505" y="28403"/>
                  </a:lnTo>
                  <a:lnTo>
                    <a:pt x="38505" y="28557"/>
                  </a:lnTo>
                  <a:lnTo>
                    <a:pt x="38628" y="28680"/>
                  </a:lnTo>
                  <a:lnTo>
                    <a:pt x="38720" y="28618"/>
                  </a:lnTo>
                  <a:lnTo>
                    <a:pt x="38812" y="28649"/>
                  </a:lnTo>
                  <a:lnTo>
                    <a:pt x="38935" y="28588"/>
                  </a:lnTo>
                  <a:lnTo>
                    <a:pt x="39150" y="28588"/>
                  </a:lnTo>
                  <a:lnTo>
                    <a:pt x="39150" y="28649"/>
                  </a:lnTo>
                  <a:lnTo>
                    <a:pt x="38904" y="28803"/>
                  </a:lnTo>
                  <a:lnTo>
                    <a:pt x="38843" y="28833"/>
                  </a:lnTo>
                  <a:lnTo>
                    <a:pt x="38843" y="28895"/>
                  </a:lnTo>
                  <a:lnTo>
                    <a:pt x="38935" y="28987"/>
                  </a:lnTo>
                  <a:lnTo>
                    <a:pt x="38874" y="29048"/>
                  </a:lnTo>
                  <a:lnTo>
                    <a:pt x="38751" y="29048"/>
                  </a:lnTo>
                  <a:lnTo>
                    <a:pt x="38751" y="29140"/>
                  </a:lnTo>
                  <a:lnTo>
                    <a:pt x="38843" y="29325"/>
                  </a:lnTo>
                  <a:lnTo>
                    <a:pt x="38843" y="29478"/>
                  </a:lnTo>
                  <a:lnTo>
                    <a:pt x="38782" y="29509"/>
                  </a:lnTo>
                  <a:lnTo>
                    <a:pt x="38659" y="29417"/>
                  </a:lnTo>
                  <a:lnTo>
                    <a:pt x="38597" y="29294"/>
                  </a:lnTo>
                  <a:lnTo>
                    <a:pt x="38567" y="29355"/>
                  </a:lnTo>
                  <a:lnTo>
                    <a:pt x="38597" y="29447"/>
                  </a:lnTo>
                  <a:lnTo>
                    <a:pt x="38505" y="29570"/>
                  </a:lnTo>
                  <a:lnTo>
                    <a:pt x="38505" y="29754"/>
                  </a:lnTo>
                  <a:lnTo>
                    <a:pt x="38567" y="29816"/>
                  </a:lnTo>
                  <a:lnTo>
                    <a:pt x="38505" y="29908"/>
                  </a:lnTo>
                  <a:lnTo>
                    <a:pt x="38413" y="29908"/>
                  </a:lnTo>
                  <a:lnTo>
                    <a:pt x="38321" y="30031"/>
                  </a:lnTo>
                  <a:lnTo>
                    <a:pt x="38352" y="30092"/>
                  </a:lnTo>
                  <a:lnTo>
                    <a:pt x="38444" y="30092"/>
                  </a:lnTo>
                  <a:lnTo>
                    <a:pt x="38536" y="30092"/>
                  </a:lnTo>
                  <a:lnTo>
                    <a:pt x="38597" y="30246"/>
                  </a:lnTo>
                  <a:lnTo>
                    <a:pt x="38690" y="30338"/>
                  </a:lnTo>
                  <a:lnTo>
                    <a:pt x="38782" y="30338"/>
                  </a:lnTo>
                  <a:lnTo>
                    <a:pt x="38874" y="30399"/>
                  </a:lnTo>
                  <a:lnTo>
                    <a:pt x="38874" y="30461"/>
                  </a:lnTo>
                  <a:lnTo>
                    <a:pt x="38751" y="30461"/>
                  </a:lnTo>
                  <a:lnTo>
                    <a:pt x="38690" y="30522"/>
                  </a:lnTo>
                  <a:lnTo>
                    <a:pt x="38720" y="30583"/>
                  </a:lnTo>
                  <a:lnTo>
                    <a:pt x="38843" y="30676"/>
                  </a:lnTo>
                  <a:lnTo>
                    <a:pt x="38874" y="30829"/>
                  </a:lnTo>
                  <a:lnTo>
                    <a:pt x="39027" y="30921"/>
                  </a:lnTo>
                  <a:lnTo>
                    <a:pt x="39089" y="30921"/>
                  </a:lnTo>
                  <a:lnTo>
                    <a:pt x="38997" y="30983"/>
                  </a:lnTo>
                  <a:lnTo>
                    <a:pt x="38904" y="30983"/>
                  </a:lnTo>
                  <a:lnTo>
                    <a:pt x="38812" y="31105"/>
                  </a:lnTo>
                  <a:lnTo>
                    <a:pt x="38812" y="31290"/>
                  </a:lnTo>
                  <a:lnTo>
                    <a:pt x="38935" y="31535"/>
                  </a:lnTo>
                  <a:lnTo>
                    <a:pt x="39058" y="31597"/>
                  </a:lnTo>
                  <a:lnTo>
                    <a:pt x="39242" y="31597"/>
                  </a:lnTo>
                  <a:lnTo>
                    <a:pt x="39334" y="31627"/>
                  </a:lnTo>
                  <a:lnTo>
                    <a:pt x="39181" y="31750"/>
                  </a:lnTo>
                  <a:lnTo>
                    <a:pt x="38997" y="31689"/>
                  </a:lnTo>
                  <a:lnTo>
                    <a:pt x="38874" y="31720"/>
                  </a:lnTo>
                  <a:lnTo>
                    <a:pt x="38782" y="31935"/>
                  </a:lnTo>
                  <a:lnTo>
                    <a:pt x="38536" y="32211"/>
                  </a:lnTo>
                  <a:lnTo>
                    <a:pt x="38352" y="32364"/>
                  </a:lnTo>
                  <a:lnTo>
                    <a:pt x="38352" y="32518"/>
                  </a:lnTo>
                  <a:lnTo>
                    <a:pt x="38413" y="32671"/>
                  </a:lnTo>
                  <a:lnTo>
                    <a:pt x="38567" y="32518"/>
                  </a:lnTo>
                  <a:lnTo>
                    <a:pt x="38690" y="32303"/>
                  </a:lnTo>
                  <a:lnTo>
                    <a:pt x="38690" y="32211"/>
                  </a:lnTo>
                  <a:lnTo>
                    <a:pt x="38812" y="32211"/>
                  </a:lnTo>
                  <a:lnTo>
                    <a:pt x="38997" y="31996"/>
                  </a:lnTo>
                  <a:lnTo>
                    <a:pt x="39027" y="32057"/>
                  </a:lnTo>
                  <a:lnTo>
                    <a:pt x="39181" y="32057"/>
                  </a:lnTo>
                  <a:lnTo>
                    <a:pt x="39365" y="32057"/>
                  </a:lnTo>
                  <a:lnTo>
                    <a:pt x="39242" y="32180"/>
                  </a:lnTo>
                  <a:lnTo>
                    <a:pt x="39273" y="32242"/>
                  </a:lnTo>
                  <a:lnTo>
                    <a:pt x="39457" y="32242"/>
                  </a:lnTo>
                  <a:lnTo>
                    <a:pt x="39457" y="32303"/>
                  </a:lnTo>
                  <a:lnTo>
                    <a:pt x="39304" y="32457"/>
                  </a:lnTo>
                  <a:lnTo>
                    <a:pt x="39304" y="32641"/>
                  </a:lnTo>
                  <a:lnTo>
                    <a:pt x="39304" y="32733"/>
                  </a:lnTo>
                  <a:lnTo>
                    <a:pt x="39212" y="32917"/>
                  </a:lnTo>
                  <a:lnTo>
                    <a:pt x="39150" y="33040"/>
                  </a:lnTo>
                  <a:lnTo>
                    <a:pt x="39181" y="33132"/>
                  </a:lnTo>
                  <a:lnTo>
                    <a:pt x="39242" y="33193"/>
                  </a:lnTo>
                  <a:lnTo>
                    <a:pt x="39119" y="33193"/>
                  </a:lnTo>
                  <a:lnTo>
                    <a:pt x="38966" y="33193"/>
                  </a:lnTo>
                  <a:lnTo>
                    <a:pt x="38843" y="33316"/>
                  </a:lnTo>
                  <a:lnTo>
                    <a:pt x="38843" y="33408"/>
                  </a:lnTo>
                  <a:lnTo>
                    <a:pt x="38966" y="33408"/>
                  </a:lnTo>
                  <a:lnTo>
                    <a:pt x="39058" y="33378"/>
                  </a:lnTo>
                  <a:lnTo>
                    <a:pt x="39212" y="33378"/>
                  </a:lnTo>
                  <a:lnTo>
                    <a:pt x="39212" y="33439"/>
                  </a:lnTo>
                  <a:lnTo>
                    <a:pt x="39089" y="33531"/>
                  </a:lnTo>
                  <a:lnTo>
                    <a:pt x="38966" y="33531"/>
                  </a:lnTo>
                  <a:lnTo>
                    <a:pt x="38874" y="33531"/>
                  </a:lnTo>
                  <a:lnTo>
                    <a:pt x="38812" y="33623"/>
                  </a:lnTo>
                  <a:lnTo>
                    <a:pt x="38751" y="33808"/>
                  </a:lnTo>
                  <a:lnTo>
                    <a:pt x="38843" y="33961"/>
                  </a:lnTo>
                  <a:lnTo>
                    <a:pt x="38935" y="33900"/>
                  </a:lnTo>
                  <a:lnTo>
                    <a:pt x="38966" y="33808"/>
                  </a:lnTo>
                  <a:lnTo>
                    <a:pt x="39089" y="33808"/>
                  </a:lnTo>
                  <a:lnTo>
                    <a:pt x="39212" y="33746"/>
                  </a:lnTo>
                  <a:lnTo>
                    <a:pt x="39427" y="33501"/>
                  </a:lnTo>
                  <a:lnTo>
                    <a:pt x="39611" y="33255"/>
                  </a:lnTo>
                  <a:lnTo>
                    <a:pt x="39672" y="32917"/>
                  </a:lnTo>
                  <a:lnTo>
                    <a:pt x="39856" y="32549"/>
                  </a:lnTo>
                  <a:lnTo>
                    <a:pt x="39918" y="32487"/>
                  </a:lnTo>
                  <a:close/>
                  <a:moveTo>
                    <a:pt x="37615" y="33408"/>
                  </a:moveTo>
                  <a:lnTo>
                    <a:pt x="37553" y="33316"/>
                  </a:lnTo>
                  <a:lnTo>
                    <a:pt x="37584" y="33193"/>
                  </a:lnTo>
                  <a:lnTo>
                    <a:pt x="37646" y="33316"/>
                  </a:lnTo>
                  <a:close/>
                  <a:moveTo>
                    <a:pt x="38505" y="33685"/>
                  </a:moveTo>
                  <a:lnTo>
                    <a:pt x="38659" y="33593"/>
                  </a:lnTo>
                  <a:lnTo>
                    <a:pt x="38751" y="33654"/>
                  </a:lnTo>
                  <a:lnTo>
                    <a:pt x="38659" y="33777"/>
                  </a:lnTo>
                  <a:lnTo>
                    <a:pt x="38505" y="33685"/>
                  </a:lnTo>
                  <a:close/>
                  <a:moveTo>
                    <a:pt x="38567" y="33255"/>
                  </a:moveTo>
                  <a:lnTo>
                    <a:pt x="38720" y="33193"/>
                  </a:lnTo>
                  <a:lnTo>
                    <a:pt x="38782" y="33378"/>
                  </a:lnTo>
                  <a:lnTo>
                    <a:pt x="38628" y="33531"/>
                  </a:lnTo>
                  <a:lnTo>
                    <a:pt x="38505" y="33439"/>
                  </a:lnTo>
                  <a:lnTo>
                    <a:pt x="38597" y="33347"/>
                  </a:lnTo>
                  <a:close/>
                  <a:moveTo>
                    <a:pt x="38536" y="32856"/>
                  </a:moveTo>
                  <a:lnTo>
                    <a:pt x="38659" y="33040"/>
                  </a:lnTo>
                  <a:lnTo>
                    <a:pt x="38505" y="33163"/>
                  </a:lnTo>
                  <a:lnTo>
                    <a:pt x="38505" y="33040"/>
                  </a:lnTo>
                  <a:lnTo>
                    <a:pt x="38444" y="32948"/>
                  </a:lnTo>
                  <a:lnTo>
                    <a:pt x="38505" y="32856"/>
                  </a:lnTo>
                  <a:close/>
                  <a:moveTo>
                    <a:pt x="38690" y="32825"/>
                  </a:moveTo>
                  <a:lnTo>
                    <a:pt x="38812" y="32702"/>
                  </a:lnTo>
                  <a:lnTo>
                    <a:pt x="38812" y="32610"/>
                  </a:lnTo>
                  <a:lnTo>
                    <a:pt x="38904" y="32395"/>
                  </a:lnTo>
                  <a:lnTo>
                    <a:pt x="39089" y="32334"/>
                  </a:lnTo>
                  <a:lnTo>
                    <a:pt x="39089" y="32242"/>
                  </a:lnTo>
                  <a:lnTo>
                    <a:pt x="39273" y="32242"/>
                  </a:lnTo>
                  <a:lnTo>
                    <a:pt x="39334" y="32426"/>
                  </a:lnTo>
                  <a:lnTo>
                    <a:pt x="39273" y="32610"/>
                  </a:lnTo>
                  <a:lnTo>
                    <a:pt x="39334" y="32733"/>
                  </a:lnTo>
                  <a:lnTo>
                    <a:pt x="39119" y="33040"/>
                  </a:lnTo>
                  <a:lnTo>
                    <a:pt x="38843" y="33255"/>
                  </a:lnTo>
                  <a:lnTo>
                    <a:pt x="38782" y="33163"/>
                  </a:lnTo>
                  <a:lnTo>
                    <a:pt x="38874" y="32979"/>
                  </a:lnTo>
                  <a:lnTo>
                    <a:pt x="39058" y="32856"/>
                  </a:lnTo>
                  <a:lnTo>
                    <a:pt x="39058" y="32794"/>
                  </a:lnTo>
                  <a:lnTo>
                    <a:pt x="38751" y="32948"/>
                  </a:lnTo>
                  <a:lnTo>
                    <a:pt x="38690" y="32856"/>
                  </a:lnTo>
                  <a:close/>
                  <a:moveTo>
                    <a:pt x="37216" y="33347"/>
                  </a:moveTo>
                  <a:lnTo>
                    <a:pt x="37308" y="33316"/>
                  </a:lnTo>
                  <a:lnTo>
                    <a:pt x="37400" y="33408"/>
                  </a:lnTo>
                  <a:lnTo>
                    <a:pt x="37369" y="33501"/>
                  </a:lnTo>
                  <a:lnTo>
                    <a:pt x="37492" y="33685"/>
                  </a:lnTo>
                  <a:lnTo>
                    <a:pt x="37369" y="33900"/>
                  </a:lnTo>
                  <a:lnTo>
                    <a:pt x="37308" y="33808"/>
                  </a:lnTo>
                  <a:lnTo>
                    <a:pt x="37308" y="33654"/>
                  </a:lnTo>
                  <a:lnTo>
                    <a:pt x="37185" y="33470"/>
                  </a:lnTo>
                  <a:close/>
                  <a:moveTo>
                    <a:pt x="37246" y="33132"/>
                  </a:moveTo>
                  <a:lnTo>
                    <a:pt x="37308" y="33101"/>
                  </a:lnTo>
                  <a:lnTo>
                    <a:pt x="37400" y="33101"/>
                  </a:lnTo>
                  <a:lnTo>
                    <a:pt x="37431" y="33224"/>
                  </a:lnTo>
                  <a:lnTo>
                    <a:pt x="37308" y="33286"/>
                  </a:lnTo>
                  <a:close/>
                  <a:moveTo>
                    <a:pt x="37185" y="32948"/>
                  </a:moveTo>
                  <a:lnTo>
                    <a:pt x="37277" y="32825"/>
                  </a:lnTo>
                  <a:lnTo>
                    <a:pt x="37277" y="33009"/>
                  </a:lnTo>
                  <a:lnTo>
                    <a:pt x="37185" y="32948"/>
                  </a:lnTo>
                  <a:close/>
                  <a:moveTo>
                    <a:pt x="37062" y="32702"/>
                  </a:moveTo>
                  <a:lnTo>
                    <a:pt x="37185" y="32733"/>
                  </a:lnTo>
                  <a:lnTo>
                    <a:pt x="37031" y="32917"/>
                  </a:lnTo>
                  <a:lnTo>
                    <a:pt x="37031" y="32702"/>
                  </a:lnTo>
                  <a:close/>
                  <a:moveTo>
                    <a:pt x="36970" y="31935"/>
                  </a:moveTo>
                  <a:lnTo>
                    <a:pt x="36939" y="31812"/>
                  </a:lnTo>
                  <a:lnTo>
                    <a:pt x="37062" y="31842"/>
                  </a:lnTo>
                  <a:close/>
                  <a:moveTo>
                    <a:pt x="37400" y="32149"/>
                  </a:moveTo>
                  <a:lnTo>
                    <a:pt x="37492" y="32057"/>
                  </a:lnTo>
                  <a:lnTo>
                    <a:pt x="37553" y="32180"/>
                  </a:lnTo>
                  <a:lnTo>
                    <a:pt x="37492" y="32242"/>
                  </a:lnTo>
                  <a:close/>
                  <a:moveTo>
                    <a:pt x="37431" y="31873"/>
                  </a:moveTo>
                  <a:lnTo>
                    <a:pt x="37584" y="31689"/>
                  </a:lnTo>
                  <a:lnTo>
                    <a:pt x="37707" y="31627"/>
                  </a:lnTo>
                  <a:lnTo>
                    <a:pt x="37830" y="31720"/>
                  </a:lnTo>
                  <a:lnTo>
                    <a:pt x="37707" y="31842"/>
                  </a:lnTo>
                  <a:lnTo>
                    <a:pt x="37646" y="31842"/>
                  </a:lnTo>
                  <a:lnTo>
                    <a:pt x="37523" y="31904"/>
                  </a:lnTo>
                  <a:close/>
                  <a:moveTo>
                    <a:pt x="37830" y="31996"/>
                  </a:moveTo>
                  <a:lnTo>
                    <a:pt x="37891" y="31781"/>
                  </a:lnTo>
                  <a:lnTo>
                    <a:pt x="37860" y="31627"/>
                  </a:lnTo>
                  <a:lnTo>
                    <a:pt x="37738" y="31474"/>
                  </a:lnTo>
                  <a:lnTo>
                    <a:pt x="37860" y="31382"/>
                  </a:lnTo>
                  <a:lnTo>
                    <a:pt x="37983" y="31443"/>
                  </a:lnTo>
                  <a:lnTo>
                    <a:pt x="38106" y="31597"/>
                  </a:lnTo>
                  <a:lnTo>
                    <a:pt x="37983" y="31750"/>
                  </a:lnTo>
                  <a:lnTo>
                    <a:pt x="37953" y="31842"/>
                  </a:lnTo>
                  <a:lnTo>
                    <a:pt x="38045" y="31965"/>
                  </a:lnTo>
                  <a:lnTo>
                    <a:pt x="38075" y="31935"/>
                  </a:lnTo>
                  <a:lnTo>
                    <a:pt x="38260" y="32027"/>
                  </a:lnTo>
                  <a:lnTo>
                    <a:pt x="38260" y="32272"/>
                  </a:lnTo>
                  <a:lnTo>
                    <a:pt x="38168" y="32272"/>
                  </a:lnTo>
                  <a:lnTo>
                    <a:pt x="38290" y="32426"/>
                  </a:lnTo>
                  <a:lnTo>
                    <a:pt x="38290" y="32549"/>
                  </a:lnTo>
                  <a:lnTo>
                    <a:pt x="38168" y="32549"/>
                  </a:lnTo>
                  <a:lnTo>
                    <a:pt x="38137" y="32487"/>
                  </a:lnTo>
                  <a:lnTo>
                    <a:pt x="38045" y="32641"/>
                  </a:lnTo>
                  <a:lnTo>
                    <a:pt x="38260" y="32794"/>
                  </a:lnTo>
                  <a:lnTo>
                    <a:pt x="38321" y="32917"/>
                  </a:lnTo>
                  <a:lnTo>
                    <a:pt x="38168" y="33040"/>
                  </a:lnTo>
                  <a:lnTo>
                    <a:pt x="38137" y="33101"/>
                  </a:lnTo>
                  <a:lnTo>
                    <a:pt x="38260" y="33101"/>
                  </a:lnTo>
                  <a:lnTo>
                    <a:pt x="38321" y="33132"/>
                  </a:lnTo>
                  <a:lnTo>
                    <a:pt x="38321" y="33255"/>
                  </a:lnTo>
                  <a:lnTo>
                    <a:pt x="38168" y="33347"/>
                  </a:lnTo>
                  <a:lnTo>
                    <a:pt x="38075" y="33378"/>
                  </a:lnTo>
                  <a:lnTo>
                    <a:pt x="38014" y="33501"/>
                  </a:lnTo>
                  <a:lnTo>
                    <a:pt x="38075" y="33501"/>
                  </a:lnTo>
                  <a:lnTo>
                    <a:pt x="38137" y="33593"/>
                  </a:lnTo>
                  <a:lnTo>
                    <a:pt x="38075" y="33654"/>
                  </a:lnTo>
                  <a:lnTo>
                    <a:pt x="38137" y="33777"/>
                  </a:lnTo>
                  <a:lnTo>
                    <a:pt x="38045" y="33838"/>
                  </a:lnTo>
                  <a:lnTo>
                    <a:pt x="37922" y="33838"/>
                  </a:lnTo>
                  <a:lnTo>
                    <a:pt x="37830" y="33777"/>
                  </a:lnTo>
                  <a:lnTo>
                    <a:pt x="37891" y="33654"/>
                  </a:lnTo>
                  <a:lnTo>
                    <a:pt x="37738" y="33531"/>
                  </a:lnTo>
                  <a:lnTo>
                    <a:pt x="37738" y="33408"/>
                  </a:lnTo>
                  <a:lnTo>
                    <a:pt x="37860" y="33286"/>
                  </a:lnTo>
                  <a:lnTo>
                    <a:pt x="37768" y="33193"/>
                  </a:lnTo>
                  <a:lnTo>
                    <a:pt x="37799" y="33101"/>
                  </a:lnTo>
                  <a:lnTo>
                    <a:pt x="37922" y="33040"/>
                  </a:lnTo>
                  <a:lnTo>
                    <a:pt x="37860" y="32948"/>
                  </a:lnTo>
                  <a:lnTo>
                    <a:pt x="37738" y="32979"/>
                  </a:lnTo>
                  <a:lnTo>
                    <a:pt x="37707" y="33071"/>
                  </a:lnTo>
                  <a:lnTo>
                    <a:pt x="37646" y="32979"/>
                  </a:lnTo>
                  <a:lnTo>
                    <a:pt x="37523" y="32979"/>
                  </a:lnTo>
                  <a:lnTo>
                    <a:pt x="37461" y="32917"/>
                  </a:lnTo>
                  <a:lnTo>
                    <a:pt x="37523" y="32825"/>
                  </a:lnTo>
                  <a:lnTo>
                    <a:pt x="37615" y="32825"/>
                  </a:lnTo>
                  <a:lnTo>
                    <a:pt x="37646" y="32702"/>
                  </a:lnTo>
                  <a:lnTo>
                    <a:pt x="37646" y="32641"/>
                  </a:lnTo>
                  <a:lnTo>
                    <a:pt x="37830" y="32518"/>
                  </a:lnTo>
                  <a:lnTo>
                    <a:pt x="37830" y="32426"/>
                  </a:lnTo>
                  <a:lnTo>
                    <a:pt x="37738" y="32395"/>
                  </a:lnTo>
                  <a:lnTo>
                    <a:pt x="37646" y="32426"/>
                  </a:lnTo>
                  <a:lnTo>
                    <a:pt x="37584" y="32364"/>
                  </a:lnTo>
                  <a:lnTo>
                    <a:pt x="37646" y="32303"/>
                  </a:lnTo>
                  <a:lnTo>
                    <a:pt x="37799" y="32272"/>
                  </a:lnTo>
                  <a:lnTo>
                    <a:pt x="37830" y="32088"/>
                  </a:lnTo>
                  <a:lnTo>
                    <a:pt x="37830" y="31965"/>
                  </a:lnTo>
                  <a:close/>
                  <a:moveTo>
                    <a:pt x="38812" y="31842"/>
                  </a:moveTo>
                  <a:lnTo>
                    <a:pt x="38720" y="31720"/>
                  </a:lnTo>
                  <a:lnTo>
                    <a:pt x="38782" y="31627"/>
                  </a:lnTo>
                  <a:lnTo>
                    <a:pt x="38874" y="31505"/>
                  </a:lnTo>
                  <a:lnTo>
                    <a:pt x="38904" y="31535"/>
                  </a:lnTo>
                  <a:lnTo>
                    <a:pt x="38904" y="31720"/>
                  </a:lnTo>
                  <a:lnTo>
                    <a:pt x="38812" y="31842"/>
                  </a:lnTo>
                  <a:close/>
                  <a:moveTo>
                    <a:pt x="38505" y="32057"/>
                  </a:moveTo>
                  <a:lnTo>
                    <a:pt x="38597" y="31812"/>
                  </a:lnTo>
                  <a:lnTo>
                    <a:pt x="38690" y="31812"/>
                  </a:lnTo>
                  <a:lnTo>
                    <a:pt x="38690" y="31996"/>
                  </a:lnTo>
                  <a:lnTo>
                    <a:pt x="38567" y="32057"/>
                  </a:lnTo>
                  <a:close/>
                  <a:moveTo>
                    <a:pt x="38382" y="31873"/>
                  </a:moveTo>
                  <a:lnTo>
                    <a:pt x="38413" y="31720"/>
                  </a:lnTo>
                  <a:lnTo>
                    <a:pt x="38659" y="31566"/>
                  </a:lnTo>
                  <a:lnTo>
                    <a:pt x="38659" y="31658"/>
                  </a:lnTo>
                  <a:lnTo>
                    <a:pt x="38597" y="31750"/>
                  </a:lnTo>
                  <a:lnTo>
                    <a:pt x="38505" y="31873"/>
                  </a:lnTo>
                  <a:close/>
                  <a:moveTo>
                    <a:pt x="38198" y="31443"/>
                  </a:moveTo>
                  <a:lnTo>
                    <a:pt x="38352" y="31320"/>
                  </a:lnTo>
                  <a:lnTo>
                    <a:pt x="38597" y="31351"/>
                  </a:lnTo>
                  <a:lnTo>
                    <a:pt x="38597" y="31443"/>
                  </a:lnTo>
                  <a:lnTo>
                    <a:pt x="38413" y="31658"/>
                  </a:lnTo>
                  <a:lnTo>
                    <a:pt x="38290" y="31597"/>
                  </a:lnTo>
                  <a:close/>
                  <a:moveTo>
                    <a:pt x="38444" y="31044"/>
                  </a:moveTo>
                  <a:lnTo>
                    <a:pt x="38597" y="30829"/>
                  </a:lnTo>
                  <a:lnTo>
                    <a:pt x="38720" y="30768"/>
                  </a:lnTo>
                  <a:lnTo>
                    <a:pt x="38782" y="31013"/>
                  </a:lnTo>
                  <a:lnTo>
                    <a:pt x="38690" y="31167"/>
                  </a:lnTo>
                  <a:lnTo>
                    <a:pt x="38505" y="31228"/>
                  </a:lnTo>
                  <a:lnTo>
                    <a:pt x="38444" y="31136"/>
                  </a:lnTo>
                  <a:close/>
                  <a:moveTo>
                    <a:pt x="37891" y="31259"/>
                  </a:moveTo>
                  <a:lnTo>
                    <a:pt x="37891" y="31075"/>
                  </a:lnTo>
                  <a:lnTo>
                    <a:pt x="37983" y="30676"/>
                  </a:lnTo>
                  <a:lnTo>
                    <a:pt x="38075" y="30583"/>
                  </a:lnTo>
                  <a:lnTo>
                    <a:pt x="37922" y="30522"/>
                  </a:lnTo>
                  <a:lnTo>
                    <a:pt x="37953" y="30369"/>
                  </a:lnTo>
                  <a:lnTo>
                    <a:pt x="37891" y="30276"/>
                  </a:lnTo>
                  <a:lnTo>
                    <a:pt x="37891" y="30184"/>
                  </a:lnTo>
                  <a:lnTo>
                    <a:pt x="38106" y="30184"/>
                  </a:lnTo>
                  <a:lnTo>
                    <a:pt x="38260" y="30369"/>
                  </a:lnTo>
                  <a:lnTo>
                    <a:pt x="38413" y="30369"/>
                  </a:lnTo>
                  <a:lnTo>
                    <a:pt x="38536" y="30491"/>
                  </a:lnTo>
                  <a:lnTo>
                    <a:pt x="38536" y="30706"/>
                  </a:lnTo>
                  <a:lnTo>
                    <a:pt x="38413" y="30921"/>
                  </a:lnTo>
                  <a:lnTo>
                    <a:pt x="38352" y="30952"/>
                  </a:lnTo>
                  <a:lnTo>
                    <a:pt x="38321" y="30737"/>
                  </a:lnTo>
                  <a:lnTo>
                    <a:pt x="38229" y="30768"/>
                  </a:lnTo>
                  <a:lnTo>
                    <a:pt x="38229" y="30952"/>
                  </a:lnTo>
                  <a:lnTo>
                    <a:pt x="38168" y="31013"/>
                  </a:lnTo>
                  <a:lnTo>
                    <a:pt x="38260" y="31136"/>
                  </a:lnTo>
                  <a:lnTo>
                    <a:pt x="38137" y="31228"/>
                  </a:lnTo>
                  <a:lnTo>
                    <a:pt x="38075" y="31167"/>
                  </a:lnTo>
                  <a:lnTo>
                    <a:pt x="37983" y="31290"/>
                  </a:lnTo>
                  <a:lnTo>
                    <a:pt x="37860" y="31259"/>
                  </a:lnTo>
                  <a:close/>
                  <a:moveTo>
                    <a:pt x="37492" y="31044"/>
                  </a:moveTo>
                  <a:lnTo>
                    <a:pt x="37338" y="30952"/>
                  </a:lnTo>
                  <a:lnTo>
                    <a:pt x="37461" y="30768"/>
                  </a:lnTo>
                  <a:lnTo>
                    <a:pt x="37369" y="30706"/>
                  </a:lnTo>
                  <a:lnTo>
                    <a:pt x="37400" y="30522"/>
                  </a:lnTo>
                  <a:lnTo>
                    <a:pt x="37461" y="30430"/>
                  </a:lnTo>
                  <a:lnTo>
                    <a:pt x="37615" y="30491"/>
                  </a:lnTo>
                  <a:lnTo>
                    <a:pt x="37615" y="30338"/>
                  </a:lnTo>
                  <a:lnTo>
                    <a:pt x="37676" y="30338"/>
                  </a:lnTo>
                  <a:lnTo>
                    <a:pt x="37830" y="30522"/>
                  </a:lnTo>
                  <a:lnTo>
                    <a:pt x="37768" y="30645"/>
                  </a:lnTo>
                  <a:lnTo>
                    <a:pt x="37768" y="30768"/>
                  </a:lnTo>
                  <a:lnTo>
                    <a:pt x="37860" y="30645"/>
                  </a:lnTo>
                  <a:lnTo>
                    <a:pt x="37891" y="30737"/>
                  </a:lnTo>
                  <a:lnTo>
                    <a:pt x="37768" y="31075"/>
                  </a:lnTo>
                  <a:lnTo>
                    <a:pt x="37523" y="31320"/>
                  </a:lnTo>
                  <a:lnTo>
                    <a:pt x="37523" y="31474"/>
                  </a:lnTo>
                  <a:lnTo>
                    <a:pt x="37461" y="31597"/>
                  </a:lnTo>
                  <a:lnTo>
                    <a:pt x="37277" y="31658"/>
                  </a:lnTo>
                  <a:lnTo>
                    <a:pt x="37338" y="31505"/>
                  </a:lnTo>
                  <a:lnTo>
                    <a:pt x="37308" y="31413"/>
                  </a:lnTo>
                  <a:lnTo>
                    <a:pt x="37185" y="31689"/>
                  </a:lnTo>
                  <a:lnTo>
                    <a:pt x="37124" y="31627"/>
                  </a:lnTo>
                  <a:lnTo>
                    <a:pt x="37124" y="31505"/>
                  </a:lnTo>
                  <a:lnTo>
                    <a:pt x="37216" y="31351"/>
                  </a:lnTo>
                  <a:lnTo>
                    <a:pt x="37216" y="31290"/>
                  </a:lnTo>
                  <a:lnTo>
                    <a:pt x="37277" y="31167"/>
                  </a:lnTo>
                  <a:lnTo>
                    <a:pt x="37369" y="31228"/>
                  </a:lnTo>
                  <a:lnTo>
                    <a:pt x="37461" y="31136"/>
                  </a:lnTo>
                  <a:lnTo>
                    <a:pt x="37461" y="31044"/>
                  </a:lnTo>
                  <a:close/>
                  <a:moveTo>
                    <a:pt x="37369" y="29601"/>
                  </a:moveTo>
                  <a:lnTo>
                    <a:pt x="37492" y="29601"/>
                  </a:lnTo>
                  <a:lnTo>
                    <a:pt x="37431" y="29724"/>
                  </a:lnTo>
                  <a:lnTo>
                    <a:pt x="37369" y="29601"/>
                  </a:lnTo>
                  <a:close/>
                  <a:moveTo>
                    <a:pt x="37001" y="29632"/>
                  </a:moveTo>
                  <a:lnTo>
                    <a:pt x="37124" y="29570"/>
                  </a:lnTo>
                  <a:lnTo>
                    <a:pt x="37216" y="29509"/>
                  </a:lnTo>
                  <a:lnTo>
                    <a:pt x="37308" y="29540"/>
                  </a:lnTo>
                  <a:lnTo>
                    <a:pt x="37369" y="29754"/>
                  </a:lnTo>
                  <a:lnTo>
                    <a:pt x="37369" y="30031"/>
                  </a:lnTo>
                  <a:lnTo>
                    <a:pt x="37308" y="30307"/>
                  </a:lnTo>
                  <a:lnTo>
                    <a:pt x="37246" y="30369"/>
                  </a:lnTo>
                  <a:lnTo>
                    <a:pt x="37185" y="30676"/>
                  </a:lnTo>
                  <a:lnTo>
                    <a:pt x="37093" y="30768"/>
                  </a:lnTo>
                  <a:lnTo>
                    <a:pt x="37031" y="30983"/>
                  </a:lnTo>
                  <a:lnTo>
                    <a:pt x="37001" y="31198"/>
                  </a:lnTo>
                  <a:lnTo>
                    <a:pt x="36970" y="31320"/>
                  </a:lnTo>
                  <a:lnTo>
                    <a:pt x="36909" y="31351"/>
                  </a:lnTo>
                  <a:lnTo>
                    <a:pt x="36878" y="31228"/>
                  </a:lnTo>
                  <a:lnTo>
                    <a:pt x="36909" y="31105"/>
                  </a:lnTo>
                  <a:lnTo>
                    <a:pt x="36816" y="31044"/>
                  </a:lnTo>
                  <a:lnTo>
                    <a:pt x="36786" y="30829"/>
                  </a:lnTo>
                  <a:lnTo>
                    <a:pt x="36847" y="30706"/>
                  </a:lnTo>
                  <a:lnTo>
                    <a:pt x="36939" y="30676"/>
                  </a:lnTo>
                  <a:lnTo>
                    <a:pt x="37031" y="30614"/>
                  </a:lnTo>
                  <a:lnTo>
                    <a:pt x="37031" y="30553"/>
                  </a:lnTo>
                  <a:lnTo>
                    <a:pt x="36939" y="30583"/>
                  </a:lnTo>
                  <a:lnTo>
                    <a:pt x="36847" y="30583"/>
                  </a:lnTo>
                  <a:lnTo>
                    <a:pt x="36847" y="30491"/>
                  </a:lnTo>
                  <a:lnTo>
                    <a:pt x="36939" y="30461"/>
                  </a:lnTo>
                  <a:lnTo>
                    <a:pt x="36970" y="30369"/>
                  </a:lnTo>
                  <a:lnTo>
                    <a:pt x="36755" y="30338"/>
                  </a:lnTo>
                  <a:lnTo>
                    <a:pt x="36755" y="30246"/>
                  </a:lnTo>
                  <a:lnTo>
                    <a:pt x="36878" y="30246"/>
                  </a:lnTo>
                  <a:lnTo>
                    <a:pt x="36970" y="30123"/>
                  </a:lnTo>
                  <a:lnTo>
                    <a:pt x="36970" y="29939"/>
                  </a:lnTo>
                  <a:lnTo>
                    <a:pt x="37062" y="29847"/>
                  </a:lnTo>
                  <a:lnTo>
                    <a:pt x="36939" y="29754"/>
                  </a:lnTo>
                  <a:lnTo>
                    <a:pt x="36909" y="29632"/>
                  </a:lnTo>
                  <a:close/>
                  <a:moveTo>
                    <a:pt x="36694" y="29662"/>
                  </a:moveTo>
                  <a:lnTo>
                    <a:pt x="36786" y="29601"/>
                  </a:lnTo>
                  <a:lnTo>
                    <a:pt x="36847" y="29693"/>
                  </a:lnTo>
                  <a:lnTo>
                    <a:pt x="36786" y="29816"/>
                  </a:lnTo>
                  <a:lnTo>
                    <a:pt x="36786" y="30000"/>
                  </a:lnTo>
                  <a:lnTo>
                    <a:pt x="36632" y="30031"/>
                  </a:lnTo>
                  <a:lnTo>
                    <a:pt x="36602" y="29939"/>
                  </a:lnTo>
                  <a:lnTo>
                    <a:pt x="36694" y="29847"/>
                  </a:lnTo>
                  <a:lnTo>
                    <a:pt x="36663" y="29816"/>
                  </a:lnTo>
                  <a:lnTo>
                    <a:pt x="36663" y="29662"/>
                  </a:lnTo>
                  <a:close/>
                  <a:moveTo>
                    <a:pt x="37461" y="30062"/>
                  </a:moveTo>
                  <a:lnTo>
                    <a:pt x="37553" y="29877"/>
                  </a:lnTo>
                  <a:lnTo>
                    <a:pt x="37553" y="29693"/>
                  </a:lnTo>
                  <a:lnTo>
                    <a:pt x="37646" y="29601"/>
                  </a:lnTo>
                  <a:lnTo>
                    <a:pt x="37830" y="29601"/>
                  </a:lnTo>
                  <a:lnTo>
                    <a:pt x="37768" y="29509"/>
                  </a:lnTo>
                  <a:lnTo>
                    <a:pt x="37860" y="29386"/>
                  </a:lnTo>
                  <a:lnTo>
                    <a:pt x="37707" y="29325"/>
                  </a:lnTo>
                  <a:lnTo>
                    <a:pt x="37738" y="29048"/>
                  </a:lnTo>
                  <a:lnTo>
                    <a:pt x="37922" y="28833"/>
                  </a:lnTo>
                  <a:lnTo>
                    <a:pt x="37953" y="28311"/>
                  </a:lnTo>
                  <a:lnTo>
                    <a:pt x="38045" y="28096"/>
                  </a:lnTo>
                  <a:lnTo>
                    <a:pt x="38106" y="28188"/>
                  </a:lnTo>
                  <a:lnTo>
                    <a:pt x="38106" y="28342"/>
                  </a:lnTo>
                  <a:lnTo>
                    <a:pt x="38321" y="28465"/>
                  </a:lnTo>
                  <a:lnTo>
                    <a:pt x="38413" y="28588"/>
                  </a:lnTo>
                  <a:lnTo>
                    <a:pt x="38475" y="29202"/>
                  </a:lnTo>
                  <a:lnTo>
                    <a:pt x="38382" y="29447"/>
                  </a:lnTo>
                  <a:lnTo>
                    <a:pt x="38290" y="29386"/>
                  </a:lnTo>
                  <a:lnTo>
                    <a:pt x="38321" y="29018"/>
                  </a:lnTo>
                  <a:lnTo>
                    <a:pt x="38260" y="28649"/>
                  </a:lnTo>
                  <a:lnTo>
                    <a:pt x="38229" y="28803"/>
                  </a:lnTo>
                  <a:lnTo>
                    <a:pt x="38229" y="29386"/>
                  </a:lnTo>
                  <a:lnTo>
                    <a:pt x="38168" y="29478"/>
                  </a:lnTo>
                  <a:lnTo>
                    <a:pt x="38168" y="29632"/>
                  </a:lnTo>
                  <a:lnTo>
                    <a:pt x="38106" y="29693"/>
                  </a:lnTo>
                  <a:lnTo>
                    <a:pt x="37983" y="29632"/>
                  </a:lnTo>
                  <a:lnTo>
                    <a:pt x="37922" y="29877"/>
                  </a:lnTo>
                  <a:lnTo>
                    <a:pt x="37707" y="30031"/>
                  </a:lnTo>
                  <a:lnTo>
                    <a:pt x="37553" y="30154"/>
                  </a:lnTo>
                  <a:lnTo>
                    <a:pt x="37461" y="30031"/>
                  </a:lnTo>
                  <a:close/>
                  <a:moveTo>
                    <a:pt x="37031" y="28158"/>
                  </a:moveTo>
                  <a:lnTo>
                    <a:pt x="37277" y="28127"/>
                  </a:lnTo>
                  <a:lnTo>
                    <a:pt x="37431" y="28219"/>
                  </a:lnTo>
                  <a:lnTo>
                    <a:pt x="37431" y="28342"/>
                  </a:lnTo>
                  <a:lnTo>
                    <a:pt x="37369" y="28434"/>
                  </a:lnTo>
                  <a:lnTo>
                    <a:pt x="37400" y="28557"/>
                  </a:lnTo>
                  <a:lnTo>
                    <a:pt x="37461" y="28465"/>
                  </a:lnTo>
                  <a:lnTo>
                    <a:pt x="37615" y="28403"/>
                  </a:lnTo>
                  <a:lnTo>
                    <a:pt x="37768" y="28557"/>
                  </a:lnTo>
                  <a:lnTo>
                    <a:pt x="37768" y="28680"/>
                  </a:lnTo>
                  <a:lnTo>
                    <a:pt x="37615" y="28710"/>
                  </a:lnTo>
                  <a:lnTo>
                    <a:pt x="37676" y="28803"/>
                  </a:lnTo>
                  <a:lnTo>
                    <a:pt x="37584" y="28895"/>
                  </a:lnTo>
                  <a:lnTo>
                    <a:pt x="37461" y="28864"/>
                  </a:lnTo>
                  <a:lnTo>
                    <a:pt x="37338" y="28680"/>
                  </a:lnTo>
                  <a:lnTo>
                    <a:pt x="37154" y="28526"/>
                  </a:lnTo>
                  <a:lnTo>
                    <a:pt x="37154" y="28557"/>
                  </a:lnTo>
                  <a:lnTo>
                    <a:pt x="37369" y="28864"/>
                  </a:lnTo>
                  <a:lnTo>
                    <a:pt x="37369" y="29018"/>
                  </a:lnTo>
                  <a:lnTo>
                    <a:pt x="37523" y="29018"/>
                  </a:lnTo>
                  <a:lnTo>
                    <a:pt x="37615" y="29171"/>
                  </a:lnTo>
                  <a:lnTo>
                    <a:pt x="37523" y="29232"/>
                  </a:lnTo>
                  <a:lnTo>
                    <a:pt x="37523" y="29478"/>
                  </a:lnTo>
                  <a:lnTo>
                    <a:pt x="37431" y="29509"/>
                  </a:lnTo>
                  <a:lnTo>
                    <a:pt x="37277" y="29325"/>
                  </a:lnTo>
                  <a:lnTo>
                    <a:pt x="37277" y="29171"/>
                  </a:lnTo>
                  <a:lnTo>
                    <a:pt x="37093" y="28803"/>
                  </a:lnTo>
                  <a:lnTo>
                    <a:pt x="37031" y="28956"/>
                  </a:lnTo>
                  <a:lnTo>
                    <a:pt x="37154" y="29202"/>
                  </a:lnTo>
                  <a:lnTo>
                    <a:pt x="37154" y="29386"/>
                  </a:lnTo>
                  <a:lnTo>
                    <a:pt x="37031" y="29509"/>
                  </a:lnTo>
                  <a:lnTo>
                    <a:pt x="36909" y="29509"/>
                  </a:lnTo>
                  <a:lnTo>
                    <a:pt x="36755" y="29325"/>
                  </a:lnTo>
                  <a:lnTo>
                    <a:pt x="36847" y="29202"/>
                  </a:lnTo>
                  <a:lnTo>
                    <a:pt x="36755" y="29140"/>
                  </a:lnTo>
                  <a:lnTo>
                    <a:pt x="36786" y="28956"/>
                  </a:lnTo>
                  <a:lnTo>
                    <a:pt x="36694" y="28741"/>
                  </a:lnTo>
                  <a:lnTo>
                    <a:pt x="36786" y="28588"/>
                  </a:lnTo>
                  <a:lnTo>
                    <a:pt x="36847" y="28680"/>
                  </a:lnTo>
                  <a:lnTo>
                    <a:pt x="36939" y="28588"/>
                  </a:lnTo>
                  <a:lnTo>
                    <a:pt x="36816" y="28526"/>
                  </a:lnTo>
                  <a:lnTo>
                    <a:pt x="36816" y="28311"/>
                  </a:lnTo>
                  <a:lnTo>
                    <a:pt x="36878" y="28127"/>
                  </a:lnTo>
                  <a:lnTo>
                    <a:pt x="36970" y="28311"/>
                  </a:lnTo>
                  <a:lnTo>
                    <a:pt x="37031" y="28281"/>
                  </a:lnTo>
                  <a:lnTo>
                    <a:pt x="37062" y="28188"/>
                  </a:lnTo>
                  <a:close/>
                  <a:moveTo>
                    <a:pt x="37093" y="28004"/>
                  </a:moveTo>
                  <a:lnTo>
                    <a:pt x="37216" y="27851"/>
                  </a:lnTo>
                  <a:lnTo>
                    <a:pt x="37277" y="27943"/>
                  </a:lnTo>
                  <a:lnTo>
                    <a:pt x="37154" y="28035"/>
                  </a:lnTo>
                  <a:close/>
                  <a:moveTo>
                    <a:pt x="12344" y="17779"/>
                  </a:moveTo>
                  <a:lnTo>
                    <a:pt x="12313" y="17718"/>
                  </a:lnTo>
                  <a:lnTo>
                    <a:pt x="12375" y="17626"/>
                  </a:lnTo>
                  <a:lnTo>
                    <a:pt x="12436" y="17748"/>
                  </a:lnTo>
                  <a:close/>
                  <a:moveTo>
                    <a:pt x="12344" y="17902"/>
                  </a:moveTo>
                  <a:lnTo>
                    <a:pt x="12436" y="17963"/>
                  </a:lnTo>
                  <a:lnTo>
                    <a:pt x="12436" y="18117"/>
                  </a:lnTo>
                  <a:lnTo>
                    <a:pt x="12651" y="18332"/>
                  </a:lnTo>
                  <a:lnTo>
                    <a:pt x="12620" y="18485"/>
                  </a:lnTo>
                  <a:lnTo>
                    <a:pt x="12344" y="18240"/>
                  </a:lnTo>
                  <a:lnTo>
                    <a:pt x="12313" y="18086"/>
                  </a:lnTo>
                  <a:lnTo>
                    <a:pt x="12252" y="17963"/>
                  </a:lnTo>
                  <a:cubicBezTo>
                    <a:pt x="12282" y="17933"/>
                    <a:pt x="12313" y="17902"/>
                    <a:pt x="12344" y="17902"/>
                  </a:cubicBezTo>
                  <a:close/>
                  <a:moveTo>
                    <a:pt x="20941" y="15108"/>
                  </a:moveTo>
                  <a:lnTo>
                    <a:pt x="20849" y="15292"/>
                  </a:lnTo>
                  <a:lnTo>
                    <a:pt x="20819" y="15660"/>
                  </a:lnTo>
                  <a:lnTo>
                    <a:pt x="20696" y="15599"/>
                  </a:lnTo>
                  <a:lnTo>
                    <a:pt x="20696" y="15476"/>
                  </a:lnTo>
                  <a:lnTo>
                    <a:pt x="20573" y="15415"/>
                  </a:lnTo>
                  <a:lnTo>
                    <a:pt x="20389" y="15476"/>
                  </a:lnTo>
                  <a:lnTo>
                    <a:pt x="20205" y="15353"/>
                  </a:lnTo>
                  <a:lnTo>
                    <a:pt x="20205" y="15261"/>
                  </a:lnTo>
                  <a:lnTo>
                    <a:pt x="20634" y="14801"/>
                  </a:lnTo>
                  <a:lnTo>
                    <a:pt x="20849" y="14709"/>
                  </a:lnTo>
                  <a:lnTo>
                    <a:pt x="20911" y="14770"/>
                  </a:lnTo>
                  <a:lnTo>
                    <a:pt x="20911" y="15108"/>
                  </a:lnTo>
                  <a:close/>
                  <a:moveTo>
                    <a:pt x="21064" y="15108"/>
                  </a:moveTo>
                  <a:lnTo>
                    <a:pt x="21156" y="15016"/>
                  </a:lnTo>
                  <a:lnTo>
                    <a:pt x="21156" y="14924"/>
                  </a:lnTo>
                  <a:lnTo>
                    <a:pt x="21064" y="14831"/>
                  </a:lnTo>
                  <a:lnTo>
                    <a:pt x="21064" y="14709"/>
                  </a:lnTo>
                  <a:lnTo>
                    <a:pt x="20911" y="14555"/>
                  </a:lnTo>
                  <a:lnTo>
                    <a:pt x="21034" y="14494"/>
                  </a:lnTo>
                  <a:lnTo>
                    <a:pt x="21341" y="14463"/>
                  </a:lnTo>
                  <a:lnTo>
                    <a:pt x="21648" y="14647"/>
                  </a:lnTo>
                  <a:lnTo>
                    <a:pt x="21648" y="14770"/>
                  </a:lnTo>
                  <a:lnTo>
                    <a:pt x="21463" y="14831"/>
                  </a:lnTo>
                  <a:lnTo>
                    <a:pt x="21126" y="15138"/>
                  </a:lnTo>
                  <a:lnTo>
                    <a:pt x="21034" y="15108"/>
                  </a:lnTo>
                  <a:close/>
                  <a:moveTo>
                    <a:pt x="22661" y="14064"/>
                  </a:moveTo>
                  <a:lnTo>
                    <a:pt x="22722" y="14002"/>
                  </a:lnTo>
                  <a:lnTo>
                    <a:pt x="22937" y="14002"/>
                  </a:lnTo>
                  <a:lnTo>
                    <a:pt x="22999" y="14125"/>
                  </a:lnTo>
                  <a:lnTo>
                    <a:pt x="22968" y="14248"/>
                  </a:lnTo>
                  <a:lnTo>
                    <a:pt x="22876" y="14248"/>
                  </a:lnTo>
                  <a:close/>
                  <a:moveTo>
                    <a:pt x="31105" y="22047"/>
                  </a:moveTo>
                  <a:lnTo>
                    <a:pt x="31167" y="21955"/>
                  </a:lnTo>
                  <a:lnTo>
                    <a:pt x="31289" y="21986"/>
                  </a:lnTo>
                  <a:lnTo>
                    <a:pt x="31228" y="22078"/>
                  </a:lnTo>
                  <a:close/>
                  <a:moveTo>
                    <a:pt x="30307" y="24504"/>
                  </a:moveTo>
                  <a:lnTo>
                    <a:pt x="30430" y="24412"/>
                  </a:lnTo>
                  <a:lnTo>
                    <a:pt x="30552" y="24473"/>
                  </a:lnTo>
                  <a:close/>
                  <a:moveTo>
                    <a:pt x="32118" y="24074"/>
                  </a:moveTo>
                  <a:lnTo>
                    <a:pt x="32303" y="23982"/>
                  </a:lnTo>
                  <a:lnTo>
                    <a:pt x="32426" y="23982"/>
                  </a:lnTo>
                  <a:lnTo>
                    <a:pt x="32272" y="24166"/>
                  </a:lnTo>
                  <a:lnTo>
                    <a:pt x="32118" y="24197"/>
                  </a:lnTo>
                  <a:lnTo>
                    <a:pt x="32118" y="24074"/>
                  </a:lnTo>
                  <a:close/>
                  <a:moveTo>
                    <a:pt x="30798" y="22385"/>
                  </a:moveTo>
                  <a:lnTo>
                    <a:pt x="30798" y="22262"/>
                  </a:lnTo>
                  <a:lnTo>
                    <a:pt x="30921" y="22262"/>
                  </a:lnTo>
                  <a:lnTo>
                    <a:pt x="30921" y="22385"/>
                  </a:lnTo>
                  <a:lnTo>
                    <a:pt x="30767" y="22354"/>
                  </a:lnTo>
                  <a:close/>
                  <a:moveTo>
                    <a:pt x="30982" y="23030"/>
                  </a:moveTo>
                  <a:lnTo>
                    <a:pt x="30982" y="22784"/>
                  </a:lnTo>
                  <a:lnTo>
                    <a:pt x="31105" y="22692"/>
                  </a:lnTo>
                  <a:lnTo>
                    <a:pt x="31197" y="22754"/>
                  </a:lnTo>
                  <a:lnTo>
                    <a:pt x="31197" y="22876"/>
                  </a:lnTo>
                  <a:lnTo>
                    <a:pt x="31320" y="22876"/>
                  </a:lnTo>
                  <a:lnTo>
                    <a:pt x="31351" y="22999"/>
                  </a:lnTo>
                  <a:lnTo>
                    <a:pt x="31228" y="23061"/>
                  </a:lnTo>
                  <a:close/>
                  <a:moveTo>
                    <a:pt x="29662" y="23705"/>
                  </a:moveTo>
                  <a:lnTo>
                    <a:pt x="29785" y="23675"/>
                  </a:lnTo>
                  <a:lnTo>
                    <a:pt x="29846" y="23613"/>
                  </a:lnTo>
                  <a:lnTo>
                    <a:pt x="29877" y="23552"/>
                  </a:lnTo>
                  <a:lnTo>
                    <a:pt x="30153" y="23306"/>
                  </a:lnTo>
                  <a:lnTo>
                    <a:pt x="30307" y="23245"/>
                  </a:lnTo>
                  <a:lnTo>
                    <a:pt x="30491" y="23061"/>
                  </a:lnTo>
                  <a:lnTo>
                    <a:pt x="30552" y="23030"/>
                  </a:lnTo>
                  <a:lnTo>
                    <a:pt x="30706" y="22846"/>
                  </a:lnTo>
                  <a:lnTo>
                    <a:pt x="30737" y="22907"/>
                  </a:lnTo>
                  <a:lnTo>
                    <a:pt x="30706" y="22999"/>
                  </a:lnTo>
                  <a:lnTo>
                    <a:pt x="30767" y="23061"/>
                  </a:lnTo>
                  <a:lnTo>
                    <a:pt x="30675" y="23153"/>
                  </a:lnTo>
                  <a:lnTo>
                    <a:pt x="30491" y="23214"/>
                  </a:lnTo>
                  <a:lnTo>
                    <a:pt x="30276" y="23490"/>
                  </a:lnTo>
                  <a:lnTo>
                    <a:pt x="30123" y="23552"/>
                  </a:lnTo>
                  <a:lnTo>
                    <a:pt x="30153" y="23644"/>
                  </a:lnTo>
                  <a:lnTo>
                    <a:pt x="30092" y="23736"/>
                  </a:lnTo>
                  <a:lnTo>
                    <a:pt x="29908" y="23705"/>
                  </a:lnTo>
                  <a:lnTo>
                    <a:pt x="29816" y="23767"/>
                  </a:lnTo>
                  <a:lnTo>
                    <a:pt x="29662" y="23767"/>
                  </a:lnTo>
                  <a:lnTo>
                    <a:pt x="29662" y="23705"/>
                  </a:lnTo>
                  <a:close/>
                  <a:moveTo>
                    <a:pt x="29631" y="23398"/>
                  </a:moveTo>
                  <a:lnTo>
                    <a:pt x="29846" y="23214"/>
                  </a:lnTo>
                  <a:lnTo>
                    <a:pt x="29846" y="23337"/>
                  </a:lnTo>
                  <a:lnTo>
                    <a:pt x="29693" y="23429"/>
                  </a:lnTo>
                  <a:cubicBezTo>
                    <a:pt x="29662" y="23429"/>
                    <a:pt x="29631" y="23398"/>
                    <a:pt x="29601" y="23398"/>
                  </a:cubicBezTo>
                  <a:close/>
                  <a:moveTo>
                    <a:pt x="30030" y="22999"/>
                  </a:moveTo>
                  <a:lnTo>
                    <a:pt x="30276" y="22754"/>
                  </a:lnTo>
                  <a:lnTo>
                    <a:pt x="30276" y="22661"/>
                  </a:lnTo>
                  <a:lnTo>
                    <a:pt x="30368" y="22539"/>
                  </a:lnTo>
                  <a:lnTo>
                    <a:pt x="30460" y="22539"/>
                  </a:lnTo>
                  <a:lnTo>
                    <a:pt x="30522" y="22631"/>
                  </a:lnTo>
                  <a:lnTo>
                    <a:pt x="30399" y="22723"/>
                  </a:lnTo>
                  <a:lnTo>
                    <a:pt x="30338" y="22846"/>
                  </a:lnTo>
                  <a:lnTo>
                    <a:pt x="30153" y="22999"/>
                  </a:lnTo>
                  <a:lnTo>
                    <a:pt x="30153" y="23061"/>
                  </a:lnTo>
                  <a:lnTo>
                    <a:pt x="30061" y="23061"/>
                  </a:lnTo>
                  <a:lnTo>
                    <a:pt x="30030" y="22999"/>
                  </a:lnTo>
                  <a:close/>
                  <a:moveTo>
                    <a:pt x="30276" y="21924"/>
                  </a:moveTo>
                  <a:lnTo>
                    <a:pt x="30368" y="21832"/>
                  </a:lnTo>
                  <a:lnTo>
                    <a:pt x="30491" y="21863"/>
                  </a:lnTo>
                  <a:lnTo>
                    <a:pt x="30460" y="21955"/>
                  </a:lnTo>
                  <a:lnTo>
                    <a:pt x="30491" y="22047"/>
                  </a:lnTo>
                  <a:lnTo>
                    <a:pt x="30430" y="22139"/>
                  </a:lnTo>
                  <a:close/>
                  <a:moveTo>
                    <a:pt x="20327" y="10410"/>
                  </a:moveTo>
                  <a:lnTo>
                    <a:pt x="20450" y="10410"/>
                  </a:lnTo>
                  <a:lnTo>
                    <a:pt x="20573" y="10410"/>
                  </a:lnTo>
                  <a:lnTo>
                    <a:pt x="20450" y="10533"/>
                  </a:lnTo>
                  <a:close/>
                  <a:moveTo>
                    <a:pt x="17134" y="13880"/>
                  </a:moveTo>
                  <a:lnTo>
                    <a:pt x="17257" y="13665"/>
                  </a:lnTo>
                  <a:lnTo>
                    <a:pt x="17226" y="13480"/>
                  </a:lnTo>
                  <a:lnTo>
                    <a:pt x="17042" y="13388"/>
                  </a:lnTo>
                  <a:lnTo>
                    <a:pt x="17073" y="13173"/>
                  </a:lnTo>
                  <a:lnTo>
                    <a:pt x="17011" y="12897"/>
                  </a:lnTo>
                  <a:lnTo>
                    <a:pt x="16827" y="12743"/>
                  </a:lnTo>
                  <a:lnTo>
                    <a:pt x="16581" y="12743"/>
                  </a:lnTo>
                  <a:lnTo>
                    <a:pt x="16520" y="12897"/>
                  </a:lnTo>
                  <a:lnTo>
                    <a:pt x="16336" y="12897"/>
                  </a:lnTo>
                  <a:lnTo>
                    <a:pt x="16182" y="12682"/>
                  </a:lnTo>
                  <a:lnTo>
                    <a:pt x="16182" y="12498"/>
                  </a:lnTo>
                  <a:lnTo>
                    <a:pt x="16551" y="12129"/>
                  </a:lnTo>
                  <a:lnTo>
                    <a:pt x="16704" y="11822"/>
                  </a:lnTo>
                  <a:lnTo>
                    <a:pt x="16796" y="11822"/>
                  </a:lnTo>
                  <a:lnTo>
                    <a:pt x="16796" y="12129"/>
                  </a:lnTo>
                  <a:lnTo>
                    <a:pt x="16704" y="12221"/>
                  </a:lnTo>
                  <a:lnTo>
                    <a:pt x="16919" y="12314"/>
                  </a:lnTo>
                  <a:lnTo>
                    <a:pt x="16919" y="12406"/>
                  </a:lnTo>
                  <a:lnTo>
                    <a:pt x="17103" y="12436"/>
                  </a:lnTo>
                  <a:lnTo>
                    <a:pt x="17195" y="12375"/>
                  </a:lnTo>
                  <a:lnTo>
                    <a:pt x="17502" y="12406"/>
                  </a:lnTo>
                  <a:lnTo>
                    <a:pt x="17656" y="12559"/>
                  </a:lnTo>
                  <a:lnTo>
                    <a:pt x="17656" y="12651"/>
                  </a:lnTo>
                  <a:lnTo>
                    <a:pt x="17564" y="12743"/>
                  </a:lnTo>
                  <a:lnTo>
                    <a:pt x="17656" y="12958"/>
                  </a:lnTo>
                  <a:lnTo>
                    <a:pt x="17840" y="13050"/>
                  </a:lnTo>
                  <a:lnTo>
                    <a:pt x="17840" y="13235"/>
                  </a:lnTo>
                  <a:lnTo>
                    <a:pt x="18147" y="13511"/>
                  </a:lnTo>
                  <a:lnTo>
                    <a:pt x="18178" y="13665"/>
                  </a:lnTo>
                  <a:lnTo>
                    <a:pt x="18055" y="13757"/>
                  </a:lnTo>
                  <a:lnTo>
                    <a:pt x="17840" y="13634"/>
                  </a:lnTo>
                  <a:lnTo>
                    <a:pt x="17748" y="13665"/>
                  </a:lnTo>
                  <a:lnTo>
                    <a:pt x="17687" y="13757"/>
                  </a:lnTo>
                  <a:lnTo>
                    <a:pt x="17502" y="13757"/>
                  </a:lnTo>
                  <a:lnTo>
                    <a:pt x="17287" y="13941"/>
                  </a:lnTo>
                  <a:lnTo>
                    <a:pt x="17134" y="13880"/>
                  </a:lnTo>
                  <a:close/>
                  <a:moveTo>
                    <a:pt x="16029" y="19499"/>
                  </a:moveTo>
                  <a:lnTo>
                    <a:pt x="16213" y="19499"/>
                  </a:lnTo>
                  <a:lnTo>
                    <a:pt x="16428" y="19560"/>
                  </a:lnTo>
                  <a:lnTo>
                    <a:pt x="16581" y="19560"/>
                  </a:lnTo>
                  <a:lnTo>
                    <a:pt x="16704" y="19622"/>
                  </a:lnTo>
                  <a:lnTo>
                    <a:pt x="16888" y="19437"/>
                  </a:lnTo>
                  <a:lnTo>
                    <a:pt x="17134" y="19376"/>
                  </a:lnTo>
                  <a:lnTo>
                    <a:pt x="17134" y="19529"/>
                  </a:lnTo>
                  <a:lnTo>
                    <a:pt x="17318" y="19652"/>
                  </a:lnTo>
                  <a:lnTo>
                    <a:pt x="17318" y="19775"/>
                  </a:lnTo>
                  <a:lnTo>
                    <a:pt x="17165" y="20021"/>
                  </a:lnTo>
                  <a:lnTo>
                    <a:pt x="17103" y="20205"/>
                  </a:lnTo>
                  <a:lnTo>
                    <a:pt x="16858" y="20205"/>
                  </a:lnTo>
                  <a:lnTo>
                    <a:pt x="16704" y="20144"/>
                  </a:lnTo>
                  <a:lnTo>
                    <a:pt x="16581" y="20266"/>
                  </a:lnTo>
                  <a:lnTo>
                    <a:pt x="16428" y="20144"/>
                  </a:lnTo>
                  <a:lnTo>
                    <a:pt x="16243" y="20113"/>
                  </a:lnTo>
                  <a:lnTo>
                    <a:pt x="16090" y="19806"/>
                  </a:lnTo>
                  <a:lnTo>
                    <a:pt x="15998" y="19499"/>
                  </a:lnTo>
                  <a:close/>
                  <a:moveTo>
                    <a:pt x="26991" y="22017"/>
                  </a:moveTo>
                  <a:lnTo>
                    <a:pt x="27206" y="21771"/>
                  </a:lnTo>
                  <a:lnTo>
                    <a:pt x="27328" y="21771"/>
                  </a:lnTo>
                  <a:lnTo>
                    <a:pt x="27328" y="21894"/>
                  </a:lnTo>
                  <a:lnTo>
                    <a:pt x="27113" y="22047"/>
                  </a:lnTo>
                  <a:lnTo>
                    <a:pt x="26960" y="22047"/>
                  </a:lnTo>
                  <a:close/>
                  <a:moveTo>
                    <a:pt x="25240" y="23214"/>
                  </a:moveTo>
                  <a:lnTo>
                    <a:pt x="25363" y="23183"/>
                  </a:lnTo>
                  <a:lnTo>
                    <a:pt x="25486" y="23214"/>
                  </a:lnTo>
                  <a:lnTo>
                    <a:pt x="25363" y="23276"/>
                  </a:lnTo>
                  <a:close/>
                  <a:moveTo>
                    <a:pt x="25240" y="24596"/>
                  </a:moveTo>
                  <a:lnTo>
                    <a:pt x="25302" y="24596"/>
                  </a:lnTo>
                  <a:lnTo>
                    <a:pt x="25425" y="24596"/>
                  </a:lnTo>
                  <a:lnTo>
                    <a:pt x="25425" y="24719"/>
                  </a:lnTo>
                  <a:lnTo>
                    <a:pt x="25302" y="24811"/>
                  </a:lnTo>
                  <a:lnTo>
                    <a:pt x="25210" y="24749"/>
                  </a:lnTo>
                  <a:lnTo>
                    <a:pt x="25240" y="24596"/>
                  </a:lnTo>
                  <a:close/>
                  <a:moveTo>
                    <a:pt x="24565" y="25394"/>
                  </a:moveTo>
                  <a:lnTo>
                    <a:pt x="24534" y="25333"/>
                  </a:lnTo>
                  <a:lnTo>
                    <a:pt x="24596" y="25271"/>
                  </a:lnTo>
                  <a:lnTo>
                    <a:pt x="24688" y="25302"/>
                  </a:lnTo>
                  <a:lnTo>
                    <a:pt x="24780" y="25241"/>
                  </a:lnTo>
                  <a:lnTo>
                    <a:pt x="24872" y="25271"/>
                  </a:lnTo>
                  <a:lnTo>
                    <a:pt x="24964" y="25149"/>
                  </a:lnTo>
                  <a:lnTo>
                    <a:pt x="24903" y="25056"/>
                  </a:lnTo>
                  <a:lnTo>
                    <a:pt x="24964" y="24964"/>
                  </a:lnTo>
                  <a:lnTo>
                    <a:pt x="25118" y="24903"/>
                  </a:lnTo>
                  <a:lnTo>
                    <a:pt x="25240" y="24964"/>
                  </a:lnTo>
                  <a:lnTo>
                    <a:pt x="25210" y="25087"/>
                  </a:lnTo>
                  <a:lnTo>
                    <a:pt x="25271" y="25087"/>
                  </a:lnTo>
                  <a:lnTo>
                    <a:pt x="25302" y="25026"/>
                  </a:lnTo>
                  <a:lnTo>
                    <a:pt x="25425" y="24995"/>
                  </a:lnTo>
                  <a:lnTo>
                    <a:pt x="25486" y="25118"/>
                  </a:lnTo>
                  <a:lnTo>
                    <a:pt x="25394" y="25179"/>
                  </a:lnTo>
                  <a:lnTo>
                    <a:pt x="25332" y="25302"/>
                  </a:lnTo>
                  <a:lnTo>
                    <a:pt x="25425" y="25333"/>
                  </a:lnTo>
                  <a:lnTo>
                    <a:pt x="25486" y="25456"/>
                  </a:lnTo>
                  <a:lnTo>
                    <a:pt x="25363" y="25486"/>
                  </a:lnTo>
                  <a:lnTo>
                    <a:pt x="25271" y="25425"/>
                  </a:lnTo>
                  <a:lnTo>
                    <a:pt x="25148" y="25548"/>
                  </a:lnTo>
                  <a:lnTo>
                    <a:pt x="25056" y="25548"/>
                  </a:lnTo>
                  <a:lnTo>
                    <a:pt x="25025" y="25425"/>
                  </a:lnTo>
                  <a:lnTo>
                    <a:pt x="24872" y="25578"/>
                  </a:lnTo>
                  <a:lnTo>
                    <a:pt x="24749" y="25578"/>
                  </a:lnTo>
                  <a:lnTo>
                    <a:pt x="24565" y="25394"/>
                  </a:lnTo>
                  <a:close/>
                  <a:moveTo>
                    <a:pt x="22845" y="27114"/>
                  </a:moveTo>
                  <a:lnTo>
                    <a:pt x="22815" y="27206"/>
                  </a:lnTo>
                  <a:lnTo>
                    <a:pt x="22692" y="27237"/>
                  </a:lnTo>
                  <a:lnTo>
                    <a:pt x="22600" y="27175"/>
                  </a:lnTo>
                  <a:lnTo>
                    <a:pt x="22600" y="27022"/>
                  </a:lnTo>
                  <a:lnTo>
                    <a:pt x="22692" y="26930"/>
                  </a:lnTo>
                  <a:lnTo>
                    <a:pt x="22722" y="26745"/>
                  </a:lnTo>
                  <a:lnTo>
                    <a:pt x="22722" y="26561"/>
                  </a:lnTo>
                  <a:lnTo>
                    <a:pt x="22661" y="26469"/>
                  </a:lnTo>
                  <a:lnTo>
                    <a:pt x="22692" y="26377"/>
                  </a:lnTo>
                  <a:lnTo>
                    <a:pt x="22907" y="26193"/>
                  </a:lnTo>
                  <a:lnTo>
                    <a:pt x="23275" y="26008"/>
                  </a:lnTo>
                  <a:lnTo>
                    <a:pt x="23490" y="26008"/>
                  </a:lnTo>
                  <a:lnTo>
                    <a:pt x="23552" y="26039"/>
                  </a:lnTo>
                  <a:lnTo>
                    <a:pt x="23552" y="26346"/>
                  </a:lnTo>
                  <a:lnTo>
                    <a:pt x="23613" y="26377"/>
                  </a:lnTo>
                  <a:lnTo>
                    <a:pt x="23736" y="26223"/>
                  </a:lnTo>
                  <a:lnTo>
                    <a:pt x="23705" y="26070"/>
                  </a:lnTo>
                  <a:lnTo>
                    <a:pt x="23736" y="26039"/>
                  </a:lnTo>
                  <a:lnTo>
                    <a:pt x="23859" y="26100"/>
                  </a:lnTo>
                  <a:lnTo>
                    <a:pt x="23889" y="25978"/>
                  </a:lnTo>
                  <a:lnTo>
                    <a:pt x="23766" y="25886"/>
                  </a:lnTo>
                  <a:lnTo>
                    <a:pt x="23705" y="25793"/>
                  </a:lnTo>
                  <a:lnTo>
                    <a:pt x="23859" y="25640"/>
                  </a:lnTo>
                  <a:lnTo>
                    <a:pt x="23981" y="25640"/>
                  </a:lnTo>
                  <a:lnTo>
                    <a:pt x="24074" y="25732"/>
                  </a:lnTo>
                  <a:lnTo>
                    <a:pt x="24074" y="25886"/>
                  </a:lnTo>
                  <a:lnTo>
                    <a:pt x="24012" y="25947"/>
                  </a:lnTo>
                  <a:lnTo>
                    <a:pt x="24012" y="26070"/>
                  </a:lnTo>
                  <a:lnTo>
                    <a:pt x="24104" y="26039"/>
                  </a:lnTo>
                  <a:lnTo>
                    <a:pt x="24196" y="25916"/>
                  </a:lnTo>
                  <a:lnTo>
                    <a:pt x="24258" y="25886"/>
                  </a:lnTo>
                  <a:lnTo>
                    <a:pt x="24350" y="25916"/>
                  </a:lnTo>
                  <a:lnTo>
                    <a:pt x="24381" y="25793"/>
                  </a:lnTo>
                  <a:lnTo>
                    <a:pt x="24319" y="25671"/>
                  </a:lnTo>
                  <a:lnTo>
                    <a:pt x="24411" y="25609"/>
                  </a:lnTo>
                  <a:lnTo>
                    <a:pt x="24534" y="25732"/>
                  </a:lnTo>
                  <a:lnTo>
                    <a:pt x="24534" y="25855"/>
                  </a:lnTo>
                  <a:lnTo>
                    <a:pt x="24473" y="25916"/>
                  </a:lnTo>
                  <a:lnTo>
                    <a:pt x="24473" y="25978"/>
                  </a:lnTo>
                  <a:lnTo>
                    <a:pt x="24565" y="25978"/>
                  </a:lnTo>
                  <a:lnTo>
                    <a:pt x="24718" y="25824"/>
                  </a:lnTo>
                  <a:lnTo>
                    <a:pt x="24872" y="25793"/>
                  </a:lnTo>
                  <a:lnTo>
                    <a:pt x="24964" y="25824"/>
                  </a:lnTo>
                  <a:lnTo>
                    <a:pt x="25025" y="26008"/>
                  </a:lnTo>
                  <a:lnTo>
                    <a:pt x="24903" y="26039"/>
                  </a:lnTo>
                  <a:lnTo>
                    <a:pt x="24749" y="26039"/>
                  </a:lnTo>
                  <a:lnTo>
                    <a:pt x="24749" y="26131"/>
                  </a:lnTo>
                  <a:lnTo>
                    <a:pt x="24810" y="26193"/>
                  </a:lnTo>
                  <a:lnTo>
                    <a:pt x="24872" y="26285"/>
                  </a:lnTo>
                  <a:lnTo>
                    <a:pt x="24780" y="26469"/>
                  </a:lnTo>
                  <a:lnTo>
                    <a:pt x="24626" y="26438"/>
                  </a:lnTo>
                  <a:lnTo>
                    <a:pt x="24596" y="26346"/>
                  </a:lnTo>
                  <a:lnTo>
                    <a:pt x="24503" y="26408"/>
                  </a:lnTo>
                  <a:lnTo>
                    <a:pt x="24381" y="26346"/>
                  </a:lnTo>
                  <a:lnTo>
                    <a:pt x="24258" y="26346"/>
                  </a:lnTo>
                  <a:lnTo>
                    <a:pt x="24196" y="26438"/>
                  </a:lnTo>
                  <a:lnTo>
                    <a:pt x="24350" y="26469"/>
                  </a:lnTo>
                  <a:lnTo>
                    <a:pt x="24411" y="26622"/>
                  </a:lnTo>
                  <a:lnTo>
                    <a:pt x="24319" y="26776"/>
                  </a:lnTo>
                  <a:lnTo>
                    <a:pt x="24196" y="26776"/>
                  </a:lnTo>
                  <a:lnTo>
                    <a:pt x="24104" y="26622"/>
                  </a:lnTo>
                  <a:lnTo>
                    <a:pt x="23889" y="26622"/>
                  </a:lnTo>
                  <a:lnTo>
                    <a:pt x="23766" y="26684"/>
                  </a:lnTo>
                  <a:lnTo>
                    <a:pt x="23951" y="26745"/>
                  </a:lnTo>
                  <a:lnTo>
                    <a:pt x="23981" y="26837"/>
                  </a:lnTo>
                  <a:lnTo>
                    <a:pt x="23889" y="26930"/>
                  </a:lnTo>
                  <a:lnTo>
                    <a:pt x="23766" y="26899"/>
                  </a:lnTo>
                  <a:lnTo>
                    <a:pt x="23613" y="26930"/>
                  </a:lnTo>
                  <a:lnTo>
                    <a:pt x="23521" y="26899"/>
                  </a:lnTo>
                  <a:lnTo>
                    <a:pt x="23459" y="27083"/>
                  </a:lnTo>
                  <a:lnTo>
                    <a:pt x="23367" y="27083"/>
                  </a:lnTo>
                  <a:lnTo>
                    <a:pt x="23275" y="27144"/>
                  </a:lnTo>
                  <a:lnTo>
                    <a:pt x="23337" y="27237"/>
                  </a:lnTo>
                  <a:lnTo>
                    <a:pt x="23152" y="27329"/>
                  </a:lnTo>
                  <a:lnTo>
                    <a:pt x="23152" y="27452"/>
                  </a:lnTo>
                  <a:lnTo>
                    <a:pt x="23029" y="27513"/>
                  </a:lnTo>
                  <a:lnTo>
                    <a:pt x="22968" y="27605"/>
                  </a:lnTo>
                  <a:lnTo>
                    <a:pt x="22815" y="27574"/>
                  </a:lnTo>
                  <a:lnTo>
                    <a:pt x="22815" y="27513"/>
                  </a:lnTo>
                  <a:lnTo>
                    <a:pt x="23122" y="27267"/>
                  </a:lnTo>
                  <a:lnTo>
                    <a:pt x="23122" y="27175"/>
                  </a:lnTo>
                  <a:lnTo>
                    <a:pt x="23214" y="27052"/>
                  </a:lnTo>
                  <a:lnTo>
                    <a:pt x="23152" y="27052"/>
                  </a:lnTo>
                  <a:lnTo>
                    <a:pt x="23029" y="27144"/>
                  </a:lnTo>
                  <a:lnTo>
                    <a:pt x="22968" y="27083"/>
                  </a:lnTo>
                  <a:lnTo>
                    <a:pt x="22999" y="26991"/>
                  </a:lnTo>
                  <a:lnTo>
                    <a:pt x="22815" y="26991"/>
                  </a:lnTo>
                  <a:lnTo>
                    <a:pt x="22722" y="27083"/>
                  </a:lnTo>
                  <a:lnTo>
                    <a:pt x="22815" y="27114"/>
                  </a:lnTo>
                  <a:lnTo>
                    <a:pt x="22845" y="27144"/>
                  </a:lnTo>
                  <a:close/>
                  <a:moveTo>
                    <a:pt x="22507" y="27759"/>
                  </a:moveTo>
                  <a:lnTo>
                    <a:pt x="22630" y="27759"/>
                  </a:lnTo>
                  <a:lnTo>
                    <a:pt x="22569" y="27881"/>
                  </a:lnTo>
                  <a:lnTo>
                    <a:pt x="22507" y="27789"/>
                  </a:lnTo>
                  <a:close/>
                  <a:moveTo>
                    <a:pt x="22047" y="27943"/>
                  </a:moveTo>
                  <a:lnTo>
                    <a:pt x="22170" y="27728"/>
                  </a:lnTo>
                  <a:lnTo>
                    <a:pt x="22507" y="27605"/>
                  </a:lnTo>
                  <a:lnTo>
                    <a:pt x="22200" y="27943"/>
                  </a:lnTo>
                  <a:lnTo>
                    <a:pt x="22047" y="27943"/>
                  </a:lnTo>
                  <a:close/>
                  <a:moveTo>
                    <a:pt x="20911" y="28895"/>
                  </a:moveTo>
                  <a:lnTo>
                    <a:pt x="20849" y="28895"/>
                  </a:lnTo>
                  <a:lnTo>
                    <a:pt x="20849" y="28803"/>
                  </a:lnTo>
                  <a:lnTo>
                    <a:pt x="21034" y="28741"/>
                  </a:lnTo>
                  <a:lnTo>
                    <a:pt x="21003" y="28864"/>
                  </a:lnTo>
                  <a:lnTo>
                    <a:pt x="20911" y="28895"/>
                  </a:lnTo>
                  <a:close/>
                  <a:moveTo>
                    <a:pt x="20297" y="27390"/>
                  </a:moveTo>
                  <a:lnTo>
                    <a:pt x="20481" y="27390"/>
                  </a:lnTo>
                  <a:lnTo>
                    <a:pt x="20573" y="27482"/>
                  </a:lnTo>
                  <a:lnTo>
                    <a:pt x="20450" y="27544"/>
                  </a:lnTo>
                  <a:lnTo>
                    <a:pt x="20297" y="27390"/>
                  </a:lnTo>
                  <a:close/>
                  <a:moveTo>
                    <a:pt x="17103" y="28864"/>
                  </a:moveTo>
                  <a:lnTo>
                    <a:pt x="17165" y="28833"/>
                  </a:lnTo>
                  <a:lnTo>
                    <a:pt x="17195" y="28925"/>
                  </a:lnTo>
                  <a:close/>
                  <a:moveTo>
                    <a:pt x="16919" y="28925"/>
                  </a:moveTo>
                  <a:lnTo>
                    <a:pt x="17011" y="28987"/>
                  </a:lnTo>
                  <a:lnTo>
                    <a:pt x="16919" y="29079"/>
                  </a:lnTo>
                  <a:close/>
                  <a:moveTo>
                    <a:pt x="17656" y="29570"/>
                  </a:moveTo>
                  <a:lnTo>
                    <a:pt x="17656" y="29662"/>
                  </a:lnTo>
                  <a:lnTo>
                    <a:pt x="17595" y="29754"/>
                  </a:lnTo>
                  <a:lnTo>
                    <a:pt x="17564" y="29632"/>
                  </a:lnTo>
                  <a:lnTo>
                    <a:pt x="17656" y="29570"/>
                  </a:lnTo>
                  <a:close/>
                  <a:moveTo>
                    <a:pt x="17502" y="29509"/>
                  </a:moveTo>
                  <a:lnTo>
                    <a:pt x="17625" y="29294"/>
                  </a:lnTo>
                  <a:lnTo>
                    <a:pt x="17625" y="29447"/>
                  </a:lnTo>
                  <a:lnTo>
                    <a:pt x="17533" y="29509"/>
                  </a:lnTo>
                  <a:close/>
                  <a:moveTo>
                    <a:pt x="16827" y="29693"/>
                  </a:moveTo>
                  <a:lnTo>
                    <a:pt x="16919" y="29478"/>
                  </a:lnTo>
                  <a:lnTo>
                    <a:pt x="17103" y="29325"/>
                  </a:lnTo>
                  <a:lnTo>
                    <a:pt x="17103" y="29263"/>
                  </a:lnTo>
                  <a:lnTo>
                    <a:pt x="17318" y="29263"/>
                  </a:lnTo>
                  <a:lnTo>
                    <a:pt x="17195" y="29355"/>
                  </a:lnTo>
                  <a:lnTo>
                    <a:pt x="17165" y="29478"/>
                  </a:lnTo>
                  <a:lnTo>
                    <a:pt x="16950" y="29570"/>
                  </a:lnTo>
                  <a:lnTo>
                    <a:pt x="16827" y="29724"/>
                  </a:lnTo>
                  <a:close/>
                  <a:moveTo>
                    <a:pt x="16612" y="29171"/>
                  </a:moveTo>
                  <a:lnTo>
                    <a:pt x="16551" y="29079"/>
                  </a:lnTo>
                  <a:lnTo>
                    <a:pt x="16581" y="28925"/>
                  </a:lnTo>
                  <a:lnTo>
                    <a:pt x="16704" y="28864"/>
                  </a:lnTo>
                  <a:lnTo>
                    <a:pt x="16827" y="28925"/>
                  </a:lnTo>
                  <a:lnTo>
                    <a:pt x="16735" y="29079"/>
                  </a:lnTo>
                  <a:lnTo>
                    <a:pt x="16735" y="29171"/>
                  </a:lnTo>
                  <a:close/>
                  <a:moveTo>
                    <a:pt x="15814" y="29079"/>
                  </a:moveTo>
                  <a:lnTo>
                    <a:pt x="15875" y="29079"/>
                  </a:lnTo>
                  <a:lnTo>
                    <a:pt x="15967" y="29171"/>
                  </a:lnTo>
                  <a:lnTo>
                    <a:pt x="15844" y="29263"/>
                  </a:lnTo>
                  <a:lnTo>
                    <a:pt x="15783" y="29079"/>
                  </a:lnTo>
                  <a:close/>
                  <a:moveTo>
                    <a:pt x="15261" y="29478"/>
                  </a:moveTo>
                  <a:lnTo>
                    <a:pt x="15199" y="29355"/>
                  </a:lnTo>
                  <a:lnTo>
                    <a:pt x="15353" y="29232"/>
                  </a:lnTo>
                  <a:lnTo>
                    <a:pt x="15384" y="29355"/>
                  </a:lnTo>
                  <a:close/>
                  <a:moveTo>
                    <a:pt x="14677" y="29877"/>
                  </a:moveTo>
                  <a:lnTo>
                    <a:pt x="14831" y="30031"/>
                  </a:lnTo>
                  <a:lnTo>
                    <a:pt x="14708" y="30092"/>
                  </a:lnTo>
                  <a:lnTo>
                    <a:pt x="14585" y="29969"/>
                  </a:lnTo>
                  <a:close/>
                  <a:moveTo>
                    <a:pt x="92" y="32702"/>
                  </a:moveTo>
                  <a:lnTo>
                    <a:pt x="0" y="32856"/>
                  </a:lnTo>
                  <a:lnTo>
                    <a:pt x="154" y="32825"/>
                  </a:lnTo>
                  <a:close/>
                  <a:moveTo>
                    <a:pt x="215" y="32334"/>
                  </a:moveTo>
                  <a:lnTo>
                    <a:pt x="92" y="32426"/>
                  </a:lnTo>
                  <a:lnTo>
                    <a:pt x="184" y="32549"/>
                  </a:lnTo>
                  <a:lnTo>
                    <a:pt x="368" y="32426"/>
                  </a:lnTo>
                  <a:close/>
                  <a:moveTo>
                    <a:pt x="399" y="31965"/>
                  </a:moveTo>
                  <a:lnTo>
                    <a:pt x="522" y="32057"/>
                  </a:lnTo>
                  <a:lnTo>
                    <a:pt x="553" y="31904"/>
                  </a:lnTo>
                  <a:close/>
                  <a:moveTo>
                    <a:pt x="1443" y="32088"/>
                  </a:moveTo>
                  <a:lnTo>
                    <a:pt x="1259" y="31873"/>
                  </a:lnTo>
                  <a:lnTo>
                    <a:pt x="1136" y="31873"/>
                  </a:lnTo>
                  <a:lnTo>
                    <a:pt x="1013" y="31996"/>
                  </a:lnTo>
                  <a:lnTo>
                    <a:pt x="1044" y="32088"/>
                  </a:lnTo>
                  <a:lnTo>
                    <a:pt x="1228" y="32149"/>
                  </a:lnTo>
                  <a:lnTo>
                    <a:pt x="1075" y="32180"/>
                  </a:lnTo>
                  <a:lnTo>
                    <a:pt x="1136" y="32303"/>
                  </a:lnTo>
                  <a:lnTo>
                    <a:pt x="1259" y="32303"/>
                  </a:lnTo>
                  <a:lnTo>
                    <a:pt x="1351" y="32149"/>
                  </a:lnTo>
                  <a:lnTo>
                    <a:pt x="1443" y="32119"/>
                  </a:lnTo>
                  <a:close/>
                  <a:moveTo>
                    <a:pt x="1535" y="32426"/>
                  </a:moveTo>
                  <a:lnTo>
                    <a:pt x="1627" y="32457"/>
                  </a:lnTo>
                  <a:lnTo>
                    <a:pt x="1842" y="32334"/>
                  </a:lnTo>
                  <a:lnTo>
                    <a:pt x="1873" y="32180"/>
                  </a:lnTo>
                  <a:lnTo>
                    <a:pt x="1934" y="32057"/>
                  </a:lnTo>
                  <a:lnTo>
                    <a:pt x="1904" y="32027"/>
                  </a:lnTo>
                  <a:lnTo>
                    <a:pt x="1750" y="32149"/>
                  </a:lnTo>
                  <a:lnTo>
                    <a:pt x="1689" y="32303"/>
                  </a:lnTo>
                  <a:close/>
                  <a:moveTo>
                    <a:pt x="2395" y="32303"/>
                  </a:moveTo>
                  <a:lnTo>
                    <a:pt x="2334" y="32088"/>
                  </a:lnTo>
                  <a:lnTo>
                    <a:pt x="2272" y="32057"/>
                  </a:lnTo>
                  <a:lnTo>
                    <a:pt x="2211" y="32242"/>
                  </a:lnTo>
                  <a:lnTo>
                    <a:pt x="2119" y="32272"/>
                  </a:lnTo>
                  <a:lnTo>
                    <a:pt x="2027" y="32487"/>
                  </a:lnTo>
                  <a:lnTo>
                    <a:pt x="2211" y="32487"/>
                  </a:lnTo>
                  <a:lnTo>
                    <a:pt x="2395" y="32303"/>
                  </a:lnTo>
                  <a:close/>
                  <a:moveTo>
                    <a:pt x="4391" y="32242"/>
                  </a:moveTo>
                  <a:lnTo>
                    <a:pt x="4391" y="32088"/>
                  </a:lnTo>
                  <a:lnTo>
                    <a:pt x="4514" y="32027"/>
                  </a:lnTo>
                  <a:lnTo>
                    <a:pt x="4483" y="31842"/>
                  </a:lnTo>
                  <a:lnTo>
                    <a:pt x="4360" y="31812"/>
                  </a:lnTo>
                  <a:lnTo>
                    <a:pt x="4207" y="31904"/>
                  </a:lnTo>
                  <a:lnTo>
                    <a:pt x="4207" y="32027"/>
                  </a:lnTo>
                  <a:lnTo>
                    <a:pt x="4115" y="32088"/>
                  </a:lnTo>
                  <a:lnTo>
                    <a:pt x="4053" y="32057"/>
                  </a:lnTo>
                  <a:lnTo>
                    <a:pt x="3930" y="32180"/>
                  </a:lnTo>
                  <a:lnTo>
                    <a:pt x="3808" y="32180"/>
                  </a:lnTo>
                  <a:lnTo>
                    <a:pt x="3685" y="32119"/>
                  </a:lnTo>
                  <a:lnTo>
                    <a:pt x="3623" y="32211"/>
                  </a:lnTo>
                  <a:lnTo>
                    <a:pt x="3746" y="32303"/>
                  </a:lnTo>
                  <a:lnTo>
                    <a:pt x="3838" y="32272"/>
                  </a:lnTo>
                  <a:lnTo>
                    <a:pt x="4022" y="32272"/>
                  </a:lnTo>
                  <a:lnTo>
                    <a:pt x="4207" y="32211"/>
                  </a:lnTo>
                  <a:lnTo>
                    <a:pt x="4422" y="32242"/>
                  </a:lnTo>
                  <a:close/>
                  <a:moveTo>
                    <a:pt x="4667" y="32303"/>
                  </a:moveTo>
                  <a:lnTo>
                    <a:pt x="5036" y="32364"/>
                  </a:lnTo>
                  <a:lnTo>
                    <a:pt x="5159" y="32334"/>
                  </a:lnTo>
                  <a:lnTo>
                    <a:pt x="5281" y="32426"/>
                  </a:lnTo>
                  <a:lnTo>
                    <a:pt x="5097" y="32487"/>
                  </a:lnTo>
                  <a:lnTo>
                    <a:pt x="4698" y="32395"/>
                  </a:lnTo>
                  <a:lnTo>
                    <a:pt x="4575" y="32426"/>
                  </a:lnTo>
                  <a:lnTo>
                    <a:pt x="4483" y="32334"/>
                  </a:lnTo>
                  <a:lnTo>
                    <a:pt x="4637" y="32303"/>
                  </a:lnTo>
                  <a:close/>
                  <a:moveTo>
                    <a:pt x="6018" y="32088"/>
                  </a:moveTo>
                  <a:lnTo>
                    <a:pt x="5865" y="31996"/>
                  </a:lnTo>
                  <a:lnTo>
                    <a:pt x="5681" y="32027"/>
                  </a:lnTo>
                  <a:lnTo>
                    <a:pt x="5619" y="32180"/>
                  </a:lnTo>
                  <a:lnTo>
                    <a:pt x="5865" y="32180"/>
                  </a:lnTo>
                  <a:close/>
                  <a:moveTo>
                    <a:pt x="6940" y="32027"/>
                  </a:moveTo>
                  <a:lnTo>
                    <a:pt x="6878" y="31812"/>
                  </a:lnTo>
                  <a:lnTo>
                    <a:pt x="6786" y="31965"/>
                  </a:lnTo>
                  <a:close/>
                  <a:moveTo>
                    <a:pt x="7554" y="31750"/>
                  </a:moveTo>
                  <a:lnTo>
                    <a:pt x="7400" y="31627"/>
                  </a:lnTo>
                  <a:lnTo>
                    <a:pt x="7277" y="31750"/>
                  </a:lnTo>
                  <a:lnTo>
                    <a:pt x="7277" y="31904"/>
                  </a:lnTo>
                  <a:lnTo>
                    <a:pt x="7431" y="31750"/>
                  </a:lnTo>
                  <a:lnTo>
                    <a:pt x="7584" y="31750"/>
                  </a:lnTo>
                  <a:close/>
                  <a:moveTo>
                    <a:pt x="7984" y="31720"/>
                  </a:moveTo>
                  <a:lnTo>
                    <a:pt x="7891" y="31658"/>
                  </a:lnTo>
                  <a:lnTo>
                    <a:pt x="7769" y="31720"/>
                  </a:lnTo>
                  <a:lnTo>
                    <a:pt x="7891" y="31781"/>
                  </a:lnTo>
                  <a:close/>
                  <a:moveTo>
                    <a:pt x="8045" y="31474"/>
                  </a:moveTo>
                  <a:lnTo>
                    <a:pt x="7984" y="31382"/>
                  </a:lnTo>
                  <a:lnTo>
                    <a:pt x="7891" y="31474"/>
                  </a:lnTo>
                  <a:lnTo>
                    <a:pt x="8045" y="31474"/>
                  </a:lnTo>
                  <a:close/>
                  <a:moveTo>
                    <a:pt x="8076" y="31566"/>
                  </a:moveTo>
                  <a:lnTo>
                    <a:pt x="8199" y="31658"/>
                  </a:lnTo>
                  <a:lnTo>
                    <a:pt x="8321" y="31597"/>
                  </a:lnTo>
                  <a:lnTo>
                    <a:pt x="8229" y="31505"/>
                  </a:lnTo>
                  <a:close/>
                  <a:moveTo>
                    <a:pt x="9979" y="30676"/>
                  </a:moveTo>
                  <a:lnTo>
                    <a:pt x="10041" y="30860"/>
                  </a:lnTo>
                  <a:lnTo>
                    <a:pt x="10133" y="30891"/>
                  </a:lnTo>
                  <a:lnTo>
                    <a:pt x="9979" y="30952"/>
                  </a:lnTo>
                  <a:lnTo>
                    <a:pt x="9918" y="31105"/>
                  </a:lnTo>
                  <a:lnTo>
                    <a:pt x="9672" y="31198"/>
                  </a:lnTo>
                  <a:lnTo>
                    <a:pt x="9427" y="31505"/>
                  </a:lnTo>
                  <a:lnTo>
                    <a:pt x="9212" y="31505"/>
                  </a:lnTo>
                  <a:lnTo>
                    <a:pt x="9028" y="31689"/>
                  </a:lnTo>
                  <a:lnTo>
                    <a:pt x="8721" y="31689"/>
                  </a:lnTo>
                  <a:lnTo>
                    <a:pt x="8874" y="31566"/>
                  </a:lnTo>
                  <a:lnTo>
                    <a:pt x="8997" y="31566"/>
                  </a:lnTo>
                  <a:lnTo>
                    <a:pt x="9089" y="31382"/>
                  </a:lnTo>
                  <a:lnTo>
                    <a:pt x="9181" y="31320"/>
                  </a:lnTo>
                  <a:lnTo>
                    <a:pt x="9181" y="31228"/>
                  </a:lnTo>
                  <a:lnTo>
                    <a:pt x="9396" y="31044"/>
                  </a:lnTo>
                  <a:lnTo>
                    <a:pt x="9550" y="31013"/>
                  </a:lnTo>
                  <a:lnTo>
                    <a:pt x="9642" y="30860"/>
                  </a:lnTo>
                  <a:lnTo>
                    <a:pt x="9580" y="30768"/>
                  </a:lnTo>
                  <a:lnTo>
                    <a:pt x="9857" y="30768"/>
                  </a:lnTo>
                  <a:cubicBezTo>
                    <a:pt x="9887" y="30768"/>
                    <a:pt x="9949" y="30737"/>
                    <a:pt x="10010" y="30676"/>
                  </a:cubicBezTo>
                  <a:close/>
                  <a:moveTo>
                    <a:pt x="11361" y="30123"/>
                  </a:moveTo>
                  <a:lnTo>
                    <a:pt x="11238" y="30154"/>
                  </a:lnTo>
                  <a:lnTo>
                    <a:pt x="11054" y="30307"/>
                  </a:lnTo>
                  <a:lnTo>
                    <a:pt x="11054" y="30430"/>
                  </a:lnTo>
                  <a:lnTo>
                    <a:pt x="11208" y="30553"/>
                  </a:lnTo>
                  <a:lnTo>
                    <a:pt x="11146" y="30583"/>
                  </a:lnTo>
                  <a:lnTo>
                    <a:pt x="10962" y="30522"/>
                  </a:lnTo>
                  <a:lnTo>
                    <a:pt x="10809" y="30645"/>
                  </a:lnTo>
                  <a:lnTo>
                    <a:pt x="10809" y="30737"/>
                  </a:lnTo>
                  <a:lnTo>
                    <a:pt x="10747" y="30768"/>
                  </a:lnTo>
                  <a:lnTo>
                    <a:pt x="10594" y="30952"/>
                  </a:lnTo>
                  <a:lnTo>
                    <a:pt x="10501" y="30952"/>
                  </a:lnTo>
                  <a:lnTo>
                    <a:pt x="10317" y="31075"/>
                  </a:lnTo>
                  <a:lnTo>
                    <a:pt x="10164" y="31075"/>
                  </a:lnTo>
                  <a:lnTo>
                    <a:pt x="10041" y="31075"/>
                  </a:lnTo>
                  <a:lnTo>
                    <a:pt x="10164" y="31198"/>
                  </a:lnTo>
                  <a:lnTo>
                    <a:pt x="10409" y="31198"/>
                  </a:lnTo>
                  <a:lnTo>
                    <a:pt x="10655" y="31136"/>
                  </a:lnTo>
                  <a:lnTo>
                    <a:pt x="10839" y="30921"/>
                  </a:lnTo>
                  <a:lnTo>
                    <a:pt x="10839" y="31075"/>
                  </a:lnTo>
                  <a:lnTo>
                    <a:pt x="10931" y="31105"/>
                  </a:lnTo>
                  <a:lnTo>
                    <a:pt x="10993" y="30952"/>
                  </a:lnTo>
                  <a:lnTo>
                    <a:pt x="11054" y="30798"/>
                  </a:lnTo>
                  <a:lnTo>
                    <a:pt x="11146" y="30860"/>
                  </a:lnTo>
                  <a:lnTo>
                    <a:pt x="11177" y="30921"/>
                  </a:lnTo>
                  <a:lnTo>
                    <a:pt x="11269" y="30921"/>
                  </a:lnTo>
                  <a:lnTo>
                    <a:pt x="11392" y="30768"/>
                  </a:lnTo>
                  <a:lnTo>
                    <a:pt x="11607" y="30645"/>
                  </a:lnTo>
                  <a:lnTo>
                    <a:pt x="11607" y="30583"/>
                  </a:lnTo>
                  <a:lnTo>
                    <a:pt x="11484" y="30553"/>
                  </a:lnTo>
                  <a:lnTo>
                    <a:pt x="11638" y="30430"/>
                  </a:lnTo>
                  <a:lnTo>
                    <a:pt x="11607" y="30276"/>
                  </a:lnTo>
                  <a:lnTo>
                    <a:pt x="11423" y="30246"/>
                  </a:lnTo>
                  <a:lnTo>
                    <a:pt x="11361" y="30154"/>
                  </a:lnTo>
                  <a:close/>
                  <a:moveTo>
                    <a:pt x="11883" y="30369"/>
                  </a:moveTo>
                  <a:lnTo>
                    <a:pt x="11883" y="30276"/>
                  </a:lnTo>
                  <a:lnTo>
                    <a:pt x="11760" y="30215"/>
                  </a:lnTo>
                  <a:lnTo>
                    <a:pt x="11760" y="30307"/>
                  </a:lnTo>
                  <a:lnTo>
                    <a:pt x="11914" y="30369"/>
                  </a:lnTo>
                  <a:close/>
                  <a:moveTo>
                    <a:pt x="12743" y="30246"/>
                  </a:moveTo>
                  <a:lnTo>
                    <a:pt x="12743" y="30154"/>
                  </a:lnTo>
                  <a:lnTo>
                    <a:pt x="12866" y="30154"/>
                  </a:lnTo>
                  <a:lnTo>
                    <a:pt x="12927" y="30246"/>
                  </a:lnTo>
                  <a:lnTo>
                    <a:pt x="12774" y="30246"/>
                  </a:lnTo>
                  <a:lnTo>
                    <a:pt x="12743" y="30215"/>
                  </a:lnTo>
                  <a:close/>
                  <a:moveTo>
                    <a:pt x="12436" y="30276"/>
                  </a:moveTo>
                  <a:lnTo>
                    <a:pt x="12528" y="30215"/>
                  </a:lnTo>
                  <a:lnTo>
                    <a:pt x="12620" y="30276"/>
                  </a:lnTo>
                  <a:close/>
                  <a:moveTo>
                    <a:pt x="12344" y="30123"/>
                  </a:moveTo>
                  <a:lnTo>
                    <a:pt x="12375" y="30000"/>
                  </a:lnTo>
                  <a:lnTo>
                    <a:pt x="12375" y="29877"/>
                  </a:lnTo>
                  <a:lnTo>
                    <a:pt x="12436" y="29877"/>
                  </a:lnTo>
                  <a:lnTo>
                    <a:pt x="12497" y="30031"/>
                  </a:lnTo>
                  <a:lnTo>
                    <a:pt x="12344" y="30092"/>
                  </a:lnTo>
                  <a:close/>
                  <a:moveTo>
                    <a:pt x="12067" y="29969"/>
                  </a:moveTo>
                  <a:lnTo>
                    <a:pt x="11914" y="30031"/>
                  </a:lnTo>
                  <a:lnTo>
                    <a:pt x="11914" y="30154"/>
                  </a:lnTo>
                  <a:lnTo>
                    <a:pt x="12067" y="30276"/>
                  </a:lnTo>
                  <a:lnTo>
                    <a:pt x="12190" y="30184"/>
                  </a:lnTo>
                  <a:lnTo>
                    <a:pt x="12221" y="30123"/>
                  </a:lnTo>
                  <a:lnTo>
                    <a:pt x="12129" y="30092"/>
                  </a:lnTo>
                  <a:lnTo>
                    <a:pt x="12067" y="29969"/>
                  </a:lnTo>
                  <a:close/>
                  <a:moveTo>
                    <a:pt x="19713" y="23245"/>
                  </a:moveTo>
                  <a:lnTo>
                    <a:pt x="19683" y="23183"/>
                  </a:lnTo>
                  <a:lnTo>
                    <a:pt x="19805" y="23122"/>
                  </a:lnTo>
                  <a:lnTo>
                    <a:pt x="19775" y="23214"/>
                  </a:lnTo>
                  <a:close/>
                  <a:moveTo>
                    <a:pt x="19375" y="23337"/>
                  </a:moveTo>
                  <a:lnTo>
                    <a:pt x="19283" y="23276"/>
                  </a:lnTo>
                  <a:lnTo>
                    <a:pt x="19283" y="23153"/>
                  </a:lnTo>
                  <a:lnTo>
                    <a:pt x="19498" y="23030"/>
                  </a:lnTo>
                  <a:lnTo>
                    <a:pt x="19621" y="22938"/>
                  </a:lnTo>
                  <a:lnTo>
                    <a:pt x="19621" y="23030"/>
                  </a:lnTo>
                  <a:lnTo>
                    <a:pt x="19437" y="23245"/>
                  </a:lnTo>
                  <a:lnTo>
                    <a:pt x="19345" y="23337"/>
                  </a:lnTo>
                  <a:close/>
                  <a:moveTo>
                    <a:pt x="13050" y="29601"/>
                  </a:moveTo>
                  <a:lnTo>
                    <a:pt x="13111" y="29447"/>
                  </a:lnTo>
                  <a:lnTo>
                    <a:pt x="13173" y="29386"/>
                  </a:lnTo>
                  <a:lnTo>
                    <a:pt x="13234" y="29386"/>
                  </a:lnTo>
                  <a:lnTo>
                    <a:pt x="13388" y="29294"/>
                  </a:lnTo>
                  <a:lnTo>
                    <a:pt x="13449" y="29263"/>
                  </a:lnTo>
                  <a:lnTo>
                    <a:pt x="13572" y="28987"/>
                  </a:lnTo>
                  <a:lnTo>
                    <a:pt x="13633" y="28987"/>
                  </a:lnTo>
                  <a:lnTo>
                    <a:pt x="13787" y="29110"/>
                  </a:lnTo>
                  <a:lnTo>
                    <a:pt x="13879" y="29048"/>
                  </a:lnTo>
                  <a:lnTo>
                    <a:pt x="14033" y="29048"/>
                  </a:lnTo>
                  <a:lnTo>
                    <a:pt x="14155" y="28987"/>
                  </a:lnTo>
                  <a:lnTo>
                    <a:pt x="14217" y="28925"/>
                  </a:lnTo>
                  <a:lnTo>
                    <a:pt x="14432" y="28925"/>
                  </a:lnTo>
                  <a:lnTo>
                    <a:pt x="14524" y="29079"/>
                  </a:lnTo>
                  <a:lnTo>
                    <a:pt x="14463" y="29202"/>
                  </a:lnTo>
                  <a:lnTo>
                    <a:pt x="14677" y="29417"/>
                  </a:lnTo>
                  <a:lnTo>
                    <a:pt x="14677" y="29570"/>
                  </a:lnTo>
                  <a:lnTo>
                    <a:pt x="14463" y="29509"/>
                  </a:lnTo>
                  <a:lnTo>
                    <a:pt x="14340" y="29601"/>
                  </a:lnTo>
                  <a:lnTo>
                    <a:pt x="14094" y="29632"/>
                  </a:lnTo>
                  <a:lnTo>
                    <a:pt x="13910" y="29601"/>
                  </a:lnTo>
                  <a:lnTo>
                    <a:pt x="13603" y="29601"/>
                  </a:lnTo>
                  <a:lnTo>
                    <a:pt x="13449" y="29785"/>
                  </a:lnTo>
                  <a:lnTo>
                    <a:pt x="13388" y="29785"/>
                  </a:lnTo>
                  <a:lnTo>
                    <a:pt x="13265" y="29847"/>
                  </a:lnTo>
                  <a:lnTo>
                    <a:pt x="13081" y="29754"/>
                  </a:lnTo>
                  <a:close/>
                </a:path>
              </a:pathLst>
            </a:custGeom>
            <a:solidFill>
              <a:srgbClr val="FF0000"/>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0"/>
            <p:cNvSpPr/>
            <p:nvPr/>
          </p:nvSpPr>
          <p:spPr>
            <a:xfrm>
              <a:off x="6249960" y="3395520"/>
              <a:ext cx="3600" cy="6840"/>
            </a:xfrm>
            <a:custGeom>
              <a:rect b="b" l="l" r="r" t="t"/>
              <a:pathLst>
                <a:path extrusionOk="0" h="370" w="216">
                  <a:moveTo>
                    <a:pt x="1" y="308"/>
                  </a:moveTo>
                  <a:lnTo>
                    <a:pt x="32" y="154"/>
                  </a:lnTo>
                  <a:lnTo>
                    <a:pt x="32" y="1"/>
                  </a:lnTo>
                  <a:lnTo>
                    <a:pt x="124" y="1"/>
                  </a:lnTo>
                  <a:lnTo>
                    <a:pt x="216" y="123"/>
                  </a:lnTo>
                  <a:lnTo>
                    <a:pt x="62" y="369"/>
                  </a:lnTo>
                  <a:close/>
                </a:path>
              </a:pathLst>
            </a:custGeom>
            <a:solidFill>
              <a:srgbClr val="D8D8D8"/>
            </a:solidFill>
            <a:ln cap="flat" cmpd="sng" w="9525">
              <a:solidFill>
                <a:srgbClr val="CCCCCC"/>
              </a:solidFill>
              <a:prstDash val="solid"/>
              <a:round/>
              <a:headEnd len="sm" w="sm" type="none"/>
              <a:tailEnd len="sm" w="sm" type="none"/>
            </a:ln>
          </p:spPr>
        </p:sp>
        <p:sp>
          <p:nvSpPr>
            <p:cNvPr id="439" name="Google Shape;439;p40"/>
            <p:cNvSpPr/>
            <p:nvPr/>
          </p:nvSpPr>
          <p:spPr>
            <a:xfrm>
              <a:off x="6220080" y="3373200"/>
              <a:ext cx="23041" cy="18000"/>
            </a:xfrm>
            <a:custGeom>
              <a:rect b="b" l="l" r="r" t="t"/>
              <a:pathLst>
                <a:path extrusionOk="0" h="953" w="1230">
                  <a:moveTo>
                    <a:pt x="216" y="492"/>
                  </a:moveTo>
                  <a:lnTo>
                    <a:pt x="277" y="400"/>
                  </a:lnTo>
                  <a:lnTo>
                    <a:pt x="216" y="246"/>
                  </a:lnTo>
                  <a:lnTo>
                    <a:pt x="277" y="185"/>
                  </a:lnTo>
                  <a:lnTo>
                    <a:pt x="216" y="1"/>
                  </a:lnTo>
                  <a:lnTo>
                    <a:pt x="124" y="1"/>
                  </a:lnTo>
                  <a:lnTo>
                    <a:pt x="1" y="216"/>
                  </a:lnTo>
                  <a:lnTo>
                    <a:pt x="32" y="308"/>
                  </a:lnTo>
                  <a:lnTo>
                    <a:pt x="62" y="492"/>
                  </a:lnTo>
                  <a:lnTo>
                    <a:pt x="124" y="523"/>
                  </a:lnTo>
                  <a:lnTo>
                    <a:pt x="216" y="523"/>
                  </a:lnTo>
                  <a:close/>
                  <a:moveTo>
                    <a:pt x="277" y="830"/>
                  </a:moveTo>
                  <a:lnTo>
                    <a:pt x="369" y="830"/>
                  </a:lnTo>
                  <a:lnTo>
                    <a:pt x="462" y="953"/>
                  </a:lnTo>
                  <a:lnTo>
                    <a:pt x="308" y="953"/>
                  </a:lnTo>
                  <a:lnTo>
                    <a:pt x="247" y="891"/>
                  </a:lnTo>
                  <a:lnTo>
                    <a:pt x="277" y="830"/>
                  </a:lnTo>
                  <a:close/>
                  <a:moveTo>
                    <a:pt x="1168" y="953"/>
                  </a:moveTo>
                  <a:lnTo>
                    <a:pt x="1229" y="861"/>
                  </a:lnTo>
                  <a:lnTo>
                    <a:pt x="1137" y="707"/>
                  </a:lnTo>
                  <a:lnTo>
                    <a:pt x="1076" y="768"/>
                  </a:lnTo>
                  <a:lnTo>
                    <a:pt x="953" y="799"/>
                  </a:lnTo>
                  <a:lnTo>
                    <a:pt x="1045" y="830"/>
                  </a:lnTo>
                  <a:close/>
                </a:path>
              </a:pathLst>
            </a:custGeom>
            <a:solidFill>
              <a:srgbClr val="D8D8D8"/>
            </a:solidFill>
            <a:ln cap="flat" cmpd="sng" w="9525">
              <a:solidFill>
                <a:srgbClr val="CCCCCC"/>
              </a:solidFill>
              <a:prstDash val="solid"/>
              <a:round/>
              <a:headEnd len="sm" w="sm" type="none"/>
              <a:tailEnd len="sm" w="sm" type="none"/>
            </a:ln>
          </p:spPr>
        </p:sp>
        <p:sp>
          <p:nvSpPr>
            <p:cNvPr id="440" name="Google Shape;440;p40"/>
            <p:cNvSpPr/>
            <p:nvPr/>
          </p:nvSpPr>
          <p:spPr>
            <a:xfrm>
              <a:off x="6271200" y="3267720"/>
              <a:ext cx="150126" cy="81004"/>
            </a:xfrm>
            <a:custGeom>
              <a:rect b="b" l="l" r="r" t="t"/>
              <a:pathLst>
                <a:path extrusionOk="0" h="4269" w="7892">
                  <a:moveTo>
                    <a:pt x="7708" y="216"/>
                  </a:moveTo>
                  <a:lnTo>
                    <a:pt x="7892" y="154"/>
                  </a:lnTo>
                  <a:lnTo>
                    <a:pt x="7830" y="62"/>
                  </a:lnTo>
                  <a:lnTo>
                    <a:pt x="7708" y="1"/>
                  </a:lnTo>
                  <a:lnTo>
                    <a:pt x="7615" y="124"/>
                  </a:lnTo>
                  <a:lnTo>
                    <a:pt x="7708" y="216"/>
                  </a:lnTo>
                  <a:close/>
                  <a:moveTo>
                    <a:pt x="215" y="4177"/>
                  </a:moveTo>
                  <a:lnTo>
                    <a:pt x="277" y="4177"/>
                  </a:lnTo>
                  <a:lnTo>
                    <a:pt x="246" y="4269"/>
                  </a:lnTo>
                  <a:lnTo>
                    <a:pt x="215" y="4177"/>
                  </a:lnTo>
                  <a:close/>
                  <a:moveTo>
                    <a:pt x="0" y="3931"/>
                  </a:moveTo>
                  <a:lnTo>
                    <a:pt x="92" y="3839"/>
                  </a:lnTo>
                  <a:lnTo>
                    <a:pt x="215" y="3870"/>
                  </a:lnTo>
                  <a:lnTo>
                    <a:pt x="277" y="3870"/>
                  </a:lnTo>
                  <a:lnTo>
                    <a:pt x="246" y="3931"/>
                  </a:lnTo>
                  <a:lnTo>
                    <a:pt x="92" y="3962"/>
                  </a:lnTo>
                  <a:close/>
                </a:path>
              </a:pathLst>
            </a:custGeom>
            <a:solidFill>
              <a:srgbClr val="D8D8D8"/>
            </a:solidFill>
            <a:ln cap="flat" cmpd="sng" w="9525">
              <a:solidFill>
                <a:srgbClr val="CCCCCC"/>
              </a:solidFill>
              <a:prstDash val="solid"/>
              <a:round/>
              <a:headEnd len="sm" w="sm" type="none"/>
              <a:tailEnd len="sm" w="sm" type="none"/>
            </a:ln>
          </p:spPr>
        </p:sp>
        <p:sp>
          <p:nvSpPr>
            <p:cNvPr id="441" name="Google Shape;441;p40"/>
            <p:cNvSpPr/>
            <p:nvPr/>
          </p:nvSpPr>
          <p:spPr>
            <a:xfrm>
              <a:off x="6997680" y="2971800"/>
              <a:ext cx="33122" cy="113757"/>
            </a:xfrm>
            <a:custGeom>
              <a:rect b="b" l="l" r="r" t="t"/>
              <a:pathLst>
                <a:path extrusionOk="0" h="5988" w="1752">
                  <a:moveTo>
                    <a:pt x="523" y="1075"/>
                  </a:moveTo>
                  <a:lnTo>
                    <a:pt x="707" y="952"/>
                  </a:lnTo>
                  <a:lnTo>
                    <a:pt x="707" y="707"/>
                  </a:lnTo>
                  <a:lnTo>
                    <a:pt x="615" y="645"/>
                  </a:lnTo>
                  <a:lnTo>
                    <a:pt x="738" y="461"/>
                  </a:lnTo>
                  <a:lnTo>
                    <a:pt x="738" y="277"/>
                  </a:lnTo>
                  <a:lnTo>
                    <a:pt x="676" y="215"/>
                  </a:lnTo>
                  <a:lnTo>
                    <a:pt x="738" y="92"/>
                  </a:lnTo>
                  <a:lnTo>
                    <a:pt x="707" y="0"/>
                  </a:lnTo>
                  <a:lnTo>
                    <a:pt x="523" y="185"/>
                  </a:lnTo>
                  <a:lnTo>
                    <a:pt x="554" y="461"/>
                  </a:lnTo>
                  <a:lnTo>
                    <a:pt x="523" y="553"/>
                  </a:lnTo>
                  <a:lnTo>
                    <a:pt x="554" y="676"/>
                  </a:lnTo>
                  <a:lnTo>
                    <a:pt x="461" y="1014"/>
                  </a:lnTo>
                  <a:lnTo>
                    <a:pt x="523" y="1106"/>
                  </a:lnTo>
                  <a:close/>
                  <a:moveTo>
                    <a:pt x="431" y="2058"/>
                  </a:moveTo>
                  <a:lnTo>
                    <a:pt x="554" y="1781"/>
                  </a:lnTo>
                  <a:lnTo>
                    <a:pt x="554" y="1628"/>
                  </a:lnTo>
                  <a:lnTo>
                    <a:pt x="492" y="1536"/>
                  </a:lnTo>
                  <a:lnTo>
                    <a:pt x="554" y="1351"/>
                  </a:lnTo>
                  <a:lnTo>
                    <a:pt x="646" y="1259"/>
                  </a:lnTo>
                  <a:lnTo>
                    <a:pt x="646" y="1198"/>
                  </a:lnTo>
                  <a:lnTo>
                    <a:pt x="431" y="1259"/>
                  </a:lnTo>
                  <a:lnTo>
                    <a:pt x="431" y="1505"/>
                  </a:lnTo>
                  <a:lnTo>
                    <a:pt x="369" y="1597"/>
                  </a:lnTo>
                  <a:lnTo>
                    <a:pt x="461" y="1812"/>
                  </a:lnTo>
                  <a:lnTo>
                    <a:pt x="400" y="1935"/>
                  </a:lnTo>
                  <a:lnTo>
                    <a:pt x="461" y="2058"/>
                  </a:lnTo>
                  <a:close/>
                  <a:moveTo>
                    <a:pt x="1" y="1873"/>
                  </a:moveTo>
                  <a:lnTo>
                    <a:pt x="185" y="1935"/>
                  </a:lnTo>
                  <a:lnTo>
                    <a:pt x="124" y="1812"/>
                  </a:lnTo>
                  <a:close/>
                  <a:moveTo>
                    <a:pt x="308" y="2825"/>
                  </a:moveTo>
                  <a:lnTo>
                    <a:pt x="461" y="2825"/>
                  </a:lnTo>
                  <a:lnTo>
                    <a:pt x="523" y="2610"/>
                  </a:lnTo>
                  <a:lnTo>
                    <a:pt x="492" y="2426"/>
                  </a:lnTo>
                  <a:lnTo>
                    <a:pt x="308" y="2518"/>
                  </a:lnTo>
                  <a:lnTo>
                    <a:pt x="308" y="2672"/>
                  </a:lnTo>
                  <a:lnTo>
                    <a:pt x="308" y="2825"/>
                  </a:lnTo>
                  <a:close/>
                  <a:moveTo>
                    <a:pt x="768" y="3839"/>
                  </a:moveTo>
                  <a:lnTo>
                    <a:pt x="615" y="3869"/>
                  </a:lnTo>
                  <a:lnTo>
                    <a:pt x="738" y="3931"/>
                  </a:lnTo>
                  <a:close/>
                  <a:moveTo>
                    <a:pt x="983" y="4483"/>
                  </a:moveTo>
                  <a:lnTo>
                    <a:pt x="1076" y="4514"/>
                  </a:lnTo>
                  <a:lnTo>
                    <a:pt x="1137" y="4729"/>
                  </a:lnTo>
                  <a:lnTo>
                    <a:pt x="1014" y="4606"/>
                  </a:lnTo>
                  <a:cubicBezTo>
                    <a:pt x="1014" y="4576"/>
                    <a:pt x="983" y="4514"/>
                    <a:pt x="983" y="4483"/>
                  </a:cubicBezTo>
                  <a:close/>
                  <a:moveTo>
                    <a:pt x="1413" y="4576"/>
                  </a:moveTo>
                  <a:lnTo>
                    <a:pt x="1352" y="4729"/>
                  </a:lnTo>
                  <a:lnTo>
                    <a:pt x="1413" y="4852"/>
                  </a:lnTo>
                  <a:lnTo>
                    <a:pt x="1475" y="4760"/>
                  </a:lnTo>
                  <a:lnTo>
                    <a:pt x="1475" y="4637"/>
                  </a:lnTo>
                  <a:lnTo>
                    <a:pt x="1413" y="4576"/>
                  </a:lnTo>
                  <a:close/>
                  <a:moveTo>
                    <a:pt x="1198" y="5005"/>
                  </a:moveTo>
                  <a:lnTo>
                    <a:pt x="1321" y="5098"/>
                  </a:lnTo>
                  <a:lnTo>
                    <a:pt x="1413" y="5036"/>
                  </a:lnTo>
                  <a:lnTo>
                    <a:pt x="1321" y="4883"/>
                  </a:lnTo>
                  <a:lnTo>
                    <a:pt x="1168" y="4913"/>
                  </a:lnTo>
                  <a:close/>
                  <a:moveTo>
                    <a:pt x="1505" y="5435"/>
                  </a:moveTo>
                  <a:lnTo>
                    <a:pt x="1628" y="5282"/>
                  </a:lnTo>
                  <a:lnTo>
                    <a:pt x="1536" y="5282"/>
                  </a:lnTo>
                  <a:lnTo>
                    <a:pt x="1444" y="5405"/>
                  </a:lnTo>
                  <a:lnTo>
                    <a:pt x="1505" y="5435"/>
                  </a:lnTo>
                  <a:close/>
                  <a:moveTo>
                    <a:pt x="1628" y="5497"/>
                  </a:moveTo>
                  <a:lnTo>
                    <a:pt x="1505" y="5589"/>
                  </a:lnTo>
                  <a:lnTo>
                    <a:pt x="1505" y="5773"/>
                  </a:lnTo>
                  <a:cubicBezTo>
                    <a:pt x="1505" y="5773"/>
                    <a:pt x="1598" y="5804"/>
                    <a:pt x="1598" y="5804"/>
                  </a:cubicBezTo>
                  <a:cubicBezTo>
                    <a:pt x="1598" y="5834"/>
                    <a:pt x="1659" y="5988"/>
                    <a:pt x="1659" y="5988"/>
                  </a:cubicBezTo>
                  <a:lnTo>
                    <a:pt x="1751" y="5865"/>
                  </a:lnTo>
                  <a:lnTo>
                    <a:pt x="1720" y="5742"/>
                  </a:lnTo>
                  <a:lnTo>
                    <a:pt x="1720" y="5589"/>
                  </a:lnTo>
                  <a:close/>
                </a:path>
              </a:pathLst>
            </a:custGeom>
            <a:solidFill>
              <a:srgbClr val="D8D8D8"/>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0"/>
            <p:cNvSpPr/>
            <p:nvPr/>
          </p:nvSpPr>
          <p:spPr>
            <a:xfrm>
              <a:off x="7824600" y="2937600"/>
              <a:ext cx="19079" cy="36721"/>
            </a:xfrm>
            <a:custGeom>
              <a:rect b="b" l="l" r="r" t="t"/>
              <a:pathLst>
                <a:path extrusionOk="0" h="1935" w="1015">
                  <a:moveTo>
                    <a:pt x="953" y="0"/>
                  </a:moveTo>
                  <a:lnTo>
                    <a:pt x="799" y="123"/>
                  </a:lnTo>
                  <a:lnTo>
                    <a:pt x="922" y="369"/>
                  </a:lnTo>
                  <a:lnTo>
                    <a:pt x="922" y="185"/>
                  </a:lnTo>
                  <a:lnTo>
                    <a:pt x="1014" y="93"/>
                  </a:lnTo>
                  <a:lnTo>
                    <a:pt x="953" y="0"/>
                  </a:lnTo>
                  <a:close/>
                  <a:moveTo>
                    <a:pt x="492" y="1137"/>
                  </a:moveTo>
                  <a:lnTo>
                    <a:pt x="646" y="1044"/>
                  </a:lnTo>
                  <a:lnTo>
                    <a:pt x="676" y="1137"/>
                  </a:lnTo>
                  <a:lnTo>
                    <a:pt x="584" y="1137"/>
                  </a:lnTo>
                  <a:lnTo>
                    <a:pt x="492" y="1137"/>
                  </a:lnTo>
                  <a:close/>
                  <a:moveTo>
                    <a:pt x="32" y="1781"/>
                  </a:moveTo>
                  <a:lnTo>
                    <a:pt x="124" y="1659"/>
                  </a:lnTo>
                  <a:lnTo>
                    <a:pt x="277" y="1597"/>
                  </a:lnTo>
                  <a:lnTo>
                    <a:pt x="339" y="1659"/>
                  </a:lnTo>
                  <a:lnTo>
                    <a:pt x="185" y="1904"/>
                  </a:lnTo>
                  <a:lnTo>
                    <a:pt x="62" y="1935"/>
                  </a:lnTo>
                  <a:lnTo>
                    <a:pt x="1" y="1873"/>
                  </a:lnTo>
                  <a:close/>
                </a:path>
              </a:pathLst>
            </a:custGeom>
            <a:solidFill>
              <a:srgbClr val="D8D8D8"/>
            </a:solidFill>
            <a:ln cap="flat" cmpd="sng" w="9525">
              <a:solidFill>
                <a:srgbClr val="CCCCCC"/>
              </a:solidFill>
              <a:prstDash val="solid"/>
              <a:round/>
              <a:headEnd len="sm" w="sm" type="none"/>
              <a:tailEnd len="sm" w="sm" type="none"/>
            </a:ln>
          </p:spPr>
        </p:sp>
        <p:sp>
          <p:nvSpPr>
            <p:cNvPr id="443" name="Google Shape;443;p40"/>
            <p:cNvSpPr/>
            <p:nvPr/>
          </p:nvSpPr>
          <p:spPr>
            <a:xfrm>
              <a:off x="6498720" y="2131920"/>
              <a:ext cx="1026331" cy="758910"/>
            </a:xfrm>
            <a:custGeom>
              <a:rect b="b" l="l" r="r" t="t"/>
              <a:pathLst>
                <a:path extrusionOk="0" h="39796" w="53798">
                  <a:moveTo>
                    <a:pt x="16305" y="8414"/>
                  </a:moveTo>
                  <a:lnTo>
                    <a:pt x="16551" y="8414"/>
                  </a:lnTo>
                  <a:lnTo>
                    <a:pt x="16704" y="8476"/>
                  </a:lnTo>
                  <a:lnTo>
                    <a:pt x="16858" y="8476"/>
                  </a:lnTo>
                  <a:lnTo>
                    <a:pt x="24135" y="8691"/>
                  </a:lnTo>
                  <a:lnTo>
                    <a:pt x="37093" y="7309"/>
                  </a:lnTo>
                  <a:lnTo>
                    <a:pt x="38690" y="5620"/>
                  </a:lnTo>
                  <a:lnTo>
                    <a:pt x="39028" y="5528"/>
                  </a:lnTo>
                  <a:lnTo>
                    <a:pt x="39150" y="5528"/>
                  </a:lnTo>
                  <a:lnTo>
                    <a:pt x="39181" y="5589"/>
                  </a:lnTo>
                  <a:lnTo>
                    <a:pt x="39335" y="5559"/>
                  </a:lnTo>
                  <a:lnTo>
                    <a:pt x="39580" y="5589"/>
                  </a:lnTo>
                  <a:lnTo>
                    <a:pt x="39672" y="5681"/>
                  </a:lnTo>
                  <a:lnTo>
                    <a:pt x="39765" y="5681"/>
                  </a:lnTo>
                  <a:lnTo>
                    <a:pt x="40164" y="5313"/>
                  </a:lnTo>
                  <a:lnTo>
                    <a:pt x="40348" y="5159"/>
                  </a:lnTo>
                  <a:lnTo>
                    <a:pt x="40655" y="5129"/>
                  </a:lnTo>
                  <a:lnTo>
                    <a:pt x="40778" y="5006"/>
                  </a:lnTo>
                  <a:lnTo>
                    <a:pt x="40809" y="4822"/>
                  </a:lnTo>
                  <a:lnTo>
                    <a:pt x="40778" y="4668"/>
                  </a:lnTo>
                  <a:lnTo>
                    <a:pt x="40716" y="4637"/>
                  </a:lnTo>
                  <a:lnTo>
                    <a:pt x="40655" y="4668"/>
                  </a:lnTo>
                  <a:lnTo>
                    <a:pt x="40594" y="4637"/>
                  </a:lnTo>
                  <a:lnTo>
                    <a:pt x="40501" y="4637"/>
                  </a:lnTo>
                  <a:lnTo>
                    <a:pt x="40501" y="4392"/>
                  </a:lnTo>
                  <a:lnTo>
                    <a:pt x="40563" y="4330"/>
                  </a:lnTo>
                  <a:lnTo>
                    <a:pt x="40563" y="4085"/>
                  </a:lnTo>
                  <a:lnTo>
                    <a:pt x="40501" y="3931"/>
                  </a:lnTo>
                  <a:lnTo>
                    <a:pt x="40532" y="3839"/>
                  </a:lnTo>
                  <a:lnTo>
                    <a:pt x="40624" y="3778"/>
                  </a:lnTo>
                  <a:lnTo>
                    <a:pt x="40655" y="3624"/>
                  </a:lnTo>
                  <a:lnTo>
                    <a:pt x="40563" y="3532"/>
                  </a:lnTo>
                  <a:lnTo>
                    <a:pt x="40532" y="3348"/>
                  </a:lnTo>
                  <a:lnTo>
                    <a:pt x="40563" y="3256"/>
                  </a:lnTo>
                  <a:lnTo>
                    <a:pt x="40471" y="3133"/>
                  </a:lnTo>
                  <a:lnTo>
                    <a:pt x="40471" y="2979"/>
                  </a:lnTo>
                  <a:lnTo>
                    <a:pt x="40563" y="2826"/>
                  </a:lnTo>
                  <a:lnTo>
                    <a:pt x="40655" y="2734"/>
                  </a:lnTo>
                  <a:lnTo>
                    <a:pt x="40716" y="2549"/>
                  </a:lnTo>
                  <a:lnTo>
                    <a:pt x="40809" y="2396"/>
                  </a:lnTo>
                  <a:lnTo>
                    <a:pt x="40901" y="2304"/>
                  </a:lnTo>
                  <a:lnTo>
                    <a:pt x="40901" y="2120"/>
                  </a:lnTo>
                  <a:lnTo>
                    <a:pt x="40870" y="2027"/>
                  </a:lnTo>
                  <a:lnTo>
                    <a:pt x="40870" y="1874"/>
                  </a:lnTo>
                  <a:lnTo>
                    <a:pt x="40747" y="1813"/>
                  </a:lnTo>
                  <a:lnTo>
                    <a:pt x="40686" y="1659"/>
                  </a:lnTo>
                  <a:lnTo>
                    <a:pt x="40563" y="1444"/>
                  </a:lnTo>
                  <a:lnTo>
                    <a:pt x="40471" y="1413"/>
                  </a:lnTo>
                  <a:lnTo>
                    <a:pt x="40348" y="1475"/>
                  </a:lnTo>
                  <a:lnTo>
                    <a:pt x="40164" y="1598"/>
                  </a:lnTo>
                  <a:lnTo>
                    <a:pt x="40102" y="1598"/>
                  </a:lnTo>
                  <a:lnTo>
                    <a:pt x="40041" y="1505"/>
                  </a:lnTo>
                  <a:lnTo>
                    <a:pt x="40041" y="1321"/>
                  </a:lnTo>
                  <a:lnTo>
                    <a:pt x="40102" y="1260"/>
                  </a:lnTo>
                  <a:lnTo>
                    <a:pt x="40102" y="1168"/>
                  </a:lnTo>
                  <a:lnTo>
                    <a:pt x="40164" y="1076"/>
                  </a:lnTo>
                  <a:lnTo>
                    <a:pt x="40194" y="922"/>
                  </a:lnTo>
                  <a:lnTo>
                    <a:pt x="40317" y="769"/>
                  </a:lnTo>
                  <a:lnTo>
                    <a:pt x="40317" y="676"/>
                  </a:lnTo>
                  <a:lnTo>
                    <a:pt x="40409" y="615"/>
                  </a:lnTo>
                  <a:lnTo>
                    <a:pt x="40624" y="584"/>
                  </a:lnTo>
                  <a:lnTo>
                    <a:pt x="40716" y="554"/>
                  </a:lnTo>
                  <a:lnTo>
                    <a:pt x="40839" y="554"/>
                  </a:lnTo>
                  <a:lnTo>
                    <a:pt x="40870" y="523"/>
                  </a:lnTo>
                  <a:lnTo>
                    <a:pt x="40993" y="523"/>
                  </a:lnTo>
                  <a:lnTo>
                    <a:pt x="41116" y="461"/>
                  </a:lnTo>
                  <a:lnTo>
                    <a:pt x="41177" y="339"/>
                  </a:lnTo>
                  <a:lnTo>
                    <a:pt x="41331" y="339"/>
                  </a:lnTo>
                  <a:lnTo>
                    <a:pt x="41423" y="216"/>
                  </a:lnTo>
                  <a:lnTo>
                    <a:pt x="41607" y="247"/>
                  </a:lnTo>
                  <a:lnTo>
                    <a:pt x="41699" y="247"/>
                  </a:lnTo>
                  <a:lnTo>
                    <a:pt x="41853" y="247"/>
                  </a:lnTo>
                  <a:lnTo>
                    <a:pt x="41945" y="185"/>
                  </a:lnTo>
                  <a:lnTo>
                    <a:pt x="42006" y="185"/>
                  </a:lnTo>
                  <a:lnTo>
                    <a:pt x="42037" y="62"/>
                  </a:lnTo>
                  <a:lnTo>
                    <a:pt x="42282" y="32"/>
                  </a:lnTo>
                  <a:lnTo>
                    <a:pt x="42344" y="1"/>
                  </a:lnTo>
                  <a:lnTo>
                    <a:pt x="42436" y="32"/>
                  </a:lnTo>
                  <a:lnTo>
                    <a:pt x="42559" y="32"/>
                  </a:lnTo>
                  <a:lnTo>
                    <a:pt x="42682" y="124"/>
                  </a:lnTo>
                  <a:lnTo>
                    <a:pt x="42927" y="154"/>
                  </a:lnTo>
                  <a:lnTo>
                    <a:pt x="43050" y="247"/>
                  </a:lnTo>
                  <a:lnTo>
                    <a:pt x="43081" y="308"/>
                  </a:lnTo>
                  <a:lnTo>
                    <a:pt x="43265" y="308"/>
                  </a:lnTo>
                  <a:lnTo>
                    <a:pt x="43357" y="277"/>
                  </a:lnTo>
                  <a:lnTo>
                    <a:pt x="43419" y="339"/>
                  </a:lnTo>
                  <a:lnTo>
                    <a:pt x="43572" y="400"/>
                  </a:lnTo>
                  <a:lnTo>
                    <a:pt x="43634" y="369"/>
                  </a:lnTo>
                  <a:lnTo>
                    <a:pt x="43634" y="277"/>
                  </a:lnTo>
                  <a:lnTo>
                    <a:pt x="43726" y="216"/>
                  </a:lnTo>
                  <a:lnTo>
                    <a:pt x="43787" y="247"/>
                  </a:lnTo>
                  <a:lnTo>
                    <a:pt x="43910" y="247"/>
                  </a:lnTo>
                  <a:lnTo>
                    <a:pt x="43971" y="216"/>
                  </a:lnTo>
                  <a:lnTo>
                    <a:pt x="44033" y="308"/>
                  </a:lnTo>
                  <a:lnTo>
                    <a:pt x="44125" y="308"/>
                  </a:lnTo>
                  <a:lnTo>
                    <a:pt x="44248" y="369"/>
                  </a:lnTo>
                  <a:lnTo>
                    <a:pt x="44278" y="431"/>
                  </a:lnTo>
                  <a:lnTo>
                    <a:pt x="44278" y="523"/>
                  </a:lnTo>
                  <a:lnTo>
                    <a:pt x="44278" y="615"/>
                  </a:lnTo>
                  <a:lnTo>
                    <a:pt x="44370" y="615"/>
                  </a:lnTo>
                  <a:lnTo>
                    <a:pt x="44432" y="676"/>
                  </a:lnTo>
                  <a:lnTo>
                    <a:pt x="44493" y="584"/>
                  </a:lnTo>
                  <a:lnTo>
                    <a:pt x="44616" y="615"/>
                  </a:lnTo>
                  <a:lnTo>
                    <a:pt x="44647" y="707"/>
                  </a:lnTo>
                  <a:lnTo>
                    <a:pt x="44616" y="769"/>
                  </a:lnTo>
                  <a:lnTo>
                    <a:pt x="44647" y="861"/>
                  </a:lnTo>
                  <a:lnTo>
                    <a:pt x="44770" y="891"/>
                  </a:lnTo>
                  <a:lnTo>
                    <a:pt x="44862" y="891"/>
                  </a:lnTo>
                  <a:lnTo>
                    <a:pt x="44923" y="953"/>
                  </a:lnTo>
                  <a:lnTo>
                    <a:pt x="44923" y="1014"/>
                  </a:lnTo>
                  <a:lnTo>
                    <a:pt x="44985" y="1076"/>
                  </a:lnTo>
                  <a:lnTo>
                    <a:pt x="45046" y="1168"/>
                  </a:lnTo>
                  <a:lnTo>
                    <a:pt x="45046" y="1260"/>
                  </a:lnTo>
                  <a:lnTo>
                    <a:pt x="45107" y="1383"/>
                  </a:lnTo>
                  <a:lnTo>
                    <a:pt x="45107" y="1444"/>
                  </a:lnTo>
                  <a:lnTo>
                    <a:pt x="45138" y="1505"/>
                  </a:lnTo>
                  <a:lnTo>
                    <a:pt x="45353" y="1505"/>
                  </a:lnTo>
                  <a:lnTo>
                    <a:pt x="45353" y="1598"/>
                  </a:lnTo>
                  <a:lnTo>
                    <a:pt x="45322" y="1720"/>
                  </a:lnTo>
                  <a:lnTo>
                    <a:pt x="45322" y="1813"/>
                  </a:lnTo>
                  <a:lnTo>
                    <a:pt x="45507" y="1905"/>
                  </a:lnTo>
                  <a:lnTo>
                    <a:pt x="45568" y="2058"/>
                  </a:lnTo>
                  <a:lnTo>
                    <a:pt x="45660" y="2181"/>
                  </a:lnTo>
                  <a:lnTo>
                    <a:pt x="45691" y="2304"/>
                  </a:lnTo>
                  <a:lnTo>
                    <a:pt x="45783" y="2335"/>
                  </a:lnTo>
                  <a:lnTo>
                    <a:pt x="45844" y="2488"/>
                  </a:lnTo>
                  <a:lnTo>
                    <a:pt x="45936" y="2549"/>
                  </a:lnTo>
                  <a:lnTo>
                    <a:pt x="45936" y="2611"/>
                  </a:lnTo>
                  <a:lnTo>
                    <a:pt x="45906" y="2734"/>
                  </a:lnTo>
                  <a:lnTo>
                    <a:pt x="45967" y="2734"/>
                  </a:lnTo>
                  <a:lnTo>
                    <a:pt x="46059" y="2703"/>
                  </a:lnTo>
                  <a:lnTo>
                    <a:pt x="46121" y="2826"/>
                  </a:lnTo>
                  <a:lnTo>
                    <a:pt x="46121" y="2949"/>
                  </a:lnTo>
                  <a:lnTo>
                    <a:pt x="46274" y="3164"/>
                  </a:lnTo>
                  <a:lnTo>
                    <a:pt x="46581" y="3348"/>
                  </a:lnTo>
                  <a:lnTo>
                    <a:pt x="46643" y="3501"/>
                  </a:lnTo>
                  <a:lnTo>
                    <a:pt x="46673" y="3655"/>
                  </a:lnTo>
                  <a:lnTo>
                    <a:pt x="46735" y="3716"/>
                  </a:lnTo>
                  <a:lnTo>
                    <a:pt x="46735" y="3870"/>
                  </a:lnTo>
                  <a:lnTo>
                    <a:pt x="46827" y="3931"/>
                  </a:lnTo>
                  <a:lnTo>
                    <a:pt x="46919" y="3962"/>
                  </a:lnTo>
                  <a:lnTo>
                    <a:pt x="46950" y="4085"/>
                  </a:lnTo>
                  <a:lnTo>
                    <a:pt x="46950" y="4208"/>
                  </a:lnTo>
                  <a:lnTo>
                    <a:pt x="47042" y="4361"/>
                  </a:lnTo>
                  <a:lnTo>
                    <a:pt x="47226" y="4545"/>
                  </a:lnTo>
                  <a:lnTo>
                    <a:pt x="47349" y="4607"/>
                  </a:lnTo>
                  <a:lnTo>
                    <a:pt x="47410" y="4730"/>
                  </a:lnTo>
                  <a:lnTo>
                    <a:pt x="47533" y="4730"/>
                  </a:lnTo>
                  <a:lnTo>
                    <a:pt x="47595" y="4699"/>
                  </a:lnTo>
                  <a:lnTo>
                    <a:pt x="47687" y="4730"/>
                  </a:lnTo>
                  <a:lnTo>
                    <a:pt x="47748" y="4699"/>
                  </a:lnTo>
                  <a:lnTo>
                    <a:pt x="47932" y="4730"/>
                  </a:lnTo>
                  <a:lnTo>
                    <a:pt x="48024" y="4637"/>
                  </a:lnTo>
                  <a:lnTo>
                    <a:pt x="48147" y="4637"/>
                  </a:lnTo>
                  <a:lnTo>
                    <a:pt x="48147" y="4699"/>
                  </a:lnTo>
                  <a:lnTo>
                    <a:pt x="48055" y="4760"/>
                  </a:lnTo>
                  <a:lnTo>
                    <a:pt x="48117" y="4791"/>
                  </a:lnTo>
                  <a:lnTo>
                    <a:pt x="48301" y="4791"/>
                  </a:lnTo>
                  <a:lnTo>
                    <a:pt x="48393" y="4852"/>
                  </a:lnTo>
                  <a:lnTo>
                    <a:pt x="48454" y="4914"/>
                  </a:lnTo>
                  <a:lnTo>
                    <a:pt x="48546" y="4975"/>
                  </a:lnTo>
                  <a:lnTo>
                    <a:pt x="48577" y="4914"/>
                  </a:lnTo>
                  <a:lnTo>
                    <a:pt x="48639" y="4883"/>
                  </a:lnTo>
                  <a:lnTo>
                    <a:pt x="48731" y="4914"/>
                  </a:lnTo>
                  <a:lnTo>
                    <a:pt x="48761" y="4791"/>
                  </a:lnTo>
                  <a:lnTo>
                    <a:pt x="48854" y="4791"/>
                  </a:lnTo>
                  <a:lnTo>
                    <a:pt x="48915" y="4852"/>
                  </a:lnTo>
                  <a:lnTo>
                    <a:pt x="48946" y="4945"/>
                  </a:lnTo>
                  <a:lnTo>
                    <a:pt x="49038" y="5067"/>
                  </a:lnTo>
                  <a:lnTo>
                    <a:pt x="49130" y="5067"/>
                  </a:lnTo>
                  <a:lnTo>
                    <a:pt x="49161" y="5129"/>
                  </a:lnTo>
                  <a:lnTo>
                    <a:pt x="49222" y="5221"/>
                  </a:lnTo>
                  <a:lnTo>
                    <a:pt x="49283" y="5221"/>
                  </a:lnTo>
                  <a:lnTo>
                    <a:pt x="49345" y="5282"/>
                  </a:lnTo>
                  <a:lnTo>
                    <a:pt x="49376" y="5374"/>
                  </a:lnTo>
                  <a:lnTo>
                    <a:pt x="49560" y="5436"/>
                  </a:lnTo>
                  <a:lnTo>
                    <a:pt x="49590" y="5497"/>
                  </a:lnTo>
                  <a:lnTo>
                    <a:pt x="49683" y="5497"/>
                  </a:lnTo>
                  <a:lnTo>
                    <a:pt x="49775" y="5559"/>
                  </a:lnTo>
                  <a:lnTo>
                    <a:pt x="49867" y="5559"/>
                  </a:lnTo>
                  <a:lnTo>
                    <a:pt x="49959" y="5528"/>
                  </a:lnTo>
                  <a:lnTo>
                    <a:pt x="50051" y="5528"/>
                  </a:lnTo>
                  <a:lnTo>
                    <a:pt x="50143" y="5467"/>
                  </a:lnTo>
                  <a:lnTo>
                    <a:pt x="50205" y="5467"/>
                  </a:lnTo>
                  <a:lnTo>
                    <a:pt x="50266" y="5497"/>
                  </a:lnTo>
                  <a:lnTo>
                    <a:pt x="50266" y="5589"/>
                  </a:lnTo>
                  <a:lnTo>
                    <a:pt x="50205" y="5712"/>
                  </a:lnTo>
                  <a:lnTo>
                    <a:pt x="50205" y="5804"/>
                  </a:lnTo>
                  <a:lnTo>
                    <a:pt x="50205" y="5896"/>
                  </a:lnTo>
                  <a:lnTo>
                    <a:pt x="50327" y="5896"/>
                  </a:lnTo>
                  <a:lnTo>
                    <a:pt x="50358" y="6050"/>
                  </a:lnTo>
                  <a:lnTo>
                    <a:pt x="50420" y="6203"/>
                  </a:lnTo>
                  <a:lnTo>
                    <a:pt x="50389" y="6357"/>
                  </a:lnTo>
                  <a:lnTo>
                    <a:pt x="50358" y="6388"/>
                  </a:lnTo>
                  <a:lnTo>
                    <a:pt x="50358" y="6511"/>
                  </a:lnTo>
                  <a:lnTo>
                    <a:pt x="50512" y="6695"/>
                  </a:lnTo>
                  <a:lnTo>
                    <a:pt x="50573" y="6756"/>
                  </a:lnTo>
                  <a:lnTo>
                    <a:pt x="50727" y="6910"/>
                  </a:lnTo>
                  <a:lnTo>
                    <a:pt x="50757" y="7002"/>
                  </a:lnTo>
                  <a:lnTo>
                    <a:pt x="50880" y="6971"/>
                  </a:lnTo>
                  <a:lnTo>
                    <a:pt x="51003" y="6879"/>
                  </a:lnTo>
                  <a:lnTo>
                    <a:pt x="51095" y="6879"/>
                  </a:lnTo>
                  <a:lnTo>
                    <a:pt x="51187" y="7002"/>
                  </a:lnTo>
                  <a:lnTo>
                    <a:pt x="51218" y="7094"/>
                  </a:lnTo>
                  <a:lnTo>
                    <a:pt x="51341" y="7063"/>
                  </a:lnTo>
                  <a:lnTo>
                    <a:pt x="51402" y="7002"/>
                  </a:lnTo>
                  <a:lnTo>
                    <a:pt x="51525" y="7033"/>
                  </a:lnTo>
                  <a:lnTo>
                    <a:pt x="51586" y="7002"/>
                  </a:lnTo>
                  <a:lnTo>
                    <a:pt x="51832" y="6971"/>
                  </a:lnTo>
                  <a:lnTo>
                    <a:pt x="51924" y="6848"/>
                  </a:lnTo>
                  <a:lnTo>
                    <a:pt x="52016" y="6818"/>
                  </a:lnTo>
                  <a:lnTo>
                    <a:pt x="52016" y="6725"/>
                  </a:lnTo>
                  <a:lnTo>
                    <a:pt x="52047" y="6572"/>
                  </a:lnTo>
                  <a:lnTo>
                    <a:pt x="52170" y="6511"/>
                  </a:lnTo>
                  <a:lnTo>
                    <a:pt x="52170" y="6388"/>
                  </a:lnTo>
                  <a:lnTo>
                    <a:pt x="52200" y="6265"/>
                  </a:lnTo>
                  <a:lnTo>
                    <a:pt x="52323" y="6265"/>
                  </a:lnTo>
                  <a:lnTo>
                    <a:pt x="52477" y="6265"/>
                  </a:lnTo>
                  <a:lnTo>
                    <a:pt x="52538" y="6111"/>
                  </a:lnTo>
                  <a:lnTo>
                    <a:pt x="52630" y="6081"/>
                  </a:lnTo>
                  <a:lnTo>
                    <a:pt x="52692" y="6050"/>
                  </a:lnTo>
                  <a:lnTo>
                    <a:pt x="52692" y="5927"/>
                  </a:lnTo>
                  <a:lnTo>
                    <a:pt x="52784" y="5866"/>
                  </a:lnTo>
                  <a:lnTo>
                    <a:pt x="52937" y="5866"/>
                  </a:lnTo>
                  <a:lnTo>
                    <a:pt x="52999" y="5774"/>
                  </a:lnTo>
                  <a:lnTo>
                    <a:pt x="53183" y="5835"/>
                  </a:lnTo>
                  <a:lnTo>
                    <a:pt x="53244" y="5896"/>
                  </a:lnTo>
                  <a:lnTo>
                    <a:pt x="53398" y="5896"/>
                  </a:lnTo>
                  <a:lnTo>
                    <a:pt x="53429" y="5989"/>
                  </a:lnTo>
                  <a:lnTo>
                    <a:pt x="53521" y="6142"/>
                  </a:lnTo>
                  <a:lnTo>
                    <a:pt x="53429" y="6203"/>
                  </a:lnTo>
                  <a:lnTo>
                    <a:pt x="53459" y="6296"/>
                  </a:lnTo>
                  <a:lnTo>
                    <a:pt x="53613" y="6449"/>
                  </a:lnTo>
                  <a:lnTo>
                    <a:pt x="53613" y="6572"/>
                  </a:lnTo>
                  <a:lnTo>
                    <a:pt x="53705" y="6633"/>
                  </a:lnTo>
                  <a:lnTo>
                    <a:pt x="53797" y="6695"/>
                  </a:lnTo>
                  <a:lnTo>
                    <a:pt x="53766" y="6879"/>
                  </a:lnTo>
                  <a:lnTo>
                    <a:pt x="53766" y="7033"/>
                  </a:lnTo>
                  <a:lnTo>
                    <a:pt x="53736" y="7094"/>
                  </a:lnTo>
                  <a:lnTo>
                    <a:pt x="53613" y="7094"/>
                  </a:lnTo>
                  <a:lnTo>
                    <a:pt x="53490" y="7247"/>
                  </a:lnTo>
                  <a:lnTo>
                    <a:pt x="53490" y="7309"/>
                  </a:lnTo>
                  <a:lnTo>
                    <a:pt x="53582" y="7432"/>
                  </a:lnTo>
                  <a:lnTo>
                    <a:pt x="53613" y="7462"/>
                  </a:lnTo>
                  <a:lnTo>
                    <a:pt x="53613" y="7585"/>
                  </a:lnTo>
                  <a:lnTo>
                    <a:pt x="53552" y="7708"/>
                  </a:lnTo>
                  <a:lnTo>
                    <a:pt x="53613" y="7800"/>
                  </a:lnTo>
                  <a:lnTo>
                    <a:pt x="53674" y="7831"/>
                  </a:lnTo>
                  <a:lnTo>
                    <a:pt x="53674" y="7923"/>
                  </a:lnTo>
                  <a:lnTo>
                    <a:pt x="53705" y="7984"/>
                  </a:lnTo>
                  <a:lnTo>
                    <a:pt x="53705" y="8046"/>
                  </a:lnTo>
                  <a:lnTo>
                    <a:pt x="53674" y="8107"/>
                  </a:lnTo>
                  <a:lnTo>
                    <a:pt x="53644" y="8107"/>
                  </a:lnTo>
                  <a:lnTo>
                    <a:pt x="53644" y="8322"/>
                  </a:lnTo>
                  <a:lnTo>
                    <a:pt x="53705" y="8476"/>
                  </a:lnTo>
                  <a:lnTo>
                    <a:pt x="53736" y="8568"/>
                  </a:lnTo>
                  <a:lnTo>
                    <a:pt x="53736" y="8629"/>
                  </a:lnTo>
                  <a:lnTo>
                    <a:pt x="53644" y="8691"/>
                  </a:lnTo>
                  <a:lnTo>
                    <a:pt x="53613" y="8813"/>
                  </a:lnTo>
                  <a:lnTo>
                    <a:pt x="53674" y="8875"/>
                  </a:lnTo>
                  <a:lnTo>
                    <a:pt x="53674" y="8967"/>
                  </a:lnTo>
                  <a:lnTo>
                    <a:pt x="53736" y="9059"/>
                  </a:lnTo>
                  <a:lnTo>
                    <a:pt x="53613" y="9121"/>
                  </a:lnTo>
                  <a:lnTo>
                    <a:pt x="53582" y="9151"/>
                  </a:lnTo>
                  <a:lnTo>
                    <a:pt x="53644" y="9243"/>
                  </a:lnTo>
                  <a:lnTo>
                    <a:pt x="53644" y="9366"/>
                  </a:lnTo>
                  <a:lnTo>
                    <a:pt x="53613" y="9428"/>
                  </a:lnTo>
                  <a:lnTo>
                    <a:pt x="53521" y="9612"/>
                  </a:lnTo>
                  <a:lnTo>
                    <a:pt x="53521" y="9704"/>
                  </a:lnTo>
                  <a:lnTo>
                    <a:pt x="53552" y="9765"/>
                  </a:lnTo>
                  <a:lnTo>
                    <a:pt x="53521" y="9827"/>
                  </a:lnTo>
                  <a:lnTo>
                    <a:pt x="53521" y="9919"/>
                  </a:lnTo>
                  <a:lnTo>
                    <a:pt x="53582" y="10011"/>
                  </a:lnTo>
                  <a:lnTo>
                    <a:pt x="53613" y="10134"/>
                  </a:lnTo>
                  <a:lnTo>
                    <a:pt x="53552" y="10226"/>
                  </a:lnTo>
                  <a:lnTo>
                    <a:pt x="53459" y="10226"/>
                  </a:lnTo>
                  <a:lnTo>
                    <a:pt x="53367" y="10195"/>
                  </a:lnTo>
                  <a:lnTo>
                    <a:pt x="52845" y="10103"/>
                  </a:lnTo>
                  <a:lnTo>
                    <a:pt x="52753" y="10072"/>
                  </a:lnTo>
                  <a:lnTo>
                    <a:pt x="52600" y="10042"/>
                  </a:lnTo>
                  <a:lnTo>
                    <a:pt x="52538" y="10042"/>
                  </a:lnTo>
                  <a:lnTo>
                    <a:pt x="52385" y="10257"/>
                  </a:lnTo>
                  <a:lnTo>
                    <a:pt x="52354" y="10379"/>
                  </a:lnTo>
                  <a:lnTo>
                    <a:pt x="52262" y="10472"/>
                  </a:lnTo>
                  <a:lnTo>
                    <a:pt x="52170" y="10472"/>
                  </a:lnTo>
                  <a:lnTo>
                    <a:pt x="52078" y="10533"/>
                  </a:lnTo>
                  <a:lnTo>
                    <a:pt x="52047" y="10625"/>
                  </a:lnTo>
                  <a:lnTo>
                    <a:pt x="52108" y="10748"/>
                  </a:lnTo>
                  <a:lnTo>
                    <a:pt x="52293" y="11055"/>
                  </a:lnTo>
                  <a:lnTo>
                    <a:pt x="52323" y="11178"/>
                  </a:lnTo>
                  <a:lnTo>
                    <a:pt x="52385" y="11270"/>
                  </a:lnTo>
                  <a:lnTo>
                    <a:pt x="52508" y="11423"/>
                  </a:lnTo>
                  <a:lnTo>
                    <a:pt x="52508" y="11577"/>
                  </a:lnTo>
                  <a:lnTo>
                    <a:pt x="52508" y="11761"/>
                  </a:lnTo>
                  <a:lnTo>
                    <a:pt x="52508" y="11915"/>
                  </a:lnTo>
                  <a:lnTo>
                    <a:pt x="52508" y="12191"/>
                  </a:lnTo>
                  <a:lnTo>
                    <a:pt x="52600" y="12253"/>
                  </a:lnTo>
                  <a:lnTo>
                    <a:pt x="52600" y="12406"/>
                  </a:lnTo>
                  <a:lnTo>
                    <a:pt x="52600" y="12560"/>
                  </a:lnTo>
                  <a:lnTo>
                    <a:pt x="52569" y="12652"/>
                  </a:lnTo>
                  <a:lnTo>
                    <a:pt x="52569" y="12744"/>
                  </a:lnTo>
                  <a:lnTo>
                    <a:pt x="52600" y="12836"/>
                  </a:lnTo>
                  <a:lnTo>
                    <a:pt x="52600" y="12989"/>
                  </a:lnTo>
                  <a:lnTo>
                    <a:pt x="52538" y="12989"/>
                  </a:lnTo>
                  <a:lnTo>
                    <a:pt x="52354" y="12959"/>
                  </a:lnTo>
                  <a:lnTo>
                    <a:pt x="52231" y="13020"/>
                  </a:lnTo>
                  <a:lnTo>
                    <a:pt x="52231" y="13082"/>
                  </a:lnTo>
                  <a:lnTo>
                    <a:pt x="52262" y="13235"/>
                  </a:lnTo>
                  <a:lnTo>
                    <a:pt x="52323" y="13266"/>
                  </a:lnTo>
                  <a:lnTo>
                    <a:pt x="52323" y="13358"/>
                  </a:lnTo>
                  <a:lnTo>
                    <a:pt x="52293" y="13450"/>
                  </a:lnTo>
                  <a:lnTo>
                    <a:pt x="51586" y="14003"/>
                  </a:lnTo>
                  <a:lnTo>
                    <a:pt x="51371" y="15262"/>
                  </a:lnTo>
                  <a:lnTo>
                    <a:pt x="48946" y="16981"/>
                  </a:lnTo>
                  <a:lnTo>
                    <a:pt x="48577" y="17165"/>
                  </a:lnTo>
                  <a:lnTo>
                    <a:pt x="48546" y="17165"/>
                  </a:lnTo>
                  <a:lnTo>
                    <a:pt x="48485" y="17012"/>
                  </a:lnTo>
                  <a:lnTo>
                    <a:pt x="48270" y="17288"/>
                  </a:lnTo>
                  <a:lnTo>
                    <a:pt x="48086" y="17288"/>
                  </a:lnTo>
                  <a:lnTo>
                    <a:pt x="47994" y="17319"/>
                  </a:lnTo>
                  <a:lnTo>
                    <a:pt x="47902" y="17227"/>
                  </a:lnTo>
                  <a:lnTo>
                    <a:pt x="47687" y="17380"/>
                  </a:lnTo>
                  <a:lnTo>
                    <a:pt x="47502" y="17380"/>
                  </a:lnTo>
                  <a:lnTo>
                    <a:pt x="47472" y="17565"/>
                  </a:lnTo>
                  <a:lnTo>
                    <a:pt x="47349" y="17565"/>
                  </a:lnTo>
                  <a:lnTo>
                    <a:pt x="46980" y="17841"/>
                  </a:lnTo>
                  <a:lnTo>
                    <a:pt x="46796" y="17995"/>
                  </a:lnTo>
                  <a:lnTo>
                    <a:pt x="46858" y="18148"/>
                  </a:lnTo>
                  <a:lnTo>
                    <a:pt x="46827" y="18209"/>
                  </a:lnTo>
                  <a:lnTo>
                    <a:pt x="46581" y="18332"/>
                  </a:lnTo>
                  <a:lnTo>
                    <a:pt x="46458" y="18517"/>
                  </a:lnTo>
                  <a:lnTo>
                    <a:pt x="46366" y="18517"/>
                  </a:lnTo>
                  <a:lnTo>
                    <a:pt x="46274" y="18639"/>
                  </a:lnTo>
                  <a:lnTo>
                    <a:pt x="46151" y="18670"/>
                  </a:lnTo>
                  <a:lnTo>
                    <a:pt x="46151" y="18547"/>
                  </a:lnTo>
                  <a:lnTo>
                    <a:pt x="45998" y="18455"/>
                  </a:lnTo>
                  <a:lnTo>
                    <a:pt x="46090" y="18332"/>
                  </a:lnTo>
                  <a:lnTo>
                    <a:pt x="46213" y="18332"/>
                  </a:lnTo>
                  <a:lnTo>
                    <a:pt x="46305" y="18209"/>
                  </a:lnTo>
                  <a:lnTo>
                    <a:pt x="46489" y="18240"/>
                  </a:lnTo>
                  <a:lnTo>
                    <a:pt x="46551" y="18179"/>
                  </a:lnTo>
                  <a:lnTo>
                    <a:pt x="46581" y="18087"/>
                  </a:lnTo>
                  <a:lnTo>
                    <a:pt x="46489" y="18056"/>
                  </a:lnTo>
                  <a:lnTo>
                    <a:pt x="46458" y="17995"/>
                  </a:lnTo>
                  <a:lnTo>
                    <a:pt x="46612" y="17872"/>
                  </a:lnTo>
                  <a:lnTo>
                    <a:pt x="46704" y="17718"/>
                  </a:lnTo>
                  <a:lnTo>
                    <a:pt x="46489" y="17872"/>
                  </a:lnTo>
                  <a:lnTo>
                    <a:pt x="46305" y="17933"/>
                  </a:lnTo>
                  <a:lnTo>
                    <a:pt x="46244" y="17872"/>
                  </a:lnTo>
                  <a:lnTo>
                    <a:pt x="46244" y="17749"/>
                  </a:lnTo>
                  <a:lnTo>
                    <a:pt x="46305" y="17718"/>
                  </a:lnTo>
                  <a:lnTo>
                    <a:pt x="46305" y="17626"/>
                  </a:lnTo>
                  <a:lnTo>
                    <a:pt x="46121" y="17442"/>
                  </a:lnTo>
                  <a:lnTo>
                    <a:pt x="46151" y="17227"/>
                  </a:lnTo>
                  <a:lnTo>
                    <a:pt x="46151" y="17165"/>
                  </a:lnTo>
                  <a:lnTo>
                    <a:pt x="46305" y="17165"/>
                  </a:lnTo>
                  <a:lnTo>
                    <a:pt x="46305" y="16951"/>
                  </a:lnTo>
                  <a:lnTo>
                    <a:pt x="46489" y="16736"/>
                  </a:lnTo>
                  <a:lnTo>
                    <a:pt x="46520" y="16613"/>
                  </a:lnTo>
                  <a:lnTo>
                    <a:pt x="46612" y="16551"/>
                  </a:lnTo>
                  <a:lnTo>
                    <a:pt x="46612" y="16429"/>
                  </a:lnTo>
                  <a:lnTo>
                    <a:pt x="46244" y="16214"/>
                  </a:lnTo>
                  <a:lnTo>
                    <a:pt x="45967" y="15907"/>
                  </a:lnTo>
                  <a:lnTo>
                    <a:pt x="45906" y="16060"/>
                  </a:lnTo>
                  <a:lnTo>
                    <a:pt x="45783" y="16060"/>
                  </a:lnTo>
                  <a:lnTo>
                    <a:pt x="45691" y="15999"/>
                  </a:lnTo>
                  <a:lnTo>
                    <a:pt x="45507" y="15999"/>
                  </a:lnTo>
                  <a:lnTo>
                    <a:pt x="45414" y="16183"/>
                  </a:lnTo>
                  <a:lnTo>
                    <a:pt x="45322" y="16214"/>
                  </a:lnTo>
                  <a:lnTo>
                    <a:pt x="45292" y="16398"/>
                  </a:lnTo>
                  <a:lnTo>
                    <a:pt x="45138" y="16582"/>
                  </a:lnTo>
                  <a:lnTo>
                    <a:pt x="45107" y="16920"/>
                  </a:lnTo>
                  <a:lnTo>
                    <a:pt x="45015" y="16951"/>
                  </a:lnTo>
                  <a:lnTo>
                    <a:pt x="44892" y="17165"/>
                  </a:lnTo>
                  <a:lnTo>
                    <a:pt x="44739" y="17165"/>
                  </a:lnTo>
                  <a:lnTo>
                    <a:pt x="44432" y="17319"/>
                  </a:lnTo>
                  <a:lnTo>
                    <a:pt x="44340" y="17749"/>
                  </a:lnTo>
                  <a:lnTo>
                    <a:pt x="44278" y="17841"/>
                  </a:lnTo>
                  <a:lnTo>
                    <a:pt x="44340" y="17902"/>
                  </a:lnTo>
                  <a:lnTo>
                    <a:pt x="44370" y="18087"/>
                  </a:lnTo>
                  <a:lnTo>
                    <a:pt x="44248" y="18087"/>
                  </a:lnTo>
                  <a:lnTo>
                    <a:pt x="44278" y="18179"/>
                  </a:lnTo>
                  <a:lnTo>
                    <a:pt x="44217" y="18332"/>
                  </a:lnTo>
                  <a:lnTo>
                    <a:pt x="44002" y="18332"/>
                  </a:lnTo>
                  <a:lnTo>
                    <a:pt x="43726" y="18332"/>
                  </a:lnTo>
                  <a:lnTo>
                    <a:pt x="43419" y="18240"/>
                  </a:lnTo>
                  <a:lnTo>
                    <a:pt x="43388" y="18332"/>
                  </a:lnTo>
                  <a:lnTo>
                    <a:pt x="43296" y="18394"/>
                  </a:lnTo>
                  <a:lnTo>
                    <a:pt x="43296" y="18578"/>
                  </a:lnTo>
                  <a:lnTo>
                    <a:pt x="43265" y="18639"/>
                  </a:lnTo>
                  <a:lnTo>
                    <a:pt x="43265" y="18731"/>
                  </a:lnTo>
                  <a:lnTo>
                    <a:pt x="43204" y="18793"/>
                  </a:lnTo>
                  <a:lnTo>
                    <a:pt x="43296" y="19008"/>
                  </a:lnTo>
                  <a:lnTo>
                    <a:pt x="43296" y="19192"/>
                  </a:lnTo>
                  <a:lnTo>
                    <a:pt x="43449" y="19284"/>
                  </a:lnTo>
                  <a:lnTo>
                    <a:pt x="43726" y="19468"/>
                  </a:lnTo>
                  <a:lnTo>
                    <a:pt x="43756" y="19561"/>
                  </a:lnTo>
                  <a:lnTo>
                    <a:pt x="43879" y="19775"/>
                  </a:lnTo>
                  <a:lnTo>
                    <a:pt x="43879" y="19714"/>
                  </a:lnTo>
                  <a:lnTo>
                    <a:pt x="43941" y="19806"/>
                  </a:lnTo>
                  <a:lnTo>
                    <a:pt x="44033" y="19683"/>
                  </a:lnTo>
                  <a:lnTo>
                    <a:pt x="44125" y="19683"/>
                  </a:lnTo>
                  <a:lnTo>
                    <a:pt x="44125" y="19775"/>
                  </a:lnTo>
                  <a:lnTo>
                    <a:pt x="44186" y="19714"/>
                  </a:lnTo>
                  <a:lnTo>
                    <a:pt x="44432" y="19714"/>
                  </a:lnTo>
                  <a:lnTo>
                    <a:pt x="44463" y="19868"/>
                  </a:lnTo>
                  <a:lnTo>
                    <a:pt x="44463" y="20113"/>
                  </a:lnTo>
                  <a:lnTo>
                    <a:pt x="44678" y="20543"/>
                  </a:lnTo>
                  <a:lnTo>
                    <a:pt x="44892" y="20543"/>
                  </a:lnTo>
                  <a:lnTo>
                    <a:pt x="45046" y="20451"/>
                  </a:lnTo>
                  <a:lnTo>
                    <a:pt x="45230" y="20512"/>
                  </a:lnTo>
                  <a:lnTo>
                    <a:pt x="45292" y="20451"/>
                  </a:lnTo>
                  <a:lnTo>
                    <a:pt x="45384" y="20297"/>
                  </a:lnTo>
                  <a:lnTo>
                    <a:pt x="45322" y="20175"/>
                  </a:lnTo>
                  <a:lnTo>
                    <a:pt x="45261" y="20175"/>
                  </a:lnTo>
                  <a:lnTo>
                    <a:pt x="45507" y="20083"/>
                  </a:lnTo>
                  <a:lnTo>
                    <a:pt x="45599" y="19990"/>
                  </a:lnTo>
                  <a:lnTo>
                    <a:pt x="45599" y="19837"/>
                  </a:lnTo>
                  <a:lnTo>
                    <a:pt x="45537" y="19775"/>
                  </a:lnTo>
                  <a:lnTo>
                    <a:pt x="45752" y="19775"/>
                  </a:lnTo>
                  <a:lnTo>
                    <a:pt x="46121" y="19591"/>
                  </a:lnTo>
                  <a:lnTo>
                    <a:pt x="46182" y="19653"/>
                  </a:lnTo>
                  <a:lnTo>
                    <a:pt x="46274" y="19714"/>
                  </a:lnTo>
                  <a:lnTo>
                    <a:pt x="46366" y="19837"/>
                  </a:lnTo>
                  <a:lnTo>
                    <a:pt x="46458" y="19898"/>
                  </a:lnTo>
                  <a:lnTo>
                    <a:pt x="46551" y="19990"/>
                  </a:lnTo>
                  <a:lnTo>
                    <a:pt x="47103" y="19990"/>
                  </a:lnTo>
                  <a:lnTo>
                    <a:pt x="47165" y="19898"/>
                  </a:lnTo>
                  <a:lnTo>
                    <a:pt x="47349" y="19898"/>
                  </a:lnTo>
                  <a:lnTo>
                    <a:pt x="47349" y="19990"/>
                  </a:lnTo>
                  <a:lnTo>
                    <a:pt x="47564" y="19990"/>
                  </a:lnTo>
                  <a:lnTo>
                    <a:pt x="47779" y="19929"/>
                  </a:lnTo>
                  <a:lnTo>
                    <a:pt x="47871" y="19990"/>
                  </a:lnTo>
                  <a:lnTo>
                    <a:pt x="47687" y="20052"/>
                  </a:lnTo>
                  <a:lnTo>
                    <a:pt x="47687" y="20144"/>
                  </a:lnTo>
                  <a:lnTo>
                    <a:pt x="47840" y="20328"/>
                  </a:lnTo>
                  <a:lnTo>
                    <a:pt x="47748" y="20328"/>
                  </a:lnTo>
                  <a:lnTo>
                    <a:pt x="47625" y="20390"/>
                  </a:lnTo>
                  <a:lnTo>
                    <a:pt x="47656" y="20574"/>
                  </a:lnTo>
                  <a:lnTo>
                    <a:pt x="47779" y="20574"/>
                  </a:lnTo>
                  <a:lnTo>
                    <a:pt x="47779" y="20666"/>
                  </a:lnTo>
                  <a:lnTo>
                    <a:pt x="47564" y="20850"/>
                  </a:lnTo>
                  <a:lnTo>
                    <a:pt x="47380" y="20697"/>
                  </a:lnTo>
                  <a:lnTo>
                    <a:pt x="47380" y="20605"/>
                  </a:lnTo>
                  <a:lnTo>
                    <a:pt x="47288" y="20697"/>
                  </a:lnTo>
                  <a:lnTo>
                    <a:pt x="47226" y="20605"/>
                  </a:lnTo>
                  <a:lnTo>
                    <a:pt x="47073" y="20850"/>
                  </a:lnTo>
                  <a:lnTo>
                    <a:pt x="46950" y="20850"/>
                  </a:lnTo>
                  <a:lnTo>
                    <a:pt x="46796" y="20973"/>
                  </a:lnTo>
                  <a:lnTo>
                    <a:pt x="46643" y="20973"/>
                  </a:lnTo>
                  <a:lnTo>
                    <a:pt x="46612" y="21065"/>
                  </a:lnTo>
                  <a:lnTo>
                    <a:pt x="46489" y="20973"/>
                  </a:lnTo>
                  <a:lnTo>
                    <a:pt x="46305" y="20973"/>
                  </a:lnTo>
                  <a:lnTo>
                    <a:pt x="46489" y="21096"/>
                  </a:lnTo>
                  <a:lnTo>
                    <a:pt x="46489" y="21249"/>
                  </a:lnTo>
                  <a:lnTo>
                    <a:pt x="46274" y="21280"/>
                  </a:lnTo>
                  <a:lnTo>
                    <a:pt x="46274" y="21464"/>
                  </a:lnTo>
                  <a:lnTo>
                    <a:pt x="46029" y="21464"/>
                  </a:lnTo>
                  <a:lnTo>
                    <a:pt x="45906" y="21587"/>
                  </a:lnTo>
                  <a:lnTo>
                    <a:pt x="45967" y="21679"/>
                  </a:lnTo>
                  <a:lnTo>
                    <a:pt x="46121" y="21771"/>
                  </a:lnTo>
                  <a:lnTo>
                    <a:pt x="45967" y="21956"/>
                  </a:lnTo>
                  <a:lnTo>
                    <a:pt x="45906" y="21925"/>
                  </a:lnTo>
                  <a:lnTo>
                    <a:pt x="45752" y="22170"/>
                  </a:lnTo>
                  <a:lnTo>
                    <a:pt x="45629" y="22201"/>
                  </a:lnTo>
                  <a:lnTo>
                    <a:pt x="45568" y="22170"/>
                  </a:lnTo>
                  <a:lnTo>
                    <a:pt x="45537" y="22385"/>
                  </a:lnTo>
                  <a:lnTo>
                    <a:pt x="45599" y="22570"/>
                  </a:lnTo>
                  <a:lnTo>
                    <a:pt x="45537" y="22877"/>
                  </a:lnTo>
                  <a:lnTo>
                    <a:pt x="45537" y="23276"/>
                  </a:lnTo>
                  <a:lnTo>
                    <a:pt x="45599" y="23276"/>
                  </a:lnTo>
                  <a:lnTo>
                    <a:pt x="46029" y="23491"/>
                  </a:lnTo>
                  <a:lnTo>
                    <a:pt x="46029" y="23583"/>
                  </a:lnTo>
                  <a:lnTo>
                    <a:pt x="46121" y="23522"/>
                  </a:lnTo>
                  <a:lnTo>
                    <a:pt x="46581" y="23767"/>
                  </a:lnTo>
                  <a:lnTo>
                    <a:pt x="46827" y="24289"/>
                  </a:lnTo>
                  <a:lnTo>
                    <a:pt x="46888" y="24289"/>
                  </a:lnTo>
                  <a:lnTo>
                    <a:pt x="46827" y="24473"/>
                  </a:lnTo>
                  <a:lnTo>
                    <a:pt x="46980" y="24535"/>
                  </a:lnTo>
                  <a:lnTo>
                    <a:pt x="46980" y="24780"/>
                  </a:lnTo>
                  <a:lnTo>
                    <a:pt x="47288" y="24995"/>
                  </a:lnTo>
                  <a:lnTo>
                    <a:pt x="47288" y="25241"/>
                  </a:lnTo>
                  <a:lnTo>
                    <a:pt x="47502" y="25548"/>
                  </a:lnTo>
                  <a:lnTo>
                    <a:pt x="47656" y="25610"/>
                  </a:lnTo>
                  <a:lnTo>
                    <a:pt x="47840" y="25610"/>
                  </a:lnTo>
                  <a:lnTo>
                    <a:pt x="47932" y="25702"/>
                  </a:lnTo>
                  <a:lnTo>
                    <a:pt x="47932" y="25763"/>
                  </a:lnTo>
                  <a:lnTo>
                    <a:pt x="48117" y="25978"/>
                  </a:lnTo>
                  <a:lnTo>
                    <a:pt x="48209" y="26039"/>
                  </a:lnTo>
                  <a:lnTo>
                    <a:pt x="48332" y="26285"/>
                  </a:lnTo>
                  <a:lnTo>
                    <a:pt x="48239" y="26316"/>
                  </a:lnTo>
                  <a:lnTo>
                    <a:pt x="47902" y="26193"/>
                  </a:lnTo>
                  <a:lnTo>
                    <a:pt x="47656" y="26346"/>
                  </a:lnTo>
                  <a:lnTo>
                    <a:pt x="47502" y="26162"/>
                  </a:lnTo>
                  <a:lnTo>
                    <a:pt x="47380" y="26162"/>
                  </a:lnTo>
                  <a:lnTo>
                    <a:pt x="47195" y="26039"/>
                  </a:lnTo>
                  <a:lnTo>
                    <a:pt x="46950" y="26009"/>
                  </a:lnTo>
                  <a:lnTo>
                    <a:pt x="46827" y="26162"/>
                  </a:lnTo>
                  <a:lnTo>
                    <a:pt x="46673" y="26162"/>
                  </a:lnTo>
                  <a:lnTo>
                    <a:pt x="46551" y="26070"/>
                  </a:lnTo>
                  <a:lnTo>
                    <a:pt x="46458" y="25824"/>
                  </a:lnTo>
                  <a:lnTo>
                    <a:pt x="46244" y="25917"/>
                  </a:lnTo>
                  <a:lnTo>
                    <a:pt x="46121" y="25855"/>
                  </a:lnTo>
                  <a:lnTo>
                    <a:pt x="46059" y="25917"/>
                  </a:lnTo>
                  <a:lnTo>
                    <a:pt x="45967" y="25917"/>
                  </a:lnTo>
                  <a:lnTo>
                    <a:pt x="45875" y="25886"/>
                  </a:lnTo>
                  <a:lnTo>
                    <a:pt x="45722" y="25947"/>
                  </a:lnTo>
                  <a:lnTo>
                    <a:pt x="45537" y="26316"/>
                  </a:lnTo>
                  <a:lnTo>
                    <a:pt x="45752" y="26039"/>
                  </a:lnTo>
                  <a:lnTo>
                    <a:pt x="45936" y="25978"/>
                  </a:lnTo>
                  <a:lnTo>
                    <a:pt x="46151" y="26009"/>
                  </a:lnTo>
                  <a:lnTo>
                    <a:pt x="46336" y="25947"/>
                  </a:lnTo>
                  <a:lnTo>
                    <a:pt x="46428" y="25978"/>
                  </a:lnTo>
                  <a:lnTo>
                    <a:pt x="46428" y="26070"/>
                  </a:lnTo>
                  <a:lnTo>
                    <a:pt x="46643" y="26254"/>
                  </a:lnTo>
                  <a:lnTo>
                    <a:pt x="46766" y="26285"/>
                  </a:lnTo>
                  <a:lnTo>
                    <a:pt x="47042" y="26101"/>
                  </a:lnTo>
                  <a:lnTo>
                    <a:pt x="47195" y="26101"/>
                  </a:lnTo>
                  <a:lnTo>
                    <a:pt x="47533" y="26439"/>
                  </a:lnTo>
                  <a:lnTo>
                    <a:pt x="47810" y="26592"/>
                  </a:lnTo>
                  <a:lnTo>
                    <a:pt x="48239" y="26838"/>
                  </a:lnTo>
                  <a:lnTo>
                    <a:pt x="48424" y="27176"/>
                  </a:lnTo>
                  <a:lnTo>
                    <a:pt x="48424" y="27298"/>
                  </a:lnTo>
                  <a:lnTo>
                    <a:pt x="48209" y="27298"/>
                  </a:lnTo>
                  <a:lnTo>
                    <a:pt x="48024" y="27544"/>
                  </a:lnTo>
                  <a:lnTo>
                    <a:pt x="47902" y="27544"/>
                  </a:lnTo>
                  <a:lnTo>
                    <a:pt x="47840" y="27605"/>
                  </a:lnTo>
                  <a:lnTo>
                    <a:pt x="47840" y="27759"/>
                  </a:lnTo>
                  <a:lnTo>
                    <a:pt x="47687" y="27820"/>
                  </a:lnTo>
                  <a:lnTo>
                    <a:pt x="47472" y="27728"/>
                  </a:lnTo>
                  <a:lnTo>
                    <a:pt x="47380" y="27820"/>
                  </a:lnTo>
                  <a:lnTo>
                    <a:pt x="47257" y="27820"/>
                  </a:lnTo>
                  <a:lnTo>
                    <a:pt x="47073" y="27974"/>
                  </a:lnTo>
                  <a:lnTo>
                    <a:pt x="47073" y="28158"/>
                  </a:lnTo>
                  <a:lnTo>
                    <a:pt x="47134" y="28005"/>
                  </a:lnTo>
                  <a:lnTo>
                    <a:pt x="47288" y="27882"/>
                  </a:lnTo>
                  <a:lnTo>
                    <a:pt x="47472" y="27851"/>
                  </a:lnTo>
                  <a:lnTo>
                    <a:pt x="47625" y="28097"/>
                  </a:lnTo>
                  <a:lnTo>
                    <a:pt x="47779" y="28127"/>
                  </a:lnTo>
                  <a:lnTo>
                    <a:pt x="48024" y="27912"/>
                  </a:lnTo>
                  <a:lnTo>
                    <a:pt x="48209" y="27943"/>
                  </a:lnTo>
                  <a:lnTo>
                    <a:pt x="48485" y="28281"/>
                  </a:lnTo>
                  <a:lnTo>
                    <a:pt x="48516" y="28220"/>
                  </a:lnTo>
                  <a:lnTo>
                    <a:pt x="48608" y="28281"/>
                  </a:lnTo>
                  <a:lnTo>
                    <a:pt x="48761" y="28281"/>
                  </a:lnTo>
                  <a:lnTo>
                    <a:pt x="48792" y="28342"/>
                  </a:lnTo>
                  <a:lnTo>
                    <a:pt x="48393" y="28680"/>
                  </a:lnTo>
                  <a:lnTo>
                    <a:pt x="48178" y="28742"/>
                  </a:lnTo>
                  <a:lnTo>
                    <a:pt x="48178" y="28895"/>
                  </a:lnTo>
                  <a:lnTo>
                    <a:pt x="48301" y="28895"/>
                  </a:lnTo>
                  <a:lnTo>
                    <a:pt x="48516" y="28711"/>
                  </a:lnTo>
                  <a:lnTo>
                    <a:pt x="48669" y="28742"/>
                  </a:lnTo>
                  <a:lnTo>
                    <a:pt x="48669" y="28649"/>
                  </a:lnTo>
                  <a:lnTo>
                    <a:pt x="48639" y="28619"/>
                  </a:lnTo>
                  <a:lnTo>
                    <a:pt x="48731" y="28527"/>
                  </a:lnTo>
                  <a:lnTo>
                    <a:pt x="48823" y="28588"/>
                  </a:lnTo>
                  <a:lnTo>
                    <a:pt x="48854" y="28834"/>
                  </a:lnTo>
                  <a:lnTo>
                    <a:pt x="48915" y="28926"/>
                  </a:lnTo>
                  <a:lnTo>
                    <a:pt x="48792" y="29018"/>
                  </a:lnTo>
                  <a:lnTo>
                    <a:pt x="48792" y="28956"/>
                  </a:lnTo>
                  <a:lnTo>
                    <a:pt x="48700" y="28895"/>
                  </a:lnTo>
                  <a:lnTo>
                    <a:pt x="48669" y="28987"/>
                  </a:lnTo>
                  <a:lnTo>
                    <a:pt x="48639" y="29018"/>
                  </a:lnTo>
                  <a:lnTo>
                    <a:pt x="48485" y="28987"/>
                  </a:lnTo>
                  <a:lnTo>
                    <a:pt x="48301" y="29110"/>
                  </a:lnTo>
                  <a:lnTo>
                    <a:pt x="48301" y="29202"/>
                  </a:lnTo>
                  <a:lnTo>
                    <a:pt x="48577" y="29202"/>
                  </a:lnTo>
                  <a:lnTo>
                    <a:pt x="48669" y="29294"/>
                  </a:lnTo>
                  <a:lnTo>
                    <a:pt x="48669" y="29356"/>
                  </a:lnTo>
                  <a:lnTo>
                    <a:pt x="48608" y="29356"/>
                  </a:lnTo>
                  <a:lnTo>
                    <a:pt x="48485" y="29448"/>
                  </a:lnTo>
                  <a:lnTo>
                    <a:pt x="48577" y="29509"/>
                  </a:lnTo>
                  <a:lnTo>
                    <a:pt x="48669" y="29571"/>
                  </a:lnTo>
                  <a:lnTo>
                    <a:pt x="48577" y="29663"/>
                  </a:lnTo>
                  <a:lnTo>
                    <a:pt x="48454" y="29663"/>
                  </a:lnTo>
                  <a:lnTo>
                    <a:pt x="48393" y="29693"/>
                  </a:lnTo>
                  <a:lnTo>
                    <a:pt x="48454" y="29786"/>
                  </a:lnTo>
                  <a:lnTo>
                    <a:pt x="48608" y="29786"/>
                  </a:lnTo>
                  <a:lnTo>
                    <a:pt x="48700" y="29939"/>
                  </a:lnTo>
                  <a:lnTo>
                    <a:pt x="48608" y="30000"/>
                  </a:lnTo>
                  <a:lnTo>
                    <a:pt x="48546" y="30154"/>
                  </a:lnTo>
                  <a:lnTo>
                    <a:pt x="48516" y="30123"/>
                  </a:lnTo>
                  <a:lnTo>
                    <a:pt x="48485" y="29970"/>
                  </a:lnTo>
                  <a:lnTo>
                    <a:pt x="48362" y="29970"/>
                  </a:lnTo>
                  <a:lnTo>
                    <a:pt x="48239" y="30277"/>
                  </a:lnTo>
                  <a:lnTo>
                    <a:pt x="48147" y="30338"/>
                  </a:lnTo>
                  <a:lnTo>
                    <a:pt x="47902" y="30277"/>
                  </a:lnTo>
                  <a:lnTo>
                    <a:pt x="48055" y="30369"/>
                  </a:lnTo>
                  <a:lnTo>
                    <a:pt x="48055" y="30461"/>
                  </a:lnTo>
                  <a:lnTo>
                    <a:pt x="48117" y="30553"/>
                  </a:lnTo>
                  <a:lnTo>
                    <a:pt x="48024" y="30615"/>
                  </a:lnTo>
                  <a:lnTo>
                    <a:pt x="48024" y="30707"/>
                  </a:lnTo>
                  <a:lnTo>
                    <a:pt x="48117" y="30830"/>
                  </a:lnTo>
                  <a:lnTo>
                    <a:pt x="48055" y="30891"/>
                  </a:lnTo>
                  <a:lnTo>
                    <a:pt x="48055" y="31014"/>
                  </a:lnTo>
                  <a:lnTo>
                    <a:pt x="47902" y="31106"/>
                  </a:lnTo>
                  <a:lnTo>
                    <a:pt x="47810" y="30983"/>
                  </a:lnTo>
                  <a:lnTo>
                    <a:pt x="47748" y="31106"/>
                  </a:lnTo>
                  <a:lnTo>
                    <a:pt x="47871" y="31106"/>
                  </a:lnTo>
                  <a:lnTo>
                    <a:pt x="47994" y="31259"/>
                  </a:lnTo>
                  <a:lnTo>
                    <a:pt x="47810" y="31259"/>
                  </a:lnTo>
                  <a:lnTo>
                    <a:pt x="47810" y="31352"/>
                  </a:lnTo>
                  <a:lnTo>
                    <a:pt x="47595" y="31566"/>
                  </a:lnTo>
                  <a:lnTo>
                    <a:pt x="47502" y="31566"/>
                  </a:lnTo>
                  <a:lnTo>
                    <a:pt x="47502" y="31413"/>
                  </a:lnTo>
                  <a:lnTo>
                    <a:pt x="47410" y="31413"/>
                  </a:lnTo>
                  <a:lnTo>
                    <a:pt x="47380" y="31413"/>
                  </a:lnTo>
                  <a:lnTo>
                    <a:pt x="47349" y="31566"/>
                  </a:lnTo>
                  <a:lnTo>
                    <a:pt x="47257" y="31536"/>
                  </a:lnTo>
                  <a:lnTo>
                    <a:pt x="47318" y="31628"/>
                  </a:lnTo>
                  <a:lnTo>
                    <a:pt x="47226" y="31689"/>
                  </a:lnTo>
                  <a:lnTo>
                    <a:pt x="47349" y="31689"/>
                  </a:lnTo>
                  <a:lnTo>
                    <a:pt x="47472" y="31843"/>
                  </a:lnTo>
                  <a:lnTo>
                    <a:pt x="47288" y="31843"/>
                  </a:lnTo>
                  <a:lnTo>
                    <a:pt x="47502" y="32027"/>
                  </a:lnTo>
                  <a:lnTo>
                    <a:pt x="47595" y="31935"/>
                  </a:lnTo>
                  <a:lnTo>
                    <a:pt x="47687" y="32027"/>
                  </a:lnTo>
                  <a:lnTo>
                    <a:pt x="47410" y="32150"/>
                  </a:lnTo>
                  <a:lnTo>
                    <a:pt x="47226" y="32242"/>
                  </a:lnTo>
                  <a:lnTo>
                    <a:pt x="47195" y="32365"/>
                  </a:lnTo>
                  <a:lnTo>
                    <a:pt x="47288" y="32303"/>
                  </a:lnTo>
                  <a:lnTo>
                    <a:pt x="47410" y="32303"/>
                  </a:lnTo>
                  <a:lnTo>
                    <a:pt x="47502" y="32426"/>
                  </a:lnTo>
                  <a:lnTo>
                    <a:pt x="47318" y="32580"/>
                  </a:lnTo>
                  <a:lnTo>
                    <a:pt x="47441" y="32610"/>
                  </a:lnTo>
                  <a:lnTo>
                    <a:pt x="47410" y="32733"/>
                  </a:lnTo>
                  <a:lnTo>
                    <a:pt x="47318" y="32764"/>
                  </a:lnTo>
                  <a:lnTo>
                    <a:pt x="47349" y="32856"/>
                  </a:lnTo>
                  <a:lnTo>
                    <a:pt x="47410" y="32856"/>
                  </a:lnTo>
                  <a:lnTo>
                    <a:pt x="47472" y="32979"/>
                  </a:lnTo>
                  <a:lnTo>
                    <a:pt x="47472" y="33163"/>
                  </a:lnTo>
                  <a:lnTo>
                    <a:pt x="47410" y="33040"/>
                  </a:lnTo>
                  <a:lnTo>
                    <a:pt x="47318" y="33040"/>
                  </a:lnTo>
                  <a:lnTo>
                    <a:pt x="47318" y="32918"/>
                  </a:lnTo>
                  <a:lnTo>
                    <a:pt x="47195" y="32795"/>
                  </a:lnTo>
                  <a:lnTo>
                    <a:pt x="47134" y="32918"/>
                  </a:lnTo>
                  <a:lnTo>
                    <a:pt x="47042" y="32918"/>
                  </a:lnTo>
                  <a:lnTo>
                    <a:pt x="47042" y="33040"/>
                  </a:lnTo>
                  <a:lnTo>
                    <a:pt x="47195" y="33132"/>
                  </a:lnTo>
                  <a:lnTo>
                    <a:pt x="47195" y="33286"/>
                  </a:lnTo>
                  <a:lnTo>
                    <a:pt x="47134" y="33194"/>
                  </a:lnTo>
                  <a:lnTo>
                    <a:pt x="47042" y="33194"/>
                  </a:lnTo>
                  <a:lnTo>
                    <a:pt x="46980" y="33102"/>
                  </a:lnTo>
                  <a:lnTo>
                    <a:pt x="46858" y="33132"/>
                  </a:lnTo>
                  <a:lnTo>
                    <a:pt x="46950" y="33194"/>
                  </a:lnTo>
                  <a:lnTo>
                    <a:pt x="46980" y="33347"/>
                  </a:lnTo>
                  <a:lnTo>
                    <a:pt x="47073" y="33347"/>
                  </a:lnTo>
                  <a:lnTo>
                    <a:pt x="47103" y="33378"/>
                  </a:lnTo>
                  <a:lnTo>
                    <a:pt x="47011" y="33501"/>
                  </a:lnTo>
                  <a:lnTo>
                    <a:pt x="46827" y="33378"/>
                  </a:lnTo>
                  <a:lnTo>
                    <a:pt x="46796" y="33470"/>
                  </a:lnTo>
                  <a:lnTo>
                    <a:pt x="46858" y="33562"/>
                  </a:lnTo>
                  <a:lnTo>
                    <a:pt x="47011" y="33593"/>
                  </a:lnTo>
                  <a:lnTo>
                    <a:pt x="46950" y="33777"/>
                  </a:lnTo>
                  <a:lnTo>
                    <a:pt x="46704" y="33654"/>
                  </a:lnTo>
                  <a:lnTo>
                    <a:pt x="46643" y="33716"/>
                  </a:lnTo>
                  <a:lnTo>
                    <a:pt x="46551" y="33654"/>
                  </a:lnTo>
                  <a:lnTo>
                    <a:pt x="46428" y="33839"/>
                  </a:lnTo>
                  <a:lnTo>
                    <a:pt x="46151" y="33839"/>
                  </a:lnTo>
                  <a:lnTo>
                    <a:pt x="46366" y="33992"/>
                  </a:lnTo>
                  <a:lnTo>
                    <a:pt x="46489" y="33962"/>
                  </a:lnTo>
                  <a:lnTo>
                    <a:pt x="46643" y="33992"/>
                  </a:lnTo>
                  <a:lnTo>
                    <a:pt x="46581" y="34115"/>
                  </a:lnTo>
                  <a:lnTo>
                    <a:pt x="46458" y="34115"/>
                  </a:lnTo>
                  <a:lnTo>
                    <a:pt x="46458" y="34269"/>
                  </a:lnTo>
                  <a:lnTo>
                    <a:pt x="46366" y="34176"/>
                  </a:lnTo>
                  <a:lnTo>
                    <a:pt x="46244" y="34330"/>
                  </a:lnTo>
                  <a:lnTo>
                    <a:pt x="46213" y="34361"/>
                  </a:lnTo>
                  <a:lnTo>
                    <a:pt x="46213" y="34269"/>
                  </a:lnTo>
                  <a:lnTo>
                    <a:pt x="46121" y="34269"/>
                  </a:lnTo>
                  <a:lnTo>
                    <a:pt x="46090" y="34422"/>
                  </a:lnTo>
                  <a:lnTo>
                    <a:pt x="46029" y="34422"/>
                  </a:lnTo>
                  <a:lnTo>
                    <a:pt x="45998" y="34606"/>
                  </a:lnTo>
                  <a:lnTo>
                    <a:pt x="45814" y="34606"/>
                  </a:lnTo>
                  <a:lnTo>
                    <a:pt x="45814" y="34514"/>
                  </a:lnTo>
                  <a:lnTo>
                    <a:pt x="45599" y="34545"/>
                  </a:lnTo>
                  <a:lnTo>
                    <a:pt x="45568" y="34637"/>
                  </a:lnTo>
                  <a:lnTo>
                    <a:pt x="45476" y="34637"/>
                  </a:lnTo>
                  <a:lnTo>
                    <a:pt x="45537" y="34791"/>
                  </a:lnTo>
                  <a:lnTo>
                    <a:pt x="45507" y="34975"/>
                  </a:lnTo>
                  <a:lnTo>
                    <a:pt x="45414" y="35067"/>
                  </a:lnTo>
                  <a:lnTo>
                    <a:pt x="45476" y="35159"/>
                  </a:lnTo>
                  <a:lnTo>
                    <a:pt x="45353" y="35220"/>
                  </a:lnTo>
                  <a:lnTo>
                    <a:pt x="45261" y="35220"/>
                  </a:lnTo>
                  <a:lnTo>
                    <a:pt x="45200" y="35282"/>
                  </a:lnTo>
                  <a:lnTo>
                    <a:pt x="45200" y="35190"/>
                  </a:lnTo>
                  <a:lnTo>
                    <a:pt x="45107" y="35251"/>
                  </a:lnTo>
                  <a:lnTo>
                    <a:pt x="45015" y="35374"/>
                  </a:lnTo>
                  <a:lnTo>
                    <a:pt x="44831" y="35374"/>
                  </a:lnTo>
                  <a:lnTo>
                    <a:pt x="44831" y="35466"/>
                  </a:lnTo>
                  <a:lnTo>
                    <a:pt x="44678" y="35466"/>
                  </a:lnTo>
                  <a:lnTo>
                    <a:pt x="44678" y="35405"/>
                  </a:lnTo>
                  <a:lnTo>
                    <a:pt x="44585" y="35405"/>
                  </a:lnTo>
                  <a:lnTo>
                    <a:pt x="44555" y="35558"/>
                  </a:lnTo>
                  <a:lnTo>
                    <a:pt x="44463" y="35620"/>
                  </a:lnTo>
                  <a:lnTo>
                    <a:pt x="44340" y="35497"/>
                  </a:lnTo>
                  <a:lnTo>
                    <a:pt x="44278" y="35405"/>
                  </a:lnTo>
                  <a:lnTo>
                    <a:pt x="44248" y="35466"/>
                  </a:lnTo>
                  <a:lnTo>
                    <a:pt x="44125" y="35497"/>
                  </a:lnTo>
                  <a:lnTo>
                    <a:pt x="44125" y="35620"/>
                  </a:lnTo>
                  <a:lnTo>
                    <a:pt x="43971" y="35650"/>
                  </a:lnTo>
                  <a:lnTo>
                    <a:pt x="43848" y="35558"/>
                  </a:lnTo>
                  <a:lnTo>
                    <a:pt x="43787" y="35650"/>
                  </a:lnTo>
                  <a:lnTo>
                    <a:pt x="43634" y="35681"/>
                  </a:lnTo>
                  <a:lnTo>
                    <a:pt x="43603" y="35865"/>
                  </a:lnTo>
                  <a:lnTo>
                    <a:pt x="43326" y="35988"/>
                  </a:lnTo>
                  <a:lnTo>
                    <a:pt x="43326" y="35927"/>
                  </a:lnTo>
                  <a:lnTo>
                    <a:pt x="43419" y="35865"/>
                  </a:lnTo>
                  <a:lnTo>
                    <a:pt x="43511" y="35773"/>
                  </a:lnTo>
                  <a:lnTo>
                    <a:pt x="43388" y="35773"/>
                  </a:lnTo>
                  <a:lnTo>
                    <a:pt x="43234" y="35620"/>
                  </a:lnTo>
                  <a:lnTo>
                    <a:pt x="43204" y="35528"/>
                  </a:lnTo>
                  <a:lnTo>
                    <a:pt x="42989" y="35405"/>
                  </a:lnTo>
                  <a:lnTo>
                    <a:pt x="42897" y="35343"/>
                  </a:lnTo>
                  <a:lnTo>
                    <a:pt x="42958" y="35435"/>
                  </a:lnTo>
                  <a:lnTo>
                    <a:pt x="42958" y="35558"/>
                  </a:lnTo>
                  <a:lnTo>
                    <a:pt x="42989" y="35712"/>
                  </a:lnTo>
                  <a:lnTo>
                    <a:pt x="43019" y="35896"/>
                  </a:lnTo>
                  <a:lnTo>
                    <a:pt x="42897" y="35957"/>
                  </a:lnTo>
                  <a:lnTo>
                    <a:pt x="42804" y="36080"/>
                  </a:lnTo>
                  <a:lnTo>
                    <a:pt x="42743" y="36142"/>
                  </a:lnTo>
                  <a:lnTo>
                    <a:pt x="42651" y="36080"/>
                  </a:lnTo>
                  <a:lnTo>
                    <a:pt x="42620" y="36050"/>
                  </a:lnTo>
                  <a:lnTo>
                    <a:pt x="42620" y="36111"/>
                  </a:lnTo>
                  <a:lnTo>
                    <a:pt x="42497" y="36264"/>
                  </a:lnTo>
                  <a:lnTo>
                    <a:pt x="42344" y="36418"/>
                  </a:lnTo>
                  <a:lnTo>
                    <a:pt x="42160" y="36510"/>
                  </a:lnTo>
                  <a:lnTo>
                    <a:pt x="42068" y="36541"/>
                  </a:lnTo>
                  <a:lnTo>
                    <a:pt x="41914" y="36479"/>
                  </a:lnTo>
                  <a:lnTo>
                    <a:pt x="41760" y="36541"/>
                  </a:lnTo>
                  <a:lnTo>
                    <a:pt x="41607" y="36541"/>
                  </a:lnTo>
                  <a:lnTo>
                    <a:pt x="41668" y="36633"/>
                  </a:lnTo>
                  <a:lnTo>
                    <a:pt x="41484" y="36725"/>
                  </a:lnTo>
                  <a:lnTo>
                    <a:pt x="41361" y="36786"/>
                  </a:lnTo>
                  <a:lnTo>
                    <a:pt x="41208" y="36725"/>
                  </a:lnTo>
                  <a:lnTo>
                    <a:pt x="41146" y="36848"/>
                  </a:lnTo>
                  <a:lnTo>
                    <a:pt x="40993" y="36879"/>
                  </a:lnTo>
                  <a:lnTo>
                    <a:pt x="40901" y="36971"/>
                  </a:lnTo>
                  <a:lnTo>
                    <a:pt x="40870" y="36971"/>
                  </a:lnTo>
                  <a:lnTo>
                    <a:pt x="40901" y="36940"/>
                  </a:lnTo>
                  <a:lnTo>
                    <a:pt x="40809" y="36940"/>
                  </a:lnTo>
                  <a:lnTo>
                    <a:pt x="40809" y="36879"/>
                  </a:lnTo>
                  <a:lnTo>
                    <a:pt x="40839" y="36879"/>
                  </a:lnTo>
                  <a:lnTo>
                    <a:pt x="40809" y="36879"/>
                  </a:lnTo>
                  <a:lnTo>
                    <a:pt x="40778" y="36817"/>
                  </a:lnTo>
                  <a:lnTo>
                    <a:pt x="40778" y="36756"/>
                  </a:lnTo>
                  <a:lnTo>
                    <a:pt x="40716" y="36817"/>
                  </a:lnTo>
                  <a:lnTo>
                    <a:pt x="40686" y="36817"/>
                  </a:lnTo>
                  <a:lnTo>
                    <a:pt x="40716" y="36909"/>
                  </a:lnTo>
                  <a:lnTo>
                    <a:pt x="40686" y="37001"/>
                  </a:lnTo>
                  <a:lnTo>
                    <a:pt x="40563" y="37124"/>
                  </a:lnTo>
                  <a:lnTo>
                    <a:pt x="40532" y="37186"/>
                  </a:lnTo>
                  <a:lnTo>
                    <a:pt x="40594" y="37339"/>
                  </a:lnTo>
                  <a:lnTo>
                    <a:pt x="40686" y="37339"/>
                  </a:lnTo>
                  <a:lnTo>
                    <a:pt x="40778" y="37493"/>
                  </a:lnTo>
                  <a:lnTo>
                    <a:pt x="40778" y="37554"/>
                  </a:lnTo>
                  <a:lnTo>
                    <a:pt x="40839" y="37554"/>
                  </a:lnTo>
                  <a:lnTo>
                    <a:pt x="40870" y="37616"/>
                  </a:lnTo>
                  <a:lnTo>
                    <a:pt x="40716" y="37800"/>
                  </a:lnTo>
                  <a:lnTo>
                    <a:pt x="40624" y="37800"/>
                  </a:lnTo>
                  <a:lnTo>
                    <a:pt x="40624" y="37738"/>
                  </a:lnTo>
                  <a:lnTo>
                    <a:pt x="40440" y="37708"/>
                  </a:lnTo>
                  <a:lnTo>
                    <a:pt x="40379" y="37830"/>
                  </a:lnTo>
                  <a:lnTo>
                    <a:pt x="40348" y="37861"/>
                  </a:lnTo>
                  <a:lnTo>
                    <a:pt x="40317" y="37677"/>
                  </a:lnTo>
                  <a:lnTo>
                    <a:pt x="40317" y="37616"/>
                  </a:lnTo>
                  <a:lnTo>
                    <a:pt x="40194" y="37523"/>
                  </a:lnTo>
                  <a:lnTo>
                    <a:pt x="40010" y="37247"/>
                  </a:lnTo>
                  <a:lnTo>
                    <a:pt x="40010" y="37155"/>
                  </a:lnTo>
                  <a:lnTo>
                    <a:pt x="40133" y="37001"/>
                  </a:lnTo>
                  <a:lnTo>
                    <a:pt x="40072" y="36940"/>
                  </a:lnTo>
                  <a:lnTo>
                    <a:pt x="40194" y="36940"/>
                  </a:lnTo>
                  <a:lnTo>
                    <a:pt x="40194" y="36879"/>
                  </a:lnTo>
                  <a:lnTo>
                    <a:pt x="40102" y="36848"/>
                  </a:lnTo>
                  <a:lnTo>
                    <a:pt x="39979" y="36879"/>
                  </a:lnTo>
                  <a:lnTo>
                    <a:pt x="39857" y="36756"/>
                  </a:lnTo>
                  <a:lnTo>
                    <a:pt x="39765" y="36909"/>
                  </a:lnTo>
                  <a:lnTo>
                    <a:pt x="39672" y="36909"/>
                  </a:lnTo>
                  <a:lnTo>
                    <a:pt x="39580" y="36940"/>
                  </a:lnTo>
                  <a:lnTo>
                    <a:pt x="39365" y="36756"/>
                  </a:lnTo>
                  <a:lnTo>
                    <a:pt x="39304" y="36786"/>
                  </a:lnTo>
                  <a:lnTo>
                    <a:pt x="39150" y="36633"/>
                  </a:lnTo>
                  <a:lnTo>
                    <a:pt x="39058" y="36479"/>
                  </a:lnTo>
                  <a:lnTo>
                    <a:pt x="39028" y="36633"/>
                  </a:lnTo>
                  <a:lnTo>
                    <a:pt x="39028" y="36725"/>
                  </a:lnTo>
                  <a:lnTo>
                    <a:pt x="38905" y="36786"/>
                  </a:lnTo>
                  <a:lnTo>
                    <a:pt x="38782" y="36756"/>
                  </a:lnTo>
                  <a:lnTo>
                    <a:pt x="38721" y="36786"/>
                  </a:lnTo>
                  <a:lnTo>
                    <a:pt x="38659" y="36786"/>
                  </a:lnTo>
                  <a:lnTo>
                    <a:pt x="38659" y="36786"/>
                  </a:lnTo>
                  <a:lnTo>
                    <a:pt x="38628" y="36756"/>
                  </a:lnTo>
                  <a:lnTo>
                    <a:pt x="38536" y="36756"/>
                  </a:lnTo>
                  <a:lnTo>
                    <a:pt x="37738" y="36817"/>
                  </a:lnTo>
                  <a:lnTo>
                    <a:pt x="35988" y="36142"/>
                  </a:lnTo>
                  <a:lnTo>
                    <a:pt x="33132" y="37585"/>
                  </a:lnTo>
                  <a:lnTo>
                    <a:pt x="31013" y="36909"/>
                  </a:lnTo>
                  <a:lnTo>
                    <a:pt x="26193" y="33347"/>
                  </a:lnTo>
                  <a:lnTo>
                    <a:pt x="15875" y="32334"/>
                  </a:lnTo>
                  <a:lnTo>
                    <a:pt x="10440" y="27237"/>
                  </a:lnTo>
                  <a:lnTo>
                    <a:pt x="0" y="22754"/>
                  </a:lnTo>
                  <a:lnTo>
                    <a:pt x="860" y="13941"/>
                  </a:lnTo>
                  <a:lnTo>
                    <a:pt x="7707" y="10195"/>
                  </a:lnTo>
                  <a:lnTo>
                    <a:pt x="15660" y="8537"/>
                  </a:lnTo>
                  <a:lnTo>
                    <a:pt x="16305" y="8414"/>
                  </a:lnTo>
                  <a:close/>
                  <a:moveTo>
                    <a:pt x="45814" y="34852"/>
                  </a:moveTo>
                  <a:lnTo>
                    <a:pt x="45844" y="34913"/>
                  </a:lnTo>
                  <a:lnTo>
                    <a:pt x="45998" y="34913"/>
                  </a:lnTo>
                  <a:lnTo>
                    <a:pt x="46029" y="34883"/>
                  </a:lnTo>
                  <a:lnTo>
                    <a:pt x="45936" y="34760"/>
                  </a:lnTo>
                  <a:lnTo>
                    <a:pt x="45814" y="34852"/>
                  </a:lnTo>
                  <a:close/>
                  <a:moveTo>
                    <a:pt x="47595" y="32703"/>
                  </a:moveTo>
                  <a:lnTo>
                    <a:pt x="47625" y="32887"/>
                  </a:lnTo>
                  <a:lnTo>
                    <a:pt x="47687" y="32856"/>
                  </a:lnTo>
                  <a:lnTo>
                    <a:pt x="47687" y="32733"/>
                  </a:lnTo>
                  <a:lnTo>
                    <a:pt x="47625" y="32672"/>
                  </a:lnTo>
                  <a:lnTo>
                    <a:pt x="47564" y="32703"/>
                  </a:lnTo>
                  <a:close/>
                  <a:moveTo>
                    <a:pt x="48854" y="27943"/>
                  </a:moveTo>
                  <a:lnTo>
                    <a:pt x="48915" y="28066"/>
                  </a:lnTo>
                  <a:lnTo>
                    <a:pt x="49068" y="28097"/>
                  </a:lnTo>
                  <a:lnTo>
                    <a:pt x="49191" y="28189"/>
                  </a:lnTo>
                  <a:lnTo>
                    <a:pt x="49191" y="28066"/>
                  </a:lnTo>
                  <a:lnTo>
                    <a:pt x="49038" y="27943"/>
                  </a:lnTo>
                  <a:lnTo>
                    <a:pt x="48915" y="27943"/>
                  </a:lnTo>
                  <a:lnTo>
                    <a:pt x="48854" y="27943"/>
                  </a:lnTo>
                  <a:close/>
                  <a:moveTo>
                    <a:pt x="47963" y="26316"/>
                  </a:moveTo>
                  <a:lnTo>
                    <a:pt x="47963" y="26377"/>
                  </a:lnTo>
                  <a:lnTo>
                    <a:pt x="48055" y="26500"/>
                  </a:lnTo>
                  <a:lnTo>
                    <a:pt x="48239" y="26500"/>
                  </a:lnTo>
                  <a:lnTo>
                    <a:pt x="48424" y="26561"/>
                  </a:lnTo>
                  <a:lnTo>
                    <a:pt x="48393" y="26377"/>
                  </a:lnTo>
                  <a:lnTo>
                    <a:pt x="48270" y="26377"/>
                  </a:lnTo>
                  <a:lnTo>
                    <a:pt x="48178" y="26346"/>
                  </a:lnTo>
                  <a:lnTo>
                    <a:pt x="47994" y="26316"/>
                  </a:lnTo>
                  <a:close/>
                  <a:moveTo>
                    <a:pt x="48976" y="36295"/>
                  </a:moveTo>
                  <a:lnTo>
                    <a:pt x="49099" y="36264"/>
                  </a:lnTo>
                  <a:lnTo>
                    <a:pt x="49222" y="36295"/>
                  </a:lnTo>
                  <a:lnTo>
                    <a:pt x="49161" y="36142"/>
                  </a:lnTo>
                  <a:lnTo>
                    <a:pt x="49222" y="35927"/>
                  </a:lnTo>
                  <a:lnTo>
                    <a:pt x="49130" y="35681"/>
                  </a:lnTo>
                  <a:lnTo>
                    <a:pt x="49283" y="35497"/>
                  </a:lnTo>
                  <a:lnTo>
                    <a:pt x="49468" y="35190"/>
                  </a:lnTo>
                  <a:lnTo>
                    <a:pt x="49468" y="35006"/>
                  </a:lnTo>
                  <a:lnTo>
                    <a:pt x="49529" y="34944"/>
                  </a:lnTo>
                  <a:lnTo>
                    <a:pt x="49468" y="34913"/>
                  </a:lnTo>
                  <a:lnTo>
                    <a:pt x="49498" y="34576"/>
                  </a:lnTo>
                  <a:lnTo>
                    <a:pt x="49498" y="34361"/>
                  </a:lnTo>
                  <a:lnTo>
                    <a:pt x="49468" y="34115"/>
                  </a:lnTo>
                  <a:lnTo>
                    <a:pt x="49560" y="33962"/>
                  </a:lnTo>
                  <a:lnTo>
                    <a:pt x="49590" y="33532"/>
                  </a:lnTo>
                  <a:lnTo>
                    <a:pt x="49652" y="33317"/>
                  </a:lnTo>
                  <a:lnTo>
                    <a:pt x="49713" y="33317"/>
                  </a:lnTo>
                  <a:lnTo>
                    <a:pt x="49683" y="33163"/>
                  </a:lnTo>
                  <a:lnTo>
                    <a:pt x="49529" y="33071"/>
                  </a:lnTo>
                  <a:lnTo>
                    <a:pt x="49498" y="33071"/>
                  </a:lnTo>
                  <a:lnTo>
                    <a:pt x="49406" y="32887"/>
                  </a:lnTo>
                  <a:lnTo>
                    <a:pt x="49222" y="32795"/>
                  </a:lnTo>
                  <a:lnTo>
                    <a:pt x="49099" y="32856"/>
                  </a:lnTo>
                  <a:lnTo>
                    <a:pt x="49099" y="32979"/>
                  </a:lnTo>
                  <a:lnTo>
                    <a:pt x="48946" y="33040"/>
                  </a:lnTo>
                  <a:lnTo>
                    <a:pt x="48792" y="33225"/>
                  </a:lnTo>
                  <a:lnTo>
                    <a:pt x="48608" y="33532"/>
                  </a:lnTo>
                  <a:lnTo>
                    <a:pt x="48639" y="33593"/>
                  </a:lnTo>
                  <a:lnTo>
                    <a:pt x="48608" y="33716"/>
                  </a:lnTo>
                  <a:lnTo>
                    <a:pt x="48546" y="33777"/>
                  </a:lnTo>
                  <a:lnTo>
                    <a:pt x="48362" y="34084"/>
                  </a:lnTo>
                  <a:lnTo>
                    <a:pt x="48270" y="34422"/>
                  </a:lnTo>
                  <a:lnTo>
                    <a:pt x="48209" y="34453"/>
                  </a:lnTo>
                  <a:lnTo>
                    <a:pt x="48270" y="34545"/>
                  </a:lnTo>
                  <a:lnTo>
                    <a:pt x="48270" y="34852"/>
                  </a:lnTo>
                  <a:lnTo>
                    <a:pt x="48301" y="35190"/>
                  </a:lnTo>
                  <a:lnTo>
                    <a:pt x="48393" y="35251"/>
                  </a:lnTo>
                  <a:lnTo>
                    <a:pt x="48393" y="35343"/>
                  </a:lnTo>
                  <a:lnTo>
                    <a:pt x="48362" y="35343"/>
                  </a:lnTo>
                  <a:lnTo>
                    <a:pt x="48362" y="35435"/>
                  </a:lnTo>
                  <a:lnTo>
                    <a:pt x="48454" y="35589"/>
                  </a:lnTo>
                  <a:lnTo>
                    <a:pt x="48546" y="35620"/>
                  </a:lnTo>
                  <a:lnTo>
                    <a:pt x="48577" y="35712"/>
                  </a:lnTo>
                  <a:lnTo>
                    <a:pt x="48792" y="35804"/>
                  </a:lnTo>
                  <a:lnTo>
                    <a:pt x="48915" y="35988"/>
                  </a:lnTo>
                  <a:lnTo>
                    <a:pt x="48915" y="36172"/>
                  </a:lnTo>
                  <a:lnTo>
                    <a:pt x="48915" y="36295"/>
                  </a:lnTo>
                  <a:close/>
                  <a:moveTo>
                    <a:pt x="40624" y="37216"/>
                  </a:moveTo>
                  <a:lnTo>
                    <a:pt x="40716" y="37278"/>
                  </a:lnTo>
                  <a:lnTo>
                    <a:pt x="40839" y="37278"/>
                  </a:lnTo>
                  <a:lnTo>
                    <a:pt x="40993" y="37308"/>
                  </a:lnTo>
                  <a:lnTo>
                    <a:pt x="40993" y="37247"/>
                  </a:lnTo>
                  <a:lnTo>
                    <a:pt x="40839" y="37186"/>
                  </a:lnTo>
                  <a:lnTo>
                    <a:pt x="40624" y="37216"/>
                  </a:lnTo>
                  <a:close/>
                  <a:moveTo>
                    <a:pt x="40655" y="38045"/>
                  </a:moveTo>
                  <a:lnTo>
                    <a:pt x="40501" y="38076"/>
                  </a:lnTo>
                  <a:lnTo>
                    <a:pt x="40409" y="38045"/>
                  </a:lnTo>
                  <a:lnTo>
                    <a:pt x="40287" y="38138"/>
                  </a:lnTo>
                  <a:lnTo>
                    <a:pt x="40133" y="38138"/>
                  </a:lnTo>
                  <a:lnTo>
                    <a:pt x="39979" y="38199"/>
                  </a:lnTo>
                  <a:lnTo>
                    <a:pt x="39826" y="38230"/>
                  </a:lnTo>
                  <a:lnTo>
                    <a:pt x="39795" y="38383"/>
                  </a:lnTo>
                  <a:lnTo>
                    <a:pt x="39550" y="38537"/>
                  </a:lnTo>
                  <a:lnTo>
                    <a:pt x="39335" y="38752"/>
                  </a:lnTo>
                  <a:lnTo>
                    <a:pt x="39396" y="38905"/>
                  </a:lnTo>
                  <a:lnTo>
                    <a:pt x="39396" y="39212"/>
                  </a:lnTo>
                  <a:lnTo>
                    <a:pt x="39519" y="39366"/>
                  </a:lnTo>
                  <a:lnTo>
                    <a:pt x="39519" y="39458"/>
                  </a:lnTo>
                  <a:lnTo>
                    <a:pt x="39642" y="39581"/>
                  </a:lnTo>
                  <a:lnTo>
                    <a:pt x="39826" y="39581"/>
                  </a:lnTo>
                  <a:lnTo>
                    <a:pt x="39949" y="39673"/>
                  </a:lnTo>
                  <a:lnTo>
                    <a:pt x="40072" y="39673"/>
                  </a:lnTo>
                  <a:lnTo>
                    <a:pt x="40194" y="39796"/>
                  </a:lnTo>
                  <a:lnTo>
                    <a:pt x="40317" y="39734"/>
                  </a:lnTo>
                  <a:lnTo>
                    <a:pt x="40348" y="39581"/>
                  </a:lnTo>
                  <a:lnTo>
                    <a:pt x="40471" y="39550"/>
                  </a:lnTo>
                  <a:lnTo>
                    <a:pt x="40624" y="39581"/>
                  </a:lnTo>
                  <a:lnTo>
                    <a:pt x="40716" y="39458"/>
                  </a:lnTo>
                  <a:lnTo>
                    <a:pt x="40716" y="39366"/>
                  </a:lnTo>
                  <a:lnTo>
                    <a:pt x="40870" y="39335"/>
                  </a:lnTo>
                  <a:lnTo>
                    <a:pt x="40993" y="39212"/>
                  </a:lnTo>
                  <a:lnTo>
                    <a:pt x="40962" y="39059"/>
                  </a:lnTo>
                  <a:lnTo>
                    <a:pt x="41054" y="38813"/>
                  </a:lnTo>
                  <a:lnTo>
                    <a:pt x="41146" y="38752"/>
                  </a:lnTo>
                  <a:lnTo>
                    <a:pt x="41177" y="38629"/>
                  </a:lnTo>
                  <a:lnTo>
                    <a:pt x="41300" y="38414"/>
                  </a:lnTo>
                  <a:lnTo>
                    <a:pt x="41208" y="38199"/>
                  </a:lnTo>
                  <a:lnTo>
                    <a:pt x="41054" y="38107"/>
                  </a:lnTo>
                  <a:lnTo>
                    <a:pt x="40870" y="38045"/>
                  </a:lnTo>
                  <a:lnTo>
                    <a:pt x="40747" y="38107"/>
                  </a:lnTo>
                  <a:cubicBezTo>
                    <a:pt x="40716" y="38107"/>
                    <a:pt x="40686" y="38076"/>
                    <a:pt x="40655" y="38045"/>
                  </a:cubicBezTo>
                  <a:close/>
                </a:path>
              </a:pathLst>
            </a:custGeom>
            <a:solidFill>
              <a:srgbClr val="FBCC2B"/>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0"/>
            <p:cNvSpPr/>
            <p:nvPr/>
          </p:nvSpPr>
          <p:spPr>
            <a:xfrm>
              <a:off x="5642640" y="1409040"/>
              <a:ext cx="223564" cy="273232"/>
            </a:xfrm>
            <a:custGeom>
              <a:rect b="b" l="l" r="r" t="t"/>
              <a:pathLst>
                <a:path extrusionOk="0" h="14341" w="11731">
                  <a:moveTo>
                    <a:pt x="10840" y="1229"/>
                  </a:moveTo>
                  <a:lnTo>
                    <a:pt x="10932" y="1137"/>
                  </a:lnTo>
                  <a:lnTo>
                    <a:pt x="11086" y="1076"/>
                  </a:lnTo>
                  <a:lnTo>
                    <a:pt x="11209" y="984"/>
                  </a:lnTo>
                  <a:lnTo>
                    <a:pt x="11362" y="799"/>
                  </a:lnTo>
                  <a:lnTo>
                    <a:pt x="11516" y="707"/>
                  </a:lnTo>
                  <a:lnTo>
                    <a:pt x="11669" y="707"/>
                  </a:lnTo>
                  <a:lnTo>
                    <a:pt x="11731" y="769"/>
                  </a:lnTo>
                  <a:lnTo>
                    <a:pt x="11731" y="861"/>
                  </a:lnTo>
                  <a:lnTo>
                    <a:pt x="11485" y="1014"/>
                  </a:lnTo>
                  <a:lnTo>
                    <a:pt x="11362" y="1076"/>
                  </a:lnTo>
                  <a:lnTo>
                    <a:pt x="11147" y="1260"/>
                  </a:lnTo>
                  <a:lnTo>
                    <a:pt x="10963" y="1321"/>
                  </a:lnTo>
                  <a:lnTo>
                    <a:pt x="10901" y="1291"/>
                  </a:lnTo>
                  <a:lnTo>
                    <a:pt x="10871" y="1229"/>
                  </a:lnTo>
                  <a:close/>
                  <a:moveTo>
                    <a:pt x="8752" y="1383"/>
                  </a:moveTo>
                  <a:lnTo>
                    <a:pt x="8844" y="1506"/>
                  </a:lnTo>
                  <a:lnTo>
                    <a:pt x="8936" y="1506"/>
                  </a:lnTo>
                  <a:lnTo>
                    <a:pt x="8998" y="1444"/>
                  </a:lnTo>
                  <a:lnTo>
                    <a:pt x="8936" y="1321"/>
                  </a:lnTo>
                  <a:lnTo>
                    <a:pt x="8813" y="1260"/>
                  </a:lnTo>
                  <a:lnTo>
                    <a:pt x="8752" y="1291"/>
                  </a:lnTo>
                  <a:lnTo>
                    <a:pt x="8721" y="1383"/>
                  </a:lnTo>
                  <a:close/>
                  <a:moveTo>
                    <a:pt x="4791" y="124"/>
                  </a:moveTo>
                  <a:lnTo>
                    <a:pt x="5067" y="308"/>
                  </a:lnTo>
                  <a:lnTo>
                    <a:pt x="5190" y="339"/>
                  </a:lnTo>
                  <a:lnTo>
                    <a:pt x="5252" y="308"/>
                  </a:lnTo>
                  <a:lnTo>
                    <a:pt x="5313" y="185"/>
                  </a:lnTo>
                  <a:lnTo>
                    <a:pt x="5252" y="124"/>
                  </a:lnTo>
                  <a:lnTo>
                    <a:pt x="5067" y="154"/>
                  </a:lnTo>
                  <a:lnTo>
                    <a:pt x="4914" y="32"/>
                  </a:lnTo>
                  <a:lnTo>
                    <a:pt x="4791" y="1"/>
                  </a:lnTo>
                  <a:lnTo>
                    <a:pt x="4730" y="62"/>
                  </a:lnTo>
                  <a:close/>
                  <a:moveTo>
                    <a:pt x="4023" y="1536"/>
                  </a:moveTo>
                  <a:lnTo>
                    <a:pt x="3900" y="1444"/>
                  </a:lnTo>
                  <a:lnTo>
                    <a:pt x="3870" y="1352"/>
                  </a:lnTo>
                  <a:lnTo>
                    <a:pt x="3900" y="1260"/>
                  </a:lnTo>
                  <a:lnTo>
                    <a:pt x="3993" y="1168"/>
                  </a:lnTo>
                  <a:lnTo>
                    <a:pt x="4085" y="1229"/>
                  </a:lnTo>
                  <a:lnTo>
                    <a:pt x="4177" y="1352"/>
                  </a:lnTo>
                  <a:lnTo>
                    <a:pt x="4177" y="1444"/>
                  </a:lnTo>
                  <a:lnTo>
                    <a:pt x="4115" y="1506"/>
                  </a:lnTo>
                  <a:lnTo>
                    <a:pt x="4054" y="1506"/>
                  </a:lnTo>
                  <a:close/>
                  <a:moveTo>
                    <a:pt x="4791" y="2795"/>
                  </a:moveTo>
                  <a:lnTo>
                    <a:pt x="4883" y="2795"/>
                  </a:lnTo>
                  <a:lnTo>
                    <a:pt x="5037" y="2672"/>
                  </a:lnTo>
                  <a:lnTo>
                    <a:pt x="5159" y="2642"/>
                  </a:lnTo>
                  <a:lnTo>
                    <a:pt x="5436" y="2611"/>
                  </a:lnTo>
                  <a:lnTo>
                    <a:pt x="5681" y="2611"/>
                  </a:lnTo>
                  <a:lnTo>
                    <a:pt x="5804" y="2519"/>
                  </a:lnTo>
                  <a:lnTo>
                    <a:pt x="5896" y="2519"/>
                  </a:lnTo>
                  <a:lnTo>
                    <a:pt x="5958" y="2550"/>
                  </a:lnTo>
                  <a:lnTo>
                    <a:pt x="5958" y="2642"/>
                  </a:lnTo>
                  <a:lnTo>
                    <a:pt x="5866" y="2672"/>
                  </a:lnTo>
                  <a:lnTo>
                    <a:pt x="5804" y="2764"/>
                  </a:lnTo>
                  <a:lnTo>
                    <a:pt x="5712" y="2795"/>
                  </a:lnTo>
                  <a:lnTo>
                    <a:pt x="5528" y="2764"/>
                  </a:lnTo>
                  <a:lnTo>
                    <a:pt x="5344" y="2764"/>
                  </a:lnTo>
                  <a:lnTo>
                    <a:pt x="5190" y="2734"/>
                  </a:lnTo>
                  <a:lnTo>
                    <a:pt x="5159" y="2795"/>
                  </a:lnTo>
                  <a:lnTo>
                    <a:pt x="5221" y="2857"/>
                  </a:lnTo>
                  <a:lnTo>
                    <a:pt x="5466" y="2918"/>
                  </a:lnTo>
                  <a:lnTo>
                    <a:pt x="5559" y="2979"/>
                  </a:lnTo>
                  <a:lnTo>
                    <a:pt x="5559" y="3041"/>
                  </a:lnTo>
                  <a:lnTo>
                    <a:pt x="5466" y="3041"/>
                  </a:lnTo>
                  <a:lnTo>
                    <a:pt x="5313" y="2979"/>
                  </a:lnTo>
                  <a:lnTo>
                    <a:pt x="5252" y="3041"/>
                  </a:lnTo>
                  <a:lnTo>
                    <a:pt x="5190" y="3041"/>
                  </a:lnTo>
                  <a:lnTo>
                    <a:pt x="5006" y="2918"/>
                  </a:lnTo>
                  <a:lnTo>
                    <a:pt x="4852" y="2887"/>
                  </a:lnTo>
                  <a:lnTo>
                    <a:pt x="4668" y="2949"/>
                  </a:lnTo>
                  <a:lnTo>
                    <a:pt x="4668" y="3041"/>
                  </a:lnTo>
                  <a:lnTo>
                    <a:pt x="4760" y="3102"/>
                  </a:lnTo>
                  <a:lnTo>
                    <a:pt x="5037" y="3348"/>
                  </a:lnTo>
                  <a:lnTo>
                    <a:pt x="5159" y="3379"/>
                  </a:lnTo>
                  <a:lnTo>
                    <a:pt x="5282" y="3317"/>
                  </a:lnTo>
                  <a:lnTo>
                    <a:pt x="5374" y="3317"/>
                  </a:lnTo>
                  <a:lnTo>
                    <a:pt x="5436" y="3501"/>
                  </a:lnTo>
                  <a:lnTo>
                    <a:pt x="5436" y="3624"/>
                  </a:lnTo>
                  <a:lnTo>
                    <a:pt x="5559" y="3655"/>
                  </a:lnTo>
                  <a:lnTo>
                    <a:pt x="5681" y="3593"/>
                  </a:lnTo>
                  <a:lnTo>
                    <a:pt x="5927" y="3593"/>
                  </a:lnTo>
                  <a:lnTo>
                    <a:pt x="6142" y="3532"/>
                  </a:lnTo>
                  <a:lnTo>
                    <a:pt x="6326" y="3532"/>
                  </a:lnTo>
                  <a:lnTo>
                    <a:pt x="6510" y="3471"/>
                  </a:lnTo>
                  <a:lnTo>
                    <a:pt x="6510" y="3563"/>
                  </a:lnTo>
                  <a:lnTo>
                    <a:pt x="6510" y="3686"/>
                  </a:lnTo>
                  <a:lnTo>
                    <a:pt x="6541" y="3870"/>
                  </a:lnTo>
                  <a:lnTo>
                    <a:pt x="6695" y="3962"/>
                  </a:lnTo>
                  <a:lnTo>
                    <a:pt x="6879" y="3993"/>
                  </a:lnTo>
                  <a:lnTo>
                    <a:pt x="7125" y="3931"/>
                  </a:lnTo>
                  <a:lnTo>
                    <a:pt x="7186" y="3839"/>
                  </a:lnTo>
                  <a:lnTo>
                    <a:pt x="7186" y="3808"/>
                  </a:lnTo>
                  <a:lnTo>
                    <a:pt x="7186" y="3716"/>
                  </a:lnTo>
                  <a:lnTo>
                    <a:pt x="7278" y="3624"/>
                  </a:lnTo>
                  <a:lnTo>
                    <a:pt x="7401" y="3471"/>
                  </a:lnTo>
                  <a:lnTo>
                    <a:pt x="7524" y="3471"/>
                  </a:lnTo>
                  <a:lnTo>
                    <a:pt x="7616" y="3563"/>
                  </a:lnTo>
                  <a:lnTo>
                    <a:pt x="7739" y="3624"/>
                  </a:lnTo>
                  <a:lnTo>
                    <a:pt x="7892" y="3624"/>
                  </a:lnTo>
                  <a:lnTo>
                    <a:pt x="8077" y="3501"/>
                  </a:lnTo>
                  <a:lnTo>
                    <a:pt x="8107" y="3440"/>
                  </a:lnTo>
                  <a:lnTo>
                    <a:pt x="8077" y="3225"/>
                  </a:lnTo>
                  <a:lnTo>
                    <a:pt x="8046" y="3072"/>
                  </a:lnTo>
                  <a:lnTo>
                    <a:pt x="8138" y="2979"/>
                  </a:lnTo>
                  <a:lnTo>
                    <a:pt x="8261" y="2887"/>
                  </a:lnTo>
                  <a:lnTo>
                    <a:pt x="8384" y="2611"/>
                  </a:lnTo>
                  <a:lnTo>
                    <a:pt x="8476" y="2488"/>
                  </a:lnTo>
                  <a:lnTo>
                    <a:pt x="8660" y="2273"/>
                  </a:lnTo>
                  <a:lnTo>
                    <a:pt x="8691" y="2150"/>
                  </a:lnTo>
                  <a:lnTo>
                    <a:pt x="8691" y="2028"/>
                  </a:lnTo>
                  <a:lnTo>
                    <a:pt x="8629" y="1905"/>
                  </a:lnTo>
                  <a:lnTo>
                    <a:pt x="8629" y="1782"/>
                  </a:lnTo>
                  <a:lnTo>
                    <a:pt x="8660" y="1690"/>
                  </a:lnTo>
                  <a:lnTo>
                    <a:pt x="8660" y="1598"/>
                  </a:lnTo>
                  <a:lnTo>
                    <a:pt x="8629" y="1536"/>
                  </a:lnTo>
                  <a:lnTo>
                    <a:pt x="8384" y="1536"/>
                  </a:lnTo>
                  <a:lnTo>
                    <a:pt x="8261" y="1444"/>
                  </a:lnTo>
                  <a:lnTo>
                    <a:pt x="8169" y="1444"/>
                  </a:lnTo>
                  <a:lnTo>
                    <a:pt x="7892" y="1475"/>
                  </a:lnTo>
                  <a:lnTo>
                    <a:pt x="7739" y="1444"/>
                  </a:lnTo>
                  <a:lnTo>
                    <a:pt x="7616" y="1352"/>
                  </a:lnTo>
                  <a:lnTo>
                    <a:pt x="7493" y="1352"/>
                  </a:lnTo>
                  <a:lnTo>
                    <a:pt x="7370" y="1291"/>
                  </a:lnTo>
                  <a:lnTo>
                    <a:pt x="7370" y="1229"/>
                  </a:lnTo>
                  <a:lnTo>
                    <a:pt x="7309" y="1168"/>
                  </a:lnTo>
                  <a:lnTo>
                    <a:pt x="7155" y="1260"/>
                  </a:lnTo>
                  <a:lnTo>
                    <a:pt x="7155" y="1198"/>
                  </a:lnTo>
                  <a:lnTo>
                    <a:pt x="7155" y="1076"/>
                  </a:lnTo>
                  <a:lnTo>
                    <a:pt x="7155" y="984"/>
                  </a:lnTo>
                  <a:lnTo>
                    <a:pt x="7063" y="1045"/>
                  </a:lnTo>
                  <a:lnTo>
                    <a:pt x="7002" y="1137"/>
                  </a:lnTo>
                  <a:lnTo>
                    <a:pt x="6940" y="1168"/>
                  </a:lnTo>
                  <a:lnTo>
                    <a:pt x="6910" y="984"/>
                  </a:lnTo>
                  <a:lnTo>
                    <a:pt x="6879" y="984"/>
                  </a:lnTo>
                  <a:lnTo>
                    <a:pt x="6787" y="1045"/>
                  </a:lnTo>
                  <a:lnTo>
                    <a:pt x="6848" y="1106"/>
                  </a:lnTo>
                  <a:lnTo>
                    <a:pt x="6818" y="1198"/>
                  </a:lnTo>
                  <a:lnTo>
                    <a:pt x="6695" y="1291"/>
                  </a:lnTo>
                  <a:lnTo>
                    <a:pt x="6695" y="1444"/>
                  </a:lnTo>
                  <a:lnTo>
                    <a:pt x="6664" y="1536"/>
                  </a:lnTo>
                  <a:lnTo>
                    <a:pt x="6541" y="1506"/>
                  </a:lnTo>
                  <a:lnTo>
                    <a:pt x="6480" y="1413"/>
                  </a:lnTo>
                  <a:lnTo>
                    <a:pt x="6449" y="1413"/>
                  </a:lnTo>
                  <a:lnTo>
                    <a:pt x="6449" y="1506"/>
                  </a:lnTo>
                  <a:lnTo>
                    <a:pt x="6418" y="1598"/>
                  </a:lnTo>
                  <a:lnTo>
                    <a:pt x="6357" y="1506"/>
                  </a:lnTo>
                  <a:lnTo>
                    <a:pt x="6357" y="1383"/>
                  </a:lnTo>
                  <a:lnTo>
                    <a:pt x="6418" y="1229"/>
                  </a:lnTo>
                  <a:lnTo>
                    <a:pt x="6418" y="953"/>
                  </a:lnTo>
                  <a:lnTo>
                    <a:pt x="6388" y="861"/>
                  </a:lnTo>
                  <a:lnTo>
                    <a:pt x="6203" y="738"/>
                  </a:lnTo>
                  <a:lnTo>
                    <a:pt x="6111" y="615"/>
                  </a:lnTo>
                  <a:lnTo>
                    <a:pt x="6081" y="615"/>
                  </a:lnTo>
                  <a:lnTo>
                    <a:pt x="6050" y="738"/>
                  </a:lnTo>
                  <a:lnTo>
                    <a:pt x="6142" y="830"/>
                  </a:lnTo>
                  <a:lnTo>
                    <a:pt x="6173" y="922"/>
                  </a:lnTo>
                  <a:lnTo>
                    <a:pt x="6050" y="891"/>
                  </a:lnTo>
                  <a:lnTo>
                    <a:pt x="5988" y="830"/>
                  </a:lnTo>
                  <a:lnTo>
                    <a:pt x="5927" y="861"/>
                  </a:lnTo>
                  <a:lnTo>
                    <a:pt x="5927" y="1045"/>
                  </a:lnTo>
                  <a:lnTo>
                    <a:pt x="6019" y="1168"/>
                  </a:lnTo>
                  <a:lnTo>
                    <a:pt x="6019" y="1321"/>
                  </a:lnTo>
                  <a:lnTo>
                    <a:pt x="5988" y="1444"/>
                  </a:lnTo>
                  <a:lnTo>
                    <a:pt x="5988" y="1659"/>
                  </a:lnTo>
                  <a:lnTo>
                    <a:pt x="6081" y="1874"/>
                  </a:lnTo>
                  <a:lnTo>
                    <a:pt x="6050" y="2028"/>
                  </a:lnTo>
                  <a:lnTo>
                    <a:pt x="5988" y="2028"/>
                  </a:lnTo>
                  <a:lnTo>
                    <a:pt x="5927" y="1843"/>
                  </a:lnTo>
                  <a:lnTo>
                    <a:pt x="5774" y="1720"/>
                  </a:lnTo>
                  <a:lnTo>
                    <a:pt x="5620" y="1659"/>
                  </a:lnTo>
                  <a:lnTo>
                    <a:pt x="5620" y="1536"/>
                  </a:lnTo>
                  <a:lnTo>
                    <a:pt x="5681" y="1413"/>
                  </a:lnTo>
                  <a:lnTo>
                    <a:pt x="5681" y="1352"/>
                  </a:lnTo>
                  <a:lnTo>
                    <a:pt x="5589" y="1291"/>
                  </a:lnTo>
                  <a:lnTo>
                    <a:pt x="5436" y="1383"/>
                  </a:lnTo>
                  <a:lnTo>
                    <a:pt x="5374" y="1383"/>
                  </a:lnTo>
                  <a:lnTo>
                    <a:pt x="5313" y="1444"/>
                  </a:lnTo>
                  <a:lnTo>
                    <a:pt x="5190" y="1536"/>
                  </a:lnTo>
                  <a:lnTo>
                    <a:pt x="5067" y="1475"/>
                  </a:lnTo>
                  <a:lnTo>
                    <a:pt x="5067" y="1383"/>
                  </a:lnTo>
                  <a:lnTo>
                    <a:pt x="5098" y="1321"/>
                  </a:lnTo>
                  <a:lnTo>
                    <a:pt x="5006" y="1321"/>
                  </a:lnTo>
                  <a:lnTo>
                    <a:pt x="4914" y="1168"/>
                  </a:lnTo>
                  <a:lnTo>
                    <a:pt x="4852" y="1045"/>
                  </a:lnTo>
                  <a:lnTo>
                    <a:pt x="4730" y="984"/>
                  </a:lnTo>
                  <a:lnTo>
                    <a:pt x="4668" y="1014"/>
                  </a:lnTo>
                  <a:lnTo>
                    <a:pt x="4576" y="922"/>
                  </a:lnTo>
                  <a:lnTo>
                    <a:pt x="4607" y="799"/>
                  </a:lnTo>
                  <a:lnTo>
                    <a:pt x="4576" y="646"/>
                  </a:lnTo>
                  <a:lnTo>
                    <a:pt x="4484" y="615"/>
                  </a:lnTo>
                  <a:lnTo>
                    <a:pt x="4422" y="707"/>
                  </a:lnTo>
                  <a:lnTo>
                    <a:pt x="4392" y="953"/>
                  </a:lnTo>
                  <a:lnTo>
                    <a:pt x="4422" y="1106"/>
                  </a:lnTo>
                  <a:lnTo>
                    <a:pt x="4515" y="1291"/>
                  </a:lnTo>
                  <a:lnTo>
                    <a:pt x="4576" y="1506"/>
                  </a:lnTo>
                  <a:lnTo>
                    <a:pt x="4484" y="1536"/>
                  </a:lnTo>
                  <a:lnTo>
                    <a:pt x="4392" y="1444"/>
                  </a:lnTo>
                  <a:lnTo>
                    <a:pt x="4361" y="1291"/>
                  </a:lnTo>
                  <a:lnTo>
                    <a:pt x="4300" y="1260"/>
                  </a:lnTo>
                  <a:lnTo>
                    <a:pt x="4269" y="1383"/>
                  </a:lnTo>
                  <a:lnTo>
                    <a:pt x="4300" y="1567"/>
                  </a:lnTo>
                  <a:lnTo>
                    <a:pt x="4392" y="1690"/>
                  </a:lnTo>
                  <a:lnTo>
                    <a:pt x="4392" y="1813"/>
                  </a:lnTo>
                  <a:lnTo>
                    <a:pt x="4361" y="1905"/>
                  </a:lnTo>
                  <a:lnTo>
                    <a:pt x="4300" y="1874"/>
                  </a:lnTo>
                  <a:lnTo>
                    <a:pt x="4238" y="1690"/>
                  </a:lnTo>
                  <a:lnTo>
                    <a:pt x="4177" y="1628"/>
                  </a:lnTo>
                  <a:lnTo>
                    <a:pt x="3870" y="1659"/>
                  </a:lnTo>
                  <a:lnTo>
                    <a:pt x="3778" y="1567"/>
                  </a:lnTo>
                  <a:lnTo>
                    <a:pt x="3686" y="1659"/>
                  </a:lnTo>
                  <a:lnTo>
                    <a:pt x="3747" y="1813"/>
                  </a:lnTo>
                  <a:lnTo>
                    <a:pt x="3870" y="1813"/>
                  </a:lnTo>
                  <a:lnTo>
                    <a:pt x="3962" y="1905"/>
                  </a:lnTo>
                  <a:lnTo>
                    <a:pt x="3900" y="1997"/>
                  </a:lnTo>
                  <a:lnTo>
                    <a:pt x="3931" y="2058"/>
                  </a:lnTo>
                  <a:lnTo>
                    <a:pt x="4085" y="2058"/>
                  </a:lnTo>
                  <a:lnTo>
                    <a:pt x="4115" y="2120"/>
                  </a:lnTo>
                  <a:lnTo>
                    <a:pt x="3900" y="2273"/>
                  </a:lnTo>
                  <a:lnTo>
                    <a:pt x="3900" y="2365"/>
                  </a:lnTo>
                  <a:lnTo>
                    <a:pt x="4085" y="2611"/>
                  </a:lnTo>
                  <a:lnTo>
                    <a:pt x="4208" y="2672"/>
                  </a:lnTo>
                  <a:lnTo>
                    <a:pt x="4330" y="2764"/>
                  </a:lnTo>
                  <a:lnTo>
                    <a:pt x="4545" y="2764"/>
                  </a:lnTo>
                  <a:lnTo>
                    <a:pt x="4668" y="2703"/>
                  </a:lnTo>
                  <a:lnTo>
                    <a:pt x="4791" y="2795"/>
                  </a:lnTo>
                  <a:close/>
                  <a:moveTo>
                    <a:pt x="9458" y="4637"/>
                  </a:moveTo>
                  <a:lnTo>
                    <a:pt x="9581" y="4392"/>
                  </a:lnTo>
                  <a:lnTo>
                    <a:pt x="9735" y="4300"/>
                  </a:lnTo>
                  <a:lnTo>
                    <a:pt x="9827" y="4300"/>
                  </a:lnTo>
                  <a:lnTo>
                    <a:pt x="9919" y="4238"/>
                  </a:lnTo>
                  <a:lnTo>
                    <a:pt x="9980" y="4300"/>
                  </a:lnTo>
                  <a:lnTo>
                    <a:pt x="10226" y="4330"/>
                  </a:lnTo>
                  <a:lnTo>
                    <a:pt x="10318" y="4330"/>
                  </a:lnTo>
                  <a:lnTo>
                    <a:pt x="10257" y="4453"/>
                  </a:lnTo>
                  <a:lnTo>
                    <a:pt x="10134" y="4545"/>
                  </a:lnTo>
                  <a:lnTo>
                    <a:pt x="9919" y="4423"/>
                  </a:lnTo>
                  <a:lnTo>
                    <a:pt x="9827" y="4423"/>
                  </a:lnTo>
                  <a:lnTo>
                    <a:pt x="9735" y="4484"/>
                  </a:lnTo>
                  <a:lnTo>
                    <a:pt x="9673" y="4484"/>
                  </a:lnTo>
                  <a:lnTo>
                    <a:pt x="9520" y="4637"/>
                  </a:lnTo>
                  <a:lnTo>
                    <a:pt x="9458" y="4637"/>
                  </a:lnTo>
                  <a:close/>
                  <a:moveTo>
                    <a:pt x="8844" y="5159"/>
                  </a:moveTo>
                  <a:lnTo>
                    <a:pt x="8844" y="5037"/>
                  </a:lnTo>
                  <a:lnTo>
                    <a:pt x="8752" y="4914"/>
                  </a:lnTo>
                  <a:lnTo>
                    <a:pt x="8752" y="4760"/>
                  </a:lnTo>
                  <a:lnTo>
                    <a:pt x="8813" y="4730"/>
                  </a:lnTo>
                  <a:lnTo>
                    <a:pt x="8844" y="4668"/>
                  </a:lnTo>
                  <a:lnTo>
                    <a:pt x="8906" y="4668"/>
                  </a:lnTo>
                  <a:lnTo>
                    <a:pt x="8936" y="4852"/>
                  </a:lnTo>
                  <a:lnTo>
                    <a:pt x="9059" y="4945"/>
                  </a:lnTo>
                  <a:lnTo>
                    <a:pt x="9059" y="5037"/>
                  </a:lnTo>
                  <a:lnTo>
                    <a:pt x="8936" y="5190"/>
                  </a:lnTo>
                  <a:lnTo>
                    <a:pt x="8844" y="5159"/>
                  </a:lnTo>
                  <a:close/>
                  <a:moveTo>
                    <a:pt x="5866" y="6572"/>
                  </a:moveTo>
                  <a:lnTo>
                    <a:pt x="5927" y="6388"/>
                  </a:lnTo>
                  <a:lnTo>
                    <a:pt x="6081" y="6265"/>
                  </a:lnTo>
                  <a:lnTo>
                    <a:pt x="6418" y="6203"/>
                  </a:lnTo>
                  <a:lnTo>
                    <a:pt x="6572" y="6203"/>
                  </a:lnTo>
                  <a:lnTo>
                    <a:pt x="6787" y="6019"/>
                  </a:lnTo>
                  <a:lnTo>
                    <a:pt x="7032" y="5866"/>
                  </a:lnTo>
                  <a:lnTo>
                    <a:pt x="7094" y="6050"/>
                  </a:lnTo>
                  <a:lnTo>
                    <a:pt x="7217" y="6234"/>
                  </a:lnTo>
                  <a:lnTo>
                    <a:pt x="7217" y="6326"/>
                  </a:lnTo>
                  <a:lnTo>
                    <a:pt x="7094" y="6357"/>
                  </a:lnTo>
                  <a:lnTo>
                    <a:pt x="7032" y="6449"/>
                  </a:lnTo>
                  <a:lnTo>
                    <a:pt x="7063" y="6633"/>
                  </a:lnTo>
                  <a:lnTo>
                    <a:pt x="7247" y="6848"/>
                  </a:lnTo>
                  <a:lnTo>
                    <a:pt x="7462" y="6971"/>
                  </a:lnTo>
                  <a:lnTo>
                    <a:pt x="7555" y="6879"/>
                  </a:lnTo>
                  <a:lnTo>
                    <a:pt x="7739" y="6756"/>
                  </a:lnTo>
                  <a:lnTo>
                    <a:pt x="7892" y="6848"/>
                  </a:lnTo>
                  <a:lnTo>
                    <a:pt x="7954" y="6940"/>
                  </a:lnTo>
                  <a:lnTo>
                    <a:pt x="8107" y="7002"/>
                  </a:lnTo>
                  <a:lnTo>
                    <a:pt x="8046" y="7063"/>
                  </a:lnTo>
                  <a:lnTo>
                    <a:pt x="7862" y="7125"/>
                  </a:lnTo>
                  <a:lnTo>
                    <a:pt x="7739" y="7370"/>
                  </a:lnTo>
                  <a:lnTo>
                    <a:pt x="7708" y="7524"/>
                  </a:lnTo>
                  <a:lnTo>
                    <a:pt x="7585" y="7862"/>
                  </a:lnTo>
                  <a:lnTo>
                    <a:pt x="7462" y="7892"/>
                  </a:lnTo>
                  <a:lnTo>
                    <a:pt x="7309" y="7984"/>
                  </a:lnTo>
                  <a:lnTo>
                    <a:pt x="7217" y="8107"/>
                  </a:lnTo>
                  <a:lnTo>
                    <a:pt x="7217" y="8230"/>
                  </a:lnTo>
                  <a:lnTo>
                    <a:pt x="7094" y="8353"/>
                  </a:lnTo>
                  <a:lnTo>
                    <a:pt x="7002" y="8353"/>
                  </a:lnTo>
                  <a:lnTo>
                    <a:pt x="6971" y="8199"/>
                  </a:lnTo>
                  <a:lnTo>
                    <a:pt x="7032" y="8077"/>
                  </a:lnTo>
                  <a:lnTo>
                    <a:pt x="7002" y="7892"/>
                  </a:lnTo>
                  <a:lnTo>
                    <a:pt x="7094" y="7647"/>
                  </a:lnTo>
                  <a:lnTo>
                    <a:pt x="7094" y="7493"/>
                  </a:lnTo>
                  <a:lnTo>
                    <a:pt x="7002" y="7524"/>
                  </a:lnTo>
                  <a:lnTo>
                    <a:pt x="6910" y="7524"/>
                  </a:lnTo>
                  <a:lnTo>
                    <a:pt x="6818" y="7555"/>
                  </a:lnTo>
                  <a:lnTo>
                    <a:pt x="6725" y="7769"/>
                  </a:lnTo>
                  <a:lnTo>
                    <a:pt x="6603" y="7862"/>
                  </a:lnTo>
                  <a:lnTo>
                    <a:pt x="6480" y="7862"/>
                  </a:lnTo>
                  <a:lnTo>
                    <a:pt x="6326" y="7984"/>
                  </a:lnTo>
                  <a:lnTo>
                    <a:pt x="6173" y="8015"/>
                  </a:lnTo>
                  <a:lnTo>
                    <a:pt x="6050" y="8077"/>
                  </a:lnTo>
                  <a:lnTo>
                    <a:pt x="5988" y="8077"/>
                  </a:lnTo>
                  <a:lnTo>
                    <a:pt x="5988" y="7954"/>
                  </a:lnTo>
                  <a:lnTo>
                    <a:pt x="6019" y="7862"/>
                  </a:lnTo>
                  <a:lnTo>
                    <a:pt x="6019" y="7739"/>
                  </a:lnTo>
                  <a:lnTo>
                    <a:pt x="6142" y="7647"/>
                  </a:lnTo>
                  <a:lnTo>
                    <a:pt x="6173" y="7401"/>
                  </a:lnTo>
                  <a:lnTo>
                    <a:pt x="6296" y="7186"/>
                  </a:lnTo>
                  <a:lnTo>
                    <a:pt x="6296" y="7033"/>
                  </a:lnTo>
                  <a:lnTo>
                    <a:pt x="6326" y="6910"/>
                  </a:lnTo>
                  <a:lnTo>
                    <a:pt x="6296" y="6818"/>
                  </a:lnTo>
                  <a:lnTo>
                    <a:pt x="6173" y="6818"/>
                  </a:lnTo>
                  <a:lnTo>
                    <a:pt x="6019" y="6695"/>
                  </a:lnTo>
                  <a:lnTo>
                    <a:pt x="5896" y="6603"/>
                  </a:lnTo>
                  <a:close/>
                  <a:moveTo>
                    <a:pt x="5098" y="4177"/>
                  </a:moveTo>
                  <a:lnTo>
                    <a:pt x="5129" y="4330"/>
                  </a:lnTo>
                  <a:lnTo>
                    <a:pt x="5221" y="4453"/>
                  </a:lnTo>
                  <a:lnTo>
                    <a:pt x="5374" y="4453"/>
                  </a:lnTo>
                  <a:lnTo>
                    <a:pt x="5528" y="4392"/>
                  </a:lnTo>
                  <a:lnTo>
                    <a:pt x="5528" y="4238"/>
                  </a:lnTo>
                  <a:lnTo>
                    <a:pt x="5436" y="4146"/>
                  </a:lnTo>
                  <a:lnTo>
                    <a:pt x="5129" y="4085"/>
                  </a:lnTo>
                  <a:lnTo>
                    <a:pt x="5098" y="4115"/>
                  </a:lnTo>
                  <a:lnTo>
                    <a:pt x="5098" y="4146"/>
                  </a:lnTo>
                  <a:close/>
                  <a:moveTo>
                    <a:pt x="5374" y="5620"/>
                  </a:moveTo>
                  <a:lnTo>
                    <a:pt x="5528" y="5712"/>
                  </a:lnTo>
                  <a:lnTo>
                    <a:pt x="5681" y="5712"/>
                  </a:lnTo>
                  <a:lnTo>
                    <a:pt x="5774" y="5835"/>
                  </a:lnTo>
                  <a:lnTo>
                    <a:pt x="5804" y="5927"/>
                  </a:lnTo>
                  <a:lnTo>
                    <a:pt x="5804" y="6019"/>
                  </a:lnTo>
                  <a:lnTo>
                    <a:pt x="5896" y="6081"/>
                  </a:lnTo>
                  <a:lnTo>
                    <a:pt x="5835" y="6203"/>
                  </a:lnTo>
                  <a:lnTo>
                    <a:pt x="5927" y="6203"/>
                  </a:lnTo>
                  <a:lnTo>
                    <a:pt x="6019" y="6234"/>
                  </a:lnTo>
                  <a:lnTo>
                    <a:pt x="6081" y="6173"/>
                  </a:lnTo>
                  <a:lnTo>
                    <a:pt x="6296" y="6050"/>
                  </a:lnTo>
                  <a:lnTo>
                    <a:pt x="6388" y="6050"/>
                  </a:lnTo>
                  <a:lnTo>
                    <a:pt x="6510" y="5958"/>
                  </a:lnTo>
                  <a:lnTo>
                    <a:pt x="6480" y="5866"/>
                  </a:lnTo>
                  <a:lnTo>
                    <a:pt x="6510" y="5651"/>
                  </a:lnTo>
                  <a:lnTo>
                    <a:pt x="6603" y="5589"/>
                  </a:lnTo>
                  <a:lnTo>
                    <a:pt x="6664" y="5436"/>
                  </a:lnTo>
                  <a:lnTo>
                    <a:pt x="6603" y="5313"/>
                  </a:lnTo>
                  <a:lnTo>
                    <a:pt x="6449" y="5313"/>
                  </a:lnTo>
                  <a:lnTo>
                    <a:pt x="6418" y="5221"/>
                  </a:lnTo>
                  <a:lnTo>
                    <a:pt x="6357" y="5190"/>
                  </a:lnTo>
                  <a:lnTo>
                    <a:pt x="6265" y="5282"/>
                  </a:lnTo>
                  <a:lnTo>
                    <a:pt x="6019" y="5374"/>
                  </a:lnTo>
                  <a:lnTo>
                    <a:pt x="6019" y="5313"/>
                  </a:lnTo>
                  <a:lnTo>
                    <a:pt x="5927" y="5252"/>
                  </a:lnTo>
                  <a:lnTo>
                    <a:pt x="5835" y="5344"/>
                  </a:lnTo>
                  <a:lnTo>
                    <a:pt x="5835" y="5436"/>
                  </a:lnTo>
                  <a:lnTo>
                    <a:pt x="5743" y="5497"/>
                  </a:lnTo>
                  <a:lnTo>
                    <a:pt x="5620" y="5467"/>
                  </a:lnTo>
                  <a:lnTo>
                    <a:pt x="5528" y="5589"/>
                  </a:lnTo>
                  <a:lnTo>
                    <a:pt x="5436" y="5651"/>
                  </a:lnTo>
                  <a:close/>
                  <a:moveTo>
                    <a:pt x="830" y="6388"/>
                  </a:moveTo>
                  <a:lnTo>
                    <a:pt x="738" y="6203"/>
                  </a:lnTo>
                  <a:lnTo>
                    <a:pt x="676" y="6173"/>
                  </a:lnTo>
                  <a:lnTo>
                    <a:pt x="615" y="6019"/>
                  </a:lnTo>
                  <a:lnTo>
                    <a:pt x="461" y="5896"/>
                  </a:lnTo>
                  <a:lnTo>
                    <a:pt x="339" y="5866"/>
                  </a:lnTo>
                  <a:lnTo>
                    <a:pt x="277" y="5743"/>
                  </a:lnTo>
                  <a:lnTo>
                    <a:pt x="246" y="5467"/>
                  </a:lnTo>
                  <a:lnTo>
                    <a:pt x="185" y="5313"/>
                  </a:lnTo>
                  <a:lnTo>
                    <a:pt x="93" y="5190"/>
                  </a:lnTo>
                  <a:lnTo>
                    <a:pt x="93" y="5006"/>
                  </a:lnTo>
                  <a:lnTo>
                    <a:pt x="154" y="4914"/>
                  </a:lnTo>
                  <a:lnTo>
                    <a:pt x="246" y="4945"/>
                  </a:lnTo>
                  <a:lnTo>
                    <a:pt x="400" y="5129"/>
                  </a:lnTo>
                  <a:lnTo>
                    <a:pt x="400" y="5282"/>
                  </a:lnTo>
                  <a:lnTo>
                    <a:pt x="400" y="5467"/>
                  </a:lnTo>
                  <a:lnTo>
                    <a:pt x="523" y="5651"/>
                  </a:lnTo>
                  <a:lnTo>
                    <a:pt x="615" y="5712"/>
                  </a:lnTo>
                  <a:lnTo>
                    <a:pt x="676" y="5712"/>
                  </a:lnTo>
                  <a:lnTo>
                    <a:pt x="676" y="5774"/>
                  </a:lnTo>
                  <a:lnTo>
                    <a:pt x="768" y="5774"/>
                  </a:lnTo>
                  <a:lnTo>
                    <a:pt x="799" y="5927"/>
                  </a:lnTo>
                  <a:lnTo>
                    <a:pt x="953" y="6142"/>
                  </a:lnTo>
                  <a:lnTo>
                    <a:pt x="983" y="6296"/>
                  </a:lnTo>
                  <a:lnTo>
                    <a:pt x="983" y="6388"/>
                  </a:lnTo>
                  <a:lnTo>
                    <a:pt x="922" y="6418"/>
                  </a:lnTo>
                  <a:cubicBezTo>
                    <a:pt x="922" y="6418"/>
                    <a:pt x="861" y="6388"/>
                    <a:pt x="861" y="6388"/>
                  </a:cubicBezTo>
                  <a:close/>
                  <a:moveTo>
                    <a:pt x="3900" y="10134"/>
                  </a:moveTo>
                  <a:lnTo>
                    <a:pt x="3778" y="10042"/>
                  </a:lnTo>
                  <a:lnTo>
                    <a:pt x="3716" y="10042"/>
                  </a:lnTo>
                  <a:lnTo>
                    <a:pt x="3686" y="10134"/>
                  </a:lnTo>
                  <a:lnTo>
                    <a:pt x="3624" y="10134"/>
                  </a:lnTo>
                  <a:lnTo>
                    <a:pt x="3593" y="10011"/>
                  </a:lnTo>
                  <a:lnTo>
                    <a:pt x="3593" y="9796"/>
                  </a:lnTo>
                  <a:lnTo>
                    <a:pt x="3563" y="9704"/>
                  </a:lnTo>
                  <a:lnTo>
                    <a:pt x="3471" y="9673"/>
                  </a:lnTo>
                  <a:lnTo>
                    <a:pt x="3225" y="9428"/>
                  </a:lnTo>
                  <a:lnTo>
                    <a:pt x="3225" y="9335"/>
                  </a:lnTo>
                  <a:lnTo>
                    <a:pt x="3348" y="9213"/>
                  </a:lnTo>
                  <a:lnTo>
                    <a:pt x="3440" y="9213"/>
                  </a:lnTo>
                  <a:lnTo>
                    <a:pt x="3501" y="9151"/>
                  </a:lnTo>
                  <a:lnTo>
                    <a:pt x="3501" y="9059"/>
                  </a:lnTo>
                  <a:lnTo>
                    <a:pt x="3440" y="9028"/>
                  </a:lnTo>
                  <a:lnTo>
                    <a:pt x="3348" y="9028"/>
                  </a:lnTo>
                  <a:lnTo>
                    <a:pt x="3286" y="8967"/>
                  </a:lnTo>
                  <a:lnTo>
                    <a:pt x="3225" y="8967"/>
                  </a:lnTo>
                  <a:lnTo>
                    <a:pt x="3164" y="9059"/>
                  </a:lnTo>
                  <a:lnTo>
                    <a:pt x="3010" y="9121"/>
                  </a:lnTo>
                  <a:lnTo>
                    <a:pt x="2826" y="8998"/>
                  </a:lnTo>
                  <a:lnTo>
                    <a:pt x="2826" y="8875"/>
                  </a:lnTo>
                  <a:lnTo>
                    <a:pt x="2764" y="8844"/>
                  </a:lnTo>
                  <a:lnTo>
                    <a:pt x="2672" y="8752"/>
                  </a:lnTo>
                  <a:lnTo>
                    <a:pt x="2549" y="8721"/>
                  </a:lnTo>
                  <a:lnTo>
                    <a:pt x="2519" y="8721"/>
                  </a:lnTo>
                  <a:lnTo>
                    <a:pt x="2457" y="8629"/>
                  </a:lnTo>
                  <a:lnTo>
                    <a:pt x="2457" y="8537"/>
                  </a:lnTo>
                  <a:lnTo>
                    <a:pt x="2334" y="8445"/>
                  </a:lnTo>
                  <a:lnTo>
                    <a:pt x="2304" y="8445"/>
                  </a:lnTo>
                  <a:lnTo>
                    <a:pt x="2273" y="8384"/>
                  </a:lnTo>
                  <a:lnTo>
                    <a:pt x="2273" y="8291"/>
                  </a:lnTo>
                  <a:lnTo>
                    <a:pt x="2150" y="8230"/>
                  </a:lnTo>
                  <a:lnTo>
                    <a:pt x="2120" y="8169"/>
                  </a:lnTo>
                  <a:lnTo>
                    <a:pt x="2120" y="8107"/>
                  </a:lnTo>
                  <a:lnTo>
                    <a:pt x="2089" y="8107"/>
                  </a:lnTo>
                  <a:lnTo>
                    <a:pt x="2120" y="7984"/>
                  </a:lnTo>
                  <a:lnTo>
                    <a:pt x="2120" y="7923"/>
                  </a:lnTo>
                  <a:lnTo>
                    <a:pt x="2027" y="7800"/>
                  </a:lnTo>
                  <a:lnTo>
                    <a:pt x="2027" y="7769"/>
                  </a:lnTo>
                  <a:lnTo>
                    <a:pt x="2242" y="7647"/>
                  </a:lnTo>
                  <a:lnTo>
                    <a:pt x="2334" y="7647"/>
                  </a:lnTo>
                  <a:lnTo>
                    <a:pt x="2427" y="7769"/>
                  </a:lnTo>
                  <a:lnTo>
                    <a:pt x="2488" y="7831"/>
                  </a:lnTo>
                  <a:lnTo>
                    <a:pt x="2519" y="7831"/>
                  </a:lnTo>
                  <a:lnTo>
                    <a:pt x="2580" y="7769"/>
                  </a:lnTo>
                  <a:lnTo>
                    <a:pt x="2703" y="7800"/>
                  </a:lnTo>
                  <a:lnTo>
                    <a:pt x="2795" y="7831"/>
                  </a:lnTo>
                  <a:lnTo>
                    <a:pt x="2918" y="7831"/>
                  </a:lnTo>
                  <a:lnTo>
                    <a:pt x="3194" y="7800"/>
                  </a:lnTo>
                  <a:lnTo>
                    <a:pt x="3194" y="7739"/>
                  </a:lnTo>
                  <a:lnTo>
                    <a:pt x="3041" y="7616"/>
                  </a:lnTo>
                  <a:lnTo>
                    <a:pt x="2918" y="7616"/>
                  </a:lnTo>
                  <a:lnTo>
                    <a:pt x="2672" y="7585"/>
                  </a:lnTo>
                  <a:lnTo>
                    <a:pt x="2549" y="7524"/>
                  </a:lnTo>
                  <a:lnTo>
                    <a:pt x="2549" y="7462"/>
                  </a:lnTo>
                  <a:lnTo>
                    <a:pt x="2672" y="7432"/>
                  </a:lnTo>
                  <a:lnTo>
                    <a:pt x="2795" y="7432"/>
                  </a:lnTo>
                  <a:lnTo>
                    <a:pt x="3041" y="7340"/>
                  </a:lnTo>
                  <a:lnTo>
                    <a:pt x="3194" y="7247"/>
                  </a:lnTo>
                  <a:lnTo>
                    <a:pt x="3378" y="7247"/>
                  </a:lnTo>
                  <a:lnTo>
                    <a:pt x="3501" y="7186"/>
                  </a:lnTo>
                  <a:lnTo>
                    <a:pt x="3563" y="7186"/>
                  </a:lnTo>
                  <a:lnTo>
                    <a:pt x="3593" y="7217"/>
                  </a:lnTo>
                  <a:lnTo>
                    <a:pt x="3624" y="7094"/>
                  </a:lnTo>
                  <a:lnTo>
                    <a:pt x="3686" y="7033"/>
                  </a:lnTo>
                  <a:lnTo>
                    <a:pt x="3686" y="6971"/>
                  </a:lnTo>
                  <a:lnTo>
                    <a:pt x="3624" y="6940"/>
                  </a:lnTo>
                  <a:lnTo>
                    <a:pt x="3501" y="7002"/>
                  </a:lnTo>
                  <a:lnTo>
                    <a:pt x="3440" y="7094"/>
                  </a:lnTo>
                  <a:lnTo>
                    <a:pt x="3164" y="7094"/>
                  </a:lnTo>
                  <a:lnTo>
                    <a:pt x="3071" y="7094"/>
                  </a:lnTo>
                  <a:lnTo>
                    <a:pt x="3041" y="7033"/>
                  </a:lnTo>
                  <a:lnTo>
                    <a:pt x="2918" y="7033"/>
                  </a:lnTo>
                  <a:lnTo>
                    <a:pt x="2856" y="7094"/>
                  </a:lnTo>
                  <a:lnTo>
                    <a:pt x="2795" y="7094"/>
                  </a:lnTo>
                  <a:lnTo>
                    <a:pt x="2703" y="7217"/>
                  </a:lnTo>
                  <a:lnTo>
                    <a:pt x="2549" y="7247"/>
                  </a:lnTo>
                  <a:lnTo>
                    <a:pt x="2457" y="7247"/>
                  </a:lnTo>
                  <a:lnTo>
                    <a:pt x="2396" y="7309"/>
                  </a:lnTo>
                  <a:lnTo>
                    <a:pt x="2212" y="7309"/>
                  </a:lnTo>
                  <a:lnTo>
                    <a:pt x="2089" y="7401"/>
                  </a:lnTo>
                  <a:lnTo>
                    <a:pt x="1997" y="7401"/>
                  </a:lnTo>
                  <a:lnTo>
                    <a:pt x="1935" y="7340"/>
                  </a:lnTo>
                  <a:lnTo>
                    <a:pt x="1935" y="7125"/>
                  </a:lnTo>
                  <a:lnTo>
                    <a:pt x="1874" y="6879"/>
                  </a:lnTo>
                  <a:lnTo>
                    <a:pt x="1905" y="6818"/>
                  </a:lnTo>
                  <a:lnTo>
                    <a:pt x="1905" y="6756"/>
                  </a:lnTo>
                  <a:lnTo>
                    <a:pt x="1997" y="6695"/>
                  </a:lnTo>
                  <a:lnTo>
                    <a:pt x="2120" y="6633"/>
                  </a:lnTo>
                  <a:lnTo>
                    <a:pt x="2181" y="6695"/>
                  </a:lnTo>
                  <a:lnTo>
                    <a:pt x="2212" y="6818"/>
                  </a:lnTo>
                  <a:lnTo>
                    <a:pt x="2242" y="6818"/>
                  </a:lnTo>
                  <a:lnTo>
                    <a:pt x="2273" y="6664"/>
                  </a:lnTo>
                  <a:lnTo>
                    <a:pt x="2427" y="6572"/>
                  </a:lnTo>
                  <a:lnTo>
                    <a:pt x="2488" y="6603"/>
                  </a:lnTo>
                  <a:lnTo>
                    <a:pt x="2611" y="6480"/>
                  </a:lnTo>
                  <a:lnTo>
                    <a:pt x="2734" y="6326"/>
                  </a:lnTo>
                  <a:lnTo>
                    <a:pt x="2887" y="6265"/>
                  </a:lnTo>
                  <a:lnTo>
                    <a:pt x="2856" y="6173"/>
                  </a:lnTo>
                  <a:lnTo>
                    <a:pt x="2918" y="6081"/>
                  </a:lnTo>
                  <a:lnTo>
                    <a:pt x="3133" y="5989"/>
                  </a:lnTo>
                  <a:lnTo>
                    <a:pt x="3378" y="5989"/>
                  </a:lnTo>
                  <a:lnTo>
                    <a:pt x="3501" y="5866"/>
                  </a:lnTo>
                  <a:lnTo>
                    <a:pt x="3655" y="5835"/>
                  </a:lnTo>
                  <a:lnTo>
                    <a:pt x="3747" y="5743"/>
                  </a:lnTo>
                  <a:lnTo>
                    <a:pt x="3747" y="5681"/>
                  </a:lnTo>
                  <a:lnTo>
                    <a:pt x="3655" y="5681"/>
                  </a:lnTo>
                  <a:lnTo>
                    <a:pt x="3532" y="5774"/>
                  </a:lnTo>
                  <a:lnTo>
                    <a:pt x="3409" y="5804"/>
                  </a:lnTo>
                  <a:lnTo>
                    <a:pt x="3286" y="5743"/>
                  </a:lnTo>
                  <a:lnTo>
                    <a:pt x="3286" y="5651"/>
                  </a:lnTo>
                  <a:lnTo>
                    <a:pt x="3378" y="5467"/>
                  </a:lnTo>
                  <a:lnTo>
                    <a:pt x="3378" y="5282"/>
                  </a:lnTo>
                  <a:lnTo>
                    <a:pt x="3286" y="5159"/>
                  </a:lnTo>
                  <a:lnTo>
                    <a:pt x="3225" y="5159"/>
                  </a:lnTo>
                  <a:lnTo>
                    <a:pt x="3164" y="5252"/>
                  </a:lnTo>
                  <a:lnTo>
                    <a:pt x="3164" y="5436"/>
                  </a:lnTo>
                  <a:lnTo>
                    <a:pt x="3133" y="5589"/>
                  </a:lnTo>
                  <a:lnTo>
                    <a:pt x="2887" y="5835"/>
                  </a:lnTo>
                  <a:lnTo>
                    <a:pt x="2764" y="5866"/>
                  </a:lnTo>
                  <a:lnTo>
                    <a:pt x="2703" y="5804"/>
                  </a:lnTo>
                  <a:lnTo>
                    <a:pt x="2642" y="5589"/>
                  </a:lnTo>
                  <a:lnTo>
                    <a:pt x="2672" y="5528"/>
                  </a:lnTo>
                  <a:lnTo>
                    <a:pt x="2764" y="5405"/>
                  </a:lnTo>
                  <a:lnTo>
                    <a:pt x="2764" y="5313"/>
                  </a:lnTo>
                  <a:lnTo>
                    <a:pt x="2703" y="5252"/>
                  </a:lnTo>
                  <a:lnTo>
                    <a:pt x="2703" y="5037"/>
                  </a:lnTo>
                  <a:lnTo>
                    <a:pt x="2672" y="4945"/>
                  </a:lnTo>
                  <a:lnTo>
                    <a:pt x="2611" y="4945"/>
                  </a:lnTo>
                  <a:lnTo>
                    <a:pt x="2549" y="5037"/>
                  </a:lnTo>
                  <a:lnTo>
                    <a:pt x="2580" y="5313"/>
                  </a:lnTo>
                  <a:lnTo>
                    <a:pt x="2549" y="5405"/>
                  </a:lnTo>
                  <a:lnTo>
                    <a:pt x="2457" y="5528"/>
                  </a:lnTo>
                  <a:lnTo>
                    <a:pt x="2427" y="5436"/>
                  </a:lnTo>
                  <a:lnTo>
                    <a:pt x="2457" y="5374"/>
                  </a:lnTo>
                  <a:lnTo>
                    <a:pt x="2365" y="5221"/>
                  </a:lnTo>
                  <a:lnTo>
                    <a:pt x="2304" y="5190"/>
                  </a:lnTo>
                  <a:lnTo>
                    <a:pt x="2242" y="5221"/>
                  </a:lnTo>
                  <a:lnTo>
                    <a:pt x="2242" y="5344"/>
                  </a:lnTo>
                  <a:lnTo>
                    <a:pt x="2273" y="5467"/>
                  </a:lnTo>
                  <a:lnTo>
                    <a:pt x="2273" y="5620"/>
                  </a:lnTo>
                  <a:lnTo>
                    <a:pt x="2334" y="5774"/>
                  </a:lnTo>
                  <a:lnTo>
                    <a:pt x="2396" y="5927"/>
                  </a:lnTo>
                  <a:lnTo>
                    <a:pt x="2396" y="6050"/>
                  </a:lnTo>
                  <a:lnTo>
                    <a:pt x="2304" y="6050"/>
                  </a:lnTo>
                  <a:lnTo>
                    <a:pt x="2212" y="6081"/>
                  </a:lnTo>
                  <a:lnTo>
                    <a:pt x="2120" y="6265"/>
                  </a:lnTo>
                  <a:lnTo>
                    <a:pt x="2120" y="6388"/>
                  </a:lnTo>
                  <a:lnTo>
                    <a:pt x="2027" y="6449"/>
                  </a:lnTo>
                  <a:lnTo>
                    <a:pt x="1720" y="6480"/>
                  </a:lnTo>
                  <a:lnTo>
                    <a:pt x="1567" y="6480"/>
                  </a:lnTo>
                  <a:lnTo>
                    <a:pt x="1567" y="6418"/>
                  </a:lnTo>
                  <a:lnTo>
                    <a:pt x="1628" y="6326"/>
                  </a:lnTo>
                  <a:lnTo>
                    <a:pt x="1567" y="6203"/>
                  </a:lnTo>
                  <a:lnTo>
                    <a:pt x="1352" y="6019"/>
                  </a:lnTo>
                  <a:lnTo>
                    <a:pt x="1260" y="5989"/>
                  </a:lnTo>
                  <a:lnTo>
                    <a:pt x="1198" y="5989"/>
                  </a:lnTo>
                  <a:lnTo>
                    <a:pt x="1106" y="5835"/>
                  </a:lnTo>
                  <a:lnTo>
                    <a:pt x="1106" y="5681"/>
                  </a:lnTo>
                  <a:lnTo>
                    <a:pt x="1290" y="5681"/>
                  </a:lnTo>
                  <a:lnTo>
                    <a:pt x="1383" y="5620"/>
                  </a:lnTo>
                  <a:lnTo>
                    <a:pt x="1352" y="5589"/>
                  </a:lnTo>
                  <a:lnTo>
                    <a:pt x="1229" y="5589"/>
                  </a:lnTo>
                  <a:lnTo>
                    <a:pt x="1168" y="5589"/>
                  </a:lnTo>
                  <a:lnTo>
                    <a:pt x="1045" y="5528"/>
                  </a:lnTo>
                  <a:lnTo>
                    <a:pt x="983" y="5436"/>
                  </a:lnTo>
                  <a:lnTo>
                    <a:pt x="861" y="5344"/>
                  </a:lnTo>
                  <a:lnTo>
                    <a:pt x="738" y="5282"/>
                  </a:lnTo>
                  <a:lnTo>
                    <a:pt x="646" y="5159"/>
                  </a:lnTo>
                  <a:lnTo>
                    <a:pt x="707" y="5098"/>
                  </a:lnTo>
                  <a:lnTo>
                    <a:pt x="707" y="5037"/>
                  </a:lnTo>
                  <a:lnTo>
                    <a:pt x="615" y="4975"/>
                  </a:lnTo>
                  <a:lnTo>
                    <a:pt x="492" y="4914"/>
                  </a:lnTo>
                  <a:lnTo>
                    <a:pt x="400" y="4760"/>
                  </a:lnTo>
                  <a:lnTo>
                    <a:pt x="400" y="4637"/>
                  </a:lnTo>
                  <a:lnTo>
                    <a:pt x="461" y="4637"/>
                  </a:lnTo>
                  <a:lnTo>
                    <a:pt x="646" y="4791"/>
                  </a:lnTo>
                  <a:lnTo>
                    <a:pt x="707" y="4852"/>
                  </a:lnTo>
                  <a:lnTo>
                    <a:pt x="707" y="4914"/>
                  </a:lnTo>
                  <a:lnTo>
                    <a:pt x="799" y="4914"/>
                  </a:lnTo>
                  <a:lnTo>
                    <a:pt x="922" y="4822"/>
                  </a:lnTo>
                  <a:lnTo>
                    <a:pt x="922" y="4699"/>
                  </a:lnTo>
                  <a:lnTo>
                    <a:pt x="861" y="4668"/>
                  </a:lnTo>
                  <a:lnTo>
                    <a:pt x="768" y="4668"/>
                  </a:lnTo>
                  <a:lnTo>
                    <a:pt x="676" y="4607"/>
                  </a:lnTo>
                  <a:lnTo>
                    <a:pt x="676" y="4576"/>
                  </a:lnTo>
                  <a:lnTo>
                    <a:pt x="554" y="4453"/>
                  </a:lnTo>
                  <a:lnTo>
                    <a:pt x="554" y="4330"/>
                  </a:lnTo>
                  <a:lnTo>
                    <a:pt x="584" y="4330"/>
                  </a:lnTo>
                  <a:lnTo>
                    <a:pt x="646" y="4115"/>
                  </a:lnTo>
                  <a:lnTo>
                    <a:pt x="707" y="3962"/>
                  </a:lnTo>
                  <a:lnTo>
                    <a:pt x="676" y="3931"/>
                  </a:lnTo>
                  <a:lnTo>
                    <a:pt x="554" y="3962"/>
                  </a:lnTo>
                  <a:lnTo>
                    <a:pt x="461" y="3901"/>
                  </a:lnTo>
                  <a:lnTo>
                    <a:pt x="400" y="3901"/>
                  </a:lnTo>
                  <a:lnTo>
                    <a:pt x="400" y="4054"/>
                  </a:lnTo>
                  <a:lnTo>
                    <a:pt x="400" y="4208"/>
                  </a:lnTo>
                  <a:lnTo>
                    <a:pt x="339" y="4300"/>
                  </a:lnTo>
                  <a:lnTo>
                    <a:pt x="216" y="4361"/>
                  </a:lnTo>
                  <a:lnTo>
                    <a:pt x="216" y="4238"/>
                  </a:lnTo>
                  <a:lnTo>
                    <a:pt x="62" y="3993"/>
                  </a:lnTo>
                  <a:lnTo>
                    <a:pt x="32" y="3808"/>
                  </a:lnTo>
                  <a:lnTo>
                    <a:pt x="1" y="3593"/>
                  </a:lnTo>
                  <a:lnTo>
                    <a:pt x="1" y="3440"/>
                  </a:lnTo>
                  <a:lnTo>
                    <a:pt x="93" y="3440"/>
                  </a:lnTo>
                  <a:lnTo>
                    <a:pt x="216" y="3317"/>
                  </a:lnTo>
                  <a:lnTo>
                    <a:pt x="277" y="3286"/>
                  </a:lnTo>
                  <a:lnTo>
                    <a:pt x="277" y="3133"/>
                  </a:lnTo>
                  <a:lnTo>
                    <a:pt x="216" y="3072"/>
                  </a:lnTo>
                  <a:lnTo>
                    <a:pt x="216" y="2887"/>
                  </a:lnTo>
                  <a:lnTo>
                    <a:pt x="369" y="2734"/>
                  </a:lnTo>
                  <a:lnTo>
                    <a:pt x="492" y="2734"/>
                  </a:lnTo>
                  <a:lnTo>
                    <a:pt x="584" y="2949"/>
                  </a:lnTo>
                  <a:lnTo>
                    <a:pt x="646" y="3102"/>
                  </a:lnTo>
                  <a:lnTo>
                    <a:pt x="768" y="3102"/>
                  </a:lnTo>
                  <a:lnTo>
                    <a:pt x="799" y="3041"/>
                  </a:lnTo>
                  <a:lnTo>
                    <a:pt x="646" y="2826"/>
                  </a:lnTo>
                  <a:lnTo>
                    <a:pt x="646" y="2672"/>
                  </a:lnTo>
                  <a:lnTo>
                    <a:pt x="707" y="2611"/>
                  </a:lnTo>
                  <a:lnTo>
                    <a:pt x="799" y="2672"/>
                  </a:lnTo>
                  <a:lnTo>
                    <a:pt x="799" y="2795"/>
                  </a:lnTo>
                  <a:lnTo>
                    <a:pt x="861" y="2857"/>
                  </a:lnTo>
                  <a:lnTo>
                    <a:pt x="983" y="2795"/>
                  </a:lnTo>
                  <a:lnTo>
                    <a:pt x="1321" y="2519"/>
                  </a:lnTo>
                  <a:lnTo>
                    <a:pt x="1505" y="2488"/>
                  </a:lnTo>
                  <a:lnTo>
                    <a:pt x="1598" y="2550"/>
                  </a:lnTo>
                  <a:lnTo>
                    <a:pt x="1690" y="2734"/>
                  </a:lnTo>
                  <a:lnTo>
                    <a:pt x="1659" y="2857"/>
                  </a:lnTo>
                  <a:lnTo>
                    <a:pt x="1567" y="2949"/>
                  </a:lnTo>
                  <a:lnTo>
                    <a:pt x="1475" y="2949"/>
                  </a:lnTo>
                  <a:lnTo>
                    <a:pt x="1413" y="2918"/>
                  </a:lnTo>
                  <a:lnTo>
                    <a:pt x="1352" y="2918"/>
                  </a:lnTo>
                  <a:lnTo>
                    <a:pt x="1168" y="3072"/>
                  </a:lnTo>
                  <a:lnTo>
                    <a:pt x="1137" y="3133"/>
                  </a:lnTo>
                  <a:lnTo>
                    <a:pt x="1076" y="3133"/>
                  </a:lnTo>
                  <a:lnTo>
                    <a:pt x="1045" y="3225"/>
                  </a:lnTo>
                  <a:lnTo>
                    <a:pt x="1137" y="3286"/>
                  </a:lnTo>
                  <a:lnTo>
                    <a:pt x="1260" y="3225"/>
                  </a:lnTo>
                  <a:lnTo>
                    <a:pt x="1444" y="3133"/>
                  </a:lnTo>
                  <a:lnTo>
                    <a:pt x="1536" y="3164"/>
                  </a:lnTo>
                  <a:lnTo>
                    <a:pt x="1536" y="3225"/>
                  </a:lnTo>
                  <a:lnTo>
                    <a:pt x="1383" y="3348"/>
                  </a:lnTo>
                  <a:lnTo>
                    <a:pt x="1352" y="3440"/>
                  </a:lnTo>
                  <a:lnTo>
                    <a:pt x="1444" y="3471"/>
                  </a:lnTo>
                  <a:lnTo>
                    <a:pt x="1505" y="3409"/>
                  </a:lnTo>
                  <a:lnTo>
                    <a:pt x="1536" y="3409"/>
                  </a:lnTo>
                  <a:lnTo>
                    <a:pt x="1628" y="3501"/>
                  </a:lnTo>
                  <a:lnTo>
                    <a:pt x="1690" y="3563"/>
                  </a:lnTo>
                  <a:lnTo>
                    <a:pt x="1690" y="3686"/>
                  </a:lnTo>
                  <a:lnTo>
                    <a:pt x="1720" y="3839"/>
                  </a:lnTo>
                  <a:lnTo>
                    <a:pt x="1812" y="3962"/>
                  </a:lnTo>
                  <a:lnTo>
                    <a:pt x="1874" y="3993"/>
                  </a:lnTo>
                  <a:lnTo>
                    <a:pt x="1843" y="3747"/>
                  </a:lnTo>
                  <a:lnTo>
                    <a:pt x="1751" y="3563"/>
                  </a:lnTo>
                  <a:lnTo>
                    <a:pt x="1720" y="3379"/>
                  </a:lnTo>
                  <a:lnTo>
                    <a:pt x="1751" y="3194"/>
                  </a:lnTo>
                  <a:lnTo>
                    <a:pt x="1905" y="2949"/>
                  </a:lnTo>
                  <a:lnTo>
                    <a:pt x="1935" y="2764"/>
                  </a:lnTo>
                  <a:lnTo>
                    <a:pt x="2027" y="2703"/>
                  </a:lnTo>
                  <a:lnTo>
                    <a:pt x="2089" y="2734"/>
                  </a:lnTo>
                  <a:lnTo>
                    <a:pt x="2242" y="2918"/>
                  </a:lnTo>
                  <a:lnTo>
                    <a:pt x="2427" y="3041"/>
                  </a:lnTo>
                  <a:lnTo>
                    <a:pt x="2457" y="3133"/>
                  </a:lnTo>
                  <a:lnTo>
                    <a:pt x="2457" y="3440"/>
                  </a:lnTo>
                  <a:lnTo>
                    <a:pt x="2580" y="3778"/>
                  </a:lnTo>
                  <a:lnTo>
                    <a:pt x="2580" y="3931"/>
                  </a:lnTo>
                  <a:lnTo>
                    <a:pt x="2549" y="4023"/>
                  </a:lnTo>
                  <a:lnTo>
                    <a:pt x="2396" y="4208"/>
                  </a:lnTo>
                  <a:lnTo>
                    <a:pt x="2396" y="4269"/>
                  </a:lnTo>
                  <a:lnTo>
                    <a:pt x="2457" y="4300"/>
                  </a:lnTo>
                  <a:lnTo>
                    <a:pt x="2580" y="4208"/>
                  </a:lnTo>
                  <a:lnTo>
                    <a:pt x="2642" y="4208"/>
                  </a:lnTo>
                  <a:lnTo>
                    <a:pt x="2764" y="4361"/>
                  </a:lnTo>
                  <a:lnTo>
                    <a:pt x="2856" y="4637"/>
                  </a:lnTo>
                  <a:lnTo>
                    <a:pt x="2949" y="4699"/>
                  </a:lnTo>
                  <a:lnTo>
                    <a:pt x="3041" y="4699"/>
                  </a:lnTo>
                  <a:lnTo>
                    <a:pt x="3071" y="4576"/>
                  </a:lnTo>
                  <a:lnTo>
                    <a:pt x="2918" y="4392"/>
                  </a:lnTo>
                  <a:lnTo>
                    <a:pt x="2887" y="4208"/>
                  </a:lnTo>
                  <a:lnTo>
                    <a:pt x="2764" y="3993"/>
                  </a:lnTo>
                  <a:lnTo>
                    <a:pt x="2703" y="3808"/>
                  </a:lnTo>
                  <a:lnTo>
                    <a:pt x="2703" y="3563"/>
                  </a:lnTo>
                  <a:lnTo>
                    <a:pt x="2703" y="3072"/>
                  </a:lnTo>
                  <a:lnTo>
                    <a:pt x="2642" y="2979"/>
                  </a:lnTo>
                  <a:lnTo>
                    <a:pt x="2580" y="2949"/>
                  </a:lnTo>
                  <a:lnTo>
                    <a:pt x="2611" y="2764"/>
                  </a:lnTo>
                  <a:lnTo>
                    <a:pt x="2611" y="2611"/>
                  </a:lnTo>
                  <a:lnTo>
                    <a:pt x="2672" y="2457"/>
                  </a:lnTo>
                  <a:lnTo>
                    <a:pt x="2672" y="2212"/>
                  </a:lnTo>
                  <a:lnTo>
                    <a:pt x="2764" y="2058"/>
                  </a:lnTo>
                  <a:lnTo>
                    <a:pt x="2856" y="1997"/>
                  </a:lnTo>
                  <a:lnTo>
                    <a:pt x="2918" y="2028"/>
                  </a:lnTo>
                  <a:lnTo>
                    <a:pt x="3071" y="2242"/>
                  </a:lnTo>
                  <a:lnTo>
                    <a:pt x="3102" y="2427"/>
                  </a:lnTo>
                  <a:lnTo>
                    <a:pt x="3194" y="2488"/>
                  </a:lnTo>
                  <a:lnTo>
                    <a:pt x="3256" y="2365"/>
                  </a:lnTo>
                  <a:lnTo>
                    <a:pt x="3378" y="2304"/>
                  </a:lnTo>
                  <a:lnTo>
                    <a:pt x="3501" y="2365"/>
                  </a:lnTo>
                  <a:lnTo>
                    <a:pt x="3655" y="2611"/>
                  </a:lnTo>
                  <a:lnTo>
                    <a:pt x="3716" y="2795"/>
                  </a:lnTo>
                  <a:lnTo>
                    <a:pt x="3716" y="2979"/>
                  </a:lnTo>
                  <a:lnTo>
                    <a:pt x="3655" y="3072"/>
                  </a:lnTo>
                  <a:lnTo>
                    <a:pt x="3655" y="3409"/>
                  </a:lnTo>
                  <a:lnTo>
                    <a:pt x="3655" y="3624"/>
                  </a:lnTo>
                  <a:lnTo>
                    <a:pt x="3655" y="3716"/>
                  </a:lnTo>
                  <a:lnTo>
                    <a:pt x="3716" y="3747"/>
                  </a:lnTo>
                  <a:lnTo>
                    <a:pt x="3839" y="3655"/>
                  </a:lnTo>
                  <a:lnTo>
                    <a:pt x="3839" y="3440"/>
                  </a:lnTo>
                  <a:lnTo>
                    <a:pt x="3808" y="3133"/>
                  </a:lnTo>
                  <a:lnTo>
                    <a:pt x="3839" y="2979"/>
                  </a:lnTo>
                  <a:lnTo>
                    <a:pt x="3931" y="2887"/>
                  </a:lnTo>
                  <a:lnTo>
                    <a:pt x="4146" y="3072"/>
                  </a:lnTo>
                  <a:lnTo>
                    <a:pt x="4269" y="3379"/>
                  </a:lnTo>
                  <a:lnTo>
                    <a:pt x="4392" y="3747"/>
                  </a:lnTo>
                  <a:lnTo>
                    <a:pt x="4392" y="3870"/>
                  </a:lnTo>
                  <a:lnTo>
                    <a:pt x="4484" y="3962"/>
                  </a:lnTo>
                  <a:lnTo>
                    <a:pt x="4637" y="3962"/>
                  </a:lnTo>
                  <a:lnTo>
                    <a:pt x="4730" y="4023"/>
                  </a:lnTo>
                  <a:lnTo>
                    <a:pt x="4944" y="4238"/>
                  </a:lnTo>
                  <a:lnTo>
                    <a:pt x="5037" y="4330"/>
                  </a:lnTo>
                  <a:lnTo>
                    <a:pt x="5252" y="4545"/>
                  </a:lnTo>
                  <a:lnTo>
                    <a:pt x="5405" y="4637"/>
                  </a:lnTo>
                  <a:lnTo>
                    <a:pt x="5774" y="4730"/>
                  </a:lnTo>
                  <a:lnTo>
                    <a:pt x="5896" y="4760"/>
                  </a:lnTo>
                  <a:lnTo>
                    <a:pt x="5896" y="4945"/>
                  </a:lnTo>
                  <a:lnTo>
                    <a:pt x="5835" y="5037"/>
                  </a:lnTo>
                  <a:lnTo>
                    <a:pt x="5804" y="5159"/>
                  </a:lnTo>
                  <a:lnTo>
                    <a:pt x="5743" y="5159"/>
                  </a:lnTo>
                  <a:lnTo>
                    <a:pt x="5651" y="5006"/>
                  </a:lnTo>
                  <a:lnTo>
                    <a:pt x="5497" y="5067"/>
                  </a:lnTo>
                  <a:lnTo>
                    <a:pt x="5374" y="5067"/>
                  </a:lnTo>
                  <a:lnTo>
                    <a:pt x="5159" y="5252"/>
                  </a:lnTo>
                  <a:lnTo>
                    <a:pt x="5006" y="5252"/>
                  </a:lnTo>
                  <a:lnTo>
                    <a:pt x="4975" y="5313"/>
                  </a:lnTo>
                  <a:lnTo>
                    <a:pt x="5006" y="5405"/>
                  </a:lnTo>
                  <a:lnTo>
                    <a:pt x="5006" y="5497"/>
                  </a:lnTo>
                  <a:lnTo>
                    <a:pt x="4852" y="5651"/>
                  </a:lnTo>
                  <a:lnTo>
                    <a:pt x="4822" y="5712"/>
                  </a:lnTo>
                  <a:lnTo>
                    <a:pt x="4852" y="5927"/>
                  </a:lnTo>
                  <a:lnTo>
                    <a:pt x="4852" y="6234"/>
                  </a:lnTo>
                  <a:lnTo>
                    <a:pt x="4822" y="6357"/>
                  </a:lnTo>
                  <a:lnTo>
                    <a:pt x="4822" y="6541"/>
                  </a:lnTo>
                  <a:lnTo>
                    <a:pt x="4852" y="6603"/>
                  </a:lnTo>
                  <a:lnTo>
                    <a:pt x="4791" y="6725"/>
                  </a:lnTo>
                  <a:lnTo>
                    <a:pt x="4637" y="6664"/>
                  </a:lnTo>
                  <a:lnTo>
                    <a:pt x="4576" y="6695"/>
                  </a:lnTo>
                  <a:lnTo>
                    <a:pt x="4576" y="6879"/>
                  </a:lnTo>
                  <a:lnTo>
                    <a:pt x="4699" y="7094"/>
                  </a:lnTo>
                  <a:lnTo>
                    <a:pt x="4699" y="7247"/>
                  </a:lnTo>
                  <a:lnTo>
                    <a:pt x="4637" y="7432"/>
                  </a:lnTo>
                  <a:lnTo>
                    <a:pt x="4637" y="7647"/>
                  </a:lnTo>
                  <a:lnTo>
                    <a:pt x="4637" y="7831"/>
                  </a:lnTo>
                  <a:lnTo>
                    <a:pt x="4576" y="7831"/>
                  </a:lnTo>
                  <a:lnTo>
                    <a:pt x="4392" y="7831"/>
                  </a:lnTo>
                  <a:lnTo>
                    <a:pt x="4269" y="7954"/>
                  </a:lnTo>
                  <a:lnTo>
                    <a:pt x="4422" y="8015"/>
                  </a:lnTo>
                  <a:lnTo>
                    <a:pt x="4392" y="8077"/>
                  </a:lnTo>
                  <a:lnTo>
                    <a:pt x="4269" y="8199"/>
                  </a:lnTo>
                  <a:lnTo>
                    <a:pt x="4269" y="8322"/>
                  </a:lnTo>
                  <a:lnTo>
                    <a:pt x="4269" y="8445"/>
                  </a:lnTo>
                  <a:lnTo>
                    <a:pt x="4269" y="8967"/>
                  </a:lnTo>
                  <a:lnTo>
                    <a:pt x="4208" y="9090"/>
                  </a:lnTo>
                  <a:lnTo>
                    <a:pt x="4115" y="9182"/>
                  </a:lnTo>
                  <a:lnTo>
                    <a:pt x="4146" y="9366"/>
                  </a:lnTo>
                  <a:lnTo>
                    <a:pt x="4208" y="9581"/>
                  </a:lnTo>
                  <a:lnTo>
                    <a:pt x="4208" y="9704"/>
                  </a:lnTo>
                  <a:lnTo>
                    <a:pt x="4177" y="9735"/>
                  </a:lnTo>
                  <a:lnTo>
                    <a:pt x="4146" y="9919"/>
                  </a:lnTo>
                  <a:lnTo>
                    <a:pt x="4054" y="10072"/>
                  </a:lnTo>
                  <a:lnTo>
                    <a:pt x="3931" y="10072"/>
                  </a:lnTo>
                  <a:close/>
                  <a:moveTo>
                    <a:pt x="5743" y="14341"/>
                  </a:moveTo>
                  <a:lnTo>
                    <a:pt x="5804" y="14248"/>
                  </a:lnTo>
                  <a:lnTo>
                    <a:pt x="5835" y="14033"/>
                  </a:lnTo>
                  <a:lnTo>
                    <a:pt x="5712" y="13911"/>
                  </a:lnTo>
                  <a:lnTo>
                    <a:pt x="5559" y="13911"/>
                  </a:lnTo>
                  <a:lnTo>
                    <a:pt x="5528" y="14003"/>
                  </a:lnTo>
                  <a:lnTo>
                    <a:pt x="5559" y="14126"/>
                  </a:lnTo>
                  <a:lnTo>
                    <a:pt x="5681" y="14218"/>
                  </a:lnTo>
                  <a:lnTo>
                    <a:pt x="5681" y="14310"/>
                  </a:lnTo>
                  <a:close/>
                </a:path>
              </a:pathLst>
            </a:custGeom>
            <a:solidFill>
              <a:schemeClr val="accen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0"/>
            <p:cNvSpPr/>
            <p:nvPr/>
          </p:nvSpPr>
          <p:spPr>
            <a:xfrm>
              <a:off x="7477560" y="2303640"/>
              <a:ext cx="249849" cy="477712"/>
            </a:xfrm>
            <a:custGeom>
              <a:rect b="b" l="l" r="r" t="t"/>
              <a:pathLst>
                <a:path extrusionOk="0" h="25057" w="13112">
                  <a:moveTo>
                    <a:pt x="5220" y="12007"/>
                  </a:moveTo>
                  <a:lnTo>
                    <a:pt x="5281" y="12099"/>
                  </a:lnTo>
                  <a:lnTo>
                    <a:pt x="5220" y="12130"/>
                  </a:lnTo>
                  <a:lnTo>
                    <a:pt x="5189" y="12099"/>
                  </a:lnTo>
                  <a:close/>
                  <a:moveTo>
                    <a:pt x="5343" y="12007"/>
                  </a:moveTo>
                  <a:lnTo>
                    <a:pt x="5312" y="11945"/>
                  </a:lnTo>
                  <a:lnTo>
                    <a:pt x="5374" y="11853"/>
                  </a:lnTo>
                  <a:lnTo>
                    <a:pt x="5466" y="11853"/>
                  </a:lnTo>
                  <a:lnTo>
                    <a:pt x="5496" y="11976"/>
                  </a:lnTo>
                  <a:lnTo>
                    <a:pt x="5435" y="12037"/>
                  </a:lnTo>
                  <a:lnTo>
                    <a:pt x="5343" y="12037"/>
                  </a:lnTo>
                  <a:close/>
                  <a:moveTo>
                    <a:pt x="154" y="25026"/>
                  </a:moveTo>
                  <a:lnTo>
                    <a:pt x="123" y="24903"/>
                  </a:lnTo>
                  <a:lnTo>
                    <a:pt x="31" y="24903"/>
                  </a:lnTo>
                  <a:lnTo>
                    <a:pt x="0" y="25057"/>
                  </a:lnTo>
                  <a:lnTo>
                    <a:pt x="92" y="25057"/>
                  </a:lnTo>
                  <a:lnTo>
                    <a:pt x="154" y="24995"/>
                  </a:lnTo>
                  <a:close/>
                  <a:moveTo>
                    <a:pt x="276" y="24872"/>
                  </a:moveTo>
                  <a:lnTo>
                    <a:pt x="368" y="24780"/>
                  </a:lnTo>
                  <a:lnTo>
                    <a:pt x="430" y="24842"/>
                  </a:lnTo>
                  <a:lnTo>
                    <a:pt x="399" y="24995"/>
                  </a:lnTo>
                  <a:lnTo>
                    <a:pt x="307" y="24965"/>
                  </a:lnTo>
                  <a:close/>
                  <a:moveTo>
                    <a:pt x="1044" y="24289"/>
                  </a:moveTo>
                  <a:lnTo>
                    <a:pt x="1044" y="24473"/>
                  </a:lnTo>
                  <a:lnTo>
                    <a:pt x="1105" y="24535"/>
                  </a:lnTo>
                  <a:lnTo>
                    <a:pt x="1228" y="24535"/>
                  </a:lnTo>
                  <a:lnTo>
                    <a:pt x="1259" y="24381"/>
                  </a:lnTo>
                  <a:lnTo>
                    <a:pt x="1044" y="24289"/>
                  </a:lnTo>
                  <a:close/>
                  <a:moveTo>
                    <a:pt x="2825" y="22846"/>
                  </a:moveTo>
                  <a:lnTo>
                    <a:pt x="2764" y="22631"/>
                  </a:lnTo>
                  <a:lnTo>
                    <a:pt x="2917" y="22508"/>
                  </a:lnTo>
                  <a:lnTo>
                    <a:pt x="2948" y="22447"/>
                  </a:lnTo>
                  <a:lnTo>
                    <a:pt x="2917" y="22385"/>
                  </a:lnTo>
                  <a:lnTo>
                    <a:pt x="3071" y="22293"/>
                  </a:lnTo>
                  <a:lnTo>
                    <a:pt x="3132" y="22140"/>
                  </a:lnTo>
                  <a:lnTo>
                    <a:pt x="3224" y="22293"/>
                  </a:lnTo>
                  <a:lnTo>
                    <a:pt x="3132" y="22416"/>
                  </a:lnTo>
                  <a:lnTo>
                    <a:pt x="3132" y="22539"/>
                  </a:lnTo>
                  <a:lnTo>
                    <a:pt x="2948" y="22662"/>
                  </a:lnTo>
                  <a:lnTo>
                    <a:pt x="2948" y="22815"/>
                  </a:lnTo>
                  <a:lnTo>
                    <a:pt x="2856" y="22846"/>
                  </a:lnTo>
                  <a:close/>
                  <a:moveTo>
                    <a:pt x="3593" y="21188"/>
                  </a:moveTo>
                  <a:lnTo>
                    <a:pt x="3715" y="21280"/>
                  </a:lnTo>
                  <a:lnTo>
                    <a:pt x="3746" y="21403"/>
                  </a:lnTo>
                  <a:lnTo>
                    <a:pt x="3685" y="21433"/>
                  </a:lnTo>
                  <a:lnTo>
                    <a:pt x="3562" y="21341"/>
                  </a:lnTo>
                  <a:lnTo>
                    <a:pt x="3562" y="21249"/>
                  </a:lnTo>
                  <a:lnTo>
                    <a:pt x="3623" y="21188"/>
                  </a:lnTo>
                  <a:close/>
                  <a:moveTo>
                    <a:pt x="3930" y="20881"/>
                  </a:moveTo>
                  <a:lnTo>
                    <a:pt x="3869" y="20819"/>
                  </a:lnTo>
                  <a:lnTo>
                    <a:pt x="3746" y="20819"/>
                  </a:lnTo>
                  <a:lnTo>
                    <a:pt x="3685" y="20789"/>
                  </a:lnTo>
                  <a:lnTo>
                    <a:pt x="3746" y="20666"/>
                  </a:lnTo>
                  <a:lnTo>
                    <a:pt x="3900" y="20604"/>
                  </a:lnTo>
                  <a:lnTo>
                    <a:pt x="3930" y="20604"/>
                  </a:lnTo>
                  <a:lnTo>
                    <a:pt x="3961" y="20574"/>
                  </a:lnTo>
                  <a:lnTo>
                    <a:pt x="4053" y="20574"/>
                  </a:lnTo>
                  <a:lnTo>
                    <a:pt x="4115" y="20512"/>
                  </a:lnTo>
                  <a:lnTo>
                    <a:pt x="4237" y="20481"/>
                  </a:lnTo>
                  <a:lnTo>
                    <a:pt x="4145" y="20666"/>
                  </a:lnTo>
                  <a:lnTo>
                    <a:pt x="3992" y="20758"/>
                  </a:lnTo>
                  <a:lnTo>
                    <a:pt x="3992" y="20850"/>
                  </a:lnTo>
                  <a:lnTo>
                    <a:pt x="3961" y="20911"/>
                  </a:lnTo>
                  <a:close/>
                  <a:moveTo>
                    <a:pt x="8229" y="4453"/>
                  </a:moveTo>
                  <a:lnTo>
                    <a:pt x="8168" y="4361"/>
                  </a:lnTo>
                  <a:lnTo>
                    <a:pt x="8168" y="4238"/>
                  </a:lnTo>
                  <a:lnTo>
                    <a:pt x="8291" y="4115"/>
                  </a:lnTo>
                  <a:lnTo>
                    <a:pt x="8383" y="4085"/>
                  </a:lnTo>
                  <a:lnTo>
                    <a:pt x="8352" y="4238"/>
                  </a:lnTo>
                  <a:lnTo>
                    <a:pt x="8352" y="4392"/>
                  </a:lnTo>
                  <a:lnTo>
                    <a:pt x="8260" y="4453"/>
                  </a:lnTo>
                  <a:close/>
                  <a:moveTo>
                    <a:pt x="9212" y="5282"/>
                  </a:moveTo>
                  <a:lnTo>
                    <a:pt x="9089" y="5190"/>
                  </a:lnTo>
                  <a:lnTo>
                    <a:pt x="9028" y="5036"/>
                  </a:lnTo>
                  <a:lnTo>
                    <a:pt x="9058" y="5006"/>
                  </a:lnTo>
                  <a:lnTo>
                    <a:pt x="9028" y="4699"/>
                  </a:lnTo>
                  <a:lnTo>
                    <a:pt x="8905" y="4422"/>
                  </a:lnTo>
                  <a:lnTo>
                    <a:pt x="8782" y="4300"/>
                  </a:lnTo>
                  <a:lnTo>
                    <a:pt x="8659" y="4207"/>
                  </a:lnTo>
                  <a:lnTo>
                    <a:pt x="8567" y="4207"/>
                  </a:lnTo>
                  <a:lnTo>
                    <a:pt x="8536" y="4115"/>
                  </a:lnTo>
                  <a:lnTo>
                    <a:pt x="8536" y="3870"/>
                  </a:lnTo>
                  <a:lnTo>
                    <a:pt x="8506" y="3716"/>
                  </a:lnTo>
                  <a:lnTo>
                    <a:pt x="8567" y="3593"/>
                  </a:lnTo>
                  <a:lnTo>
                    <a:pt x="8659" y="3532"/>
                  </a:lnTo>
                  <a:lnTo>
                    <a:pt x="8690" y="3470"/>
                  </a:lnTo>
                  <a:lnTo>
                    <a:pt x="8813" y="3470"/>
                  </a:lnTo>
                  <a:lnTo>
                    <a:pt x="8874" y="3286"/>
                  </a:lnTo>
                  <a:lnTo>
                    <a:pt x="8935" y="3225"/>
                  </a:lnTo>
                  <a:lnTo>
                    <a:pt x="8935" y="3133"/>
                  </a:lnTo>
                  <a:lnTo>
                    <a:pt x="8751" y="3010"/>
                  </a:lnTo>
                  <a:lnTo>
                    <a:pt x="8690" y="3010"/>
                  </a:lnTo>
                  <a:lnTo>
                    <a:pt x="8659" y="2948"/>
                  </a:lnTo>
                  <a:lnTo>
                    <a:pt x="8721" y="2826"/>
                  </a:lnTo>
                  <a:lnTo>
                    <a:pt x="8843" y="2795"/>
                  </a:lnTo>
                  <a:lnTo>
                    <a:pt x="9089" y="2948"/>
                  </a:lnTo>
                  <a:lnTo>
                    <a:pt x="9365" y="2979"/>
                  </a:lnTo>
                  <a:lnTo>
                    <a:pt x="9457" y="2918"/>
                  </a:lnTo>
                  <a:lnTo>
                    <a:pt x="9457" y="2795"/>
                  </a:lnTo>
                  <a:lnTo>
                    <a:pt x="9519" y="2734"/>
                  </a:lnTo>
                  <a:lnTo>
                    <a:pt x="9457" y="2611"/>
                  </a:lnTo>
                  <a:lnTo>
                    <a:pt x="9396" y="2580"/>
                  </a:lnTo>
                  <a:lnTo>
                    <a:pt x="9365" y="2488"/>
                  </a:lnTo>
                  <a:lnTo>
                    <a:pt x="9273" y="2365"/>
                  </a:lnTo>
                  <a:lnTo>
                    <a:pt x="9212" y="2212"/>
                  </a:lnTo>
                  <a:lnTo>
                    <a:pt x="9335" y="2058"/>
                  </a:lnTo>
                  <a:lnTo>
                    <a:pt x="9396" y="2058"/>
                  </a:lnTo>
                  <a:lnTo>
                    <a:pt x="9427" y="1997"/>
                  </a:lnTo>
                  <a:lnTo>
                    <a:pt x="9365" y="1812"/>
                  </a:lnTo>
                  <a:lnTo>
                    <a:pt x="9273" y="1567"/>
                  </a:lnTo>
                  <a:lnTo>
                    <a:pt x="9304" y="1475"/>
                  </a:lnTo>
                  <a:lnTo>
                    <a:pt x="9304" y="1137"/>
                  </a:lnTo>
                  <a:lnTo>
                    <a:pt x="9243" y="953"/>
                  </a:lnTo>
                  <a:lnTo>
                    <a:pt x="8966" y="523"/>
                  </a:lnTo>
                  <a:lnTo>
                    <a:pt x="8905" y="338"/>
                  </a:lnTo>
                  <a:lnTo>
                    <a:pt x="8843" y="216"/>
                  </a:lnTo>
                  <a:lnTo>
                    <a:pt x="8874" y="154"/>
                  </a:lnTo>
                  <a:lnTo>
                    <a:pt x="8966" y="154"/>
                  </a:lnTo>
                  <a:lnTo>
                    <a:pt x="9058" y="62"/>
                  </a:lnTo>
                  <a:lnTo>
                    <a:pt x="9058" y="1"/>
                  </a:lnTo>
                  <a:lnTo>
                    <a:pt x="9243" y="1"/>
                  </a:lnTo>
                  <a:lnTo>
                    <a:pt x="9304" y="124"/>
                  </a:lnTo>
                  <a:lnTo>
                    <a:pt x="9550" y="338"/>
                  </a:lnTo>
                  <a:lnTo>
                    <a:pt x="9795" y="369"/>
                  </a:lnTo>
                  <a:lnTo>
                    <a:pt x="9887" y="615"/>
                  </a:lnTo>
                  <a:lnTo>
                    <a:pt x="10287" y="983"/>
                  </a:lnTo>
                  <a:lnTo>
                    <a:pt x="10501" y="1137"/>
                  </a:lnTo>
                  <a:lnTo>
                    <a:pt x="10563" y="1260"/>
                  </a:lnTo>
                  <a:lnTo>
                    <a:pt x="10716" y="1290"/>
                  </a:lnTo>
                  <a:lnTo>
                    <a:pt x="10870" y="1444"/>
                  </a:lnTo>
                  <a:lnTo>
                    <a:pt x="11116" y="1567"/>
                  </a:lnTo>
                  <a:lnTo>
                    <a:pt x="11300" y="1597"/>
                  </a:lnTo>
                  <a:lnTo>
                    <a:pt x="11453" y="1751"/>
                  </a:lnTo>
                  <a:lnTo>
                    <a:pt x="11576" y="1720"/>
                  </a:lnTo>
                  <a:lnTo>
                    <a:pt x="11638" y="1751"/>
                  </a:lnTo>
                  <a:lnTo>
                    <a:pt x="11853" y="1720"/>
                  </a:lnTo>
                  <a:lnTo>
                    <a:pt x="12129" y="1536"/>
                  </a:lnTo>
                  <a:lnTo>
                    <a:pt x="12252" y="1382"/>
                  </a:lnTo>
                  <a:lnTo>
                    <a:pt x="12282" y="1229"/>
                  </a:lnTo>
                  <a:lnTo>
                    <a:pt x="12344" y="1168"/>
                  </a:lnTo>
                  <a:lnTo>
                    <a:pt x="12375" y="1260"/>
                  </a:lnTo>
                  <a:lnTo>
                    <a:pt x="12375" y="1382"/>
                  </a:lnTo>
                  <a:lnTo>
                    <a:pt x="12282" y="1628"/>
                  </a:lnTo>
                  <a:lnTo>
                    <a:pt x="12282" y="1843"/>
                  </a:lnTo>
                  <a:lnTo>
                    <a:pt x="12344" y="1904"/>
                  </a:lnTo>
                  <a:lnTo>
                    <a:pt x="12559" y="2027"/>
                  </a:lnTo>
                  <a:lnTo>
                    <a:pt x="12682" y="2212"/>
                  </a:lnTo>
                  <a:lnTo>
                    <a:pt x="12682" y="2334"/>
                  </a:lnTo>
                  <a:lnTo>
                    <a:pt x="12682" y="2396"/>
                  </a:lnTo>
                  <a:lnTo>
                    <a:pt x="12804" y="2396"/>
                  </a:lnTo>
                  <a:lnTo>
                    <a:pt x="12897" y="2273"/>
                  </a:lnTo>
                  <a:lnTo>
                    <a:pt x="12989" y="2181"/>
                  </a:lnTo>
                  <a:lnTo>
                    <a:pt x="13111" y="2181"/>
                  </a:lnTo>
                  <a:lnTo>
                    <a:pt x="13050" y="2304"/>
                  </a:lnTo>
                  <a:lnTo>
                    <a:pt x="12989" y="2334"/>
                  </a:lnTo>
                  <a:lnTo>
                    <a:pt x="12989" y="2488"/>
                  </a:lnTo>
                  <a:lnTo>
                    <a:pt x="12866" y="2580"/>
                  </a:lnTo>
                  <a:lnTo>
                    <a:pt x="12743" y="2641"/>
                  </a:lnTo>
                  <a:lnTo>
                    <a:pt x="12712" y="2764"/>
                  </a:lnTo>
                  <a:lnTo>
                    <a:pt x="12651" y="2856"/>
                  </a:lnTo>
                  <a:lnTo>
                    <a:pt x="12528" y="2856"/>
                  </a:lnTo>
                  <a:lnTo>
                    <a:pt x="12467" y="2795"/>
                  </a:lnTo>
                  <a:lnTo>
                    <a:pt x="12344" y="2887"/>
                  </a:lnTo>
                  <a:lnTo>
                    <a:pt x="12344" y="2979"/>
                  </a:lnTo>
                  <a:lnTo>
                    <a:pt x="12160" y="2979"/>
                  </a:lnTo>
                  <a:lnTo>
                    <a:pt x="11975" y="2918"/>
                  </a:lnTo>
                  <a:lnTo>
                    <a:pt x="11853" y="2979"/>
                  </a:lnTo>
                  <a:lnTo>
                    <a:pt x="11638" y="3286"/>
                  </a:lnTo>
                  <a:lnTo>
                    <a:pt x="11545" y="3624"/>
                  </a:lnTo>
                  <a:lnTo>
                    <a:pt x="11515" y="3900"/>
                  </a:lnTo>
                  <a:lnTo>
                    <a:pt x="11545" y="4085"/>
                  </a:lnTo>
                  <a:lnTo>
                    <a:pt x="11515" y="4207"/>
                  </a:lnTo>
                  <a:lnTo>
                    <a:pt x="11515" y="4330"/>
                  </a:lnTo>
                  <a:lnTo>
                    <a:pt x="11392" y="4269"/>
                  </a:lnTo>
                  <a:lnTo>
                    <a:pt x="11300" y="4146"/>
                  </a:lnTo>
                  <a:lnTo>
                    <a:pt x="11054" y="4085"/>
                  </a:lnTo>
                  <a:lnTo>
                    <a:pt x="10809" y="3962"/>
                  </a:lnTo>
                  <a:lnTo>
                    <a:pt x="10563" y="3778"/>
                  </a:lnTo>
                  <a:lnTo>
                    <a:pt x="10440" y="3624"/>
                  </a:lnTo>
                  <a:lnTo>
                    <a:pt x="10287" y="3624"/>
                  </a:lnTo>
                  <a:lnTo>
                    <a:pt x="10164" y="3593"/>
                  </a:lnTo>
                  <a:lnTo>
                    <a:pt x="10072" y="3532"/>
                  </a:lnTo>
                  <a:lnTo>
                    <a:pt x="9918" y="3532"/>
                  </a:lnTo>
                  <a:lnTo>
                    <a:pt x="9734" y="3685"/>
                  </a:lnTo>
                  <a:lnTo>
                    <a:pt x="9550" y="3931"/>
                  </a:lnTo>
                  <a:lnTo>
                    <a:pt x="9457" y="3900"/>
                  </a:lnTo>
                  <a:lnTo>
                    <a:pt x="9273" y="3747"/>
                  </a:lnTo>
                  <a:lnTo>
                    <a:pt x="9150" y="3747"/>
                  </a:lnTo>
                  <a:lnTo>
                    <a:pt x="9028" y="3839"/>
                  </a:lnTo>
                  <a:lnTo>
                    <a:pt x="9028" y="4023"/>
                  </a:lnTo>
                  <a:lnTo>
                    <a:pt x="9089" y="4146"/>
                  </a:lnTo>
                  <a:lnTo>
                    <a:pt x="9273" y="4238"/>
                  </a:lnTo>
                  <a:lnTo>
                    <a:pt x="9457" y="4207"/>
                  </a:lnTo>
                  <a:lnTo>
                    <a:pt x="9642" y="4422"/>
                  </a:lnTo>
                  <a:lnTo>
                    <a:pt x="9826" y="4484"/>
                  </a:lnTo>
                  <a:lnTo>
                    <a:pt x="10010" y="4484"/>
                  </a:lnTo>
                  <a:lnTo>
                    <a:pt x="10072" y="4576"/>
                  </a:lnTo>
                  <a:lnTo>
                    <a:pt x="9949" y="4729"/>
                  </a:lnTo>
                  <a:lnTo>
                    <a:pt x="9918" y="4852"/>
                  </a:lnTo>
                  <a:lnTo>
                    <a:pt x="9795" y="4760"/>
                  </a:lnTo>
                  <a:lnTo>
                    <a:pt x="9580" y="4760"/>
                  </a:lnTo>
                  <a:lnTo>
                    <a:pt x="9488" y="4822"/>
                  </a:lnTo>
                  <a:lnTo>
                    <a:pt x="9488" y="4944"/>
                  </a:lnTo>
                  <a:lnTo>
                    <a:pt x="9427" y="5067"/>
                  </a:lnTo>
                  <a:lnTo>
                    <a:pt x="9243" y="5313"/>
                  </a:lnTo>
                  <a:close/>
                  <a:moveTo>
                    <a:pt x="8966" y="9827"/>
                  </a:moveTo>
                  <a:lnTo>
                    <a:pt x="8966" y="9673"/>
                  </a:lnTo>
                  <a:lnTo>
                    <a:pt x="8997" y="9581"/>
                  </a:lnTo>
                  <a:lnTo>
                    <a:pt x="8966" y="9550"/>
                  </a:lnTo>
                  <a:lnTo>
                    <a:pt x="8874" y="9612"/>
                  </a:lnTo>
                  <a:lnTo>
                    <a:pt x="8874" y="9520"/>
                  </a:lnTo>
                  <a:lnTo>
                    <a:pt x="8935" y="9243"/>
                  </a:lnTo>
                  <a:lnTo>
                    <a:pt x="8997" y="9182"/>
                  </a:lnTo>
                  <a:lnTo>
                    <a:pt x="9028" y="9305"/>
                  </a:lnTo>
                  <a:lnTo>
                    <a:pt x="9028" y="9427"/>
                  </a:lnTo>
                  <a:lnTo>
                    <a:pt x="9150" y="9458"/>
                  </a:lnTo>
                  <a:lnTo>
                    <a:pt x="9150" y="9550"/>
                  </a:lnTo>
                  <a:lnTo>
                    <a:pt x="9120" y="9734"/>
                  </a:lnTo>
                  <a:lnTo>
                    <a:pt x="9028" y="9827"/>
                  </a:lnTo>
                  <a:lnTo>
                    <a:pt x="8966" y="9827"/>
                  </a:lnTo>
                  <a:close/>
                  <a:moveTo>
                    <a:pt x="2856" y="15446"/>
                  </a:moveTo>
                  <a:lnTo>
                    <a:pt x="2948" y="15507"/>
                  </a:lnTo>
                  <a:lnTo>
                    <a:pt x="3009" y="15476"/>
                  </a:lnTo>
                  <a:lnTo>
                    <a:pt x="2917" y="15415"/>
                  </a:lnTo>
                  <a:lnTo>
                    <a:pt x="2856" y="15415"/>
                  </a:lnTo>
                  <a:lnTo>
                    <a:pt x="2856" y="15446"/>
                  </a:lnTo>
                  <a:close/>
                  <a:moveTo>
                    <a:pt x="2825" y="15538"/>
                  </a:moveTo>
                  <a:lnTo>
                    <a:pt x="2856" y="15599"/>
                  </a:lnTo>
                  <a:lnTo>
                    <a:pt x="2886" y="15569"/>
                  </a:lnTo>
                  <a:lnTo>
                    <a:pt x="2825" y="15569"/>
                  </a:lnTo>
                  <a:close/>
                  <a:moveTo>
                    <a:pt x="2733" y="15661"/>
                  </a:moveTo>
                  <a:lnTo>
                    <a:pt x="2794" y="15691"/>
                  </a:lnTo>
                  <a:lnTo>
                    <a:pt x="2825" y="15630"/>
                  </a:lnTo>
                  <a:close/>
                  <a:moveTo>
                    <a:pt x="2610" y="15722"/>
                  </a:moveTo>
                  <a:lnTo>
                    <a:pt x="2610" y="15814"/>
                  </a:lnTo>
                  <a:lnTo>
                    <a:pt x="2702" y="15753"/>
                  </a:lnTo>
                  <a:lnTo>
                    <a:pt x="2610" y="15722"/>
                  </a:lnTo>
                  <a:close/>
                  <a:moveTo>
                    <a:pt x="2487" y="16152"/>
                  </a:moveTo>
                  <a:lnTo>
                    <a:pt x="2456" y="15968"/>
                  </a:lnTo>
                  <a:lnTo>
                    <a:pt x="2456" y="15845"/>
                  </a:lnTo>
                  <a:lnTo>
                    <a:pt x="2518" y="15814"/>
                  </a:lnTo>
                  <a:lnTo>
                    <a:pt x="2518" y="15906"/>
                  </a:lnTo>
                  <a:lnTo>
                    <a:pt x="2641" y="15968"/>
                  </a:lnTo>
                  <a:lnTo>
                    <a:pt x="2702" y="16091"/>
                  </a:lnTo>
                  <a:lnTo>
                    <a:pt x="2579" y="16152"/>
                  </a:lnTo>
                  <a:lnTo>
                    <a:pt x="2487" y="16152"/>
                  </a:lnTo>
                  <a:close/>
                  <a:moveTo>
                    <a:pt x="3746" y="16244"/>
                  </a:moveTo>
                  <a:lnTo>
                    <a:pt x="3746" y="16152"/>
                  </a:lnTo>
                  <a:lnTo>
                    <a:pt x="3808" y="16091"/>
                  </a:lnTo>
                  <a:lnTo>
                    <a:pt x="3869" y="16121"/>
                  </a:lnTo>
                  <a:lnTo>
                    <a:pt x="3869" y="16244"/>
                  </a:lnTo>
                  <a:lnTo>
                    <a:pt x="3777" y="16244"/>
                  </a:lnTo>
                  <a:close/>
                  <a:moveTo>
                    <a:pt x="3623" y="16490"/>
                  </a:moveTo>
                  <a:lnTo>
                    <a:pt x="3685" y="16428"/>
                  </a:lnTo>
                  <a:lnTo>
                    <a:pt x="3715" y="16459"/>
                  </a:lnTo>
                  <a:lnTo>
                    <a:pt x="3654" y="16551"/>
                  </a:lnTo>
                  <a:close/>
                  <a:moveTo>
                    <a:pt x="3562" y="16060"/>
                  </a:moveTo>
                  <a:lnTo>
                    <a:pt x="3500" y="16152"/>
                  </a:lnTo>
                  <a:lnTo>
                    <a:pt x="3500" y="16305"/>
                  </a:lnTo>
                  <a:lnTo>
                    <a:pt x="3562" y="16428"/>
                  </a:lnTo>
                  <a:lnTo>
                    <a:pt x="3654" y="16428"/>
                  </a:lnTo>
                  <a:lnTo>
                    <a:pt x="3685" y="16275"/>
                  </a:lnTo>
                  <a:lnTo>
                    <a:pt x="3593" y="16121"/>
                  </a:lnTo>
                  <a:lnTo>
                    <a:pt x="3593" y="16091"/>
                  </a:lnTo>
                  <a:lnTo>
                    <a:pt x="3562" y="16091"/>
                  </a:lnTo>
                  <a:close/>
                  <a:moveTo>
                    <a:pt x="7124" y="14064"/>
                  </a:moveTo>
                  <a:lnTo>
                    <a:pt x="7032" y="13910"/>
                  </a:lnTo>
                  <a:lnTo>
                    <a:pt x="7032" y="13788"/>
                  </a:lnTo>
                  <a:lnTo>
                    <a:pt x="7093" y="13695"/>
                  </a:lnTo>
                  <a:lnTo>
                    <a:pt x="7185" y="13695"/>
                  </a:lnTo>
                  <a:lnTo>
                    <a:pt x="7216" y="13788"/>
                  </a:lnTo>
                  <a:lnTo>
                    <a:pt x="7185" y="13910"/>
                  </a:lnTo>
                  <a:lnTo>
                    <a:pt x="7216" y="13972"/>
                  </a:lnTo>
                  <a:lnTo>
                    <a:pt x="7185" y="14095"/>
                  </a:lnTo>
                  <a:close/>
                  <a:moveTo>
                    <a:pt x="6510" y="13941"/>
                  </a:moveTo>
                  <a:lnTo>
                    <a:pt x="6663" y="13788"/>
                  </a:lnTo>
                  <a:lnTo>
                    <a:pt x="6755" y="13818"/>
                  </a:lnTo>
                  <a:lnTo>
                    <a:pt x="6755" y="13910"/>
                  </a:lnTo>
                  <a:lnTo>
                    <a:pt x="6663" y="13972"/>
                  </a:lnTo>
                  <a:lnTo>
                    <a:pt x="6540" y="13941"/>
                  </a:lnTo>
                  <a:close/>
                  <a:moveTo>
                    <a:pt x="5773" y="15661"/>
                  </a:moveTo>
                  <a:lnTo>
                    <a:pt x="5834" y="15691"/>
                  </a:lnTo>
                  <a:lnTo>
                    <a:pt x="5896" y="15630"/>
                  </a:lnTo>
                  <a:lnTo>
                    <a:pt x="5988" y="15661"/>
                  </a:lnTo>
                  <a:lnTo>
                    <a:pt x="6080" y="15661"/>
                  </a:lnTo>
                  <a:lnTo>
                    <a:pt x="6080" y="15538"/>
                  </a:lnTo>
                  <a:lnTo>
                    <a:pt x="5926" y="15384"/>
                  </a:lnTo>
                  <a:lnTo>
                    <a:pt x="5988" y="15231"/>
                  </a:lnTo>
                  <a:lnTo>
                    <a:pt x="6080" y="15016"/>
                  </a:lnTo>
                  <a:lnTo>
                    <a:pt x="6264" y="14893"/>
                  </a:lnTo>
                  <a:lnTo>
                    <a:pt x="6325" y="14801"/>
                  </a:lnTo>
                  <a:lnTo>
                    <a:pt x="6510" y="14832"/>
                  </a:lnTo>
                  <a:lnTo>
                    <a:pt x="6725" y="14985"/>
                  </a:lnTo>
                  <a:lnTo>
                    <a:pt x="6786" y="15077"/>
                  </a:lnTo>
                  <a:lnTo>
                    <a:pt x="6909" y="15047"/>
                  </a:lnTo>
                  <a:lnTo>
                    <a:pt x="6970" y="14739"/>
                  </a:lnTo>
                  <a:lnTo>
                    <a:pt x="7155" y="14586"/>
                  </a:lnTo>
                  <a:lnTo>
                    <a:pt x="7185" y="14494"/>
                  </a:lnTo>
                  <a:lnTo>
                    <a:pt x="7124" y="14432"/>
                  </a:lnTo>
                  <a:lnTo>
                    <a:pt x="7093" y="14310"/>
                  </a:lnTo>
                  <a:lnTo>
                    <a:pt x="6909" y="14187"/>
                  </a:lnTo>
                  <a:lnTo>
                    <a:pt x="6786" y="14187"/>
                  </a:lnTo>
                  <a:lnTo>
                    <a:pt x="6663" y="14095"/>
                  </a:lnTo>
                  <a:lnTo>
                    <a:pt x="6448" y="14095"/>
                  </a:lnTo>
                  <a:lnTo>
                    <a:pt x="6233" y="14248"/>
                  </a:lnTo>
                  <a:lnTo>
                    <a:pt x="6233" y="14371"/>
                  </a:lnTo>
                  <a:lnTo>
                    <a:pt x="6172" y="14494"/>
                  </a:lnTo>
                  <a:lnTo>
                    <a:pt x="6018" y="14494"/>
                  </a:lnTo>
                  <a:lnTo>
                    <a:pt x="5896" y="14586"/>
                  </a:lnTo>
                  <a:lnTo>
                    <a:pt x="5803" y="14555"/>
                  </a:lnTo>
                  <a:lnTo>
                    <a:pt x="5711" y="14340"/>
                  </a:lnTo>
                  <a:lnTo>
                    <a:pt x="5650" y="14340"/>
                  </a:lnTo>
                  <a:lnTo>
                    <a:pt x="5404" y="14586"/>
                  </a:lnTo>
                  <a:lnTo>
                    <a:pt x="5404" y="14739"/>
                  </a:lnTo>
                  <a:lnTo>
                    <a:pt x="5281" y="14832"/>
                  </a:lnTo>
                  <a:lnTo>
                    <a:pt x="5220" y="15016"/>
                  </a:lnTo>
                  <a:lnTo>
                    <a:pt x="5466" y="15077"/>
                  </a:lnTo>
                  <a:lnTo>
                    <a:pt x="5527" y="15231"/>
                  </a:lnTo>
                  <a:lnTo>
                    <a:pt x="5466" y="15292"/>
                  </a:lnTo>
                  <a:lnTo>
                    <a:pt x="5466" y="15354"/>
                  </a:lnTo>
                  <a:lnTo>
                    <a:pt x="5588" y="15569"/>
                  </a:lnTo>
                  <a:lnTo>
                    <a:pt x="5803" y="15569"/>
                  </a:lnTo>
                  <a:lnTo>
                    <a:pt x="5803" y="15691"/>
                  </a:lnTo>
                  <a:close/>
                  <a:moveTo>
                    <a:pt x="4698" y="18455"/>
                  </a:moveTo>
                  <a:lnTo>
                    <a:pt x="4606" y="18332"/>
                  </a:lnTo>
                  <a:lnTo>
                    <a:pt x="4483" y="18363"/>
                  </a:lnTo>
                  <a:lnTo>
                    <a:pt x="4452" y="18455"/>
                  </a:lnTo>
                  <a:lnTo>
                    <a:pt x="4544" y="18639"/>
                  </a:lnTo>
                  <a:lnTo>
                    <a:pt x="4698" y="18670"/>
                  </a:lnTo>
                  <a:lnTo>
                    <a:pt x="4729" y="18578"/>
                  </a:lnTo>
                  <a:close/>
                  <a:moveTo>
                    <a:pt x="4821" y="18271"/>
                  </a:moveTo>
                  <a:lnTo>
                    <a:pt x="4790" y="18025"/>
                  </a:lnTo>
                  <a:lnTo>
                    <a:pt x="4790" y="17902"/>
                  </a:lnTo>
                  <a:lnTo>
                    <a:pt x="4882" y="17994"/>
                  </a:lnTo>
                  <a:lnTo>
                    <a:pt x="4882" y="18148"/>
                  </a:lnTo>
                  <a:lnTo>
                    <a:pt x="4852" y="18240"/>
                  </a:lnTo>
                  <a:lnTo>
                    <a:pt x="4821" y="18301"/>
                  </a:lnTo>
                  <a:close/>
                  <a:moveTo>
                    <a:pt x="4544" y="17810"/>
                  </a:moveTo>
                  <a:lnTo>
                    <a:pt x="4698" y="17718"/>
                  </a:lnTo>
                  <a:lnTo>
                    <a:pt x="4852" y="17503"/>
                  </a:lnTo>
                  <a:lnTo>
                    <a:pt x="4698" y="17349"/>
                  </a:lnTo>
                  <a:lnTo>
                    <a:pt x="4698" y="17257"/>
                  </a:lnTo>
                  <a:lnTo>
                    <a:pt x="4790" y="17227"/>
                  </a:lnTo>
                  <a:lnTo>
                    <a:pt x="4913" y="17257"/>
                  </a:lnTo>
                  <a:lnTo>
                    <a:pt x="4974" y="17319"/>
                  </a:lnTo>
                  <a:lnTo>
                    <a:pt x="5005" y="17165"/>
                  </a:lnTo>
                  <a:lnTo>
                    <a:pt x="5005" y="16889"/>
                  </a:lnTo>
                  <a:lnTo>
                    <a:pt x="4974" y="16766"/>
                  </a:lnTo>
                  <a:lnTo>
                    <a:pt x="4974" y="16275"/>
                  </a:lnTo>
                  <a:lnTo>
                    <a:pt x="4974" y="16029"/>
                  </a:lnTo>
                  <a:lnTo>
                    <a:pt x="5066" y="15876"/>
                  </a:lnTo>
                  <a:lnTo>
                    <a:pt x="5220" y="15722"/>
                  </a:lnTo>
                  <a:lnTo>
                    <a:pt x="5159" y="15599"/>
                  </a:lnTo>
                  <a:lnTo>
                    <a:pt x="5097" y="15599"/>
                  </a:lnTo>
                  <a:lnTo>
                    <a:pt x="5097" y="15415"/>
                  </a:lnTo>
                  <a:lnTo>
                    <a:pt x="5005" y="15415"/>
                  </a:lnTo>
                  <a:lnTo>
                    <a:pt x="5036" y="15323"/>
                  </a:lnTo>
                  <a:lnTo>
                    <a:pt x="4759" y="15323"/>
                  </a:lnTo>
                  <a:lnTo>
                    <a:pt x="4729" y="15261"/>
                  </a:lnTo>
                  <a:lnTo>
                    <a:pt x="4852" y="15169"/>
                  </a:lnTo>
                  <a:lnTo>
                    <a:pt x="4882" y="15077"/>
                  </a:lnTo>
                  <a:lnTo>
                    <a:pt x="4852" y="14862"/>
                  </a:lnTo>
                  <a:lnTo>
                    <a:pt x="4759" y="14801"/>
                  </a:lnTo>
                  <a:lnTo>
                    <a:pt x="4606" y="14832"/>
                  </a:lnTo>
                  <a:lnTo>
                    <a:pt x="4606" y="14893"/>
                  </a:lnTo>
                  <a:lnTo>
                    <a:pt x="4514" y="14954"/>
                  </a:lnTo>
                  <a:lnTo>
                    <a:pt x="4391" y="14954"/>
                  </a:lnTo>
                  <a:lnTo>
                    <a:pt x="4207" y="14739"/>
                  </a:lnTo>
                  <a:lnTo>
                    <a:pt x="4237" y="14617"/>
                  </a:lnTo>
                  <a:lnTo>
                    <a:pt x="4483" y="14494"/>
                  </a:lnTo>
                  <a:lnTo>
                    <a:pt x="4729" y="14463"/>
                  </a:lnTo>
                  <a:lnTo>
                    <a:pt x="4974" y="14555"/>
                  </a:lnTo>
                  <a:lnTo>
                    <a:pt x="5097" y="14586"/>
                  </a:lnTo>
                  <a:lnTo>
                    <a:pt x="5097" y="14525"/>
                  </a:lnTo>
                  <a:lnTo>
                    <a:pt x="5097" y="14402"/>
                  </a:lnTo>
                  <a:lnTo>
                    <a:pt x="5097" y="14248"/>
                  </a:lnTo>
                  <a:lnTo>
                    <a:pt x="5097" y="14125"/>
                  </a:lnTo>
                  <a:lnTo>
                    <a:pt x="5128" y="14033"/>
                  </a:lnTo>
                  <a:lnTo>
                    <a:pt x="5251" y="14033"/>
                  </a:lnTo>
                  <a:lnTo>
                    <a:pt x="5312" y="14156"/>
                  </a:lnTo>
                  <a:lnTo>
                    <a:pt x="5435" y="14156"/>
                  </a:lnTo>
                  <a:lnTo>
                    <a:pt x="5558" y="14064"/>
                  </a:lnTo>
                  <a:lnTo>
                    <a:pt x="5834" y="14033"/>
                  </a:lnTo>
                  <a:lnTo>
                    <a:pt x="6080" y="13941"/>
                  </a:lnTo>
                  <a:lnTo>
                    <a:pt x="6264" y="13941"/>
                  </a:lnTo>
                  <a:lnTo>
                    <a:pt x="6325" y="13972"/>
                  </a:lnTo>
                  <a:lnTo>
                    <a:pt x="6418" y="13910"/>
                  </a:lnTo>
                  <a:lnTo>
                    <a:pt x="6418" y="13880"/>
                  </a:lnTo>
                  <a:lnTo>
                    <a:pt x="6571" y="13788"/>
                  </a:lnTo>
                  <a:lnTo>
                    <a:pt x="6633" y="13695"/>
                  </a:lnTo>
                  <a:lnTo>
                    <a:pt x="6817" y="13511"/>
                  </a:lnTo>
                  <a:lnTo>
                    <a:pt x="7001" y="13450"/>
                  </a:lnTo>
                  <a:lnTo>
                    <a:pt x="7247" y="13511"/>
                  </a:lnTo>
                  <a:lnTo>
                    <a:pt x="7400" y="13481"/>
                  </a:lnTo>
                  <a:lnTo>
                    <a:pt x="7462" y="13542"/>
                  </a:lnTo>
                  <a:lnTo>
                    <a:pt x="7462" y="13665"/>
                  </a:lnTo>
                  <a:lnTo>
                    <a:pt x="7339" y="13849"/>
                  </a:lnTo>
                  <a:lnTo>
                    <a:pt x="7308" y="13972"/>
                  </a:lnTo>
                  <a:lnTo>
                    <a:pt x="7400" y="14033"/>
                  </a:lnTo>
                  <a:lnTo>
                    <a:pt x="7400" y="14187"/>
                  </a:lnTo>
                  <a:lnTo>
                    <a:pt x="7400" y="14340"/>
                  </a:lnTo>
                  <a:lnTo>
                    <a:pt x="7369" y="14402"/>
                  </a:lnTo>
                  <a:lnTo>
                    <a:pt x="7400" y="14555"/>
                  </a:lnTo>
                  <a:lnTo>
                    <a:pt x="7584" y="14617"/>
                  </a:lnTo>
                  <a:lnTo>
                    <a:pt x="7799" y="14832"/>
                  </a:lnTo>
                  <a:lnTo>
                    <a:pt x="7953" y="14893"/>
                  </a:lnTo>
                  <a:lnTo>
                    <a:pt x="8045" y="14832"/>
                  </a:lnTo>
                  <a:lnTo>
                    <a:pt x="8229" y="14586"/>
                  </a:lnTo>
                  <a:lnTo>
                    <a:pt x="8229" y="14432"/>
                  </a:lnTo>
                  <a:lnTo>
                    <a:pt x="8321" y="14371"/>
                  </a:lnTo>
                  <a:lnTo>
                    <a:pt x="8321" y="14310"/>
                  </a:lnTo>
                  <a:lnTo>
                    <a:pt x="8291" y="14187"/>
                  </a:lnTo>
                  <a:lnTo>
                    <a:pt x="8413" y="14003"/>
                  </a:lnTo>
                  <a:lnTo>
                    <a:pt x="8536" y="13972"/>
                  </a:lnTo>
                  <a:lnTo>
                    <a:pt x="8721" y="13972"/>
                  </a:lnTo>
                  <a:lnTo>
                    <a:pt x="8751" y="13880"/>
                  </a:lnTo>
                  <a:lnTo>
                    <a:pt x="8721" y="13818"/>
                  </a:lnTo>
                  <a:lnTo>
                    <a:pt x="8690" y="13665"/>
                  </a:lnTo>
                  <a:lnTo>
                    <a:pt x="8383" y="13511"/>
                  </a:lnTo>
                  <a:lnTo>
                    <a:pt x="8352" y="13450"/>
                  </a:lnTo>
                  <a:lnTo>
                    <a:pt x="8413" y="13235"/>
                  </a:lnTo>
                  <a:lnTo>
                    <a:pt x="8506" y="13143"/>
                  </a:lnTo>
                  <a:lnTo>
                    <a:pt x="8567" y="13143"/>
                  </a:lnTo>
                  <a:lnTo>
                    <a:pt x="8536" y="13204"/>
                  </a:lnTo>
                  <a:lnTo>
                    <a:pt x="8567" y="13388"/>
                  </a:lnTo>
                  <a:lnTo>
                    <a:pt x="8598" y="13419"/>
                  </a:lnTo>
                  <a:lnTo>
                    <a:pt x="8690" y="13388"/>
                  </a:lnTo>
                  <a:lnTo>
                    <a:pt x="8721" y="13327"/>
                  </a:lnTo>
                  <a:lnTo>
                    <a:pt x="8843" y="13358"/>
                  </a:lnTo>
                  <a:lnTo>
                    <a:pt x="8905" y="13419"/>
                  </a:lnTo>
                  <a:lnTo>
                    <a:pt x="8997" y="13388"/>
                  </a:lnTo>
                  <a:lnTo>
                    <a:pt x="9058" y="13388"/>
                  </a:lnTo>
                  <a:lnTo>
                    <a:pt x="9028" y="13450"/>
                  </a:lnTo>
                  <a:lnTo>
                    <a:pt x="8874" y="13511"/>
                  </a:lnTo>
                  <a:lnTo>
                    <a:pt x="8874" y="13542"/>
                  </a:lnTo>
                  <a:lnTo>
                    <a:pt x="8935" y="13573"/>
                  </a:lnTo>
                  <a:lnTo>
                    <a:pt x="9058" y="13542"/>
                  </a:lnTo>
                  <a:lnTo>
                    <a:pt x="9243" y="13419"/>
                  </a:lnTo>
                  <a:lnTo>
                    <a:pt x="9672" y="13450"/>
                  </a:lnTo>
                  <a:lnTo>
                    <a:pt x="9887" y="13419"/>
                  </a:lnTo>
                  <a:lnTo>
                    <a:pt x="9826" y="13388"/>
                  </a:lnTo>
                  <a:lnTo>
                    <a:pt x="9795" y="13204"/>
                  </a:lnTo>
                  <a:lnTo>
                    <a:pt x="9826" y="13020"/>
                  </a:lnTo>
                  <a:lnTo>
                    <a:pt x="10010" y="12928"/>
                  </a:lnTo>
                  <a:lnTo>
                    <a:pt x="10133" y="12959"/>
                  </a:lnTo>
                  <a:lnTo>
                    <a:pt x="10164" y="13112"/>
                  </a:lnTo>
                  <a:lnTo>
                    <a:pt x="10133" y="13266"/>
                  </a:lnTo>
                  <a:lnTo>
                    <a:pt x="10194" y="13388"/>
                  </a:lnTo>
                  <a:lnTo>
                    <a:pt x="10317" y="13388"/>
                  </a:lnTo>
                  <a:lnTo>
                    <a:pt x="10440" y="13235"/>
                  </a:lnTo>
                  <a:lnTo>
                    <a:pt x="10348" y="12928"/>
                  </a:lnTo>
                  <a:lnTo>
                    <a:pt x="10409" y="12774"/>
                  </a:lnTo>
                  <a:lnTo>
                    <a:pt x="10594" y="12621"/>
                  </a:lnTo>
                  <a:lnTo>
                    <a:pt x="10716" y="12621"/>
                  </a:lnTo>
                  <a:lnTo>
                    <a:pt x="10747" y="12529"/>
                  </a:lnTo>
                  <a:lnTo>
                    <a:pt x="10655" y="12437"/>
                  </a:lnTo>
                  <a:lnTo>
                    <a:pt x="10716" y="12252"/>
                  </a:lnTo>
                  <a:lnTo>
                    <a:pt x="10809" y="12160"/>
                  </a:lnTo>
                  <a:lnTo>
                    <a:pt x="10962" y="12191"/>
                  </a:lnTo>
                  <a:lnTo>
                    <a:pt x="10993" y="12283"/>
                  </a:lnTo>
                  <a:lnTo>
                    <a:pt x="10931" y="12406"/>
                  </a:lnTo>
                  <a:lnTo>
                    <a:pt x="10870" y="12621"/>
                  </a:lnTo>
                  <a:lnTo>
                    <a:pt x="10931" y="13112"/>
                  </a:lnTo>
                  <a:lnTo>
                    <a:pt x="11023" y="13143"/>
                  </a:lnTo>
                  <a:lnTo>
                    <a:pt x="11116" y="13051"/>
                  </a:lnTo>
                  <a:lnTo>
                    <a:pt x="11177" y="12897"/>
                  </a:lnTo>
                  <a:lnTo>
                    <a:pt x="11331" y="12897"/>
                  </a:lnTo>
                  <a:lnTo>
                    <a:pt x="11484" y="12744"/>
                  </a:lnTo>
                  <a:lnTo>
                    <a:pt x="11545" y="12529"/>
                  </a:lnTo>
                  <a:lnTo>
                    <a:pt x="11515" y="12406"/>
                  </a:lnTo>
                  <a:lnTo>
                    <a:pt x="11668" y="12222"/>
                  </a:lnTo>
                  <a:lnTo>
                    <a:pt x="11668" y="12130"/>
                  </a:lnTo>
                  <a:lnTo>
                    <a:pt x="11576" y="12037"/>
                  </a:lnTo>
                  <a:lnTo>
                    <a:pt x="11392" y="11761"/>
                  </a:lnTo>
                  <a:lnTo>
                    <a:pt x="11331" y="11577"/>
                  </a:lnTo>
                  <a:lnTo>
                    <a:pt x="11269" y="11178"/>
                  </a:lnTo>
                  <a:lnTo>
                    <a:pt x="11331" y="10717"/>
                  </a:lnTo>
                  <a:lnTo>
                    <a:pt x="11331" y="10410"/>
                  </a:lnTo>
                  <a:lnTo>
                    <a:pt x="11177" y="9827"/>
                  </a:lnTo>
                  <a:lnTo>
                    <a:pt x="10962" y="9550"/>
                  </a:lnTo>
                  <a:lnTo>
                    <a:pt x="10962" y="9335"/>
                  </a:lnTo>
                  <a:lnTo>
                    <a:pt x="11023" y="9090"/>
                  </a:lnTo>
                  <a:lnTo>
                    <a:pt x="11269" y="8967"/>
                  </a:lnTo>
                  <a:lnTo>
                    <a:pt x="11392" y="8967"/>
                  </a:lnTo>
                  <a:lnTo>
                    <a:pt x="11453" y="9059"/>
                  </a:lnTo>
                  <a:lnTo>
                    <a:pt x="11515" y="8998"/>
                  </a:lnTo>
                  <a:lnTo>
                    <a:pt x="11453" y="8813"/>
                  </a:lnTo>
                  <a:lnTo>
                    <a:pt x="11423" y="8690"/>
                  </a:lnTo>
                  <a:lnTo>
                    <a:pt x="11392" y="8629"/>
                  </a:lnTo>
                  <a:lnTo>
                    <a:pt x="11331" y="8476"/>
                  </a:lnTo>
                  <a:lnTo>
                    <a:pt x="11331" y="8383"/>
                  </a:lnTo>
                  <a:lnTo>
                    <a:pt x="11331" y="8261"/>
                  </a:lnTo>
                  <a:lnTo>
                    <a:pt x="11392" y="8168"/>
                  </a:lnTo>
                  <a:lnTo>
                    <a:pt x="11392" y="8107"/>
                  </a:lnTo>
                  <a:lnTo>
                    <a:pt x="11392" y="7984"/>
                  </a:lnTo>
                  <a:lnTo>
                    <a:pt x="11361" y="7892"/>
                  </a:lnTo>
                  <a:lnTo>
                    <a:pt x="11361" y="7708"/>
                  </a:lnTo>
                  <a:lnTo>
                    <a:pt x="11392" y="7585"/>
                  </a:lnTo>
                  <a:lnTo>
                    <a:pt x="11331" y="7493"/>
                  </a:lnTo>
                  <a:lnTo>
                    <a:pt x="11269" y="7155"/>
                  </a:lnTo>
                  <a:lnTo>
                    <a:pt x="11116" y="6910"/>
                  </a:lnTo>
                  <a:lnTo>
                    <a:pt x="11054" y="6910"/>
                  </a:lnTo>
                  <a:lnTo>
                    <a:pt x="10962" y="6848"/>
                  </a:lnTo>
                  <a:lnTo>
                    <a:pt x="10931" y="6510"/>
                  </a:lnTo>
                  <a:lnTo>
                    <a:pt x="10778" y="6357"/>
                  </a:lnTo>
                  <a:lnTo>
                    <a:pt x="10440" y="5958"/>
                  </a:lnTo>
                  <a:lnTo>
                    <a:pt x="10348" y="5804"/>
                  </a:lnTo>
                  <a:lnTo>
                    <a:pt x="10287" y="5558"/>
                  </a:lnTo>
                  <a:lnTo>
                    <a:pt x="10287" y="5282"/>
                  </a:lnTo>
                  <a:lnTo>
                    <a:pt x="10287" y="5221"/>
                  </a:lnTo>
                  <a:lnTo>
                    <a:pt x="10194" y="5282"/>
                  </a:lnTo>
                  <a:lnTo>
                    <a:pt x="10102" y="5282"/>
                  </a:lnTo>
                  <a:lnTo>
                    <a:pt x="10072" y="5221"/>
                  </a:lnTo>
                  <a:lnTo>
                    <a:pt x="9918" y="5159"/>
                  </a:lnTo>
                  <a:lnTo>
                    <a:pt x="9857" y="5159"/>
                  </a:lnTo>
                  <a:lnTo>
                    <a:pt x="9857" y="5190"/>
                  </a:lnTo>
                  <a:lnTo>
                    <a:pt x="9765" y="5405"/>
                  </a:lnTo>
                  <a:lnTo>
                    <a:pt x="9765" y="5558"/>
                  </a:lnTo>
                  <a:lnTo>
                    <a:pt x="9826" y="5620"/>
                  </a:lnTo>
                  <a:lnTo>
                    <a:pt x="9918" y="5589"/>
                  </a:lnTo>
                  <a:lnTo>
                    <a:pt x="10102" y="5405"/>
                  </a:lnTo>
                  <a:lnTo>
                    <a:pt x="10194" y="5620"/>
                  </a:lnTo>
                  <a:lnTo>
                    <a:pt x="10133" y="5773"/>
                  </a:lnTo>
                  <a:lnTo>
                    <a:pt x="10041" y="5835"/>
                  </a:lnTo>
                  <a:lnTo>
                    <a:pt x="9918" y="5743"/>
                  </a:lnTo>
                  <a:lnTo>
                    <a:pt x="9887" y="5743"/>
                  </a:lnTo>
                  <a:lnTo>
                    <a:pt x="9918" y="5958"/>
                  </a:lnTo>
                  <a:lnTo>
                    <a:pt x="9857" y="6019"/>
                  </a:lnTo>
                  <a:lnTo>
                    <a:pt x="9734" y="5988"/>
                  </a:lnTo>
                  <a:lnTo>
                    <a:pt x="9703" y="5835"/>
                  </a:lnTo>
                  <a:lnTo>
                    <a:pt x="9672" y="5651"/>
                  </a:lnTo>
                  <a:lnTo>
                    <a:pt x="9642" y="5589"/>
                  </a:lnTo>
                  <a:lnTo>
                    <a:pt x="9550" y="5620"/>
                  </a:lnTo>
                  <a:lnTo>
                    <a:pt x="9457" y="5558"/>
                  </a:lnTo>
                  <a:lnTo>
                    <a:pt x="9396" y="5712"/>
                  </a:lnTo>
                  <a:lnTo>
                    <a:pt x="9457" y="5927"/>
                  </a:lnTo>
                  <a:lnTo>
                    <a:pt x="9457" y="6111"/>
                  </a:lnTo>
                  <a:lnTo>
                    <a:pt x="9365" y="6142"/>
                  </a:lnTo>
                  <a:lnTo>
                    <a:pt x="9273" y="6295"/>
                  </a:lnTo>
                  <a:lnTo>
                    <a:pt x="9273" y="6388"/>
                  </a:lnTo>
                  <a:lnTo>
                    <a:pt x="9488" y="6602"/>
                  </a:lnTo>
                  <a:lnTo>
                    <a:pt x="9550" y="6725"/>
                  </a:lnTo>
                  <a:lnTo>
                    <a:pt x="9488" y="6940"/>
                  </a:lnTo>
                  <a:lnTo>
                    <a:pt x="9365" y="7032"/>
                  </a:lnTo>
                  <a:lnTo>
                    <a:pt x="9243" y="7002"/>
                  </a:lnTo>
                  <a:lnTo>
                    <a:pt x="9212" y="7094"/>
                  </a:lnTo>
                  <a:lnTo>
                    <a:pt x="9335" y="7247"/>
                  </a:lnTo>
                  <a:lnTo>
                    <a:pt x="9457" y="7186"/>
                  </a:lnTo>
                  <a:lnTo>
                    <a:pt x="9550" y="7094"/>
                  </a:lnTo>
                  <a:lnTo>
                    <a:pt x="9734" y="7462"/>
                  </a:lnTo>
                  <a:lnTo>
                    <a:pt x="9795" y="7861"/>
                  </a:lnTo>
                  <a:lnTo>
                    <a:pt x="9734" y="8076"/>
                  </a:lnTo>
                  <a:lnTo>
                    <a:pt x="9734" y="8445"/>
                  </a:lnTo>
                  <a:lnTo>
                    <a:pt x="9611" y="9028"/>
                  </a:lnTo>
                  <a:lnTo>
                    <a:pt x="9642" y="9243"/>
                  </a:lnTo>
                  <a:lnTo>
                    <a:pt x="9580" y="9489"/>
                  </a:lnTo>
                  <a:lnTo>
                    <a:pt x="9365" y="9612"/>
                  </a:lnTo>
                  <a:lnTo>
                    <a:pt x="9273" y="9857"/>
                  </a:lnTo>
                  <a:lnTo>
                    <a:pt x="9273" y="10134"/>
                  </a:lnTo>
                  <a:lnTo>
                    <a:pt x="9181" y="10287"/>
                  </a:lnTo>
                  <a:lnTo>
                    <a:pt x="9150" y="10441"/>
                  </a:lnTo>
                  <a:lnTo>
                    <a:pt x="8966" y="10625"/>
                  </a:lnTo>
                  <a:lnTo>
                    <a:pt x="8567" y="10871"/>
                  </a:lnTo>
                  <a:lnTo>
                    <a:pt x="8413" y="10932"/>
                  </a:lnTo>
                  <a:lnTo>
                    <a:pt x="8352" y="11086"/>
                  </a:lnTo>
                  <a:lnTo>
                    <a:pt x="8137" y="10963"/>
                  </a:lnTo>
                  <a:lnTo>
                    <a:pt x="7953" y="10717"/>
                  </a:lnTo>
                  <a:lnTo>
                    <a:pt x="7953" y="10625"/>
                  </a:lnTo>
                  <a:lnTo>
                    <a:pt x="8045" y="10564"/>
                  </a:lnTo>
                  <a:lnTo>
                    <a:pt x="8137" y="10410"/>
                  </a:lnTo>
                  <a:lnTo>
                    <a:pt x="8137" y="10349"/>
                  </a:lnTo>
                  <a:lnTo>
                    <a:pt x="8229" y="10226"/>
                  </a:lnTo>
                  <a:lnTo>
                    <a:pt x="8229" y="10195"/>
                  </a:lnTo>
                  <a:lnTo>
                    <a:pt x="8045" y="10226"/>
                  </a:lnTo>
                  <a:lnTo>
                    <a:pt x="7891" y="10379"/>
                  </a:lnTo>
                  <a:lnTo>
                    <a:pt x="7707" y="10441"/>
                  </a:lnTo>
                  <a:lnTo>
                    <a:pt x="7677" y="10594"/>
                  </a:lnTo>
                  <a:lnTo>
                    <a:pt x="7799" y="10809"/>
                  </a:lnTo>
                  <a:lnTo>
                    <a:pt x="7830" y="11178"/>
                  </a:lnTo>
                  <a:lnTo>
                    <a:pt x="7799" y="11362"/>
                  </a:lnTo>
                  <a:lnTo>
                    <a:pt x="7615" y="11577"/>
                  </a:lnTo>
                  <a:lnTo>
                    <a:pt x="7615" y="11669"/>
                  </a:lnTo>
                  <a:lnTo>
                    <a:pt x="7554" y="11761"/>
                  </a:lnTo>
                  <a:lnTo>
                    <a:pt x="7523" y="12037"/>
                  </a:lnTo>
                  <a:lnTo>
                    <a:pt x="7584" y="12130"/>
                  </a:lnTo>
                  <a:lnTo>
                    <a:pt x="7584" y="12252"/>
                  </a:lnTo>
                  <a:lnTo>
                    <a:pt x="7523" y="12283"/>
                  </a:lnTo>
                  <a:lnTo>
                    <a:pt x="7584" y="12344"/>
                  </a:lnTo>
                  <a:lnTo>
                    <a:pt x="7523" y="12437"/>
                  </a:lnTo>
                  <a:lnTo>
                    <a:pt x="7462" y="12437"/>
                  </a:lnTo>
                  <a:lnTo>
                    <a:pt x="7492" y="12498"/>
                  </a:lnTo>
                  <a:lnTo>
                    <a:pt x="7369" y="12559"/>
                  </a:lnTo>
                  <a:lnTo>
                    <a:pt x="7308" y="12498"/>
                  </a:lnTo>
                  <a:lnTo>
                    <a:pt x="7185" y="12590"/>
                  </a:lnTo>
                  <a:lnTo>
                    <a:pt x="7093" y="12559"/>
                  </a:lnTo>
                  <a:lnTo>
                    <a:pt x="7062" y="12375"/>
                  </a:lnTo>
                  <a:lnTo>
                    <a:pt x="7032" y="12375"/>
                  </a:lnTo>
                  <a:lnTo>
                    <a:pt x="6909" y="12437"/>
                  </a:lnTo>
                  <a:lnTo>
                    <a:pt x="6817" y="12437"/>
                  </a:lnTo>
                  <a:lnTo>
                    <a:pt x="6755" y="12406"/>
                  </a:lnTo>
                  <a:lnTo>
                    <a:pt x="6418" y="12529"/>
                  </a:lnTo>
                  <a:lnTo>
                    <a:pt x="6233" y="12590"/>
                  </a:lnTo>
                  <a:lnTo>
                    <a:pt x="6018" y="12652"/>
                  </a:lnTo>
                  <a:lnTo>
                    <a:pt x="5834" y="12652"/>
                  </a:lnTo>
                  <a:lnTo>
                    <a:pt x="5619" y="12744"/>
                  </a:lnTo>
                  <a:lnTo>
                    <a:pt x="5558" y="12682"/>
                  </a:lnTo>
                  <a:lnTo>
                    <a:pt x="5374" y="12713"/>
                  </a:lnTo>
                  <a:lnTo>
                    <a:pt x="5066" y="12928"/>
                  </a:lnTo>
                  <a:lnTo>
                    <a:pt x="5005" y="13112"/>
                  </a:lnTo>
                  <a:lnTo>
                    <a:pt x="4882" y="13204"/>
                  </a:lnTo>
                  <a:lnTo>
                    <a:pt x="4852" y="13296"/>
                  </a:lnTo>
                  <a:lnTo>
                    <a:pt x="4637" y="13573"/>
                  </a:lnTo>
                  <a:lnTo>
                    <a:pt x="4483" y="13634"/>
                  </a:lnTo>
                  <a:lnTo>
                    <a:pt x="4391" y="13788"/>
                  </a:lnTo>
                  <a:lnTo>
                    <a:pt x="4330" y="13880"/>
                  </a:lnTo>
                  <a:lnTo>
                    <a:pt x="4207" y="14033"/>
                  </a:lnTo>
                  <a:lnTo>
                    <a:pt x="3992" y="14064"/>
                  </a:lnTo>
                  <a:lnTo>
                    <a:pt x="3930" y="14187"/>
                  </a:lnTo>
                  <a:lnTo>
                    <a:pt x="3961" y="14432"/>
                  </a:lnTo>
                  <a:lnTo>
                    <a:pt x="4053" y="14494"/>
                  </a:lnTo>
                  <a:lnTo>
                    <a:pt x="4084" y="14586"/>
                  </a:lnTo>
                  <a:lnTo>
                    <a:pt x="4022" y="14678"/>
                  </a:lnTo>
                  <a:lnTo>
                    <a:pt x="3900" y="14678"/>
                  </a:lnTo>
                  <a:lnTo>
                    <a:pt x="3715" y="14801"/>
                  </a:lnTo>
                  <a:lnTo>
                    <a:pt x="3715" y="14893"/>
                  </a:lnTo>
                  <a:lnTo>
                    <a:pt x="3623" y="14954"/>
                  </a:lnTo>
                  <a:lnTo>
                    <a:pt x="3470" y="15139"/>
                  </a:lnTo>
                  <a:lnTo>
                    <a:pt x="3408" y="15261"/>
                  </a:lnTo>
                  <a:lnTo>
                    <a:pt x="3255" y="15261"/>
                  </a:lnTo>
                  <a:lnTo>
                    <a:pt x="3132" y="15354"/>
                  </a:lnTo>
                  <a:lnTo>
                    <a:pt x="3193" y="15354"/>
                  </a:lnTo>
                  <a:lnTo>
                    <a:pt x="3255" y="15354"/>
                  </a:lnTo>
                  <a:lnTo>
                    <a:pt x="3316" y="15476"/>
                  </a:lnTo>
                  <a:lnTo>
                    <a:pt x="3408" y="15691"/>
                  </a:lnTo>
                  <a:lnTo>
                    <a:pt x="3347" y="15753"/>
                  </a:lnTo>
                  <a:lnTo>
                    <a:pt x="3316" y="15599"/>
                  </a:lnTo>
                  <a:lnTo>
                    <a:pt x="3255" y="15507"/>
                  </a:lnTo>
                  <a:lnTo>
                    <a:pt x="3193" y="15630"/>
                  </a:lnTo>
                  <a:lnTo>
                    <a:pt x="3255" y="15783"/>
                  </a:lnTo>
                  <a:lnTo>
                    <a:pt x="3347" y="15845"/>
                  </a:lnTo>
                  <a:lnTo>
                    <a:pt x="3347" y="15937"/>
                  </a:lnTo>
                  <a:lnTo>
                    <a:pt x="3286" y="16029"/>
                  </a:lnTo>
                  <a:lnTo>
                    <a:pt x="3378" y="15998"/>
                  </a:lnTo>
                  <a:lnTo>
                    <a:pt x="3439" y="15876"/>
                  </a:lnTo>
                  <a:lnTo>
                    <a:pt x="3562" y="15845"/>
                  </a:lnTo>
                  <a:lnTo>
                    <a:pt x="3654" y="15876"/>
                  </a:lnTo>
                  <a:lnTo>
                    <a:pt x="3593" y="15937"/>
                  </a:lnTo>
                  <a:lnTo>
                    <a:pt x="3623" y="15968"/>
                  </a:lnTo>
                  <a:lnTo>
                    <a:pt x="3777" y="15937"/>
                  </a:lnTo>
                  <a:lnTo>
                    <a:pt x="3777" y="15783"/>
                  </a:lnTo>
                  <a:lnTo>
                    <a:pt x="3685" y="15691"/>
                  </a:lnTo>
                  <a:lnTo>
                    <a:pt x="3531" y="15753"/>
                  </a:lnTo>
                  <a:lnTo>
                    <a:pt x="3531" y="15661"/>
                  </a:lnTo>
                  <a:lnTo>
                    <a:pt x="3562" y="15599"/>
                  </a:lnTo>
                  <a:lnTo>
                    <a:pt x="3531" y="15476"/>
                  </a:lnTo>
                  <a:lnTo>
                    <a:pt x="3593" y="15384"/>
                  </a:lnTo>
                  <a:lnTo>
                    <a:pt x="3746" y="15446"/>
                  </a:lnTo>
                  <a:lnTo>
                    <a:pt x="3900" y="15691"/>
                  </a:lnTo>
                  <a:lnTo>
                    <a:pt x="3900" y="15876"/>
                  </a:lnTo>
                  <a:lnTo>
                    <a:pt x="3961" y="15937"/>
                  </a:lnTo>
                  <a:lnTo>
                    <a:pt x="3961" y="16244"/>
                  </a:lnTo>
                  <a:lnTo>
                    <a:pt x="3869" y="16490"/>
                  </a:lnTo>
                  <a:lnTo>
                    <a:pt x="3715" y="16490"/>
                  </a:lnTo>
                  <a:lnTo>
                    <a:pt x="3746" y="16582"/>
                  </a:lnTo>
                  <a:lnTo>
                    <a:pt x="3869" y="16797"/>
                  </a:lnTo>
                  <a:lnTo>
                    <a:pt x="3930" y="17104"/>
                  </a:lnTo>
                  <a:lnTo>
                    <a:pt x="4053" y="17257"/>
                  </a:lnTo>
                  <a:lnTo>
                    <a:pt x="4053" y="17380"/>
                  </a:lnTo>
                  <a:lnTo>
                    <a:pt x="3992" y="17472"/>
                  </a:lnTo>
                  <a:lnTo>
                    <a:pt x="4084" y="17595"/>
                  </a:lnTo>
                  <a:lnTo>
                    <a:pt x="4237" y="17595"/>
                  </a:lnTo>
                  <a:lnTo>
                    <a:pt x="4330" y="17687"/>
                  </a:lnTo>
                  <a:lnTo>
                    <a:pt x="4391" y="17626"/>
                  </a:lnTo>
                  <a:lnTo>
                    <a:pt x="4391" y="17564"/>
                  </a:lnTo>
                  <a:lnTo>
                    <a:pt x="4268" y="17380"/>
                  </a:lnTo>
                  <a:lnTo>
                    <a:pt x="4268" y="17104"/>
                  </a:lnTo>
                  <a:lnTo>
                    <a:pt x="4330" y="17042"/>
                  </a:lnTo>
                  <a:lnTo>
                    <a:pt x="4422" y="17104"/>
                  </a:lnTo>
                  <a:lnTo>
                    <a:pt x="4391" y="17165"/>
                  </a:lnTo>
                  <a:lnTo>
                    <a:pt x="4391" y="17257"/>
                  </a:lnTo>
                  <a:lnTo>
                    <a:pt x="4514" y="17380"/>
                  </a:lnTo>
                  <a:lnTo>
                    <a:pt x="4544" y="17595"/>
                  </a:lnTo>
                  <a:lnTo>
                    <a:pt x="4514" y="17718"/>
                  </a:lnTo>
                  <a:close/>
                </a:path>
              </a:pathLst>
            </a:custGeom>
            <a:solidFill>
              <a:srgbClr val="349106"/>
            </a:solidFill>
            <a:ln cap="flat" cmpd="sng" w="9525">
              <a:solidFill>
                <a:srgbClr val="CCCCCC"/>
              </a:solidFill>
              <a:prstDash val="solid"/>
              <a:round/>
              <a:headEnd len="sm" w="sm" type="none"/>
              <a:tailEnd len="sm" w="sm" type="none"/>
            </a:ln>
          </p:spPr>
        </p:sp>
        <p:sp>
          <p:nvSpPr>
            <p:cNvPr id="446" name="Google Shape;446;p40"/>
            <p:cNvSpPr/>
            <p:nvPr/>
          </p:nvSpPr>
          <p:spPr>
            <a:xfrm>
              <a:off x="7458480" y="2483640"/>
              <a:ext cx="71277" cy="115207"/>
            </a:xfrm>
            <a:custGeom>
              <a:rect b="b" l="l" r="r" t="t"/>
              <a:pathLst>
                <a:path extrusionOk="0" h="6050" w="3747">
                  <a:moveTo>
                    <a:pt x="2273" y="4330"/>
                  </a:moveTo>
                  <a:lnTo>
                    <a:pt x="2365" y="4268"/>
                  </a:lnTo>
                  <a:lnTo>
                    <a:pt x="2457" y="4361"/>
                  </a:lnTo>
                  <a:lnTo>
                    <a:pt x="2334" y="4422"/>
                  </a:lnTo>
                  <a:close/>
                  <a:moveTo>
                    <a:pt x="1106" y="4944"/>
                  </a:moveTo>
                  <a:lnTo>
                    <a:pt x="1045" y="4821"/>
                  </a:lnTo>
                  <a:lnTo>
                    <a:pt x="1075" y="4760"/>
                  </a:lnTo>
                  <a:lnTo>
                    <a:pt x="1137" y="4760"/>
                  </a:lnTo>
                  <a:lnTo>
                    <a:pt x="1168" y="4668"/>
                  </a:lnTo>
                  <a:lnTo>
                    <a:pt x="1229" y="4760"/>
                  </a:lnTo>
                  <a:lnTo>
                    <a:pt x="1229" y="4883"/>
                  </a:lnTo>
                  <a:lnTo>
                    <a:pt x="1168" y="4883"/>
                  </a:lnTo>
                  <a:lnTo>
                    <a:pt x="1106" y="4944"/>
                  </a:lnTo>
                  <a:close/>
                  <a:moveTo>
                    <a:pt x="2979" y="4054"/>
                  </a:moveTo>
                  <a:lnTo>
                    <a:pt x="2856" y="4146"/>
                  </a:lnTo>
                  <a:lnTo>
                    <a:pt x="2856" y="4238"/>
                  </a:lnTo>
                  <a:lnTo>
                    <a:pt x="2918" y="4361"/>
                  </a:lnTo>
                  <a:lnTo>
                    <a:pt x="3010" y="4330"/>
                  </a:lnTo>
                  <a:lnTo>
                    <a:pt x="3041" y="4238"/>
                  </a:lnTo>
                  <a:lnTo>
                    <a:pt x="3041" y="4115"/>
                  </a:lnTo>
                  <a:lnTo>
                    <a:pt x="2979" y="4054"/>
                  </a:lnTo>
                  <a:close/>
                  <a:moveTo>
                    <a:pt x="3532" y="5128"/>
                  </a:moveTo>
                  <a:lnTo>
                    <a:pt x="3532" y="5036"/>
                  </a:lnTo>
                  <a:lnTo>
                    <a:pt x="3624" y="4944"/>
                  </a:lnTo>
                  <a:lnTo>
                    <a:pt x="3747" y="4944"/>
                  </a:lnTo>
                  <a:lnTo>
                    <a:pt x="3685" y="5036"/>
                  </a:lnTo>
                  <a:lnTo>
                    <a:pt x="3624" y="5128"/>
                  </a:lnTo>
                  <a:lnTo>
                    <a:pt x="3563" y="5128"/>
                  </a:lnTo>
                  <a:close/>
                  <a:moveTo>
                    <a:pt x="3685" y="4790"/>
                  </a:moveTo>
                  <a:lnTo>
                    <a:pt x="3624" y="4852"/>
                  </a:lnTo>
                  <a:lnTo>
                    <a:pt x="3563" y="4729"/>
                  </a:lnTo>
                  <a:lnTo>
                    <a:pt x="3563" y="4606"/>
                  </a:lnTo>
                  <a:lnTo>
                    <a:pt x="3624" y="4483"/>
                  </a:lnTo>
                  <a:lnTo>
                    <a:pt x="3685" y="4453"/>
                  </a:lnTo>
                  <a:lnTo>
                    <a:pt x="3716" y="4514"/>
                  </a:lnTo>
                  <a:lnTo>
                    <a:pt x="3747" y="4637"/>
                  </a:lnTo>
                  <a:lnTo>
                    <a:pt x="3685" y="4790"/>
                  </a:lnTo>
                  <a:close/>
                  <a:moveTo>
                    <a:pt x="1321" y="6019"/>
                  </a:moveTo>
                  <a:lnTo>
                    <a:pt x="1260" y="5896"/>
                  </a:lnTo>
                  <a:lnTo>
                    <a:pt x="1352" y="5773"/>
                  </a:lnTo>
                  <a:lnTo>
                    <a:pt x="1720" y="5650"/>
                  </a:lnTo>
                  <a:lnTo>
                    <a:pt x="1874" y="5712"/>
                  </a:lnTo>
                  <a:lnTo>
                    <a:pt x="1874" y="5804"/>
                  </a:lnTo>
                  <a:lnTo>
                    <a:pt x="1751" y="5988"/>
                  </a:lnTo>
                  <a:lnTo>
                    <a:pt x="1475" y="6049"/>
                  </a:lnTo>
                  <a:lnTo>
                    <a:pt x="1321" y="6019"/>
                  </a:lnTo>
                  <a:close/>
                  <a:moveTo>
                    <a:pt x="1" y="1075"/>
                  </a:moveTo>
                  <a:lnTo>
                    <a:pt x="1" y="1106"/>
                  </a:lnTo>
                  <a:lnTo>
                    <a:pt x="154" y="1014"/>
                  </a:lnTo>
                  <a:lnTo>
                    <a:pt x="400" y="1014"/>
                  </a:lnTo>
                  <a:lnTo>
                    <a:pt x="277" y="1075"/>
                  </a:lnTo>
                  <a:lnTo>
                    <a:pt x="615" y="1321"/>
                  </a:lnTo>
                  <a:lnTo>
                    <a:pt x="830" y="1659"/>
                  </a:lnTo>
                  <a:lnTo>
                    <a:pt x="922" y="1659"/>
                  </a:lnTo>
                  <a:lnTo>
                    <a:pt x="860" y="1751"/>
                  </a:lnTo>
                  <a:lnTo>
                    <a:pt x="983" y="1935"/>
                  </a:lnTo>
                  <a:lnTo>
                    <a:pt x="1075" y="2058"/>
                  </a:lnTo>
                  <a:lnTo>
                    <a:pt x="799" y="1966"/>
                  </a:lnTo>
                  <a:lnTo>
                    <a:pt x="738" y="1904"/>
                  </a:lnTo>
                  <a:lnTo>
                    <a:pt x="676" y="2027"/>
                  </a:lnTo>
                  <a:lnTo>
                    <a:pt x="553" y="1996"/>
                  </a:lnTo>
                  <a:lnTo>
                    <a:pt x="400" y="2242"/>
                  </a:lnTo>
                  <a:lnTo>
                    <a:pt x="768" y="2395"/>
                  </a:lnTo>
                  <a:lnTo>
                    <a:pt x="860" y="2365"/>
                  </a:lnTo>
                  <a:lnTo>
                    <a:pt x="953" y="2549"/>
                  </a:lnTo>
                  <a:lnTo>
                    <a:pt x="953" y="2917"/>
                  </a:lnTo>
                  <a:lnTo>
                    <a:pt x="1045" y="2979"/>
                  </a:lnTo>
                  <a:lnTo>
                    <a:pt x="1106" y="2917"/>
                  </a:lnTo>
                  <a:lnTo>
                    <a:pt x="1229" y="3194"/>
                  </a:lnTo>
                  <a:lnTo>
                    <a:pt x="983" y="3378"/>
                  </a:lnTo>
                  <a:lnTo>
                    <a:pt x="983" y="3470"/>
                  </a:lnTo>
                  <a:lnTo>
                    <a:pt x="1075" y="3562"/>
                  </a:lnTo>
                  <a:lnTo>
                    <a:pt x="1075" y="3685"/>
                  </a:lnTo>
                  <a:lnTo>
                    <a:pt x="983" y="3746"/>
                  </a:lnTo>
                  <a:lnTo>
                    <a:pt x="983" y="3931"/>
                  </a:lnTo>
                  <a:lnTo>
                    <a:pt x="1075" y="4084"/>
                  </a:lnTo>
                  <a:lnTo>
                    <a:pt x="983" y="4084"/>
                  </a:lnTo>
                  <a:lnTo>
                    <a:pt x="1168" y="4453"/>
                  </a:lnTo>
                  <a:lnTo>
                    <a:pt x="1290" y="4453"/>
                  </a:lnTo>
                  <a:lnTo>
                    <a:pt x="1321" y="4637"/>
                  </a:lnTo>
                  <a:lnTo>
                    <a:pt x="1382" y="4698"/>
                  </a:lnTo>
                  <a:lnTo>
                    <a:pt x="1382" y="4852"/>
                  </a:lnTo>
                  <a:lnTo>
                    <a:pt x="1505" y="4760"/>
                  </a:lnTo>
                  <a:lnTo>
                    <a:pt x="1505" y="4545"/>
                  </a:lnTo>
                  <a:lnTo>
                    <a:pt x="1597" y="4637"/>
                  </a:lnTo>
                  <a:lnTo>
                    <a:pt x="1690" y="4483"/>
                  </a:lnTo>
                  <a:lnTo>
                    <a:pt x="2089" y="4146"/>
                  </a:lnTo>
                  <a:lnTo>
                    <a:pt x="2242" y="4115"/>
                  </a:lnTo>
                  <a:lnTo>
                    <a:pt x="2242" y="4207"/>
                  </a:lnTo>
                  <a:lnTo>
                    <a:pt x="2365" y="4054"/>
                  </a:lnTo>
                  <a:lnTo>
                    <a:pt x="2457" y="4054"/>
                  </a:lnTo>
                  <a:lnTo>
                    <a:pt x="2549" y="4238"/>
                  </a:lnTo>
                  <a:lnTo>
                    <a:pt x="2703" y="4176"/>
                  </a:lnTo>
                  <a:lnTo>
                    <a:pt x="2764" y="4238"/>
                  </a:lnTo>
                  <a:lnTo>
                    <a:pt x="2826" y="4176"/>
                  </a:lnTo>
                  <a:lnTo>
                    <a:pt x="2764" y="4054"/>
                  </a:lnTo>
                  <a:lnTo>
                    <a:pt x="2979" y="3931"/>
                  </a:lnTo>
                  <a:lnTo>
                    <a:pt x="3163" y="3931"/>
                  </a:lnTo>
                  <a:lnTo>
                    <a:pt x="3378" y="3654"/>
                  </a:lnTo>
                  <a:lnTo>
                    <a:pt x="3348" y="3562"/>
                  </a:lnTo>
                  <a:lnTo>
                    <a:pt x="3440" y="3470"/>
                  </a:lnTo>
                  <a:lnTo>
                    <a:pt x="3409" y="2856"/>
                  </a:lnTo>
                  <a:lnTo>
                    <a:pt x="3348" y="2856"/>
                  </a:lnTo>
                  <a:lnTo>
                    <a:pt x="3286" y="2917"/>
                  </a:lnTo>
                  <a:lnTo>
                    <a:pt x="3286" y="2703"/>
                  </a:lnTo>
                  <a:lnTo>
                    <a:pt x="3194" y="2150"/>
                  </a:lnTo>
                  <a:lnTo>
                    <a:pt x="3071" y="1996"/>
                  </a:lnTo>
                  <a:lnTo>
                    <a:pt x="3071" y="1628"/>
                  </a:lnTo>
                  <a:lnTo>
                    <a:pt x="2580" y="1014"/>
                  </a:lnTo>
                  <a:lnTo>
                    <a:pt x="2119" y="553"/>
                  </a:lnTo>
                  <a:lnTo>
                    <a:pt x="1812" y="0"/>
                  </a:lnTo>
                  <a:lnTo>
                    <a:pt x="1505" y="215"/>
                  </a:lnTo>
                  <a:lnTo>
                    <a:pt x="922" y="246"/>
                  </a:lnTo>
                  <a:lnTo>
                    <a:pt x="615" y="522"/>
                  </a:lnTo>
                  <a:lnTo>
                    <a:pt x="338" y="584"/>
                  </a:lnTo>
                  <a:lnTo>
                    <a:pt x="93" y="829"/>
                  </a:lnTo>
                  <a:close/>
                </a:path>
              </a:pathLst>
            </a:custGeom>
            <a:solidFill>
              <a:srgbClr val="D8D8D8"/>
            </a:solidFill>
            <a:ln cap="flat" cmpd="sng" w="9525">
              <a:solidFill>
                <a:srgbClr val="CCCCCC"/>
              </a:solidFill>
              <a:prstDash val="solid"/>
              <a:round/>
              <a:headEnd len="sm" w="sm" type="none"/>
              <a:tailEnd len="sm" w="sm" type="none"/>
            </a:ln>
          </p:spPr>
        </p:sp>
        <p:sp>
          <p:nvSpPr>
            <p:cNvPr id="447" name="Google Shape;447;p40"/>
            <p:cNvSpPr/>
            <p:nvPr/>
          </p:nvSpPr>
          <p:spPr>
            <a:xfrm>
              <a:off x="7426080" y="2379240"/>
              <a:ext cx="74521" cy="128518"/>
            </a:xfrm>
            <a:custGeom>
              <a:rect b="b" l="l" r="r" t="t"/>
              <a:pathLst>
                <a:path extrusionOk="0" h="6757" w="3932">
                  <a:moveTo>
                    <a:pt x="1" y="4238"/>
                  </a:moveTo>
                  <a:lnTo>
                    <a:pt x="1" y="3778"/>
                  </a:lnTo>
                  <a:lnTo>
                    <a:pt x="216" y="3593"/>
                  </a:lnTo>
                  <a:lnTo>
                    <a:pt x="308" y="3378"/>
                  </a:lnTo>
                  <a:lnTo>
                    <a:pt x="308" y="3225"/>
                  </a:lnTo>
                  <a:lnTo>
                    <a:pt x="523" y="3071"/>
                  </a:lnTo>
                  <a:lnTo>
                    <a:pt x="676" y="2795"/>
                  </a:lnTo>
                  <a:lnTo>
                    <a:pt x="830" y="2734"/>
                  </a:lnTo>
                  <a:lnTo>
                    <a:pt x="953" y="2334"/>
                  </a:lnTo>
                  <a:lnTo>
                    <a:pt x="1014" y="2181"/>
                  </a:lnTo>
                  <a:lnTo>
                    <a:pt x="1014" y="2119"/>
                  </a:lnTo>
                  <a:lnTo>
                    <a:pt x="1014" y="1843"/>
                  </a:lnTo>
                  <a:lnTo>
                    <a:pt x="1168" y="1628"/>
                  </a:lnTo>
                  <a:lnTo>
                    <a:pt x="1352" y="1874"/>
                  </a:lnTo>
                  <a:lnTo>
                    <a:pt x="1475" y="1935"/>
                  </a:lnTo>
                  <a:lnTo>
                    <a:pt x="1598" y="2058"/>
                  </a:lnTo>
                  <a:lnTo>
                    <a:pt x="1720" y="1997"/>
                  </a:lnTo>
                  <a:lnTo>
                    <a:pt x="1905" y="2058"/>
                  </a:lnTo>
                  <a:lnTo>
                    <a:pt x="2242" y="2027"/>
                  </a:lnTo>
                  <a:lnTo>
                    <a:pt x="2457" y="2058"/>
                  </a:lnTo>
                  <a:lnTo>
                    <a:pt x="2549" y="1843"/>
                  </a:lnTo>
                  <a:lnTo>
                    <a:pt x="2549" y="1720"/>
                  </a:lnTo>
                  <a:lnTo>
                    <a:pt x="2365" y="1536"/>
                  </a:lnTo>
                  <a:lnTo>
                    <a:pt x="2181" y="1413"/>
                  </a:lnTo>
                  <a:lnTo>
                    <a:pt x="2335" y="1321"/>
                  </a:lnTo>
                  <a:lnTo>
                    <a:pt x="2519" y="1290"/>
                  </a:lnTo>
                  <a:lnTo>
                    <a:pt x="2857" y="1045"/>
                  </a:lnTo>
                  <a:lnTo>
                    <a:pt x="2857" y="861"/>
                  </a:lnTo>
                  <a:lnTo>
                    <a:pt x="2979" y="676"/>
                  </a:lnTo>
                  <a:lnTo>
                    <a:pt x="3164" y="676"/>
                  </a:lnTo>
                  <a:lnTo>
                    <a:pt x="3225" y="492"/>
                  </a:lnTo>
                  <a:lnTo>
                    <a:pt x="3164" y="400"/>
                  </a:lnTo>
                  <a:lnTo>
                    <a:pt x="3164" y="216"/>
                  </a:lnTo>
                  <a:lnTo>
                    <a:pt x="3164" y="31"/>
                  </a:lnTo>
                  <a:lnTo>
                    <a:pt x="3256" y="1"/>
                  </a:lnTo>
                  <a:lnTo>
                    <a:pt x="3409" y="124"/>
                  </a:lnTo>
                  <a:lnTo>
                    <a:pt x="3409" y="277"/>
                  </a:lnTo>
                  <a:lnTo>
                    <a:pt x="3471" y="369"/>
                  </a:lnTo>
                  <a:lnTo>
                    <a:pt x="3747" y="431"/>
                  </a:lnTo>
                  <a:lnTo>
                    <a:pt x="3931" y="676"/>
                  </a:lnTo>
                  <a:lnTo>
                    <a:pt x="3901" y="676"/>
                  </a:lnTo>
                  <a:lnTo>
                    <a:pt x="3624" y="983"/>
                  </a:lnTo>
                  <a:lnTo>
                    <a:pt x="3532" y="953"/>
                  </a:lnTo>
                  <a:lnTo>
                    <a:pt x="3532" y="1168"/>
                  </a:lnTo>
                  <a:lnTo>
                    <a:pt x="3409" y="1567"/>
                  </a:lnTo>
                  <a:lnTo>
                    <a:pt x="3409" y="1812"/>
                  </a:lnTo>
                  <a:lnTo>
                    <a:pt x="3593" y="1935"/>
                  </a:lnTo>
                  <a:lnTo>
                    <a:pt x="3593" y="2365"/>
                  </a:lnTo>
                  <a:lnTo>
                    <a:pt x="3716" y="2488"/>
                  </a:lnTo>
                  <a:lnTo>
                    <a:pt x="3655" y="2672"/>
                  </a:lnTo>
                  <a:lnTo>
                    <a:pt x="3440" y="2856"/>
                  </a:lnTo>
                  <a:lnTo>
                    <a:pt x="3501" y="2918"/>
                  </a:lnTo>
                  <a:lnTo>
                    <a:pt x="3071" y="3348"/>
                  </a:lnTo>
                  <a:lnTo>
                    <a:pt x="3133" y="3471"/>
                  </a:lnTo>
                  <a:lnTo>
                    <a:pt x="3010" y="3563"/>
                  </a:lnTo>
                  <a:lnTo>
                    <a:pt x="2979" y="3655"/>
                  </a:lnTo>
                  <a:lnTo>
                    <a:pt x="2795" y="3655"/>
                  </a:lnTo>
                  <a:lnTo>
                    <a:pt x="2642" y="3778"/>
                  </a:lnTo>
                  <a:lnTo>
                    <a:pt x="2580" y="3931"/>
                  </a:lnTo>
                  <a:lnTo>
                    <a:pt x="2365" y="4085"/>
                  </a:lnTo>
                  <a:lnTo>
                    <a:pt x="2365" y="4300"/>
                  </a:lnTo>
                  <a:lnTo>
                    <a:pt x="2427" y="4484"/>
                  </a:lnTo>
                  <a:lnTo>
                    <a:pt x="2335" y="4576"/>
                  </a:lnTo>
                  <a:lnTo>
                    <a:pt x="2396" y="4791"/>
                  </a:lnTo>
                  <a:lnTo>
                    <a:pt x="2672" y="4852"/>
                  </a:lnTo>
                  <a:lnTo>
                    <a:pt x="2764" y="4975"/>
                  </a:lnTo>
                  <a:lnTo>
                    <a:pt x="3379" y="5313"/>
                  </a:lnTo>
                  <a:lnTo>
                    <a:pt x="3471" y="5497"/>
                  </a:lnTo>
                  <a:lnTo>
                    <a:pt x="3164" y="5712"/>
                  </a:lnTo>
                  <a:lnTo>
                    <a:pt x="2580" y="5773"/>
                  </a:lnTo>
                  <a:lnTo>
                    <a:pt x="2273" y="6019"/>
                  </a:lnTo>
                  <a:lnTo>
                    <a:pt x="1997" y="6111"/>
                  </a:lnTo>
                  <a:lnTo>
                    <a:pt x="1751" y="6357"/>
                  </a:lnTo>
                  <a:lnTo>
                    <a:pt x="1690" y="6541"/>
                  </a:lnTo>
                  <a:lnTo>
                    <a:pt x="1505" y="6326"/>
                  </a:lnTo>
                  <a:lnTo>
                    <a:pt x="1413" y="6388"/>
                  </a:lnTo>
                  <a:lnTo>
                    <a:pt x="1444" y="6480"/>
                  </a:lnTo>
                  <a:lnTo>
                    <a:pt x="1291" y="6695"/>
                  </a:lnTo>
                  <a:lnTo>
                    <a:pt x="1198" y="6603"/>
                  </a:lnTo>
                  <a:lnTo>
                    <a:pt x="1014" y="6756"/>
                  </a:lnTo>
                  <a:lnTo>
                    <a:pt x="953" y="6633"/>
                  </a:lnTo>
                  <a:lnTo>
                    <a:pt x="1106" y="6388"/>
                  </a:lnTo>
                  <a:lnTo>
                    <a:pt x="922" y="6326"/>
                  </a:lnTo>
                  <a:lnTo>
                    <a:pt x="799" y="6418"/>
                  </a:lnTo>
                  <a:lnTo>
                    <a:pt x="707" y="6388"/>
                  </a:lnTo>
                  <a:lnTo>
                    <a:pt x="769" y="6265"/>
                  </a:lnTo>
                  <a:lnTo>
                    <a:pt x="769" y="5896"/>
                  </a:lnTo>
                  <a:lnTo>
                    <a:pt x="891" y="5681"/>
                  </a:lnTo>
                  <a:lnTo>
                    <a:pt x="1106" y="5651"/>
                  </a:lnTo>
                  <a:lnTo>
                    <a:pt x="1260" y="5497"/>
                  </a:lnTo>
                  <a:lnTo>
                    <a:pt x="1106" y="5589"/>
                  </a:lnTo>
                  <a:lnTo>
                    <a:pt x="799" y="5559"/>
                  </a:lnTo>
                  <a:lnTo>
                    <a:pt x="738" y="5497"/>
                  </a:lnTo>
                  <a:lnTo>
                    <a:pt x="738" y="5098"/>
                  </a:lnTo>
                  <a:lnTo>
                    <a:pt x="922" y="4791"/>
                  </a:lnTo>
                  <a:lnTo>
                    <a:pt x="830" y="4637"/>
                  </a:lnTo>
                  <a:lnTo>
                    <a:pt x="953" y="4545"/>
                  </a:lnTo>
                  <a:lnTo>
                    <a:pt x="983" y="4392"/>
                  </a:lnTo>
                  <a:lnTo>
                    <a:pt x="891" y="4422"/>
                  </a:lnTo>
                  <a:lnTo>
                    <a:pt x="799" y="4545"/>
                  </a:lnTo>
                  <a:lnTo>
                    <a:pt x="523" y="4576"/>
                  </a:lnTo>
                  <a:lnTo>
                    <a:pt x="461" y="4453"/>
                  </a:lnTo>
                  <a:lnTo>
                    <a:pt x="277" y="4361"/>
                  </a:lnTo>
                  <a:lnTo>
                    <a:pt x="247" y="4484"/>
                  </a:lnTo>
                  <a:lnTo>
                    <a:pt x="124" y="4576"/>
                  </a:lnTo>
                  <a:lnTo>
                    <a:pt x="62" y="4269"/>
                  </a:lnTo>
                  <a:lnTo>
                    <a:pt x="32" y="4300"/>
                  </a:lnTo>
                  <a:close/>
                </a:path>
              </a:pathLst>
            </a:custGeom>
            <a:solidFill>
              <a:srgbClr val="D8D8D8"/>
            </a:solidFill>
            <a:ln cap="flat" cmpd="sng" w="9525">
              <a:solidFill>
                <a:srgbClr val="CCCCCC"/>
              </a:solidFill>
              <a:prstDash val="solid"/>
              <a:round/>
              <a:headEnd len="sm" w="sm" type="none"/>
              <a:tailEnd len="sm" w="sm" type="none"/>
            </a:ln>
          </p:spPr>
        </p:sp>
        <p:sp>
          <p:nvSpPr>
            <p:cNvPr id="448" name="Google Shape;448;p40"/>
            <p:cNvSpPr/>
            <p:nvPr/>
          </p:nvSpPr>
          <p:spPr>
            <a:xfrm>
              <a:off x="6818400" y="2211840"/>
              <a:ext cx="486692" cy="229324"/>
            </a:xfrm>
            <a:custGeom>
              <a:rect b="b" l="l" r="r" t="t"/>
              <a:pathLst>
                <a:path extrusionOk="0" h="12038" w="25518">
                  <a:moveTo>
                    <a:pt x="1" y="4300"/>
                  </a:moveTo>
                  <a:lnTo>
                    <a:pt x="154" y="3993"/>
                  </a:lnTo>
                  <a:lnTo>
                    <a:pt x="277" y="3901"/>
                  </a:lnTo>
                  <a:lnTo>
                    <a:pt x="676" y="3931"/>
                  </a:lnTo>
                  <a:lnTo>
                    <a:pt x="738" y="3839"/>
                  </a:lnTo>
                  <a:lnTo>
                    <a:pt x="861" y="3686"/>
                  </a:lnTo>
                  <a:lnTo>
                    <a:pt x="1137" y="3593"/>
                  </a:lnTo>
                  <a:lnTo>
                    <a:pt x="1137" y="3440"/>
                  </a:lnTo>
                  <a:lnTo>
                    <a:pt x="1198" y="3256"/>
                  </a:lnTo>
                  <a:lnTo>
                    <a:pt x="1413" y="3164"/>
                  </a:lnTo>
                  <a:lnTo>
                    <a:pt x="1413" y="3041"/>
                  </a:lnTo>
                  <a:lnTo>
                    <a:pt x="1567" y="2918"/>
                  </a:lnTo>
                  <a:lnTo>
                    <a:pt x="1690" y="2887"/>
                  </a:lnTo>
                  <a:lnTo>
                    <a:pt x="1812" y="2734"/>
                  </a:lnTo>
                  <a:lnTo>
                    <a:pt x="1874" y="2642"/>
                  </a:lnTo>
                  <a:lnTo>
                    <a:pt x="1782" y="2580"/>
                  </a:lnTo>
                  <a:lnTo>
                    <a:pt x="1782" y="2457"/>
                  </a:lnTo>
                  <a:lnTo>
                    <a:pt x="1843" y="2396"/>
                  </a:lnTo>
                  <a:lnTo>
                    <a:pt x="2119" y="2488"/>
                  </a:lnTo>
                  <a:lnTo>
                    <a:pt x="2242" y="2427"/>
                  </a:lnTo>
                  <a:lnTo>
                    <a:pt x="2304" y="2212"/>
                  </a:lnTo>
                  <a:lnTo>
                    <a:pt x="2457" y="2150"/>
                  </a:lnTo>
                  <a:lnTo>
                    <a:pt x="2734" y="2120"/>
                  </a:lnTo>
                  <a:lnTo>
                    <a:pt x="2887" y="2058"/>
                  </a:lnTo>
                  <a:lnTo>
                    <a:pt x="3041" y="2058"/>
                  </a:lnTo>
                  <a:lnTo>
                    <a:pt x="3225" y="2058"/>
                  </a:lnTo>
                  <a:lnTo>
                    <a:pt x="3348" y="1997"/>
                  </a:lnTo>
                  <a:lnTo>
                    <a:pt x="3378" y="1997"/>
                  </a:lnTo>
                  <a:lnTo>
                    <a:pt x="3501" y="2150"/>
                  </a:lnTo>
                  <a:lnTo>
                    <a:pt x="3501" y="2242"/>
                  </a:lnTo>
                  <a:lnTo>
                    <a:pt x="3593" y="2335"/>
                  </a:lnTo>
                  <a:lnTo>
                    <a:pt x="3778" y="2335"/>
                  </a:lnTo>
                  <a:lnTo>
                    <a:pt x="3870" y="2304"/>
                  </a:lnTo>
                  <a:lnTo>
                    <a:pt x="4023" y="2304"/>
                  </a:lnTo>
                  <a:lnTo>
                    <a:pt x="4146" y="2212"/>
                  </a:lnTo>
                  <a:lnTo>
                    <a:pt x="4392" y="2212"/>
                  </a:lnTo>
                  <a:lnTo>
                    <a:pt x="4453" y="2335"/>
                  </a:lnTo>
                  <a:lnTo>
                    <a:pt x="4484" y="2488"/>
                  </a:lnTo>
                  <a:lnTo>
                    <a:pt x="4545" y="2580"/>
                  </a:lnTo>
                  <a:lnTo>
                    <a:pt x="4944" y="2826"/>
                  </a:lnTo>
                  <a:lnTo>
                    <a:pt x="5098" y="2949"/>
                  </a:lnTo>
                  <a:lnTo>
                    <a:pt x="5405" y="3071"/>
                  </a:lnTo>
                  <a:lnTo>
                    <a:pt x="5497" y="3010"/>
                  </a:lnTo>
                  <a:lnTo>
                    <a:pt x="5651" y="2949"/>
                  </a:lnTo>
                  <a:lnTo>
                    <a:pt x="5835" y="2826"/>
                  </a:lnTo>
                  <a:lnTo>
                    <a:pt x="5988" y="2795"/>
                  </a:lnTo>
                  <a:lnTo>
                    <a:pt x="6142" y="2857"/>
                  </a:lnTo>
                  <a:lnTo>
                    <a:pt x="6265" y="2949"/>
                  </a:lnTo>
                  <a:lnTo>
                    <a:pt x="6388" y="2887"/>
                  </a:lnTo>
                  <a:lnTo>
                    <a:pt x="6756" y="2887"/>
                  </a:lnTo>
                  <a:lnTo>
                    <a:pt x="6879" y="2979"/>
                  </a:lnTo>
                  <a:lnTo>
                    <a:pt x="7032" y="2949"/>
                  </a:lnTo>
                  <a:lnTo>
                    <a:pt x="7094" y="2918"/>
                  </a:lnTo>
                  <a:lnTo>
                    <a:pt x="7247" y="2949"/>
                  </a:lnTo>
                  <a:lnTo>
                    <a:pt x="7524" y="2887"/>
                  </a:lnTo>
                  <a:lnTo>
                    <a:pt x="7677" y="2642"/>
                  </a:lnTo>
                  <a:lnTo>
                    <a:pt x="7585" y="2549"/>
                  </a:lnTo>
                  <a:lnTo>
                    <a:pt x="7401" y="2427"/>
                  </a:lnTo>
                  <a:lnTo>
                    <a:pt x="7432" y="2181"/>
                  </a:lnTo>
                  <a:lnTo>
                    <a:pt x="7462" y="1935"/>
                  </a:lnTo>
                  <a:lnTo>
                    <a:pt x="7432" y="1813"/>
                  </a:lnTo>
                  <a:lnTo>
                    <a:pt x="7278" y="1751"/>
                  </a:lnTo>
                  <a:lnTo>
                    <a:pt x="7186" y="1659"/>
                  </a:lnTo>
                  <a:lnTo>
                    <a:pt x="6971" y="1598"/>
                  </a:lnTo>
                  <a:lnTo>
                    <a:pt x="6910" y="1383"/>
                  </a:lnTo>
                  <a:lnTo>
                    <a:pt x="6910" y="983"/>
                  </a:lnTo>
                  <a:lnTo>
                    <a:pt x="7063" y="799"/>
                  </a:lnTo>
                  <a:lnTo>
                    <a:pt x="7063" y="676"/>
                  </a:lnTo>
                  <a:lnTo>
                    <a:pt x="7155" y="523"/>
                  </a:lnTo>
                  <a:lnTo>
                    <a:pt x="7278" y="492"/>
                  </a:lnTo>
                  <a:lnTo>
                    <a:pt x="7370" y="523"/>
                  </a:lnTo>
                  <a:lnTo>
                    <a:pt x="7432" y="369"/>
                  </a:lnTo>
                  <a:lnTo>
                    <a:pt x="7370" y="247"/>
                  </a:lnTo>
                  <a:lnTo>
                    <a:pt x="7401" y="93"/>
                  </a:lnTo>
                  <a:lnTo>
                    <a:pt x="7524" y="1"/>
                  </a:lnTo>
                  <a:lnTo>
                    <a:pt x="7677" y="32"/>
                  </a:lnTo>
                  <a:lnTo>
                    <a:pt x="7769" y="93"/>
                  </a:lnTo>
                  <a:lnTo>
                    <a:pt x="8015" y="154"/>
                  </a:lnTo>
                  <a:lnTo>
                    <a:pt x="8230" y="247"/>
                  </a:lnTo>
                  <a:lnTo>
                    <a:pt x="8261" y="308"/>
                  </a:lnTo>
                  <a:lnTo>
                    <a:pt x="8445" y="369"/>
                  </a:lnTo>
                  <a:lnTo>
                    <a:pt x="8660" y="400"/>
                  </a:lnTo>
                  <a:lnTo>
                    <a:pt x="8936" y="400"/>
                  </a:lnTo>
                  <a:lnTo>
                    <a:pt x="9059" y="461"/>
                  </a:lnTo>
                  <a:lnTo>
                    <a:pt x="9151" y="523"/>
                  </a:lnTo>
                  <a:lnTo>
                    <a:pt x="9335" y="554"/>
                  </a:lnTo>
                  <a:lnTo>
                    <a:pt x="9458" y="615"/>
                  </a:lnTo>
                  <a:lnTo>
                    <a:pt x="9612" y="646"/>
                  </a:lnTo>
                  <a:lnTo>
                    <a:pt x="9950" y="615"/>
                  </a:lnTo>
                  <a:lnTo>
                    <a:pt x="10103" y="676"/>
                  </a:lnTo>
                  <a:lnTo>
                    <a:pt x="10164" y="799"/>
                  </a:lnTo>
                  <a:lnTo>
                    <a:pt x="10164" y="922"/>
                  </a:lnTo>
                  <a:lnTo>
                    <a:pt x="10226" y="1045"/>
                  </a:lnTo>
                  <a:lnTo>
                    <a:pt x="10226" y="1168"/>
                  </a:lnTo>
                  <a:lnTo>
                    <a:pt x="10318" y="1229"/>
                  </a:lnTo>
                  <a:lnTo>
                    <a:pt x="10379" y="1413"/>
                  </a:lnTo>
                  <a:lnTo>
                    <a:pt x="10379" y="1567"/>
                  </a:lnTo>
                  <a:lnTo>
                    <a:pt x="10502" y="1659"/>
                  </a:lnTo>
                  <a:lnTo>
                    <a:pt x="10594" y="1659"/>
                  </a:lnTo>
                  <a:lnTo>
                    <a:pt x="10748" y="1813"/>
                  </a:lnTo>
                  <a:lnTo>
                    <a:pt x="10809" y="1905"/>
                  </a:lnTo>
                  <a:lnTo>
                    <a:pt x="11055" y="1966"/>
                  </a:lnTo>
                  <a:lnTo>
                    <a:pt x="11301" y="2120"/>
                  </a:lnTo>
                  <a:lnTo>
                    <a:pt x="11423" y="2120"/>
                  </a:lnTo>
                  <a:lnTo>
                    <a:pt x="11485" y="2058"/>
                  </a:lnTo>
                  <a:lnTo>
                    <a:pt x="11730" y="2058"/>
                  </a:lnTo>
                  <a:lnTo>
                    <a:pt x="11853" y="1997"/>
                  </a:lnTo>
                  <a:lnTo>
                    <a:pt x="11976" y="1997"/>
                  </a:lnTo>
                  <a:lnTo>
                    <a:pt x="12068" y="2027"/>
                  </a:lnTo>
                  <a:lnTo>
                    <a:pt x="12160" y="1997"/>
                  </a:lnTo>
                  <a:lnTo>
                    <a:pt x="12314" y="1843"/>
                  </a:lnTo>
                  <a:lnTo>
                    <a:pt x="12560" y="1782"/>
                  </a:lnTo>
                  <a:lnTo>
                    <a:pt x="12867" y="1751"/>
                  </a:lnTo>
                  <a:lnTo>
                    <a:pt x="13051" y="1628"/>
                  </a:lnTo>
                  <a:lnTo>
                    <a:pt x="13266" y="1628"/>
                  </a:lnTo>
                  <a:lnTo>
                    <a:pt x="13481" y="1567"/>
                  </a:lnTo>
                  <a:lnTo>
                    <a:pt x="13665" y="1690"/>
                  </a:lnTo>
                  <a:lnTo>
                    <a:pt x="13911" y="1690"/>
                  </a:lnTo>
                  <a:lnTo>
                    <a:pt x="14218" y="1690"/>
                  </a:lnTo>
                  <a:lnTo>
                    <a:pt x="14402" y="1935"/>
                  </a:lnTo>
                  <a:lnTo>
                    <a:pt x="14678" y="2058"/>
                  </a:lnTo>
                  <a:lnTo>
                    <a:pt x="14924" y="2027"/>
                  </a:lnTo>
                  <a:lnTo>
                    <a:pt x="15077" y="1997"/>
                  </a:lnTo>
                  <a:lnTo>
                    <a:pt x="15170" y="2058"/>
                  </a:lnTo>
                  <a:lnTo>
                    <a:pt x="15262" y="2335"/>
                  </a:lnTo>
                  <a:lnTo>
                    <a:pt x="15446" y="2457"/>
                  </a:lnTo>
                  <a:lnTo>
                    <a:pt x="15538" y="2519"/>
                  </a:lnTo>
                  <a:lnTo>
                    <a:pt x="15630" y="2549"/>
                  </a:lnTo>
                  <a:lnTo>
                    <a:pt x="15784" y="2703"/>
                  </a:lnTo>
                  <a:lnTo>
                    <a:pt x="15906" y="2703"/>
                  </a:lnTo>
                  <a:lnTo>
                    <a:pt x="16275" y="2672"/>
                  </a:lnTo>
                  <a:lnTo>
                    <a:pt x="16613" y="2764"/>
                  </a:lnTo>
                  <a:lnTo>
                    <a:pt x="17104" y="2764"/>
                  </a:lnTo>
                  <a:lnTo>
                    <a:pt x="17319" y="2734"/>
                  </a:lnTo>
                  <a:lnTo>
                    <a:pt x="17411" y="2642"/>
                  </a:lnTo>
                  <a:lnTo>
                    <a:pt x="17595" y="2642"/>
                  </a:lnTo>
                  <a:lnTo>
                    <a:pt x="17749" y="2734"/>
                  </a:lnTo>
                  <a:lnTo>
                    <a:pt x="17841" y="2734"/>
                  </a:lnTo>
                  <a:lnTo>
                    <a:pt x="17964" y="2519"/>
                  </a:lnTo>
                  <a:lnTo>
                    <a:pt x="18271" y="2335"/>
                  </a:lnTo>
                  <a:lnTo>
                    <a:pt x="18455" y="2335"/>
                  </a:lnTo>
                  <a:lnTo>
                    <a:pt x="18609" y="2181"/>
                  </a:lnTo>
                  <a:lnTo>
                    <a:pt x="18731" y="2181"/>
                  </a:lnTo>
                  <a:lnTo>
                    <a:pt x="19100" y="2181"/>
                  </a:lnTo>
                  <a:lnTo>
                    <a:pt x="19284" y="2027"/>
                  </a:lnTo>
                  <a:lnTo>
                    <a:pt x="19315" y="1874"/>
                  </a:lnTo>
                  <a:lnTo>
                    <a:pt x="19315" y="1813"/>
                  </a:lnTo>
                  <a:lnTo>
                    <a:pt x="19438" y="1628"/>
                  </a:lnTo>
                  <a:lnTo>
                    <a:pt x="19591" y="1567"/>
                  </a:lnTo>
                  <a:lnTo>
                    <a:pt x="19714" y="1444"/>
                  </a:lnTo>
                  <a:lnTo>
                    <a:pt x="19775" y="1260"/>
                  </a:lnTo>
                  <a:lnTo>
                    <a:pt x="19898" y="1137"/>
                  </a:lnTo>
                  <a:lnTo>
                    <a:pt x="20052" y="1137"/>
                  </a:lnTo>
                  <a:lnTo>
                    <a:pt x="20113" y="1198"/>
                  </a:lnTo>
                  <a:lnTo>
                    <a:pt x="20359" y="1137"/>
                  </a:lnTo>
                  <a:lnTo>
                    <a:pt x="20512" y="1137"/>
                  </a:lnTo>
                  <a:lnTo>
                    <a:pt x="20697" y="1260"/>
                  </a:lnTo>
                  <a:lnTo>
                    <a:pt x="20789" y="1413"/>
                  </a:lnTo>
                  <a:lnTo>
                    <a:pt x="20912" y="1444"/>
                  </a:lnTo>
                  <a:lnTo>
                    <a:pt x="21065" y="1383"/>
                  </a:lnTo>
                  <a:lnTo>
                    <a:pt x="21157" y="1444"/>
                  </a:lnTo>
                  <a:lnTo>
                    <a:pt x="21311" y="1444"/>
                  </a:lnTo>
                  <a:lnTo>
                    <a:pt x="21495" y="1321"/>
                  </a:lnTo>
                  <a:lnTo>
                    <a:pt x="21495" y="1229"/>
                  </a:lnTo>
                  <a:lnTo>
                    <a:pt x="21771" y="1198"/>
                  </a:lnTo>
                  <a:lnTo>
                    <a:pt x="22078" y="1291"/>
                  </a:lnTo>
                  <a:lnTo>
                    <a:pt x="22170" y="1383"/>
                  </a:lnTo>
                  <a:lnTo>
                    <a:pt x="21986" y="2672"/>
                  </a:lnTo>
                  <a:lnTo>
                    <a:pt x="22017" y="2949"/>
                  </a:lnTo>
                  <a:lnTo>
                    <a:pt x="21956" y="3194"/>
                  </a:lnTo>
                  <a:lnTo>
                    <a:pt x="21986" y="3348"/>
                  </a:lnTo>
                  <a:lnTo>
                    <a:pt x="21863" y="3716"/>
                  </a:lnTo>
                  <a:lnTo>
                    <a:pt x="22017" y="3962"/>
                  </a:lnTo>
                  <a:lnTo>
                    <a:pt x="22385" y="4146"/>
                  </a:lnTo>
                  <a:lnTo>
                    <a:pt x="22662" y="3962"/>
                  </a:lnTo>
                  <a:lnTo>
                    <a:pt x="23000" y="3962"/>
                  </a:lnTo>
                  <a:lnTo>
                    <a:pt x="23337" y="4023"/>
                  </a:lnTo>
                  <a:lnTo>
                    <a:pt x="23522" y="4177"/>
                  </a:lnTo>
                  <a:lnTo>
                    <a:pt x="23736" y="3870"/>
                  </a:lnTo>
                  <a:lnTo>
                    <a:pt x="23706" y="3686"/>
                  </a:lnTo>
                  <a:lnTo>
                    <a:pt x="23706" y="3532"/>
                  </a:lnTo>
                  <a:lnTo>
                    <a:pt x="23921" y="3471"/>
                  </a:lnTo>
                  <a:lnTo>
                    <a:pt x="24013" y="3379"/>
                  </a:lnTo>
                  <a:lnTo>
                    <a:pt x="24381" y="3501"/>
                  </a:lnTo>
                  <a:lnTo>
                    <a:pt x="24596" y="3747"/>
                  </a:lnTo>
                  <a:lnTo>
                    <a:pt x="24903" y="4023"/>
                  </a:lnTo>
                  <a:lnTo>
                    <a:pt x="25149" y="4330"/>
                  </a:lnTo>
                  <a:lnTo>
                    <a:pt x="25456" y="4545"/>
                  </a:lnTo>
                  <a:lnTo>
                    <a:pt x="25456" y="4699"/>
                  </a:lnTo>
                  <a:lnTo>
                    <a:pt x="25517" y="4791"/>
                  </a:lnTo>
                  <a:lnTo>
                    <a:pt x="25517" y="4945"/>
                  </a:lnTo>
                  <a:lnTo>
                    <a:pt x="25456" y="5037"/>
                  </a:lnTo>
                  <a:lnTo>
                    <a:pt x="25456" y="5159"/>
                  </a:lnTo>
                  <a:lnTo>
                    <a:pt x="25364" y="5252"/>
                  </a:lnTo>
                  <a:lnTo>
                    <a:pt x="25241" y="5221"/>
                  </a:lnTo>
                  <a:lnTo>
                    <a:pt x="25180" y="5159"/>
                  </a:lnTo>
                  <a:lnTo>
                    <a:pt x="24995" y="5159"/>
                  </a:lnTo>
                  <a:lnTo>
                    <a:pt x="24903" y="5252"/>
                  </a:lnTo>
                  <a:lnTo>
                    <a:pt x="24688" y="5129"/>
                  </a:lnTo>
                  <a:lnTo>
                    <a:pt x="24535" y="5159"/>
                  </a:lnTo>
                  <a:lnTo>
                    <a:pt x="24381" y="5374"/>
                  </a:lnTo>
                  <a:lnTo>
                    <a:pt x="24166" y="5559"/>
                  </a:lnTo>
                  <a:lnTo>
                    <a:pt x="24013" y="5651"/>
                  </a:lnTo>
                  <a:lnTo>
                    <a:pt x="23890" y="5528"/>
                  </a:lnTo>
                  <a:lnTo>
                    <a:pt x="23798" y="5559"/>
                  </a:lnTo>
                  <a:lnTo>
                    <a:pt x="23798" y="5712"/>
                  </a:lnTo>
                  <a:lnTo>
                    <a:pt x="23736" y="5804"/>
                  </a:lnTo>
                  <a:lnTo>
                    <a:pt x="23644" y="5804"/>
                  </a:lnTo>
                  <a:lnTo>
                    <a:pt x="23552" y="5804"/>
                  </a:lnTo>
                  <a:lnTo>
                    <a:pt x="23491" y="5896"/>
                  </a:lnTo>
                  <a:lnTo>
                    <a:pt x="23337" y="6111"/>
                  </a:lnTo>
                  <a:lnTo>
                    <a:pt x="23307" y="6357"/>
                  </a:lnTo>
                  <a:lnTo>
                    <a:pt x="23307" y="6541"/>
                  </a:lnTo>
                  <a:lnTo>
                    <a:pt x="23214" y="6633"/>
                  </a:lnTo>
                  <a:lnTo>
                    <a:pt x="23061" y="6695"/>
                  </a:lnTo>
                  <a:lnTo>
                    <a:pt x="22692" y="6940"/>
                  </a:lnTo>
                  <a:lnTo>
                    <a:pt x="22478" y="6940"/>
                  </a:lnTo>
                  <a:lnTo>
                    <a:pt x="22293" y="6879"/>
                  </a:lnTo>
                  <a:lnTo>
                    <a:pt x="22170" y="6971"/>
                  </a:lnTo>
                  <a:lnTo>
                    <a:pt x="22017" y="7278"/>
                  </a:lnTo>
                  <a:lnTo>
                    <a:pt x="21863" y="7401"/>
                  </a:lnTo>
                  <a:lnTo>
                    <a:pt x="21679" y="7555"/>
                  </a:lnTo>
                  <a:lnTo>
                    <a:pt x="21587" y="7647"/>
                  </a:lnTo>
                  <a:lnTo>
                    <a:pt x="21526" y="7800"/>
                  </a:lnTo>
                  <a:lnTo>
                    <a:pt x="21434" y="7800"/>
                  </a:lnTo>
                  <a:lnTo>
                    <a:pt x="21280" y="7739"/>
                  </a:lnTo>
                  <a:lnTo>
                    <a:pt x="21065" y="7677"/>
                  </a:lnTo>
                  <a:lnTo>
                    <a:pt x="20819" y="7585"/>
                  </a:lnTo>
                  <a:lnTo>
                    <a:pt x="20604" y="7462"/>
                  </a:lnTo>
                  <a:lnTo>
                    <a:pt x="20420" y="7432"/>
                  </a:lnTo>
                  <a:lnTo>
                    <a:pt x="20082" y="7524"/>
                  </a:lnTo>
                  <a:lnTo>
                    <a:pt x="19898" y="7647"/>
                  </a:lnTo>
                  <a:lnTo>
                    <a:pt x="19775" y="7831"/>
                  </a:lnTo>
                  <a:lnTo>
                    <a:pt x="19775" y="8199"/>
                  </a:lnTo>
                  <a:lnTo>
                    <a:pt x="19775" y="8384"/>
                  </a:lnTo>
                  <a:lnTo>
                    <a:pt x="19775" y="8476"/>
                  </a:lnTo>
                  <a:lnTo>
                    <a:pt x="20144" y="8721"/>
                  </a:lnTo>
                  <a:lnTo>
                    <a:pt x="20482" y="8936"/>
                  </a:lnTo>
                  <a:lnTo>
                    <a:pt x="20482" y="9028"/>
                  </a:lnTo>
                  <a:lnTo>
                    <a:pt x="20390" y="9182"/>
                  </a:lnTo>
                  <a:lnTo>
                    <a:pt x="20297" y="9366"/>
                  </a:lnTo>
                  <a:lnTo>
                    <a:pt x="19929" y="9765"/>
                  </a:lnTo>
                  <a:lnTo>
                    <a:pt x="19714" y="10103"/>
                  </a:lnTo>
                  <a:lnTo>
                    <a:pt x="19591" y="10379"/>
                  </a:lnTo>
                  <a:lnTo>
                    <a:pt x="19468" y="10379"/>
                  </a:lnTo>
                  <a:lnTo>
                    <a:pt x="19192" y="10472"/>
                  </a:lnTo>
                  <a:lnTo>
                    <a:pt x="19008" y="10472"/>
                  </a:lnTo>
                  <a:lnTo>
                    <a:pt x="18793" y="10625"/>
                  </a:lnTo>
                  <a:lnTo>
                    <a:pt x="18547" y="10779"/>
                  </a:lnTo>
                  <a:lnTo>
                    <a:pt x="18332" y="10809"/>
                  </a:lnTo>
                  <a:lnTo>
                    <a:pt x="17994" y="10840"/>
                  </a:lnTo>
                  <a:lnTo>
                    <a:pt x="17749" y="10932"/>
                  </a:lnTo>
                  <a:lnTo>
                    <a:pt x="17472" y="10994"/>
                  </a:lnTo>
                  <a:lnTo>
                    <a:pt x="16889" y="11209"/>
                  </a:lnTo>
                  <a:lnTo>
                    <a:pt x="16428" y="11362"/>
                  </a:lnTo>
                  <a:lnTo>
                    <a:pt x="16214" y="11608"/>
                  </a:lnTo>
                  <a:lnTo>
                    <a:pt x="15845" y="11915"/>
                  </a:lnTo>
                  <a:lnTo>
                    <a:pt x="15692" y="12038"/>
                  </a:lnTo>
                  <a:lnTo>
                    <a:pt x="15507" y="12038"/>
                  </a:lnTo>
                  <a:lnTo>
                    <a:pt x="15262" y="11976"/>
                  </a:lnTo>
                  <a:lnTo>
                    <a:pt x="15262" y="11884"/>
                  </a:lnTo>
                  <a:lnTo>
                    <a:pt x="15231" y="11761"/>
                  </a:lnTo>
                  <a:lnTo>
                    <a:pt x="14862" y="11853"/>
                  </a:lnTo>
                  <a:lnTo>
                    <a:pt x="14586" y="11884"/>
                  </a:lnTo>
                  <a:lnTo>
                    <a:pt x="14279" y="11731"/>
                  </a:lnTo>
                  <a:lnTo>
                    <a:pt x="14064" y="11731"/>
                  </a:lnTo>
                  <a:lnTo>
                    <a:pt x="13511" y="11516"/>
                  </a:lnTo>
                  <a:lnTo>
                    <a:pt x="12989" y="11270"/>
                  </a:lnTo>
                  <a:lnTo>
                    <a:pt x="12744" y="11024"/>
                  </a:lnTo>
                  <a:lnTo>
                    <a:pt x="12498" y="10994"/>
                  </a:lnTo>
                  <a:lnTo>
                    <a:pt x="11915" y="10932"/>
                  </a:lnTo>
                  <a:lnTo>
                    <a:pt x="11423" y="10963"/>
                  </a:lnTo>
                  <a:lnTo>
                    <a:pt x="11301" y="10932"/>
                  </a:lnTo>
                  <a:lnTo>
                    <a:pt x="11208" y="10994"/>
                  </a:lnTo>
                  <a:lnTo>
                    <a:pt x="11147" y="11086"/>
                  </a:lnTo>
                  <a:lnTo>
                    <a:pt x="10871" y="11178"/>
                  </a:lnTo>
                  <a:lnTo>
                    <a:pt x="10472" y="11209"/>
                  </a:lnTo>
                  <a:lnTo>
                    <a:pt x="9796" y="11147"/>
                  </a:lnTo>
                  <a:lnTo>
                    <a:pt x="9305" y="11178"/>
                  </a:lnTo>
                  <a:lnTo>
                    <a:pt x="8905" y="11178"/>
                  </a:lnTo>
                  <a:lnTo>
                    <a:pt x="8598" y="11209"/>
                  </a:lnTo>
                  <a:lnTo>
                    <a:pt x="8414" y="11209"/>
                  </a:lnTo>
                  <a:lnTo>
                    <a:pt x="8291" y="11178"/>
                  </a:lnTo>
                  <a:lnTo>
                    <a:pt x="8107" y="10809"/>
                  </a:lnTo>
                  <a:lnTo>
                    <a:pt x="8015" y="10625"/>
                  </a:lnTo>
                  <a:lnTo>
                    <a:pt x="7861" y="10379"/>
                  </a:lnTo>
                  <a:lnTo>
                    <a:pt x="7708" y="10195"/>
                  </a:lnTo>
                  <a:lnTo>
                    <a:pt x="7616" y="9980"/>
                  </a:lnTo>
                  <a:lnTo>
                    <a:pt x="7585" y="9857"/>
                  </a:lnTo>
                  <a:lnTo>
                    <a:pt x="7493" y="9735"/>
                  </a:lnTo>
                  <a:lnTo>
                    <a:pt x="7370" y="9673"/>
                  </a:lnTo>
                  <a:lnTo>
                    <a:pt x="7278" y="9673"/>
                  </a:lnTo>
                  <a:lnTo>
                    <a:pt x="7247" y="9581"/>
                  </a:lnTo>
                  <a:lnTo>
                    <a:pt x="7217" y="9428"/>
                  </a:lnTo>
                  <a:lnTo>
                    <a:pt x="7155" y="9428"/>
                  </a:lnTo>
                  <a:lnTo>
                    <a:pt x="7094" y="9428"/>
                  </a:lnTo>
                  <a:lnTo>
                    <a:pt x="6848" y="9428"/>
                  </a:lnTo>
                  <a:lnTo>
                    <a:pt x="6664" y="9305"/>
                  </a:lnTo>
                  <a:lnTo>
                    <a:pt x="6357" y="9090"/>
                  </a:lnTo>
                  <a:lnTo>
                    <a:pt x="6234" y="9090"/>
                  </a:lnTo>
                  <a:lnTo>
                    <a:pt x="6173" y="9090"/>
                  </a:lnTo>
                  <a:lnTo>
                    <a:pt x="6019" y="9059"/>
                  </a:lnTo>
                  <a:lnTo>
                    <a:pt x="5958" y="8967"/>
                  </a:lnTo>
                  <a:lnTo>
                    <a:pt x="5712" y="8783"/>
                  </a:lnTo>
                  <a:lnTo>
                    <a:pt x="5129" y="8660"/>
                  </a:lnTo>
                  <a:lnTo>
                    <a:pt x="5098" y="8691"/>
                  </a:lnTo>
                  <a:lnTo>
                    <a:pt x="5006" y="8752"/>
                  </a:lnTo>
                  <a:lnTo>
                    <a:pt x="4791" y="8752"/>
                  </a:lnTo>
                  <a:lnTo>
                    <a:pt x="4422" y="8752"/>
                  </a:lnTo>
                  <a:lnTo>
                    <a:pt x="3624" y="8599"/>
                  </a:lnTo>
                  <a:lnTo>
                    <a:pt x="3440" y="8476"/>
                  </a:lnTo>
                  <a:lnTo>
                    <a:pt x="3256" y="8199"/>
                  </a:lnTo>
                  <a:lnTo>
                    <a:pt x="3225" y="8077"/>
                  </a:lnTo>
                  <a:lnTo>
                    <a:pt x="3225" y="7954"/>
                  </a:lnTo>
                  <a:lnTo>
                    <a:pt x="3286" y="7862"/>
                  </a:lnTo>
                  <a:lnTo>
                    <a:pt x="3409" y="7769"/>
                  </a:lnTo>
                  <a:lnTo>
                    <a:pt x="3440" y="7616"/>
                  </a:lnTo>
                  <a:lnTo>
                    <a:pt x="3348" y="7524"/>
                  </a:lnTo>
                  <a:lnTo>
                    <a:pt x="3317" y="7309"/>
                  </a:lnTo>
                  <a:lnTo>
                    <a:pt x="3348" y="7217"/>
                  </a:lnTo>
                  <a:lnTo>
                    <a:pt x="3348" y="7033"/>
                  </a:lnTo>
                  <a:lnTo>
                    <a:pt x="3256" y="6940"/>
                  </a:lnTo>
                  <a:lnTo>
                    <a:pt x="3163" y="6756"/>
                  </a:lnTo>
                  <a:lnTo>
                    <a:pt x="3041" y="6695"/>
                  </a:lnTo>
                  <a:lnTo>
                    <a:pt x="2918" y="6603"/>
                  </a:lnTo>
                  <a:lnTo>
                    <a:pt x="2856" y="6449"/>
                  </a:lnTo>
                  <a:lnTo>
                    <a:pt x="2764" y="6326"/>
                  </a:lnTo>
                  <a:lnTo>
                    <a:pt x="2734" y="6173"/>
                  </a:lnTo>
                  <a:lnTo>
                    <a:pt x="2703" y="6050"/>
                  </a:lnTo>
                  <a:lnTo>
                    <a:pt x="2611" y="5896"/>
                  </a:lnTo>
                  <a:lnTo>
                    <a:pt x="2488" y="5804"/>
                  </a:lnTo>
                  <a:lnTo>
                    <a:pt x="2365" y="5774"/>
                  </a:lnTo>
                  <a:lnTo>
                    <a:pt x="2304" y="5681"/>
                  </a:lnTo>
                  <a:lnTo>
                    <a:pt x="2150" y="5620"/>
                  </a:lnTo>
                  <a:lnTo>
                    <a:pt x="2027" y="5620"/>
                  </a:lnTo>
                  <a:lnTo>
                    <a:pt x="1966" y="5712"/>
                  </a:lnTo>
                  <a:lnTo>
                    <a:pt x="1874" y="5743"/>
                  </a:lnTo>
                  <a:lnTo>
                    <a:pt x="1782" y="5712"/>
                  </a:lnTo>
                  <a:lnTo>
                    <a:pt x="1659" y="5559"/>
                  </a:lnTo>
                  <a:lnTo>
                    <a:pt x="1597" y="5497"/>
                  </a:lnTo>
                  <a:lnTo>
                    <a:pt x="1444" y="5497"/>
                  </a:lnTo>
                  <a:lnTo>
                    <a:pt x="1290" y="5559"/>
                  </a:lnTo>
                  <a:lnTo>
                    <a:pt x="1229" y="5651"/>
                  </a:lnTo>
                  <a:lnTo>
                    <a:pt x="1198" y="5743"/>
                  </a:lnTo>
                  <a:lnTo>
                    <a:pt x="1106" y="5743"/>
                  </a:lnTo>
                  <a:lnTo>
                    <a:pt x="953" y="5651"/>
                  </a:lnTo>
                  <a:lnTo>
                    <a:pt x="922" y="5528"/>
                  </a:lnTo>
                  <a:lnTo>
                    <a:pt x="922" y="5467"/>
                  </a:lnTo>
                  <a:lnTo>
                    <a:pt x="799" y="5313"/>
                  </a:lnTo>
                  <a:lnTo>
                    <a:pt x="615" y="5221"/>
                  </a:lnTo>
                  <a:lnTo>
                    <a:pt x="492" y="5067"/>
                  </a:lnTo>
                  <a:lnTo>
                    <a:pt x="400" y="5037"/>
                  </a:lnTo>
                  <a:lnTo>
                    <a:pt x="308" y="4945"/>
                  </a:lnTo>
                  <a:lnTo>
                    <a:pt x="277" y="4852"/>
                  </a:lnTo>
                  <a:lnTo>
                    <a:pt x="277" y="4730"/>
                  </a:lnTo>
                  <a:lnTo>
                    <a:pt x="216" y="4637"/>
                  </a:lnTo>
                  <a:lnTo>
                    <a:pt x="185" y="4668"/>
                  </a:lnTo>
                  <a:lnTo>
                    <a:pt x="185" y="4730"/>
                  </a:lnTo>
                  <a:lnTo>
                    <a:pt x="124" y="4730"/>
                  </a:lnTo>
                  <a:lnTo>
                    <a:pt x="62" y="4637"/>
                  </a:lnTo>
                  <a:lnTo>
                    <a:pt x="31" y="4576"/>
                  </a:lnTo>
                  <a:lnTo>
                    <a:pt x="31" y="4392"/>
                  </a:lnTo>
                  <a:close/>
                </a:path>
              </a:pathLst>
            </a:custGeom>
            <a:solidFill>
              <a:srgbClr val="D8D8D8"/>
            </a:solidFill>
            <a:ln cap="flat" cmpd="sng" w="9525">
              <a:solidFill>
                <a:srgbClr val="CCCCCC"/>
              </a:solidFill>
              <a:prstDash val="solid"/>
              <a:round/>
              <a:headEnd len="sm" w="sm" type="none"/>
              <a:tailEnd len="sm" w="sm" type="none"/>
            </a:ln>
          </p:spPr>
        </p:sp>
        <p:sp>
          <p:nvSpPr>
            <p:cNvPr id="449" name="Google Shape;449;p40"/>
            <p:cNvSpPr/>
            <p:nvPr/>
          </p:nvSpPr>
          <p:spPr>
            <a:xfrm>
              <a:off x="6213240" y="2170080"/>
              <a:ext cx="599046" cy="314299"/>
            </a:xfrm>
            <a:custGeom>
              <a:rect b="b" l="l" r="r" t="t"/>
              <a:pathLst>
                <a:path extrusionOk="0" h="16490" w="31413">
                  <a:moveTo>
                    <a:pt x="2396" y="11086"/>
                  </a:moveTo>
                  <a:lnTo>
                    <a:pt x="2211" y="10932"/>
                  </a:lnTo>
                  <a:lnTo>
                    <a:pt x="1996" y="10993"/>
                  </a:lnTo>
                  <a:lnTo>
                    <a:pt x="1689" y="10809"/>
                  </a:lnTo>
                  <a:lnTo>
                    <a:pt x="1689" y="10656"/>
                  </a:lnTo>
                  <a:lnTo>
                    <a:pt x="2027" y="10656"/>
                  </a:lnTo>
                  <a:lnTo>
                    <a:pt x="1689" y="10103"/>
                  </a:lnTo>
                  <a:lnTo>
                    <a:pt x="1290" y="9765"/>
                  </a:lnTo>
                  <a:lnTo>
                    <a:pt x="768" y="9612"/>
                  </a:lnTo>
                  <a:lnTo>
                    <a:pt x="707" y="9735"/>
                  </a:lnTo>
                  <a:lnTo>
                    <a:pt x="430" y="9489"/>
                  </a:lnTo>
                  <a:lnTo>
                    <a:pt x="492" y="9366"/>
                  </a:lnTo>
                  <a:lnTo>
                    <a:pt x="338" y="9151"/>
                  </a:lnTo>
                  <a:lnTo>
                    <a:pt x="0" y="9028"/>
                  </a:lnTo>
                  <a:lnTo>
                    <a:pt x="123" y="8721"/>
                  </a:lnTo>
                  <a:lnTo>
                    <a:pt x="185" y="8230"/>
                  </a:lnTo>
                  <a:lnTo>
                    <a:pt x="62" y="8076"/>
                  </a:lnTo>
                  <a:lnTo>
                    <a:pt x="31" y="7677"/>
                  </a:lnTo>
                  <a:lnTo>
                    <a:pt x="185" y="7616"/>
                  </a:lnTo>
                  <a:lnTo>
                    <a:pt x="400" y="7339"/>
                  </a:lnTo>
                  <a:lnTo>
                    <a:pt x="400" y="7125"/>
                  </a:lnTo>
                  <a:lnTo>
                    <a:pt x="522" y="6971"/>
                  </a:lnTo>
                  <a:lnTo>
                    <a:pt x="983" y="7370"/>
                  </a:lnTo>
                  <a:lnTo>
                    <a:pt x="1014" y="7524"/>
                  </a:lnTo>
                  <a:lnTo>
                    <a:pt x="1259" y="7677"/>
                  </a:lnTo>
                  <a:lnTo>
                    <a:pt x="1536" y="7647"/>
                  </a:lnTo>
                  <a:lnTo>
                    <a:pt x="1505" y="7401"/>
                  </a:lnTo>
                  <a:lnTo>
                    <a:pt x="1597" y="7309"/>
                  </a:lnTo>
                  <a:lnTo>
                    <a:pt x="1413" y="6664"/>
                  </a:lnTo>
                  <a:lnTo>
                    <a:pt x="1659" y="6633"/>
                  </a:lnTo>
                  <a:lnTo>
                    <a:pt x="1935" y="6633"/>
                  </a:lnTo>
                  <a:lnTo>
                    <a:pt x="1935" y="6418"/>
                  </a:lnTo>
                  <a:lnTo>
                    <a:pt x="1812" y="6295"/>
                  </a:lnTo>
                  <a:lnTo>
                    <a:pt x="1874" y="6081"/>
                  </a:lnTo>
                  <a:lnTo>
                    <a:pt x="2119" y="5927"/>
                  </a:lnTo>
                  <a:lnTo>
                    <a:pt x="2211" y="5927"/>
                  </a:lnTo>
                  <a:lnTo>
                    <a:pt x="2303" y="5712"/>
                  </a:lnTo>
                  <a:lnTo>
                    <a:pt x="2426" y="5620"/>
                  </a:lnTo>
                  <a:lnTo>
                    <a:pt x="2610" y="5651"/>
                  </a:lnTo>
                  <a:lnTo>
                    <a:pt x="2641" y="5497"/>
                  </a:lnTo>
                  <a:lnTo>
                    <a:pt x="2580" y="5374"/>
                  </a:lnTo>
                  <a:lnTo>
                    <a:pt x="2641" y="5251"/>
                  </a:lnTo>
                  <a:lnTo>
                    <a:pt x="2856" y="5405"/>
                  </a:lnTo>
                  <a:lnTo>
                    <a:pt x="3071" y="5497"/>
                  </a:lnTo>
                  <a:lnTo>
                    <a:pt x="3040" y="5589"/>
                  </a:lnTo>
                  <a:lnTo>
                    <a:pt x="2918" y="5712"/>
                  </a:lnTo>
                  <a:lnTo>
                    <a:pt x="3010" y="5804"/>
                  </a:lnTo>
                  <a:lnTo>
                    <a:pt x="3163" y="5712"/>
                  </a:lnTo>
                  <a:lnTo>
                    <a:pt x="3225" y="5589"/>
                  </a:lnTo>
                  <a:lnTo>
                    <a:pt x="3317" y="5528"/>
                  </a:lnTo>
                  <a:lnTo>
                    <a:pt x="3317" y="5681"/>
                  </a:lnTo>
                  <a:lnTo>
                    <a:pt x="3440" y="5559"/>
                  </a:lnTo>
                  <a:lnTo>
                    <a:pt x="3470" y="5466"/>
                  </a:lnTo>
                  <a:lnTo>
                    <a:pt x="3624" y="5436"/>
                  </a:lnTo>
                  <a:lnTo>
                    <a:pt x="3808" y="5313"/>
                  </a:lnTo>
                  <a:lnTo>
                    <a:pt x="3931" y="5313"/>
                  </a:lnTo>
                  <a:lnTo>
                    <a:pt x="4023" y="5528"/>
                  </a:lnTo>
                  <a:lnTo>
                    <a:pt x="4207" y="5651"/>
                  </a:lnTo>
                  <a:lnTo>
                    <a:pt x="4514" y="5559"/>
                  </a:lnTo>
                  <a:lnTo>
                    <a:pt x="4637" y="5559"/>
                  </a:lnTo>
                  <a:lnTo>
                    <a:pt x="4729" y="5681"/>
                  </a:lnTo>
                  <a:lnTo>
                    <a:pt x="4821" y="5712"/>
                  </a:lnTo>
                  <a:lnTo>
                    <a:pt x="5006" y="5896"/>
                  </a:lnTo>
                  <a:lnTo>
                    <a:pt x="5190" y="5896"/>
                  </a:lnTo>
                  <a:lnTo>
                    <a:pt x="5313" y="6081"/>
                  </a:lnTo>
                  <a:lnTo>
                    <a:pt x="5528" y="6265"/>
                  </a:lnTo>
                  <a:lnTo>
                    <a:pt x="5681" y="6265"/>
                  </a:lnTo>
                  <a:lnTo>
                    <a:pt x="5742" y="6388"/>
                  </a:lnTo>
                  <a:lnTo>
                    <a:pt x="5742" y="6572"/>
                  </a:lnTo>
                  <a:lnTo>
                    <a:pt x="5835" y="6603"/>
                  </a:lnTo>
                  <a:lnTo>
                    <a:pt x="5957" y="6449"/>
                  </a:lnTo>
                  <a:lnTo>
                    <a:pt x="5927" y="6234"/>
                  </a:lnTo>
                  <a:lnTo>
                    <a:pt x="6080" y="6142"/>
                  </a:lnTo>
                  <a:lnTo>
                    <a:pt x="6203" y="6295"/>
                  </a:lnTo>
                  <a:lnTo>
                    <a:pt x="6510" y="6357"/>
                  </a:lnTo>
                  <a:lnTo>
                    <a:pt x="6602" y="6510"/>
                  </a:lnTo>
                  <a:lnTo>
                    <a:pt x="6756" y="6541"/>
                  </a:lnTo>
                  <a:lnTo>
                    <a:pt x="6940" y="6388"/>
                  </a:lnTo>
                  <a:lnTo>
                    <a:pt x="6971" y="6081"/>
                  </a:lnTo>
                  <a:lnTo>
                    <a:pt x="7155" y="6081"/>
                  </a:lnTo>
                  <a:lnTo>
                    <a:pt x="7155" y="5927"/>
                  </a:lnTo>
                  <a:lnTo>
                    <a:pt x="7278" y="5866"/>
                  </a:lnTo>
                  <a:lnTo>
                    <a:pt x="7370" y="5988"/>
                  </a:lnTo>
                  <a:lnTo>
                    <a:pt x="7462" y="5866"/>
                  </a:lnTo>
                  <a:lnTo>
                    <a:pt x="7646" y="5835"/>
                  </a:lnTo>
                  <a:lnTo>
                    <a:pt x="7892" y="6050"/>
                  </a:lnTo>
                  <a:lnTo>
                    <a:pt x="7923" y="6142"/>
                  </a:lnTo>
                  <a:lnTo>
                    <a:pt x="8168" y="6111"/>
                  </a:lnTo>
                  <a:lnTo>
                    <a:pt x="8138" y="5927"/>
                  </a:lnTo>
                  <a:lnTo>
                    <a:pt x="8260" y="5866"/>
                  </a:lnTo>
                  <a:lnTo>
                    <a:pt x="8445" y="5896"/>
                  </a:lnTo>
                  <a:lnTo>
                    <a:pt x="8537" y="5773"/>
                  </a:lnTo>
                  <a:lnTo>
                    <a:pt x="8721" y="5896"/>
                  </a:lnTo>
                  <a:lnTo>
                    <a:pt x="8844" y="5958"/>
                  </a:lnTo>
                  <a:lnTo>
                    <a:pt x="8782" y="6050"/>
                  </a:lnTo>
                  <a:lnTo>
                    <a:pt x="8660" y="6111"/>
                  </a:lnTo>
                  <a:lnTo>
                    <a:pt x="8844" y="6326"/>
                  </a:lnTo>
                  <a:lnTo>
                    <a:pt x="8967" y="6357"/>
                  </a:lnTo>
                  <a:lnTo>
                    <a:pt x="9059" y="6326"/>
                  </a:lnTo>
                  <a:lnTo>
                    <a:pt x="9151" y="6388"/>
                  </a:lnTo>
                  <a:lnTo>
                    <a:pt x="9427" y="6357"/>
                  </a:lnTo>
                  <a:lnTo>
                    <a:pt x="9704" y="6541"/>
                  </a:lnTo>
                  <a:lnTo>
                    <a:pt x="9888" y="6480"/>
                  </a:lnTo>
                  <a:lnTo>
                    <a:pt x="9980" y="6326"/>
                  </a:lnTo>
                  <a:lnTo>
                    <a:pt x="9980" y="6173"/>
                  </a:lnTo>
                  <a:lnTo>
                    <a:pt x="10072" y="6081"/>
                  </a:lnTo>
                  <a:lnTo>
                    <a:pt x="10318" y="6234"/>
                  </a:lnTo>
                  <a:lnTo>
                    <a:pt x="10563" y="6265"/>
                  </a:lnTo>
                  <a:lnTo>
                    <a:pt x="10840" y="6173"/>
                  </a:lnTo>
                  <a:lnTo>
                    <a:pt x="10901" y="6019"/>
                  </a:lnTo>
                  <a:lnTo>
                    <a:pt x="10870" y="5374"/>
                  </a:lnTo>
                  <a:lnTo>
                    <a:pt x="10809" y="5313"/>
                  </a:lnTo>
                  <a:lnTo>
                    <a:pt x="10563" y="5313"/>
                  </a:lnTo>
                  <a:lnTo>
                    <a:pt x="10410" y="5190"/>
                  </a:lnTo>
                  <a:lnTo>
                    <a:pt x="10379" y="5098"/>
                  </a:lnTo>
                  <a:lnTo>
                    <a:pt x="10195" y="5067"/>
                  </a:lnTo>
                  <a:lnTo>
                    <a:pt x="10072" y="4944"/>
                  </a:lnTo>
                  <a:lnTo>
                    <a:pt x="9888" y="4944"/>
                  </a:lnTo>
                  <a:lnTo>
                    <a:pt x="9857" y="4852"/>
                  </a:lnTo>
                  <a:lnTo>
                    <a:pt x="9796" y="4729"/>
                  </a:lnTo>
                  <a:lnTo>
                    <a:pt x="9826" y="4668"/>
                  </a:lnTo>
                  <a:lnTo>
                    <a:pt x="9980" y="4637"/>
                  </a:lnTo>
                  <a:lnTo>
                    <a:pt x="10011" y="4484"/>
                  </a:lnTo>
                  <a:lnTo>
                    <a:pt x="10133" y="4330"/>
                  </a:lnTo>
                  <a:lnTo>
                    <a:pt x="10103" y="4146"/>
                  </a:lnTo>
                  <a:lnTo>
                    <a:pt x="9980" y="4115"/>
                  </a:lnTo>
                  <a:lnTo>
                    <a:pt x="9949" y="3931"/>
                  </a:lnTo>
                  <a:lnTo>
                    <a:pt x="10133" y="3655"/>
                  </a:lnTo>
                  <a:lnTo>
                    <a:pt x="10318" y="3501"/>
                  </a:lnTo>
                  <a:lnTo>
                    <a:pt x="10686" y="3471"/>
                  </a:lnTo>
                  <a:lnTo>
                    <a:pt x="10809" y="3501"/>
                  </a:lnTo>
                  <a:lnTo>
                    <a:pt x="10901" y="3440"/>
                  </a:lnTo>
                  <a:lnTo>
                    <a:pt x="10901" y="3256"/>
                  </a:lnTo>
                  <a:lnTo>
                    <a:pt x="10748" y="3225"/>
                  </a:lnTo>
                  <a:lnTo>
                    <a:pt x="10625" y="3102"/>
                  </a:lnTo>
                  <a:lnTo>
                    <a:pt x="10502" y="3102"/>
                  </a:lnTo>
                  <a:lnTo>
                    <a:pt x="10379" y="3163"/>
                  </a:lnTo>
                  <a:lnTo>
                    <a:pt x="10226" y="3102"/>
                  </a:lnTo>
                  <a:lnTo>
                    <a:pt x="10011" y="3102"/>
                  </a:lnTo>
                  <a:lnTo>
                    <a:pt x="10011" y="2979"/>
                  </a:lnTo>
                  <a:lnTo>
                    <a:pt x="10072" y="2918"/>
                  </a:lnTo>
                  <a:lnTo>
                    <a:pt x="10287" y="2918"/>
                  </a:lnTo>
                  <a:lnTo>
                    <a:pt x="10226" y="2734"/>
                  </a:lnTo>
                  <a:lnTo>
                    <a:pt x="10011" y="2764"/>
                  </a:lnTo>
                  <a:lnTo>
                    <a:pt x="9857" y="2734"/>
                  </a:lnTo>
                  <a:lnTo>
                    <a:pt x="9949" y="2641"/>
                  </a:lnTo>
                  <a:lnTo>
                    <a:pt x="9857" y="2457"/>
                  </a:lnTo>
                  <a:lnTo>
                    <a:pt x="9919" y="2396"/>
                  </a:lnTo>
                  <a:lnTo>
                    <a:pt x="10103" y="2396"/>
                  </a:lnTo>
                  <a:lnTo>
                    <a:pt x="10164" y="2273"/>
                  </a:lnTo>
                  <a:lnTo>
                    <a:pt x="10287" y="2304"/>
                  </a:lnTo>
                  <a:lnTo>
                    <a:pt x="10348" y="2365"/>
                  </a:lnTo>
                  <a:lnTo>
                    <a:pt x="10533" y="2365"/>
                  </a:lnTo>
                  <a:lnTo>
                    <a:pt x="10686" y="2457"/>
                  </a:lnTo>
                  <a:lnTo>
                    <a:pt x="10748" y="2365"/>
                  </a:lnTo>
                  <a:lnTo>
                    <a:pt x="10748" y="2273"/>
                  </a:lnTo>
                  <a:lnTo>
                    <a:pt x="10901" y="2181"/>
                  </a:lnTo>
                  <a:lnTo>
                    <a:pt x="11055" y="2181"/>
                  </a:lnTo>
                  <a:lnTo>
                    <a:pt x="11147" y="2334"/>
                  </a:lnTo>
                  <a:lnTo>
                    <a:pt x="11208" y="2242"/>
                  </a:lnTo>
                  <a:lnTo>
                    <a:pt x="11239" y="2119"/>
                  </a:lnTo>
                  <a:lnTo>
                    <a:pt x="11515" y="2027"/>
                  </a:lnTo>
                  <a:lnTo>
                    <a:pt x="11699" y="1997"/>
                  </a:lnTo>
                  <a:lnTo>
                    <a:pt x="11914" y="1905"/>
                  </a:lnTo>
                  <a:lnTo>
                    <a:pt x="12129" y="1905"/>
                  </a:lnTo>
                  <a:lnTo>
                    <a:pt x="12191" y="1812"/>
                  </a:lnTo>
                  <a:lnTo>
                    <a:pt x="12406" y="1690"/>
                  </a:lnTo>
                  <a:lnTo>
                    <a:pt x="12621" y="1690"/>
                  </a:lnTo>
                  <a:lnTo>
                    <a:pt x="12743" y="1597"/>
                  </a:lnTo>
                  <a:lnTo>
                    <a:pt x="12866" y="1567"/>
                  </a:lnTo>
                  <a:lnTo>
                    <a:pt x="12958" y="1628"/>
                  </a:lnTo>
                  <a:lnTo>
                    <a:pt x="13020" y="1567"/>
                  </a:lnTo>
                  <a:lnTo>
                    <a:pt x="13020" y="1383"/>
                  </a:lnTo>
                  <a:lnTo>
                    <a:pt x="13112" y="1321"/>
                  </a:lnTo>
                  <a:lnTo>
                    <a:pt x="13296" y="1321"/>
                  </a:lnTo>
                  <a:lnTo>
                    <a:pt x="13327" y="1198"/>
                  </a:lnTo>
                  <a:lnTo>
                    <a:pt x="13419" y="1106"/>
                  </a:lnTo>
                  <a:lnTo>
                    <a:pt x="13511" y="1198"/>
                  </a:lnTo>
                  <a:lnTo>
                    <a:pt x="13634" y="1229"/>
                  </a:lnTo>
                  <a:lnTo>
                    <a:pt x="13787" y="1137"/>
                  </a:lnTo>
                  <a:lnTo>
                    <a:pt x="13972" y="1075"/>
                  </a:lnTo>
                  <a:lnTo>
                    <a:pt x="14340" y="830"/>
                  </a:lnTo>
                  <a:lnTo>
                    <a:pt x="14402" y="830"/>
                  </a:lnTo>
                  <a:lnTo>
                    <a:pt x="14494" y="768"/>
                  </a:lnTo>
                  <a:lnTo>
                    <a:pt x="14678" y="738"/>
                  </a:lnTo>
                  <a:lnTo>
                    <a:pt x="14801" y="584"/>
                  </a:lnTo>
                  <a:lnTo>
                    <a:pt x="14893" y="615"/>
                  </a:lnTo>
                  <a:lnTo>
                    <a:pt x="15139" y="584"/>
                  </a:lnTo>
                  <a:lnTo>
                    <a:pt x="15108" y="461"/>
                  </a:lnTo>
                  <a:lnTo>
                    <a:pt x="15046" y="339"/>
                  </a:lnTo>
                  <a:lnTo>
                    <a:pt x="15139" y="277"/>
                  </a:lnTo>
                  <a:lnTo>
                    <a:pt x="15353" y="277"/>
                  </a:lnTo>
                  <a:lnTo>
                    <a:pt x="15384" y="124"/>
                  </a:lnTo>
                  <a:lnTo>
                    <a:pt x="15538" y="31"/>
                  </a:lnTo>
                  <a:lnTo>
                    <a:pt x="15661" y="31"/>
                  </a:lnTo>
                  <a:lnTo>
                    <a:pt x="15783" y="1"/>
                  </a:lnTo>
                  <a:lnTo>
                    <a:pt x="15968" y="93"/>
                  </a:lnTo>
                  <a:lnTo>
                    <a:pt x="16213" y="62"/>
                  </a:lnTo>
                  <a:lnTo>
                    <a:pt x="16397" y="185"/>
                  </a:lnTo>
                  <a:lnTo>
                    <a:pt x="16612" y="185"/>
                  </a:lnTo>
                  <a:lnTo>
                    <a:pt x="16766" y="124"/>
                  </a:lnTo>
                  <a:lnTo>
                    <a:pt x="16950" y="124"/>
                  </a:lnTo>
                  <a:lnTo>
                    <a:pt x="17012" y="339"/>
                  </a:lnTo>
                  <a:lnTo>
                    <a:pt x="17073" y="400"/>
                  </a:lnTo>
                  <a:lnTo>
                    <a:pt x="17134" y="553"/>
                  </a:lnTo>
                  <a:lnTo>
                    <a:pt x="17257" y="707"/>
                  </a:lnTo>
                  <a:lnTo>
                    <a:pt x="17380" y="768"/>
                  </a:lnTo>
                  <a:lnTo>
                    <a:pt x="17380" y="861"/>
                  </a:lnTo>
                  <a:lnTo>
                    <a:pt x="17349" y="983"/>
                  </a:lnTo>
                  <a:lnTo>
                    <a:pt x="17380" y="1137"/>
                  </a:lnTo>
                  <a:lnTo>
                    <a:pt x="17380" y="1229"/>
                  </a:lnTo>
                  <a:lnTo>
                    <a:pt x="17227" y="1260"/>
                  </a:lnTo>
                  <a:lnTo>
                    <a:pt x="17319" y="1413"/>
                  </a:lnTo>
                  <a:lnTo>
                    <a:pt x="17411" y="1475"/>
                  </a:lnTo>
                  <a:lnTo>
                    <a:pt x="17595" y="1352"/>
                  </a:lnTo>
                  <a:lnTo>
                    <a:pt x="17718" y="1475"/>
                  </a:lnTo>
                  <a:lnTo>
                    <a:pt x="17810" y="1444"/>
                  </a:lnTo>
                  <a:lnTo>
                    <a:pt x="17841" y="1290"/>
                  </a:lnTo>
                  <a:lnTo>
                    <a:pt x="17963" y="1229"/>
                  </a:lnTo>
                  <a:lnTo>
                    <a:pt x="17994" y="1413"/>
                  </a:lnTo>
                  <a:lnTo>
                    <a:pt x="18117" y="1413"/>
                  </a:lnTo>
                  <a:lnTo>
                    <a:pt x="18117" y="1260"/>
                  </a:lnTo>
                  <a:lnTo>
                    <a:pt x="18056" y="1106"/>
                  </a:lnTo>
                  <a:lnTo>
                    <a:pt x="18117" y="1075"/>
                  </a:lnTo>
                  <a:lnTo>
                    <a:pt x="18393" y="1290"/>
                  </a:lnTo>
                  <a:lnTo>
                    <a:pt x="18424" y="1536"/>
                  </a:lnTo>
                  <a:lnTo>
                    <a:pt x="18547" y="1751"/>
                  </a:lnTo>
                  <a:lnTo>
                    <a:pt x="18639" y="1751"/>
                  </a:lnTo>
                  <a:lnTo>
                    <a:pt x="18762" y="1597"/>
                  </a:lnTo>
                  <a:lnTo>
                    <a:pt x="18670" y="1567"/>
                  </a:lnTo>
                  <a:lnTo>
                    <a:pt x="18608" y="1475"/>
                  </a:lnTo>
                  <a:lnTo>
                    <a:pt x="18793" y="1444"/>
                  </a:lnTo>
                  <a:lnTo>
                    <a:pt x="19100" y="1597"/>
                  </a:lnTo>
                  <a:lnTo>
                    <a:pt x="19222" y="1597"/>
                  </a:lnTo>
                  <a:lnTo>
                    <a:pt x="19345" y="1475"/>
                  </a:lnTo>
                  <a:lnTo>
                    <a:pt x="19437" y="1536"/>
                  </a:lnTo>
                  <a:lnTo>
                    <a:pt x="19376" y="1690"/>
                  </a:lnTo>
                  <a:lnTo>
                    <a:pt x="19253" y="1782"/>
                  </a:lnTo>
                  <a:lnTo>
                    <a:pt x="19253" y="1997"/>
                  </a:lnTo>
                  <a:lnTo>
                    <a:pt x="19376" y="2150"/>
                  </a:lnTo>
                  <a:lnTo>
                    <a:pt x="19499" y="2150"/>
                  </a:lnTo>
                  <a:lnTo>
                    <a:pt x="19591" y="2027"/>
                  </a:lnTo>
                  <a:lnTo>
                    <a:pt x="19775" y="1966"/>
                  </a:lnTo>
                  <a:lnTo>
                    <a:pt x="20113" y="2058"/>
                  </a:lnTo>
                  <a:lnTo>
                    <a:pt x="20174" y="2119"/>
                  </a:lnTo>
                  <a:lnTo>
                    <a:pt x="20297" y="2027"/>
                  </a:lnTo>
                  <a:lnTo>
                    <a:pt x="20236" y="1843"/>
                  </a:lnTo>
                  <a:lnTo>
                    <a:pt x="20420" y="1782"/>
                  </a:lnTo>
                  <a:lnTo>
                    <a:pt x="20635" y="1751"/>
                  </a:lnTo>
                  <a:lnTo>
                    <a:pt x="20788" y="1659"/>
                  </a:lnTo>
                  <a:lnTo>
                    <a:pt x="20881" y="1505"/>
                  </a:lnTo>
                  <a:lnTo>
                    <a:pt x="21003" y="1413"/>
                  </a:lnTo>
                  <a:lnTo>
                    <a:pt x="21003" y="1290"/>
                  </a:lnTo>
                  <a:lnTo>
                    <a:pt x="21188" y="1106"/>
                  </a:lnTo>
                  <a:lnTo>
                    <a:pt x="21310" y="1045"/>
                  </a:lnTo>
                  <a:lnTo>
                    <a:pt x="21464" y="922"/>
                  </a:lnTo>
                  <a:lnTo>
                    <a:pt x="21617" y="891"/>
                  </a:lnTo>
                  <a:lnTo>
                    <a:pt x="21832" y="799"/>
                  </a:lnTo>
                  <a:lnTo>
                    <a:pt x="21925" y="861"/>
                  </a:lnTo>
                  <a:lnTo>
                    <a:pt x="21925" y="1014"/>
                  </a:lnTo>
                  <a:lnTo>
                    <a:pt x="21802" y="1168"/>
                  </a:lnTo>
                  <a:lnTo>
                    <a:pt x="21648" y="1198"/>
                  </a:lnTo>
                  <a:lnTo>
                    <a:pt x="21740" y="1321"/>
                  </a:lnTo>
                  <a:lnTo>
                    <a:pt x="23214" y="2427"/>
                  </a:lnTo>
                  <a:lnTo>
                    <a:pt x="25241" y="4975"/>
                  </a:lnTo>
                  <a:lnTo>
                    <a:pt x="25425" y="4944"/>
                  </a:lnTo>
                  <a:lnTo>
                    <a:pt x="25579" y="4852"/>
                  </a:lnTo>
                  <a:lnTo>
                    <a:pt x="25609" y="4760"/>
                  </a:lnTo>
                  <a:lnTo>
                    <a:pt x="25579" y="4729"/>
                  </a:lnTo>
                  <a:lnTo>
                    <a:pt x="25579" y="4545"/>
                  </a:lnTo>
                  <a:lnTo>
                    <a:pt x="25701" y="4484"/>
                  </a:lnTo>
                  <a:lnTo>
                    <a:pt x="25947" y="4607"/>
                  </a:lnTo>
                  <a:lnTo>
                    <a:pt x="25916" y="4699"/>
                  </a:lnTo>
                  <a:lnTo>
                    <a:pt x="25916" y="4822"/>
                  </a:lnTo>
                  <a:lnTo>
                    <a:pt x="26101" y="4883"/>
                  </a:lnTo>
                  <a:lnTo>
                    <a:pt x="26223" y="5006"/>
                  </a:lnTo>
                  <a:lnTo>
                    <a:pt x="26377" y="5006"/>
                  </a:lnTo>
                  <a:lnTo>
                    <a:pt x="26500" y="4914"/>
                  </a:lnTo>
                  <a:lnTo>
                    <a:pt x="26623" y="4883"/>
                  </a:lnTo>
                  <a:lnTo>
                    <a:pt x="26838" y="5006"/>
                  </a:lnTo>
                  <a:lnTo>
                    <a:pt x="27022" y="4944"/>
                  </a:lnTo>
                  <a:lnTo>
                    <a:pt x="27145" y="4975"/>
                  </a:lnTo>
                  <a:lnTo>
                    <a:pt x="27298" y="4914"/>
                  </a:lnTo>
                  <a:lnTo>
                    <a:pt x="27360" y="4822"/>
                  </a:lnTo>
                  <a:lnTo>
                    <a:pt x="27298" y="4729"/>
                  </a:lnTo>
                  <a:lnTo>
                    <a:pt x="27329" y="4637"/>
                  </a:lnTo>
                  <a:lnTo>
                    <a:pt x="27605" y="4607"/>
                  </a:lnTo>
                  <a:lnTo>
                    <a:pt x="27912" y="4607"/>
                  </a:lnTo>
                  <a:lnTo>
                    <a:pt x="28158" y="4668"/>
                  </a:lnTo>
                  <a:lnTo>
                    <a:pt x="28404" y="4852"/>
                  </a:lnTo>
                  <a:lnTo>
                    <a:pt x="28526" y="5098"/>
                  </a:lnTo>
                  <a:lnTo>
                    <a:pt x="28618" y="5282"/>
                  </a:lnTo>
                  <a:lnTo>
                    <a:pt x="28711" y="5282"/>
                  </a:lnTo>
                  <a:lnTo>
                    <a:pt x="28864" y="5344"/>
                  </a:lnTo>
                  <a:lnTo>
                    <a:pt x="29079" y="5466"/>
                  </a:lnTo>
                  <a:lnTo>
                    <a:pt x="29110" y="5466"/>
                  </a:lnTo>
                  <a:lnTo>
                    <a:pt x="29233" y="5528"/>
                  </a:lnTo>
                  <a:lnTo>
                    <a:pt x="29263" y="5620"/>
                  </a:lnTo>
                  <a:lnTo>
                    <a:pt x="29233" y="5712"/>
                  </a:lnTo>
                  <a:lnTo>
                    <a:pt x="29233" y="5835"/>
                  </a:lnTo>
                  <a:lnTo>
                    <a:pt x="29263" y="5927"/>
                  </a:lnTo>
                  <a:lnTo>
                    <a:pt x="29355" y="6019"/>
                  </a:lnTo>
                  <a:lnTo>
                    <a:pt x="29386" y="6050"/>
                  </a:lnTo>
                  <a:lnTo>
                    <a:pt x="29478" y="6050"/>
                  </a:lnTo>
                  <a:lnTo>
                    <a:pt x="29632" y="6111"/>
                  </a:lnTo>
                  <a:lnTo>
                    <a:pt x="29755" y="6173"/>
                  </a:lnTo>
                  <a:lnTo>
                    <a:pt x="29785" y="6111"/>
                  </a:lnTo>
                  <a:lnTo>
                    <a:pt x="29939" y="6050"/>
                  </a:lnTo>
                  <a:lnTo>
                    <a:pt x="30307" y="6019"/>
                  </a:lnTo>
                  <a:lnTo>
                    <a:pt x="30492" y="5958"/>
                  </a:lnTo>
                  <a:lnTo>
                    <a:pt x="30584" y="5804"/>
                  </a:lnTo>
                  <a:lnTo>
                    <a:pt x="30737" y="5712"/>
                  </a:lnTo>
                  <a:lnTo>
                    <a:pt x="30829" y="5773"/>
                  </a:lnTo>
                  <a:lnTo>
                    <a:pt x="30768" y="5958"/>
                  </a:lnTo>
                  <a:lnTo>
                    <a:pt x="30799" y="6111"/>
                  </a:lnTo>
                  <a:lnTo>
                    <a:pt x="30921" y="6142"/>
                  </a:lnTo>
                  <a:lnTo>
                    <a:pt x="31106" y="6295"/>
                  </a:lnTo>
                  <a:lnTo>
                    <a:pt x="31351" y="6388"/>
                  </a:lnTo>
                  <a:lnTo>
                    <a:pt x="31413" y="6449"/>
                  </a:lnTo>
                  <a:lnTo>
                    <a:pt x="31259" y="6603"/>
                  </a:lnTo>
                  <a:lnTo>
                    <a:pt x="31136" y="6695"/>
                  </a:lnTo>
                  <a:lnTo>
                    <a:pt x="30921" y="6910"/>
                  </a:lnTo>
                  <a:lnTo>
                    <a:pt x="30921" y="7063"/>
                  </a:lnTo>
                  <a:lnTo>
                    <a:pt x="30952" y="7125"/>
                  </a:lnTo>
                  <a:lnTo>
                    <a:pt x="30860" y="7309"/>
                  </a:lnTo>
                  <a:lnTo>
                    <a:pt x="30614" y="7401"/>
                  </a:lnTo>
                  <a:lnTo>
                    <a:pt x="30461" y="7524"/>
                  </a:lnTo>
                  <a:lnTo>
                    <a:pt x="30430" y="7708"/>
                  </a:lnTo>
                  <a:lnTo>
                    <a:pt x="30461" y="8046"/>
                  </a:lnTo>
                  <a:lnTo>
                    <a:pt x="30614" y="8383"/>
                  </a:lnTo>
                  <a:lnTo>
                    <a:pt x="30768" y="8598"/>
                  </a:lnTo>
                  <a:lnTo>
                    <a:pt x="30737" y="8691"/>
                  </a:lnTo>
                  <a:lnTo>
                    <a:pt x="30522" y="8936"/>
                  </a:lnTo>
                  <a:lnTo>
                    <a:pt x="30338" y="8998"/>
                  </a:lnTo>
                  <a:lnTo>
                    <a:pt x="30215" y="9182"/>
                  </a:lnTo>
                  <a:lnTo>
                    <a:pt x="30092" y="9213"/>
                  </a:lnTo>
                  <a:lnTo>
                    <a:pt x="30000" y="9182"/>
                  </a:lnTo>
                  <a:lnTo>
                    <a:pt x="29970" y="9090"/>
                  </a:lnTo>
                  <a:lnTo>
                    <a:pt x="29816" y="9090"/>
                  </a:lnTo>
                  <a:lnTo>
                    <a:pt x="29509" y="9151"/>
                  </a:lnTo>
                  <a:lnTo>
                    <a:pt x="29294" y="9120"/>
                  </a:lnTo>
                  <a:lnTo>
                    <a:pt x="28956" y="9028"/>
                  </a:lnTo>
                  <a:lnTo>
                    <a:pt x="28772" y="8998"/>
                  </a:lnTo>
                  <a:lnTo>
                    <a:pt x="28680" y="9028"/>
                  </a:lnTo>
                  <a:lnTo>
                    <a:pt x="28588" y="9397"/>
                  </a:lnTo>
                  <a:lnTo>
                    <a:pt x="28526" y="9612"/>
                  </a:lnTo>
                  <a:lnTo>
                    <a:pt x="28526" y="9827"/>
                  </a:lnTo>
                  <a:lnTo>
                    <a:pt x="28434" y="10287"/>
                  </a:lnTo>
                  <a:lnTo>
                    <a:pt x="28434" y="10656"/>
                  </a:lnTo>
                  <a:lnTo>
                    <a:pt x="28404" y="10779"/>
                  </a:lnTo>
                  <a:lnTo>
                    <a:pt x="28496" y="10840"/>
                  </a:lnTo>
                  <a:lnTo>
                    <a:pt x="28680" y="10932"/>
                  </a:lnTo>
                  <a:lnTo>
                    <a:pt x="28618" y="11116"/>
                  </a:lnTo>
                  <a:lnTo>
                    <a:pt x="28588" y="11239"/>
                  </a:lnTo>
                  <a:lnTo>
                    <a:pt x="28496" y="11239"/>
                  </a:lnTo>
                  <a:lnTo>
                    <a:pt x="28404" y="11301"/>
                  </a:lnTo>
                  <a:lnTo>
                    <a:pt x="28250" y="11301"/>
                  </a:lnTo>
                  <a:lnTo>
                    <a:pt x="28158" y="11208"/>
                  </a:lnTo>
                  <a:lnTo>
                    <a:pt x="28066" y="11270"/>
                  </a:lnTo>
                  <a:lnTo>
                    <a:pt x="27851" y="11301"/>
                  </a:lnTo>
                  <a:lnTo>
                    <a:pt x="27513" y="11393"/>
                  </a:lnTo>
                  <a:lnTo>
                    <a:pt x="27237" y="11485"/>
                  </a:lnTo>
                  <a:lnTo>
                    <a:pt x="27114" y="11485"/>
                  </a:lnTo>
                  <a:lnTo>
                    <a:pt x="27022" y="11423"/>
                  </a:lnTo>
                  <a:lnTo>
                    <a:pt x="26899" y="11485"/>
                  </a:lnTo>
                  <a:lnTo>
                    <a:pt x="26745" y="11638"/>
                  </a:lnTo>
                  <a:lnTo>
                    <a:pt x="26745" y="11730"/>
                  </a:lnTo>
                  <a:lnTo>
                    <a:pt x="26868" y="11853"/>
                  </a:lnTo>
                  <a:lnTo>
                    <a:pt x="27114" y="11823"/>
                  </a:lnTo>
                  <a:lnTo>
                    <a:pt x="27298" y="11853"/>
                  </a:lnTo>
                  <a:lnTo>
                    <a:pt x="27298" y="11945"/>
                  </a:lnTo>
                  <a:lnTo>
                    <a:pt x="27175" y="12037"/>
                  </a:lnTo>
                  <a:lnTo>
                    <a:pt x="27267" y="12283"/>
                  </a:lnTo>
                  <a:lnTo>
                    <a:pt x="27267" y="12406"/>
                  </a:lnTo>
                  <a:lnTo>
                    <a:pt x="27360" y="12529"/>
                  </a:lnTo>
                  <a:lnTo>
                    <a:pt x="27360" y="12713"/>
                  </a:lnTo>
                  <a:lnTo>
                    <a:pt x="27544" y="12959"/>
                  </a:lnTo>
                  <a:lnTo>
                    <a:pt x="27544" y="13081"/>
                  </a:lnTo>
                  <a:lnTo>
                    <a:pt x="27728" y="13204"/>
                  </a:lnTo>
                  <a:lnTo>
                    <a:pt x="27789" y="13573"/>
                  </a:lnTo>
                  <a:lnTo>
                    <a:pt x="27697" y="13634"/>
                  </a:lnTo>
                  <a:lnTo>
                    <a:pt x="27636" y="13788"/>
                  </a:lnTo>
                  <a:lnTo>
                    <a:pt x="27789" y="13972"/>
                  </a:lnTo>
                  <a:lnTo>
                    <a:pt x="27728" y="14003"/>
                  </a:lnTo>
                  <a:lnTo>
                    <a:pt x="27697" y="14095"/>
                  </a:lnTo>
                  <a:lnTo>
                    <a:pt x="27544" y="14187"/>
                  </a:lnTo>
                  <a:lnTo>
                    <a:pt x="27544" y="14402"/>
                  </a:lnTo>
                  <a:lnTo>
                    <a:pt x="27390" y="14494"/>
                  </a:lnTo>
                  <a:lnTo>
                    <a:pt x="27022" y="14402"/>
                  </a:lnTo>
                  <a:lnTo>
                    <a:pt x="26653" y="14003"/>
                  </a:lnTo>
                  <a:lnTo>
                    <a:pt x="26530" y="14033"/>
                  </a:lnTo>
                  <a:lnTo>
                    <a:pt x="26162" y="13911"/>
                  </a:lnTo>
                  <a:lnTo>
                    <a:pt x="25671" y="13880"/>
                  </a:lnTo>
                  <a:lnTo>
                    <a:pt x="25425" y="13972"/>
                  </a:lnTo>
                  <a:lnTo>
                    <a:pt x="24995" y="13849"/>
                  </a:lnTo>
                  <a:lnTo>
                    <a:pt x="24596" y="13941"/>
                  </a:lnTo>
                  <a:lnTo>
                    <a:pt x="24412" y="13972"/>
                  </a:lnTo>
                  <a:lnTo>
                    <a:pt x="24197" y="13911"/>
                  </a:lnTo>
                  <a:lnTo>
                    <a:pt x="24043" y="14033"/>
                  </a:lnTo>
                  <a:lnTo>
                    <a:pt x="23890" y="14125"/>
                  </a:lnTo>
                  <a:lnTo>
                    <a:pt x="23460" y="14064"/>
                  </a:lnTo>
                  <a:lnTo>
                    <a:pt x="23122" y="13972"/>
                  </a:lnTo>
                  <a:lnTo>
                    <a:pt x="22938" y="13849"/>
                  </a:lnTo>
                  <a:lnTo>
                    <a:pt x="22692" y="13880"/>
                  </a:lnTo>
                  <a:lnTo>
                    <a:pt x="22600" y="13911"/>
                  </a:lnTo>
                  <a:lnTo>
                    <a:pt x="22385" y="13911"/>
                  </a:lnTo>
                  <a:lnTo>
                    <a:pt x="22232" y="13880"/>
                  </a:lnTo>
                  <a:lnTo>
                    <a:pt x="22139" y="13911"/>
                  </a:lnTo>
                  <a:lnTo>
                    <a:pt x="22170" y="14095"/>
                  </a:lnTo>
                  <a:lnTo>
                    <a:pt x="22201" y="14279"/>
                  </a:lnTo>
                  <a:lnTo>
                    <a:pt x="22232" y="14494"/>
                  </a:lnTo>
                  <a:lnTo>
                    <a:pt x="21955" y="14555"/>
                  </a:lnTo>
                  <a:lnTo>
                    <a:pt x="21433" y="14555"/>
                  </a:lnTo>
                  <a:lnTo>
                    <a:pt x="20850" y="14494"/>
                  </a:lnTo>
                  <a:lnTo>
                    <a:pt x="20696" y="14402"/>
                  </a:lnTo>
                  <a:lnTo>
                    <a:pt x="20420" y="14371"/>
                  </a:lnTo>
                  <a:lnTo>
                    <a:pt x="20266" y="14555"/>
                  </a:lnTo>
                  <a:lnTo>
                    <a:pt x="20328" y="14647"/>
                  </a:lnTo>
                  <a:lnTo>
                    <a:pt x="20144" y="14770"/>
                  </a:lnTo>
                  <a:lnTo>
                    <a:pt x="20113" y="14832"/>
                  </a:lnTo>
                  <a:lnTo>
                    <a:pt x="20082" y="14832"/>
                  </a:lnTo>
                  <a:lnTo>
                    <a:pt x="19898" y="15047"/>
                  </a:lnTo>
                  <a:lnTo>
                    <a:pt x="19744" y="15108"/>
                  </a:lnTo>
                  <a:lnTo>
                    <a:pt x="19437" y="15477"/>
                  </a:lnTo>
                  <a:lnTo>
                    <a:pt x="19315" y="15722"/>
                  </a:lnTo>
                  <a:lnTo>
                    <a:pt x="19222" y="15814"/>
                  </a:lnTo>
                  <a:lnTo>
                    <a:pt x="19069" y="16121"/>
                  </a:lnTo>
                  <a:lnTo>
                    <a:pt x="18731" y="16459"/>
                  </a:lnTo>
                  <a:lnTo>
                    <a:pt x="18639" y="16398"/>
                  </a:lnTo>
                  <a:lnTo>
                    <a:pt x="18271" y="16183"/>
                  </a:lnTo>
                  <a:lnTo>
                    <a:pt x="17994" y="16152"/>
                  </a:lnTo>
                  <a:lnTo>
                    <a:pt x="17749" y="16213"/>
                  </a:lnTo>
                  <a:lnTo>
                    <a:pt x="17380" y="16398"/>
                  </a:lnTo>
                  <a:lnTo>
                    <a:pt x="17196" y="16398"/>
                  </a:lnTo>
                  <a:lnTo>
                    <a:pt x="16858" y="15446"/>
                  </a:lnTo>
                  <a:lnTo>
                    <a:pt x="16275" y="15354"/>
                  </a:lnTo>
                  <a:lnTo>
                    <a:pt x="16244" y="14187"/>
                  </a:lnTo>
                  <a:lnTo>
                    <a:pt x="15968" y="14279"/>
                  </a:lnTo>
                  <a:lnTo>
                    <a:pt x="15753" y="13788"/>
                  </a:lnTo>
                  <a:lnTo>
                    <a:pt x="15323" y="13481"/>
                  </a:lnTo>
                  <a:lnTo>
                    <a:pt x="13972" y="13481"/>
                  </a:lnTo>
                  <a:lnTo>
                    <a:pt x="12743" y="13603"/>
                  </a:lnTo>
                  <a:lnTo>
                    <a:pt x="12037" y="13174"/>
                  </a:lnTo>
                  <a:lnTo>
                    <a:pt x="11546" y="12989"/>
                  </a:lnTo>
                  <a:lnTo>
                    <a:pt x="10226" y="12068"/>
                  </a:lnTo>
                  <a:lnTo>
                    <a:pt x="8045" y="12467"/>
                  </a:lnTo>
                  <a:lnTo>
                    <a:pt x="8721" y="16428"/>
                  </a:lnTo>
                  <a:lnTo>
                    <a:pt x="8598" y="16428"/>
                  </a:lnTo>
                  <a:lnTo>
                    <a:pt x="8260" y="16490"/>
                  </a:lnTo>
                  <a:lnTo>
                    <a:pt x="7708" y="15876"/>
                  </a:lnTo>
                  <a:lnTo>
                    <a:pt x="7124" y="15538"/>
                  </a:lnTo>
                  <a:lnTo>
                    <a:pt x="6602" y="15477"/>
                  </a:lnTo>
                  <a:lnTo>
                    <a:pt x="6203" y="15599"/>
                  </a:lnTo>
                  <a:lnTo>
                    <a:pt x="5681" y="16060"/>
                  </a:lnTo>
                  <a:lnTo>
                    <a:pt x="5681" y="15845"/>
                  </a:lnTo>
                  <a:lnTo>
                    <a:pt x="5620" y="15661"/>
                  </a:lnTo>
                  <a:lnTo>
                    <a:pt x="5712" y="15415"/>
                  </a:lnTo>
                  <a:lnTo>
                    <a:pt x="5742" y="15200"/>
                  </a:lnTo>
                  <a:lnTo>
                    <a:pt x="5742" y="15108"/>
                  </a:lnTo>
                  <a:lnTo>
                    <a:pt x="5773" y="15047"/>
                  </a:lnTo>
                  <a:lnTo>
                    <a:pt x="5712" y="15016"/>
                  </a:lnTo>
                  <a:lnTo>
                    <a:pt x="5528" y="15016"/>
                  </a:lnTo>
                  <a:lnTo>
                    <a:pt x="5405" y="14955"/>
                  </a:lnTo>
                  <a:lnTo>
                    <a:pt x="5251" y="14924"/>
                  </a:lnTo>
                  <a:lnTo>
                    <a:pt x="5128" y="14985"/>
                  </a:lnTo>
                  <a:lnTo>
                    <a:pt x="5067" y="14955"/>
                  </a:lnTo>
                  <a:lnTo>
                    <a:pt x="4975" y="14832"/>
                  </a:lnTo>
                  <a:lnTo>
                    <a:pt x="4913" y="14770"/>
                  </a:lnTo>
                  <a:lnTo>
                    <a:pt x="4852" y="14617"/>
                  </a:lnTo>
                  <a:lnTo>
                    <a:pt x="4760" y="14586"/>
                  </a:lnTo>
                  <a:lnTo>
                    <a:pt x="4729" y="14617"/>
                  </a:lnTo>
                  <a:lnTo>
                    <a:pt x="4576" y="14647"/>
                  </a:lnTo>
                  <a:lnTo>
                    <a:pt x="4484" y="14647"/>
                  </a:lnTo>
                  <a:lnTo>
                    <a:pt x="4514" y="14433"/>
                  </a:lnTo>
                  <a:lnTo>
                    <a:pt x="4484" y="14279"/>
                  </a:lnTo>
                  <a:lnTo>
                    <a:pt x="4269" y="14003"/>
                  </a:lnTo>
                  <a:lnTo>
                    <a:pt x="4207" y="13911"/>
                  </a:lnTo>
                  <a:lnTo>
                    <a:pt x="4146" y="13880"/>
                  </a:lnTo>
                  <a:lnTo>
                    <a:pt x="4084" y="13696"/>
                  </a:lnTo>
                  <a:lnTo>
                    <a:pt x="3992" y="13665"/>
                  </a:lnTo>
                  <a:lnTo>
                    <a:pt x="3931" y="13511"/>
                  </a:lnTo>
                  <a:lnTo>
                    <a:pt x="3808" y="13481"/>
                  </a:lnTo>
                  <a:lnTo>
                    <a:pt x="3654" y="13450"/>
                  </a:lnTo>
                  <a:lnTo>
                    <a:pt x="3562" y="13327"/>
                  </a:lnTo>
                  <a:lnTo>
                    <a:pt x="3562" y="13266"/>
                  </a:lnTo>
                  <a:lnTo>
                    <a:pt x="3654" y="13174"/>
                  </a:lnTo>
                  <a:lnTo>
                    <a:pt x="3716" y="13204"/>
                  </a:lnTo>
                  <a:lnTo>
                    <a:pt x="3962" y="13174"/>
                  </a:lnTo>
                  <a:lnTo>
                    <a:pt x="4023" y="13235"/>
                  </a:lnTo>
                  <a:lnTo>
                    <a:pt x="4146" y="13204"/>
                  </a:lnTo>
                  <a:lnTo>
                    <a:pt x="4207" y="13266"/>
                  </a:lnTo>
                  <a:lnTo>
                    <a:pt x="4299" y="13174"/>
                  </a:lnTo>
                  <a:lnTo>
                    <a:pt x="4361" y="13143"/>
                  </a:lnTo>
                  <a:lnTo>
                    <a:pt x="4514" y="13204"/>
                  </a:lnTo>
                  <a:lnTo>
                    <a:pt x="4545" y="13174"/>
                  </a:lnTo>
                  <a:lnTo>
                    <a:pt x="4514" y="13081"/>
                  </a:lnTo>
                  <a:lnTo>
                    <a:pt x="4330" y="13081"/>
                  </a:lnTo>
                  <a:lnTo>
                    <a:pt x="4299" y="13051"/>
                  </a:lnTo>
                  <a:lnTo>
                    <a:pt x="4299" y="12928"/>
                  </a:lnTo>
                  <a:lnTo>
                    <a:pt x="4146" y="12744"/>
                  </a:lnTo>
                  <a:lnTo>
                    <a:pt x="4115" y="12652"/>
                  </a:lnTo>
                  <a:lnTo>
                    <a:pt x="4207" y="12621"/>
                  </a:lnTo>
                  <a:lnTo>
                    <a:pt x="4207" y="12498"/>
                  </a:lnTo>
                  <a:lnTo>
                    <a:pt x="4176" y="12406"/>
                  </a:lnTo>
                  <a:lnTo>
                    <a:pt x="4269" y="12314"/>
                  </a:lnTo>
                  <a:lnTo>
                    <a:pt x="4453" y="12252"/>
                  </a:lnTo>
                  <a:lnTo>
                    <a:pt x="4606" y="12191"/>
                  </a:lnTo>
                  <a:lnTo>
                    <a:pt x="4729" y="12252"/>
                  </a:lnTo>
                  <a:lnTo>
                    <a:pt x="4883" y="12222"/>
                  </a:lnTo>
                  <a:lnTo>
                    <a:pt x="5036" y="12191"/>
                  </a:lnTo>
                  <a:lnTo>
                    <a:pt x="5098" y="12252"/>
                  </a:lnTo>
                  <a:lnTo>
                    <a:pt x="5159" y="12222"/>
                  </a:lnTo>
                  <a:lnTo>
                    <a:pt x="5282" y="12222"/>
                  </a:lnTo>
                  <a:lnTo>
                    <a:pt x="5405" y="12375"/>
                  </a:lnTo>
                  <a:lnTo>
                    <a:pt x="5558" y="12375"/>
                  </a:lnTo>
                  <a:lnTo>
                    <a:pt x="5712" y="12283"/>
                  </a:lnTo>
                  <a:lnTo>
                    <a:pt x="5742" y="12191"/>
                  </a:lnTo>
                  <a:lnTo>
                    <a:pt x="5620" y="12160"/>
                  </a:lnTo>
                  <a:lnTo>
                    <a:pt x="5466" y="12130"/>
                  </a:lnTo>
                  <a:lnTo>
                    <a:pt x="5374" y="11915"/>
                  </a:lnTo>
                  <a:lnTo>
                    <a:pt x="5374" y="11730"/>
                  </a:lnTo>
                  <a:lnTo>
                    <a:pt x="5497" y="11669"/>
                  </a:lnTo>
                  <a:lnTo>
                    <a:pt x="5558" y="11608"/>
                  </a:lnTo>
                  <a:lnTo>
                    <a:pt x="5497" y="11546"/>
                  </a:lnTo>
                  <a:lnTo>
                    <a:pt x="5466" y="11485"/>
                  </a:lnTo>
                  <a:lnTo>
                    <a:pt x="5435" y="11393"/>
                  </a:lnTo>
                  <a:lnTo>
                    <a:pt x="5528" y="11208"/>
                  </a:lnTo>
                  <a:lnTo>
                    <a:pt x="5528" y="11116"/>
                  </a:lnTo>
                  <a:lnTo>
                    <a:pt x="5405" y="10963"/>
                  </a:lnTo>
                  <a:lnTo>
                    <a:pt x="5374" y="10871"/>
                  </a:lnTo>
                  <a:lnTo>
                    <a:pt x="5435" y="10779"/>
                  </a:lnTo>
                  <a:lnTo>
                    <a:pt x="5435" y="10717"/>
                  </a:lnTo>
                  <a:lnTo>
                    <a:pt x="5313" y="10717"/>
                  </a:lnTo>
                  <a:lnTo>
                    <a:pt x="5251" y="10594"/>
                  </a:lnTo>
                  <a:lnTo>
                    <a:pt x="5220" y="10533"/>
                  </a:lnTo>
                  <a:lnTo>
                    <a:pt x="4944" y="10502"/>
                  </a:lnTo>
                  <a:lnTo>
                    <a:pt x="4852" y="10502"/>
                  </a:lnTo>
                  <a:lnTo>
                    <a:pt x="4729" y="10533"/>
                  </a:lnTo>
                  <a:lnTo>
                    <a:pt x="4729" y="10564"/>
                  </a:lnTo>
                  <a:lnTo>
                    <a:pt x="4637" y="10625"/>
                  </a:lnTo>
                  <a:lnTo>
                    <a:pt x="4637" y="10717"/>
                  </a:lnTo>
                  <a:lnTo>
                    <a:pt x="4545" y="10748"/>
                  </a:lnTo>
                  <a:lnTo>
                    <a:pt x="4422" y="10717"/>
                  </a:lnTo>
                  <a:lnTo>
                    <a:pt x="4422" y="10625"/>
                  </a:lnTo>
                  <a:lnTo>
                    <a:pt x="4330" y="10656"/>
                  </a:lnTo>
                  <a:lnTo>
                    <a:pt x="4269" y="10686"/>
                  </a:lnTo>
                  <a:lnTo>
                    <a:pt x="4176" y="10594"/>
                  </a:lnTo>
                  <a:lnTo>
                    <a:pt x="4207" y="10471"/>
                  </a:lnTo>
                  <a:lnTo>
                    <a:pt x="4146" y="10441"/>
                  </a:lnTo>
                  <a:lnTo>
                    <a:pt x="4084" y="10471"/>
                  </a:lnTo>
                  <a:lnTo>
                    <a:pt x="3992" y="10471"/>
                  </a:lnTo>
                  <a:lnTo>
                    <a:pt x="3900" y="10441"/>
                  </a:lnTo>
                  <a:lnTo>
                    <a:pt x="3685" y="10441"/>
                  </a:lnTo>
                  <a:lnTo>
                    <a:pt x="3593" y="10564"/>
                  </a:lnTo>
                  <a:lnTo>
                    <a:pt x="3532" y="10656"/>
                  </a:lnTo>
                  <a:lnTo>
                    <a:pt x="3501" y="10686"/>
                  </a:lnTo>
                  <a:lnTo>
                    <a:pt x="3440" y="10656"/>
                  </a:lnTo>
                  <a:lnTo>
                    <a:pt x="3347" y="10656"/>
                  </a:lnTo>
                  <a:lnTo>
                    <a:pt x="3255" y="10779"/>
                  </a:lnTo>
                  <a:lnTo>
                    <a:pt x="3163" y="10779"/>
                  </a:lnTo>
                  <a:lnTo>
                    <a:pt x="3102" y="10871"/>
                  </a:lnTo>
                  <a:lnTo>
                    <a:pt x="2979" y="10993"/>
                  </a:lnTo>
                  <a:lnTo>
                    <a:pt x="2887" y="10993"/>
                  </a:lnTo>
                  <a:lnTo>
                    <a:pt x="2856" y="11086"/>
                  </a:lnTo>
                  <a:lnTo>
                    <a:pt x="2795" y="11147"/>
                  </a:lnTo>
                  <a:lnTo>
                    <a:pt x="2733" y="11086"/>
                  </a:lnTo>
                  <a:lnTo>
                    <a:pt x="2672" y="11055"/>
                  </a:lnTo>
                  <a:lnTo>
                    <a:pt x="2610" y="11147"/>
                  </a:lnTo>
                  <a:lnTo>
                    <a:pt x="2518" y="11147"/>
                  </a:lnTo>
                  <a:lnTo>
                    <a:pt x="2457" y="11055"/>
                  </a:lnTo>
                  <a:close/>
                </a:path>
              </a:pathLst>
            </a:custGeom>
            <a:solidFill>
              <a:srgbClr val="D8D8D8"/>
            </a:solidFill>
            <a:ln cap="flat" cmpd="sng" w="9525">
              <a:solidFill>
                <a:srgbClr val="CCCCCC"/>
              </a:solidFill>
              <a:prstDash val="solid"/>
              <a:round/>
              <a:headEnd len="sm" w="sm" type="none"/>
              <a:tailEnd len="sm" w="sm" type="none"/>
            </a:ln>
          </p:spPr>
        </p:sp>
        <p:sp>
          <p:nvSpPr>
            <p:cNvPr id="450" name="Google Shape;450;p40"/>
            <p:cNvSpPr/>
            <p:nvPr/>
          </p:nvSpPr>
          <p:spPr>
            <a:xfrm>
              <a:off x="6366600" y="2400480"/>
              <a:ext cx="253813" cy="157674"/>
            </a:xfrm>
            <a:custGeom>
              <a:rect b="b" l="l" r="r" t="t"/>
              <a:pathLst>
                <a:path extrusionOk="0" h="8291" w="13327">
                  <a:moveTo>
                    <a:pt x="10533" y="8260"/>
                  </a:moveTo>
                  <a:lnTo>
                    <a:pt x="10594" y="7769"/>
                  </a:lnTo>
                  <a:lnTo>
                    <a:pt x="10748" y="7339"/>
                  </a:lnTo>
                  <a:lnTo>
                    <a:pt x="10840" y="7247"/>
                  </a:lnTo>
                  <a:lnTo>
                    <a:pt x="10809" y="7032"/>
                  </a:lnTo>
                  <a:lnTo>
                    <a:pt x="10655" y="6970"/>
                  </a:lnTo>
                  <a:lnTo>
                    <a:pt x="10563" y="6725"/>
                  </a:lnTo>
                  <a:lnTo>
                    <a:pt x="10625" y="6571"/>
                  </a:lnTo>
                  <a:lnTo>
                    <a:pt x="10594" y="6387"/>
                  </a:lnTo>
                  <a:lnTo>
                    <a:pt x="10348" y="6387"/>
                  </a:lnTo>
                  <a:lnTo>
                    <a:pt x="10226" y="6448"/>
                  </a:lnTo>
                  <a:lnTo>
                    <a:pt x="10011" y="6141"/>
                  </a:lnTo>
                  <a:lnTo>
                    <a:pt x="10011" y="5896"/>
                  </a:lnTo>
                  <a:lnTo>
                    <a:pt x="10164" y="5773"/>
                  </a:lnTo>
                  <a:lnTo>
                    <a:pt x="10533" y="5804"/>
                  </a:lnTo>
                  <a:lnTo>
                    <a:pt x="10686" y="5773"/>
                  </a:lnTo>
                  <a:lnTo>
                    <a:pt x="10717" y="5589"/>
                  </a:lnTo>
                  <a:lnTo>
                    <a:pt x="11024" y="5466"/>
                  </a:lnTo>
                  <a:lnTo>
                    <a:pt x="10962" y="5343"/>
                  </a:lnTo>
                  <a:lnTo>
                    <a:pt x="10901" y="5282"/>
                  </a:lnTo>
                  <a:lnTo>
                    <a:pt x="11270" y="5189"/>
                  </a:lnTo>
                  <a:lnTo>
                    <a:pt x="11546" y="5067"/>
                  </a:lnTo>
                  <a:lnTo>
                    <a:pt x="11546" y="4913"/>
                  </a:lnTo>
                  <a:lnTo>
                    <a:pt x="11300" y="4790"/>
                  </a:lnTo>
                  <a:lnTo>
                    <a:pt x="11300" y="4575"/>
                  </a:lnTo>
                  <a:lnTo>
                    <a:pt x="11515" y="4514"/>
                  </a:lnTo>
                  <a:lnTo>
                    <a:pt x="11730" y="4330"/>
                  </a:lnTo>
                  <a:lnTo>
                    <a:pt x="11884" y="4360"/>
                  </a:lnTo>
                  <a:lnTo>
                    <a:pt x="12160" y="4084"/>
                  </a:lnTo>
                  <a:lnTo>
                    <a:pt x="12344" y="4268"/>
                  </a:lnTo>
                  <a:lnTo>
                    <a:pt x="12406" y="4391"/>
                  </a:lnTo>
                  <a:lnTo>
                    <a:pt x="12805" y="4330"/>
                  </a:lnTo>
                  <a:lnTo>
                    <a:pt x="13081" y="4330"/>
                  </a:lnTo>
                  <a:lnTo>
                    <a:pt x="13327" y="4084"/>
                  </a:lnTo>
                  <a:lnTo>
                    <a:pt x="13296" y="3900"/>
                  </a:lnTo>
                  <a:lnTo>
                    <a:pt x="12866" y="3593"/>
                  </a:lnTo>
                  <a:lnTo>
                    <a:pt x="12774" y="3562"/>
                  </a:lnTo>
                  <a:lnTo>
                    <a:pt x="12743" y="3808"/>
                  </a:lnTo>
                  <a:lnTo>
                    <a:pt x="12621" y="3961"/>
                  </a:lnTo>
                  <a:lnTo>
                    <a:pt x="12467" y="3900"/>
                  </a:lnTo>
                  <a:lnTo>
                    <a:pt x="12314" y="3777"/>
                  </a:lnTo>
                  <a:lnTo>
                    <a:pt x="11945" y="3654"/>
                  </a:lnTo>
                  <a:lnTo>
                    <a:pt x="11792" y="3562"/>
                  </a:lnTo>
                  <a:lnTo>
                    <a:pt x="11914" y="3347"/>
                  </a:lnTo>
                  <a:lnTo>
                    <a:pt x="12160" y="2948"/>
                  </a:lnTo>
                  <a:lnTo>
                    <a:pt x="12160" y="2764"/>
                  </a:lnTo>
                  <a:lnTo>
                    <a:pt x="12037" y="2764"/>
                  </a:lnTo>
                  <a:lnTo>
                    <a:pt x="11853" y="2979"/>
                  </a:lnTo>
                  <a:lnTo>
                    <a:pt x="11699" y="3040"/>
                  </a:lnTo>
                  <a:lnTo>
                    <a:pt x="11392" y="3409"/>
                  </a:lnTo>
                  <a:lnTo>
                    <a:pt x="11270" y="3654"/>
                  </a:lnTo>
                  <a:lnTo>
                    <a:pt x="11177" y="3746"/>
                  </a:lnTo>
                  <a:lnTo>
                    <a:pt x="11024" y="4053"/>
                  </a:lnTo>
                  <a:lnTo>
                    <a:pt x="10686" y="4391"/>
                  </a:lnTo>
                  <a:lnTo>
                    <a:pt x="10594" y="4330"/>
                  </a:lnTo>
                  <a:lnTo>
                    <a:pt x="10226" y="4115"/>
                  </a:lnTo>
                  <a:lnTo>
                    <a:pt x="9949" y="4084"/>
                  </a:lnTo>
                  <a:lnTo>
                    <a:pt x="9704" y="4145"/>
                  </a:lnTo>
                  <a:lnTo>
                    <a:pt x="9335" y="4330"/>
                  </a:lnTo>
                  <a:lnTo>
                    <a:pt x="9151" y="4330"/>
                  </a:lnTo>
                  <a:lnTo>
                    <a:pt x="8813" y="3378"/>
                  </a:lnTo>
                  <a:lnTo>
                    <a:pt x="8230" y="3286"/>
                  </a:lnTo>
                  <a:lnTo>
                    <a:pt x="8199" y="2119"/>
                  </a:lnTo>
                  <a:lnTo>
                    <a:pt x="7923" y="2211"/>
                  </a:lnTo>
                  <a:lnTo>
                    <a:pt x="7708" y="1720"/>
                  </a:lnTo>
                  <a:lnTo>
                    <a:pt x="7278" y="1413"/>
                  </a:lnTo>
                  <a:lnTo>
                    <a:pt x="5927" y="1413"/>
                  </a:lnTo>
                  <a:lnTo>
                    <a:pt x="4698" y="1535"/>
                  </a:lnTo>
                  <a:lnTo>
                    <a:pt x="3992" y="1106"/>
                  </a:lnTo>
                  <a:lnTo>
                    <a:pt x="3501" y="921"/>
                  </a:lnTo>
                  <a:lnTo>
                    <a:pt x="2181" y="0"/>
                  </a:lnTo>
                  <a:lnTo>
                    <a:pt x="0" y="399"/>
                  </a:lnTo>
                  <a:lnTo>
                    <a:pt x="676" y="4360"/>
                  </a:lnTo>
                  <a:lnTo>
                    <a:pt x="1044" y="4299"/>
                  </a:lnTo>
                  <a:lnTo>
                    <a:pt x="1382" y="4360"/>
                  </a:lnTo>
                  <a:lnTo>
                    <a:pt x="1474" y="4176"/>
                  </a:lnTo>
                  <a:lnTo>
                    <a:pt x="1321" y="4053"/>
                  </a:lnTo>
                  <a:lnTo>
                    <a:pt x="1259" y="3746"/>
                  </a:lnTo>
                  <a:lnTo>
                    <a:pt x="1444" y="3378"/>
                  </a:lnTo>
                  <a:lnTo>
                    <a:pt x="1689" y="3347"/>
                  </a:lnTo>
                  <a:lnTo>
                    <a:pt x="1843" y="3163"/>
                  </a:lnTo>
                  <a:lnTo>
                    <a:pt x="2027" y="3040"/>
                  </a:lnTo>
                  <a:lnTo>
                    <a:pt x="2242" y="3163"/>
                  </a:lnTo>
                  <a:lnTo>
                    <a:pt x="2334" y="3101"/>
                  </a:lnTo>
                  <a:lnTo>
                    <a:pt x="2181" y="2887"/>
                  </a:lnTo>
                  <a:lnTo>
                    <a:pt x="2549" y="2917"/>
                  </a:lnTo>
                  <a:lnTo>
                    <a:pt x="3132" y="3194"/>
                  </a:lnTo>
                  <a:lnTo>
                    <a:pt x="3593" y="3501"/>
                  </a:lnTo>
                  <a:lnTo>
                    <a:pt x="3654" y="3685"/>
                  </a:lnTo>
                  <a:lnTo>
                    <a:pt x="4269" y="4023"/>
                  </a:lnTo>
                  <a:lnTo>
                    <a:pt x="4760" y="4268"/>
                  </a:lnTo>
                  <a:lnTo>
                    <a:pt x="4913" y="4176"/>
                  </a:lnTo>
                  <a:lnTo>
                    <a:pt x="5067" y="4207"/>
                  </a:lnTo>
                  <a:lnTo>
                    <a:pt x="5405" y="4453"/>
                  </a:lnTo>
                  <a:lnTo>
                    <a:pt x="5558" y="4944"/>
                  </a:lnTo>
                  <a:lnTo>
                    <a:pt x="5712" y="5067"/>
                  </a:lnTo>
                  <a:lnTo>
                    <a:pt x="5773" y="5282"/>
                  </a:lnTo>
                  <a:lnTo>
                    <a:pt x="5957" y="5619"/>
                  </a:lnTo>
                  <a:lnTo>
                    <a:pt x="6264" y="5773"/>
                  </a:lnTo>
                  <a:lnTo>
                    <a:pt x="6817" y="6111"/>
                  </a:lnTo>
                  <a:lnTo>
                    <a:pt x="7370" y="6510"/>
                  </a:lnTo>
                  <a:lnTo>
                    <a:pt x="7984" y="6786"/>
                  </a:lnTo>
                  <a:lnTo>
                    <a:pt x="8537" y="7155"/>
                  </a:lnTo>
                  <a:lnTo>
                    <a:pt x="8967" y="7247"/>
                  </a:lnTo>
                  <a:lnTo>
                    <a:pt x="9059" y="7339"/>
                  </a:lnTo>
                  <a:lnTo>
                    <a:pt x="9212" y="7308"/>
                  </a:lnTo>
                  <a:lnTo>
                    <a:pt x="9519" y="7523"/>
                  </a:lnTo>
                  <a:lnTo>
                    <a:pt x="9489" y="7738"/>
                  </a:lnTo>
                  <a:lnTo>
                    <a:pt x="9550" y="8106"/>
                  </a:lnTo>
                  <a:lnTo>
                    <a:pt x="9796" y="8045"/>
                  </a:lnTo>
                  <a:lnTo>
                    <a:pt x="9949" y="8137"/>
                  </a:lnTo>
                  <a:lnTo>
                    <a:pt x="10072" y="8291"/>
                  </a:lnTo>
                  <a:lnTo>
                    <a:pt x="10164" y="8291"/>
                  </a:lnTo>
                  <a:lnTo>
                    <a:pt x="10318" y="8168"/>
                  </a:lnTo>
                  <a:lnTo>
                    <a:pt x="10471" y="8168"/>
                  </a:lnTo>
                  <a:close/>
                </a:path>
              </a:pathLst>
            </a:custGeom>
            <a:solidFill>
              <a:srgbClr val="D8D8D8"/>
            </a:solidFill>
            <a:ln cap="flat" cmpd="sng" w="9525">
              <a:solidFill>
                <a:srgbClr val="CCCCCC"/>
              </a:solidFill>
              <a:prstDash val="solid"/>
              <a:round/>
              <a:headEnd len="sm" w="sm" type="none"/>
              <a:tailEnd len="sm" w="sm" type="none"/>
            </a:ln>
          </p:spPr>
        </p:sp>
        <p:sp>
          <p:nvSpPr>
            <p:cNvPr id="451" name="Google Shape;451;p40"/>
            <p:cNvSpPr/>
            <p:nvPr/>
          </p:nvSpPr>
          <p:spPr>
            <a:xfrm>
              <a:off x="6321600" y="2455560"/>
              <a:ext cx="227170" cy="142554"/>
            </a:xfrm>
            <a:custGeom>
              <a:rect b="b" l="l" r="r" t="t"/>
              <a:pathLst>
                <a:path extrusionOk="0" h="7493" w="11914">
                  <a:moveTo>
                    <a:pt x="11914" y="5220"/>
                  </a:moveTo>
                  <a:lnTo>
                    <a:pt x="11853" y="4852"/>
                  </a:lnTo>
                  <a:lnTo>
                    <a:pt x="11883" y="4637"/>
                  </a:lnTo>
                  <a:lnTo>
                    <a:pt x="11576" y="4422"/>
                  </a:lnTo>
                  <a:lnTo>
                    <a:pt x="11423" y="4453"/>
                  </a:lnTo>
                  <a:lnTo>
                    <a:pt x="11331" y="4361"/>
                  </a:lnTo>
                  <a:lnTo>
                    <a:pt x="10901" y="4269"/>
                  </a:lnTo>
                  <a:lnTo>
                    <a:pt x="10348" y="3900"/>
                  </a:lnTo>
                  <a:lnTo>
                    <a:pt x="9734" y="3624"/>
                  </a:lnTo>
                  <a:lnTo>
                    <a:pt x="9181" y="3225"/>
                  </a:lnTo>
                  <a:lnTo>
                    <a:pt x="8628" y="2887"/>
                  </a:lnTo>
                  <a:lnTo>
                    <a:pt x="8321" y="2733"/>
                  </a:lnTo>
                  <a:lnTo>
                    <a:pt x="8137" y="2396"/>
                  </a:lnTo>
                  <a:lnTo>
                    <a:pt x="8076" y="2181"/>
                  </a:lnTo>
                  <a:lnTo>
                    <a:pt x="7922" y="2058"/>
                  </a:lnTo>
                  <a:lnTo>
                    <a:pt x="7769" y="1567"/>
                  </a:lnTo>
                  <a:lnTo>
                    <a:pt x="7431" y="1321"/>
                  </a:lnTo>
                  <a:lnTo>
                    <a:pt x="7277" y="1290"/>
                  </a:lnTo>
                  <a:lnTo>
                    <a:pt x="7124" y="1382"/>
                  </a:lnTo>
                  <a:lnTo>
                    <a:pt x="6633" y="1137"/>
                  </a:lnTo>
                  <a:lnTo>
                    <a:pt x="6018" y="799"/>
                  </a:lnTo>
                  <a:lnTo>
                    <a:pt x="5957" y="615"/>
                  </a:lnTo>
                  <a:lnTo>
                    <a:pt x="5496" y="308"/>
                  </a:lnTo>
                  <a:lnTo>
                    <a:pt x="4913" y="31"/>
                  </a:lnTo>
                  <a:lnTo>
                    <a:pt x="4545" y="1"/>
                  </a:lnTo>
                  <a:lnTo>
                    <a:pt x="4698" y="215"/>
                  </a:lnTo>
                  <a:lnTo>
                    <a:pt x="4606" y="277"/>
                  </a:lnTo>
                  <a:lnTo>
                    <a:pt x="4391" y="154"/>
                  </a:lnTo>
                  <a:lnTo>
                    <a:pt x="4207" y="277"/>
                  </a:lnTo>
                  <a:lnTo>
                    <a:pt x="4053" y="461"/>
                  </a:lnTo>
                  <a:lnTo>
                    <a:pt x="3808" y="492"/>
                  </a:lnTo>
                  <a:lnTo>
                    <a:pt x="3623" y="860"/>
                  </a:lnTo>
                  <a:lnTo>
                    <a:pt x="3685" y="1167"/>
                  </a:lnTo>
                  <a:lnTo>
                    <a:pt x="3838" y="1290"/>
                  </a:lnTo>
                  <a:lnTo>
                    <a:pt x="3746" y="1474"/>
                  </a:lnTo>
                  <a:lnTo>
                    <a:pt x="3408" y="1413"/>
                  </a:lnTo>
                  <a:lnTo>
                    <a:pt x="2917" y="1474"/>
                  </a:lnTo>
                  <a:lnTo>
                    <a:pt x="2579" y="1536"/>
                  </a:lnTo>
                  <a:lnTo>
                    <a:pt x="2027" y="922"/>
                  </a:lnTo>
                  <a:lnTo>
                    <a:pt x="1443" y="584"/>
                  </a:lnTo>
                  <a:lnTo>
                    <a:pt x="921" y="523"/>
                  </a:lnTo>
                  <a:lnTo>
                    <a:pt x="522" y="645"/>
                  </a:lnTo>
                  <a:lnTo>
                    <a:pt x="0" y="1106"/>
                  </a:lnTo>
                  <a:lnTo>
                    <a:pt x="0" y="1167"/>
                  </a:lnTo>
                  <a:lnTo>
                    <a:pt x="123" y="1321"/>
                  </a:lnTo>
                  <a:lnTo>
                    <a:pt x="184" y="1413"/>
                  </a:lnTo>
                  <a:lnTo>
                    <a:pt x="338" y="1536"/>
                  </a:lnTo>
                  <a:lnTo>
                    <a:pt x="369" y="1689"/>
                  </a:lnTo>
                  <a:lnTo>
                    <a:pt x="553" y="1966"/>
                  </a:lnTo>
                  <a:lnTo>
                    <a:pt x="522" y="2211"/>
                  </a:lnTo>
                  <a:lnTo>
                    <a:pt x="399" y="2365"/>
                  </a:lnTo>
                  <a:lnTo>
                    <a:pt x="461" y="2795"/>
                  </a:lnTo>
                  <a:lnTo>
                    <a:pt x="553" y="2918"/>
                  </a:lnTo>
                  <a:lnTo>
                    <a:pt x="583" y="3040"/>
                  </a:lnTo>
                  <a:lnTo>
                    <a:pt x="860" y="3317"/>
                  </a:lnTo>
                  <a:lnTo>
                    <a:pt x="860" y="3194"/>
                  </a:lnTo>
                  <a:lnTo>
                    <a:pt x="768" y="3102"/>
                  </a:lnTo>
                  <a:lnTo>
                    <a:pt x="798" y="3040"/>
                  </a:lnTo>
                  <a:lnTo>
                    <a:pt x="1044" y="3071"/>
                  </a:lnTo>
                  <a:lnTo>
                    <a:pt x="1167" y="3010"/>
                  </a:lnTo>
                  <a:lnTo>
                    <a:pt x="1228" y="3071"/>
                  </a:lnTo>
                  <a:lnTo>
                    <a:pt x="1198" y="3225"/>
                  </a:lnTo>
                  <a:lnTo>
                    <a:pt x="1228" y="3409"/>
                  </a:lnTo>
                  <a:lnTo>
                    <a:pt x="1351" y="3378"/>
                  </a:lnTo>
                  <a:lnTo>
                    <a:pt x="1443" y="3501"/>
                  </a:lnTo>
                  <a:lnTo>
                    <a:pt x="1413" y="3562"/>
                  </a:lnTo>
                  <a:lnTo>
                    <a:pt x="1259" y="3532"/>
                  </a:lnTo>
                  <a:lnTo>
                    <a:pt x="1167" y="3562"/>
                  </a:lnTo>
                  <a:lnTo>
                    <a:pt x="1105" y="3501"/>
                  </a:lnTo>
                  <a:lnTo>
                    <a:pt x="952" y="3624"/>
                  </a:lnTo>
                  <a:lnTo>
                    <a:pt x="952" y="3777"/>
                  </a:lnTo>
                  <a:lnTo>
                    <a:pt x="1044" y="3900"/>
                  </a:lnTo>
                  <a:lnTo>
                    <a:pt x="1013" y="3716"/>
                  </a:lnTo>
                  <a:lnTo>
                    <a:pt x="1136" y="3685"/>
                  </a:lnTo>
                  <a:lnTo>
                    <a:pt x="1198" y="3747"/>
                  </a:lnTo>
                  <a:lnTo>
                    <a:pt x="1320" y="3747"/>
                  </a:lnTo>
                  <a:lnTo>
                    <a:pt x="1413" y="3900"/>
                  </a:lnTo>
                  <a:lnTo>
                    <a:pt x="1627" y="4023"/>
                  </a:lnTo>
                  <a:lnTo>
                    <a:pt x="1689" y="4207"/>
                  </a:lnTo>
                  <a:lnTo>
                    <a:pt x="1689" y="4422"/>
                  </a:lnTo>
                  <a:lnTo>
                    <a:pt x="1689" y="4576"/>
                  </a:lnTo>
                  <a:lnTo>
                    <a:pt x="1689" y="4975"/>
                  </a:lnTo>
                  <a:lnTo>
                    <a:pt x="1781" y="5282"/>
                  </a:lnTo>
                  <a:lnTo>
                    <a:pt x="1904" y="5681"/>
                  </a:lnTo>
                  <a:lnTo>
                    <a:pt x="2088" y="5589"/>
                  </a:lnTo>
                  <a:lnTo>
                    <a:pt x="2487" y="5558"/>
                  </a:lnTo>
                  <a:lnTo>
                    <a:pt x="2579" y="5343"/>
                  </a:lnTo>
                  <a:lnTo>
                    <a:pt x="2671" y="5220"/>
                  </a:lnTo>
                  <a:lnTo>
                    <a:pt x="2825" y="5190"/>
                  </a:lnTo>
                  <a:lnTo>
                    <a:pt x="3163" y="4913"/>
                  </a:lnTo>
                  <a:lnTo>
                    <a:pt x="3501" y="4852"/>
                  </a:lnTo>
                  <a:lnTo>
                    <a:pt x="3808" y="4913"/>
                  </a:lnTo>
                  <a:lnTo>
                    <a:pt x="3869" y="4699"/>
                  </a:lnTo>
                  <a:lnTo>
                    <a:pt x="4053" y="4668"/>
                  </a:lnTo>
                  <a:lnTo>
                    <a:pt x="4207" y="4729"/>
                  </a:lnTo>
                  <a:lnTo>
                    <a:pt x="4391" y="4729"/>
                  </a:lnTo>
                  <a:lnTo>
                    <a:pt x="4698" y="4975"/>
                  </a:lnTo>
                  <a:lnTo>
                    <a:pt x="4944" y="5036"/>
                  </a:lnTo>
                  <a:lnTo>
                    <a:pt x="5435" y="5343"/>
                  </a:lnTo>
                  <a:lnTo>
                    <a:pt x="5558" y="5343"/>
                  </a:lnTo>
                  <a:lnTo>
                    <a:pt x="5681" y="5251"/>
                  </a:lnTo>
                  <a:lnTo>
                    <a:pt x="6018" y="5374"/>
                  </a:lnTo>
                  <a:lnTo>
                    <a:pt x="6203" y="5405"/>
                  </a:lnTo>
                  <a:lnTo>
                    <a:pt x="6233" y="5650"/>
                  </a:lnTo>
                  <a:lnTo>
                    <a:pt x="6326" y="5712"/>
                  </a:lnTo>
                  <a:lnTo>
                    <a:pt x="6479" y="5681"/>
                  </a:lnTo>
                  <a:lnTo>
                    <a:pt x="6786" y="5742"/>
                  </a:lnTo>
                  <a:lnTo>
                    <a:pt x="7124" y="6203"/>
                  </a:lnTo>
                  <a:lnTo>
                    <a:pt x="7492" y="6234"/>
                  </a:lnTo>
                  <a:lnTo>
                    <a:pt x="7707" y="6326"/>
                  </a:lnTo>
                  <a:lnTo>
                    <a:pt x="7830" y="6572"/>
                  </a:lnTo>
                  <a:lnTo>
                    <a:pt x="7769" y="6694"/>
                  </a:lnTo>
                  <a:lnTo>
                    <a:pt x="7861" y="6879"/>
                  </a:lnTo>
                  <a:lnTo>
                    <a:pt x="7830" y="7001"/>
                  </a:lnTo>
                  <a:lnTo>
                    <a:pt x="7922" y="7155"/>
                  </a:lnTo>
                  <a:lnTo>
                    <a:pt x="7984" y="7124"/>
                  </a:lnTo>
                  <a:lnTo>
                    <a:pt x="8168" y="7155"/>
                  </a:lnTo>
                  <a:lnTo>
                    <a:pt x="8321" y="7247"/>
                  </a:lnTo>
                  <a:lnTo>
                    <a:pt x="8444" y="7247"/>
                  </a:lnTo>
                  <a:lnTo>
                    <a:pt x="8536" y="7155"/>
                  </a:lnTo>
                  <a:lnTo>
                    <a:pt x="8690" y="7155"/>
                  </a:lnTo>
                  <a:lnTo>
                    <a:pt x="8874" y="7308"/>
                  </a:lnTo>
                  <a:lnTo>
                    <a:pt x="8936" y="7431"/>
                  </a:lnTo>
                  <a:lnTo>
                    <a:pt x="8997" y="7493"/>
                  </a:lnTo>
                  <a:lnTo>
                    <a:pt x="9089" y="7401"/>
                  </a:lnTo>
                  <a:lnTo>
                    <a:pt x="9335" y="7370"/>
                  </a:lnTo>
                  <a:lnTo>
                    <a:pt x="9427" y="7216"/>
                  </a:lnTo>
                  <a:lnTo>
                    <a:pt x="9458" y="7124"/>
                  </a:lnTo>
                  <a:lnTo>
                    <a:pt x="9580" y="7032"/>
                  </a:lnTo>
                  <a:lnTo>
                    <a:pt x="9519" y="6909"/>
                  </a:lnTo>
                  <a:lnTo>
                    <a:pt x="9795" y="6756"/>
                  </a:lnTo>
                  <a:lnTo>
                    <a:pt x="10102" y="6694"/>
                  </a:lnTo>
                  <a:lnTo>
                    <a:pt x="10133" y="6633"/>
                  </a:lnTo>
                  <a:lnTo>
                    <a:pt x="10256" y="6510"/>
                  </a:lnTo>
                  <a:lnTo>
                    <a:pt x="10379" y="6479"/>
                  </a:lnTo>
                  <a:lnTo>
                    <a:pt x="10440" y="6264"/>
                  </a:lnTo>
                  <a:lnTo>
                    <a:pt x="10440" y="6050"/>
                  </a:lnTo>
                  <a:lnTo>
                    <a:pt x="10655" y="5865"/>
                  </a:lnTo>
                  <a:lnTo>
                    <a:pt x="10655" y="5681"/>
                  </a:lnTo>
                  <a:lnTo>
                    <a:pt x="10563" y="5620"/>
                  </a:lnTo>
                  <a:lnTo>
                    <a:pt x="10563" y="5528"/>
                  </a:lnTo>
                  <a:lnTo>
                    <a:pt x="10655" y="5497"/>
                  </a:lnTo>
                  <a:lnTo>
                    <a:pt x="10747" y="5405"/>
                  </a:lnTo>
                  <a:lnTo>
                    <a:pt x="10962" y="5374"/>
                  </a:lnTo>
                  <a:lnTo>
                    <a:pt x="11024" y="5374"/>
                  </a:lnTo>
                  <a:lnTo>
                    <a:pt x="11269" y="5190"/>
                  </a:lnTo>
                  <a:lnTo>
                    <a:pt x="11484" y="5128"/>
                  </a:lnTo>
                  <a:lnTo>
                    <a:pt x="11638" y="5220"/>
                  </a:lnTo>
                  <a:lnTo>
                    <a:pt x="11822" y="5190"/>
                  </a:lnTo>
                  <a:lnTo>
                    <a:pt x="11883" y="5251"/>
                  </a:lnTo>
                  <a:close/>
                </a:path>
              </a:pathLst>
            </a:custGeom>
            <a:solidFill>
              <a:srgbClr val="D8D8D8"/>
            </a:solidFill>
            <a:ln cap="flat" cmpd="sng" w="9525">
              <a:solidFill>
                <a:srgbClr val="CCCCCC"/>
              </a:solidFill>
              <a:prstDash val="solid"/>
              <a:round/>
              <a:headEnd len="sm" w="sm" type="none"/>
              <a:tailEnd len="sm" w="sm" type="none"/>
            </a:ln>
          </p:spPr>
        </p:sp>
        <p:sp>
          <p:nvSpPr>
            <p:cNvPr id="452" name="Google Shape;452;p40"/>
            <p:cNvSpPr/>
            <p:nvPr/>
          </p:nvSpPr>
          <p:spPr>
            <a:xfrm>
              <a:off x="8334360" y="3473280"/>
              <a:ext cx="47160" cy="39602"/>
            </a:xfrm>
            <a:custGeom>
              <a:rect b="b" l="l" r="r" t="t"/>
              <a:pathLst>
                <a:path extrusionOk="0" h="2089" w="2488">
                  <a:moveTo>
                    <a:pt x="1106" y="707"/>
                  </a:moveTo>
                  <a:lnTo>
                    <a:pt x="1228" y="461"/>
                  </a:lnTo>
                  <a:lnTo>
                    <a:pt x="1443" y="461"/>
                  </a:lnTo>
                  <a:lnTo>
                    <a:pt x="1658" y="338"/>
                  </a:lnTo>
                  <a:lnTo>
                    <a:pt x="1843" y="430"/>
                  </a:lnTo>
                  <a:lnTo>
                    <a:pt x="2027" y="215"/>
                  </a:lnTo>
                  <a:lnTo>
                    <a:pt x="2211" y="215"/>
                  </a:lnTo>
                  <a:lnTo>
                    <a:pt x="2487" y="1"/>
                  </a:lnTo>
                  <a:lnTo>
                    <a:pt x="2487" y="93"/>
                  </a:lnTo>
                  <a:lnTo>
                    <a:pt x="2334" y="246"/>
                  </a:lnTo>
                  <a:lnTo>
                    <a:pt x="2334" y="400"/>
                  </a:lnTo>
                  <a:lnTo>
                    <a:pt x="2088" y="645"/>
                  </a:lnTo>
                  <a:lnTo>
                    <a:pt x="2211" y="645"/>
                  </a:lnTo>
                  <a:lnTo>
                    <a:pt x="2365" y="492"/>
                  </a:lnTo>
                  <a:lnTo>
                    <a:pt x="2426" y="584"/>
                  </a:lnTo>
                  <a:lnTo>
                    <a:pt x="2303" y="768"/>
                  </a:lnTo>
                  <a:lnTo>
                    <a:pt x="1904" y="830"/>
                  </a:lnTo>
                  <a:lnTo>
                    <a:pt x="1904" y="707"/>
                  </a:lnTo>
                  <a:lnTo>
                    <a:pt x="1720" y="707"/>
                  </a:lnTo>
                  <a:lnTo>
                    <a:pt x="1658" y="799"/>
                  </a:lnTo>
                  <a:lnTo>
                    <a:pt x="1443" y="768"/>
                  </a:lnTo>
                  <a:lnTo>
                    <a:pt x="1351" y="922"/>
                  </a:lnTo>
                  <a:lnTo>
                    <a:pt x="1136" y="737"/>
                  </a:lnTo>
                  <a:close/>
                  <a:moveTo>
                    <a:pt x="184" y="1474"/>
                  </a:moveTo>
                  <a:lnTo>
                    <a:pt x="491" y="1229"/>
                  </a:lnTo>
                  <a:lnTo>
                    <a:pt x="829" y="1167"/>
                  </a:lnTo>
                  <a:lnTo>
                    <a:pt x="1136" y="1444"/>
                  </a:lnTo>
                  <a:lnTo>
                    <a:pt x="1228" y="1904"/>
                  </a:lnTo>
                  <a:lnTo>
                    <a:pt x="983" y="2058"/>
                  </a:lnTo>
                  <a:lnTo>
                    <a:pt x="768" y="1996"/>
                  </a:lnTo>
                  <a:lnTo>
                    <a:pt x="645" y="2089"/>
                  </a:lnTo>
                  <a:lnTo>
                    <a:pt x="277" y="2058"/>
                  </a:lnTo>
                  <a:lnTo>
                    <a:pt x="0" y="1904"/>
                  </a:lnTo>
                  <a:lnTo>
                    <a:pt x="0" y="1720"/>
                  </a:lnTo>
                  <a:lnTo>
                    <a:pt x="154" y="1659"/>
                  </a:lnTo>
                  <a:close/>
                </a:path>
              </a:pathLst>
            </a:custGeom>
            <a:solidFill>
              <a:srgbClr val="D8D8D8"/>
            </a:solidFill>
            <a:ln cap="flat" cmpd="sng" w="9525">
              <a:solidFill>
                <a:srgbClr val="CCCCCC"/>
              </a:solidFill>
              <a:prstDash val="solid"/>
              <a:round/>
              <a:headEnd len="sm" w="sm" type="none"/>
              <a:tailEnd len="sm" w="sm" type="none"/>
            </a:ln>
          </p:spPr>
        </p:sp>
        <p:sp>
          <p:nvSpPr>
            <p:cNvPr id="453" name="Google Shape;453;p40"/>
            <p:cNvSpPr/>
            <p:nvPr/>
          </p:nvSpPr>
          <p:spPr>
            <a:xfrm>
              <a:off x="8170920" y="3444120"/>
              <a:ext cx="35278" cy="92875"/>
            </a:xfrm>
            <a:custGeom>
              <a:rect b="b" l="l" r="r" t="t"/>
              <a:pathLst>
                <a:path extrusionOk="0" h="4883" w="1874">
                  <a:moveTo>
                    <a:pt x="1812" y="4637"/>
                  </a:moveTo>
                  <a:lnTo>
                    <a:pt x="1873" y="4760"/>
                  </a:lnTo>
                  <a:lnTo>
                    <a:pt x="1843" y="4882"/>
                  </a:lnTo>
                  <a:lnTo>
                    <a:pt x="1781" y="4760"/>
                  </a:lnTo>
                  <a:lnTo>
                    <a:pt x="1781" y="4637"/>
                  </a:lnTo>
                  <a:close/>
                  <a:moveTo>
                    <a:pt x="1689" y="3869"/>
                  </a:moveTo>
                  <a:lnTo>
                    <a:pt x="1781" y="3992"/>
                  </a:lnTo>
                  <a:lnTo>
                    <a:pt x="1781" y="4238"/>
                  </a:lnTo>
                  <a:lnTo>
                    <a:pt x="1628" y="4115"/>
                  </a:lnTo>
                  <a:lnTo>
                    <a:pt x="1628" y="3931"/>
                  </a:lnTo>
                  <a:close/>
                  <a:moveTo>
                    <a:pt x="1106" y="2856"/>
                  </a:moveTo>
                  <a:lnTo>
                    <a:pt x="1290" y="2764"/>
                  </a:lnTo>
                  <a:lnTo>
                    <a:pt x="1413" y="2887"/>
                  </a:lnTo>
                  <a:lnTo>
                    <a:pt x="1413" y="3040"/>
                  </a:lnTo>
                  <a:lnTo>
                    <a:pt x="1259" y="3102"/>
                  </a:lnTo>
                  <a:lnTo>
                    <a:pt x="1106" y="2979"/>
                  </a:lnTo>
                  <a:lnTo>
                    <a:pt x="1106" y="2856"/>
                  </a:lnTo>
                  <a:close/>
                  <a:moveTo>
                    <a:pt x="1321" y="215"/>
                  </a:moveTo>
                  <a:lnTo>
                    <a:pt x="1413" y="492"/>
                  </a:lnTo>
                  <a:lnTo>
                    <a:pt x="1321" y="676"/>
                  </a:lnTo>
                  <a:lnTo>
                    <a:pt x="1351" y="492"/>
                  </a:lnTo>
                  <a:close/>
                  <a:moveTo>
                    <a:pt x="952" y="737"/>
                  </a:moveTo>
                  <a:lnTo>
                    <a:pt x="1044" y="768"/>
                  </a:lnTo>
                  <a:lnTo>
                    <a:pt x="1198" y="676"/>
                  </a:lnTo>
                  <a:lnTo>
                    <a:pt x="1198" y="584"/>
                  </a:lnTo>
                  <a:lnTo>
                    <a:pt x="1014" y="645"/>
                  </a:lnTo>
                  <a:close/>
                  <a:moveTo>
                    <a:pt x="1321" y="891"/>
                  </a:moveTo>
                  <a:lnTo>
                    <a:pt x="1382" y="952"/>
                  </a:lnTo>
                  <a:lnTo>
                    <a:pt x="1382" y="1106"/>
                  </a:lnTo>
                  <a:lnTo>
                    <a:pt x="1382" y="1259"/>
                  </a:lnTo>
                  <a:lnTo>
                    <a:pt x="1321" y="1259"/>
                  </a:lnTo>
                  <a:lnTo>
                    <a:pt x="1290" y="1075"/>
                  </a:lnTo>
                  <a:cubicBezTo>
                    <a:pt x="1290" y="1014"/>
                    <a:pt x="1290" y="952"/>
                    <a:pt x="1321" y="891"/>
                  </a:cubicBezTo>
                  <a:close/>
                  <a:moveTo>
                    <a:pt x="1167" y="2119"/>
                  </a:moveTo>
                  <a:lnTo>
                    <a:pt x="1259" y="1965"/>
                  </a:lnTo>
                  <a:lnTo>
                    <a:pt x="1413" y="2088"/>
                  </a:lnTo>
                  <a:lnTo>
                    <a:pt x="1413" y="2150"/>
                  </a:lnTo>
                  <a:lnTo>
                    <a:pt x="1228" y="2150"/>
                  </a:lnTo>
                  <a:lnTo>
                    <a:pt x="1167" y="2119"/>
                  </a:lnTo>
                  <a:close/>
                  <a:moveTo>
                    <a:pt x="1044" y="1628"/>
                  </a:moveTo>
                  <a:lnTo>
                    <a:pt x="1259" y="1474"/>
                  </a:lnTo>
                  <a:lnTo>
                    <a:pt x="1290" y="1597"/>
                  </a:lnTo>
                  <a:lnTo>
                    <a:pt x="1382" y="1628"/>
                  </a:lnTo>
                  <a:lnTo>
                    <a:pt x="1382" y="1750"/>
                  </a:lnTo>
                  <a:lnTo>
                    <a:pt x="1290" y="1750"/>
                  </a:lnTo>
                  <a:lnTo>
                    <a:pt x="1228" y="1812"/>
                  </a:lnTo>
                  <a:lnTo>
                    <a:pt x="1136" y="1812"/>
                  </a:lnTo>
                  <a:lnTo>
                    <a:pt x="1044" y="1720"/>
                  </a:lnTo>
                  <a:lnTo>
                    <a:pt x="1044" y="1658"/>
                  </a:lnTo>
                  <a:close/>
                  <a:moveTo>
                    <a:pt x="461" y="1259"/>
                  </a:moveTo>
                  <a:lnTo>
                    <a:pt x="614" y="1259"/>
                  </a:lnTo>
                  <a:lnTo>
                    <a:pt x="737" y="1351"/>
                  </a:lnTo>
                  <a:lnTo>
                    <a:pt x="737" y="1505"/>
                  </a:lnTo>
                  <a:lnTo>
                    <a:pt x="860" y="1720"/>
                  </a:lnTo>
                  <a:lnTo>
                    <a:pt x="921" y="1843"/>
                  </a:lnTo>
                  <a:lnTo>
                    <a:pt x="799" y="1873"/>
                  </a:lnTo>
                  <a:lnTo>
                    <a:pt x="584" y="1996"/>
                  </a:lnTo>
                  <a:lnTo>
                    <a:pt x="553" y="1873"/>
                  </a:lnTo>
                  <a:lnTo>
                    <a:pt x="584" y="1628"/>
                  </a:lnTo>
                  <a:lnTo>
                    <a:pt x="645" y="1505"/>
                  </a:lnTo>
                  <a:lnTo>
                    <a:pt x="553" y="1443"/>
                  </a:lnTo>
                  <a:lnTo>
                    <a:pt x="461" y="1443"/>
                  </a:lnTo>
                  <a:lnTo>
                    <a:pt x="430" y="1351"/>
                  </a:lnTo>
                  <a:lnTo>
                    <a:pt x="461" y="1259"/>
                  </a:lnTo>
                  <a:close/>
                  <a:moveTo>
                    <a:pt x="92" y="31"/>
                  </a:moveTo>
                  <a:lnTo>
                    <a:pt x="0" y="369"/>
                  </a:lnTo>
                  <a:lnTo>
                    <a:pt x="62" y="584"/>
                  </a:lnTo>
                  <a:lnTo>
                    <a:pt x="62" y="768"/>
                  </a:lnTo>
                  <a:lnTo>
                    <a:pt x="154" y="983"/>
                  </a:lnTo>
                  <a:lnTo>
                    <a:pt x="277" y="983"/>
                  </a:lnTo>
                  <a:lnTo>
                    <a:pt x="338" y="860"/>
                  </a:lnTo>
                  <a:lnTo>
                    <a:pt x="461" y="921"/>
                  </a:lnTo>
                  <a:lnTo>
                    <a:pt x="584" y="829"/>
                  </a:lnTo>
                  <a:lnTo>
                    <a:pt x="584" y="645"/>
                  </a:lnTo>
                  <a:lnTo>
                    <a:pt x="492" y="553"/>
                  </a:lnTo>
                  <a:lnTo>
                    <a:pt x="553" y="399"/>
                  </a:lnTo>
                  <a:lnTo>
                    <a:pt x="461" y="277"/>
                  </a:lnTo>
                  <a:lnTo>
                    <a:pt x="399" y="338"/>
                  </a:lnTo>
                  <a:lnTo>
                    <a:pt x="399" y="461"/>
                  </a:lnTo>
                  <a:lnTo>
                    <a:pt x="307" y="522"/>
                  </a:lnTo>
                  <a:lnTo>
                    <a:pt x="215" y="430"/>
                  </a:lnTo>
                  <a:lnTo>
                    <a:pt x="215" y="154"/>
                  </a:lnTo>
                  <a:cubicBezTo>
                    <a:pt x="215" y="154"/>
                    <a:pt x="62" y="0"/>
                    <a:pt x="62" y="0"/>
                  </a:cubicBezTo>
                  <a:close/>
                </a:path>
              </a:pathLst>
            </a:custGeom>
            <a:solidFill>
              <a:srgbClr val="D8D8D8"/>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0"/>
            <p:cNvSpPr/>
            <p:nvPr/>
          </p:nvSpPr>
          <p:spPr>
            <a:xfrm>
              <a:off x="8016120" y="3297960"/>
              <a:ext cx="152645" cy="92164"/>
            </a:xfrm>
            <a:custGeom>
              <a:rect b="b" l="l" r="r" t="t"/>
              <a:pathLst>
                <a:path extrusionOk="0" h="4852" w="8016">
                  <a:moveTo>
                    <a:pt x="7708" y="4054"/>
                  </a:moveTo>
                  <a:lnTo>
                    <a:pt x="7831" y="3962"/>
                  </a:lnTo>
                  <a:lnTo>
                    <a:pt x="7984" y="3962"/>
                  </a:lnTo>
                  <a:lnTo>
                    <a:pt x="8015" y="4023"/>
                  </a:lnTo>
                  <a:lnTo>
                    <a:pt x="7892" y="4146"/>
                  </a:lnTo>
                  <a:lnTo>
                    <a:pt x="7739" y="4115"/>
                  </a:lnTo>
                  <a:close/>
                  <a:moveTo>
                    <a:pt x="3041" y="4637"/>
                  </a:moveTo>
                  <a:lnTo>
                    <a:pt x="3194" y="4637"/>
                  </a:lnTo>
                  <a:lnTo>
                    <a:pt x="3348" y="4729"/>
                  </a:lnTo>
                  <a:lnTo>
                    <a:pt x="3501" y="4791"/>
                  </a:lnTo>
                  <a:lnTo>
                    <a:pt x="3378" y="4852"/>
                  </a:lnTo>
                  <a:lnTo>
                    <a:pt x="3256" y="4791"/>
                  </a:lnTo>
                  <a:lnTo>
                    <a:pt x="3102" y="4791"/>
                  </a:lnTo>
                  <a:lnTo>
                    <a:pt x="3041" y="4729"/>
                  </a:lnTo>
                  <a:lnTo>
                    <a:pt x="3041" y="4606"/>
                  </a:lnTo>
                  <a:close/>
                  <a:moveTo>
                    <a:pt x="4146" y="3532"/>
                  </a:moveTo>
                  <a:lnTo>
                    <a:pt x="4330" y="3532"/>
                  </a:lnTo>
                  <a:lnTo>
                    <a:pt x="4515" y="3716"/>
                  </a:lnTo>
                  <a:lnTo>
                    <a:pt x="4822" y="3777"/>
                  </a:lnTo>
                  <a:lnTo>
                    <a:pt x="4914" y="3931"/>
                  </a:lnTo>
                  <a:lnTo>
                    <a:pt x="4914" y="4023"/>
                  </a:lnTo>
                  <a:lnTo>
                    <a:pt x="4975" y="4084"/>
                  </a:lnTo>
                  <a:lnTo>
                    <a:pt x="4760" y="4084"/>
                  </a:lnTo>
                  <a:lnTo>
                    <a:pt x="4515" y="3992"/>
                  </a:lnTo>
                  <a:lnTo>
                    <a:pt x="4269" y="3777"/>
                  </a:lnTo>
                  <a:lnTo>
                    <a:pt x="4269" y="3654"/>
                  </a:lnTo>
                  <a:lnTo>
                    <a:pt x="4177" y="3532"/>
                  </a:lnTo>
                  <a:close/>
                  <a:moveTo>
                    <a:pt x="2979" y="2580"/>
                  </a:moveTo>
                  <a:lnTo>
                    <a:pt x="3133" y="2733"/>
                  </a:lnTo>
                  <a:lnTo>
                    <a:pt x="3317" y="2733"/>
                  </a:lnTo>
                  <a:lnTo>
                    <a:pt x="3563" y="2856"/>
                  </a:lnTo>
                  <a:lnTo>
                    <a:pt x="3686" y="2979"/>
                  </a:lnTo>
                  <a:lnTo>
                    <a:pt x="3778" y="2979"/>
                  </a:lnTo>
                  <a:lnTo>
                    <a:pt x="3808" y="3071"/>
                  </a:lnTo>
                  <a:lnTo>
                    <a:pt x="3747" y="3255"/>
                  </a:lnTo>
                  <a:lnTo>
                    <a:pt x="3593" y="3255"/>
                  </a:lnTo>
                  <a:lnTo>
                    <a:pt x="3440" y="3071"/>
                  </a:lnTo>
                  <a:lnTo>
                    <a:pt x="3256" y="3102"/>
                  </a:lnTo>
                  <a:lnTo>
                    <a:pt x="3041" y="3040"/>
                  </a:lnTo>
                  <a:lnTo>
                    <a:pt x="2856" y="2795"/>
                  </a:lnTo>
                  <a:lnTo>
                    <a:pt x="2887" y="2610"/>
                  </a:lnTo>
                  <a:lnTo>
                    <a:pt x="2979" y="2580"/>
                  </a:lnTo>
                  <a:close/>
                  <a:moveTo>
                    <a:pt x="3532" y="2396"/>
                  </a:moveTo>
                  <a:lnTo>
                    <a:pt x="3348" y="2396"/>
                  </a:lnTo>
                  <a:lnTo>
                    <a:pt x="3378" y="2488"/>
                  </a:lnTo>
                  <a:lnTo>
                    <a:pt x="3532" y="2518"/>
                  </a:lnTo>
                  <a:lnTo>
                    <a:pt x="3532" y="2396"/>
                  </a:lnTo>
                  <a:close/>
                  <a:moveTo>
                    <a:pt x="3624" y="1843"/>
                  </a:moveTo>
                  <a:lnTo>
                    <a:pt x="3624" y="1904"/>
                  </a:lnTo>
                  <a:lnTo>
                    <a:pt x="3747" y="1996"/>
                  </a:lnTo>
                  <a:lnTo>
                    <a:pt x="3716" y="2088"/>
                  </a:lnTo>
                  <a:lnTo>
                    <a:pt x="3808" y="2242"/>
                  </a:lnTo>
                  <a:lnTo>
                    <a:pt x="3870" y="2488"/>
                  </a:lnTo>
                  <a:lnTo>
                    <a:pt x="4177" y="2795"/>
                  </a:lnTo>
                  <a:lnTo>
                    <a:pt x="4330" y="2825"/>
                  </a:lnTo>
                  <a:lnTo>
                    <a:pt x="4361" y="2979"/>
                  </a:lnTo>
                  <a:lnTo>
                    <a:pt x="4484" y="3040"/>
                  </a:lnTo>
                  <a:lnTo>
                    <a:pt x="4515" y="2856"/>
                  </a:lnTo>
                  <a:lnTo>
                    <a:pt x="4361" y="2672"/>
                  </a:lnTo>
                  <a:lnTo>
                    <a:pt x="4208" y="2610"/>
                  </a:lnTo>
                  <a:lnTo>
                    <a:pt x="4146" y="2457"/>
                  </a:lnTo>
                  <a:lnTo>
                    <a:pt x="3931" y="2181"/>
                  </a:lnTo>
                  <a:lnTo>
                    <a:pt x="3962" y="2058"/>
                  </a:lnTo>
                  <a:lnTo>
                    <a:pt x="3808" y="1874"/>
                  </a:lnTo>
                  <a:lnTo>
                    <a:pt x="3624" y="1874"/>
                  </a:lnTo>
                  <a:close/>
                  <a:moveTo>
                    <a:pt x="1935" y="1106"/>
                  </a:moveTo>
                  <a:lnTo>
                    <a:pt x="2242" y="1137"/>
                  </a:lnTo>
                  <a:lnTo>
                    <a:pt x="2457" y="1321"/>
                  </a:lnTo>
                  <a:lnTo>
                    <a:pt x="2703" y="1444"/>
                  </a:lnTo>
                  <a:lnTo>
                    <a:pt x="3010" y="1751"/>
                  </a:lnTo>
                  <a:lnTo>
                    <a:pt x="2949" y="1843"/>
                  </a:lnTo>
                  <a:lnTo>
                    <a:pt x="3010" y="1935"/>
                  </a:lnTo>
                  <a:lnTo>
                    <a:pt x="2887" y="1874"/>
                  </a:lnTo>
                  <a:lnTo>
                    <a:pt x="2795" y="1966"/>
                  </a:lnTo>
                  <a:lnTo>
                    <a:pt x="2764" y="1843"/>
                  </a:lnTo>
                  <a:lnTo>
                    <a:pt x="2703" y="1751"/>
                  </a:lnTo>
                  <a:lnTo>
                    <a:pt x="2519" y="1628"/>
                  </a:lnTo>
                  <a:lnTo>
                    <a:pt x="2150" y="1259"/>
                  </a:lnTo>
                  <a:lnTo>
                    <a:pt x="1935" y="1106"/>
                  </a:lnTo>
                  <a:close/>
                  <a:moveTo>
                    <a:pt x="1444" y="1996"/>
                  </a:moveTo>
                  <a:lnTo>
                    <a:pt x="1628" y="2027"/>
                  </a:lnTo>
                  <a:lnTo>
                    <a:pt x="1598" y="2150"/>
                  </a:lnTo>
                  <a:lnTo>
                    <a:pt x="1505" y="2181"/>
                  </a:lnTo>
                  <a:lnTo>
                    <a:pt x="1444" y="2088"/>
                  </a:lnTo>
                  <a:lnTo>
                    <a:pt x="1444" y="1996"/>
                  </a:lnTo>
                  <a:close/>
                  <a:moveTo>
                    <a:pt x="922" y="1966"/>
                  </a:moveTo>
                  <a:lnTo>
                    <a:pt x="1014" y="1904"/>
                  </a:lnTo>
                  <a:lnTo>
                    <a:pt x="1076" y="1966"/>
                  </a:lnTo>
                  <a:lnTo>
                    <a:pt x="1045" y="1996"/>
                  </a:lnTo>
                  <a:close/>
                  <a:moveTo>
                    <a:pt x="953" y="1751"/>
                  </a:moveTo>
                  <a:lnTo>
                    <a:pt x="1076" y="1751"/>
                  </a:lnTo>
                  <a:lnTo>
                    <a:pt x="1168" y="1751"/>
                  </a:lnTo>
                  <a:lnTo>
                    <a:pt x="1229" y="1874"/>
                  </a:lnTo>
                  <a:lnTo>
                    <a:pt x="1321" y="1904"/>
                  </a:lnTo>
                  <a:lnTo>
                    <a:pt x="1413" y="1904"/>
                  </a:lnTo>
                  <a:lnTo>
                    <a:pt x="1413" y="1751"/>
                  </a:lnTo>
                  <a:lnTo>
                    <a:pt x="1352" y="1659"/>
                  </a:lnTo>
                  <a:lnTo>
                    <a:pt x="1229" y="1566"/>
                  </a:lnTo>
                  <a:lnTo>
                    <a:pt x="1198" y="1474"/>
                  </a:lnTo>
                  <a:lnTo>
                    <a:pt x="1106" y="1413"/>
                  </a:lnTo>
                  <a:lnTo>
                    <a:pt x="1014" y="1505"/>
                  </a:lnTo>
                  <a:lnTo>
                    <a:pt x="953" y="1689"/>
                  </a:lnTo>
                  <a:close/>
                  <a:moveTo>
                    <a:pt x="707" y="1413"/>
                  </a:moveTo>
                  <a:lnTo>
                    <a:pt x="799" y="1352"/>
                  </a:lnTo>
                  <a:lnTo>
                    <a:pt x="953" y="1474"/>
                  </a:lnTo>
                  <a:lnTo>
                    <a:pt x="953" y="1536"/>
                  </a:lnTo>
                  <a:lnTo>
                    <a:pt x="799" y="1536"/>
                  </a:lnTo>
                  <a:lnTo>
                    <a:pt x="738" y="1505"/>
                  </a:lnTo>
                  <a:lnTo>
                    <a:pt x="738" y="1413"/>
                  </a:lnTo>
                  <a:close/>
                  <a:moveTo>
                    <a:pt x="461" y="1137"/>
                  </a:moveTo>
                  <a:lnTo>
                    <a:pt x="646" y="1290"/>
                  </a:lnTo>
                  <a:lnTo>
                    <a:pt x="584" y="1382"/>
                  </a:lnTo>
                  <a:lnTo>
                    <a:pt x="492" y="1444"/>
                  </a:lnTo>
                  <a:lnTo>
                    <a:pt x="492" y="1382"/>
                  </a:lnTo>
                  <a:lnTo>
                    <a:pt x="431" y="1290"/>
                  </a:lnTo>
                  <a:lnTo>
                    <a:pt x="431" y="1137"/>
                  </a:lnTo>
                  <a:close/>
                  <a:moveTo>
                    <a:pt x="461" y="0"/>
                  </a:moveTo>
                  <a:lnTo>
                    <a:pt x="246" y="185"/>
                  </a:lnTo>
                  <a:lnTo>
                    <a:pt x="431" y="123"/>
                  </a:lnTo>
                  <a:close/>
                  <a:moveTo>
                    <a:pt x="431" y="246"/>
                  </a:moveTo>
                  <a:lnTo>
                    <a:pt x="339" y="338"/>
                  </a:lnTo>
                  <a:lnTo>
                    <a:pt x="492" y="553"/>
                  </a:lnTo>
                  <a:lnTo>
                    <a:pt x="738" y="737"/>
                  </a:lnTo>
                  <a:lnTo>
                    <a:pt x="922" y="891"/>
                  </a:lnTo>
                  <a:lnTo>
                    <a:pt x="1106" y="952"/>
                  </a:lnTo>
                  <a:lnTo>
                    <a:pt x="1290" y="952"/>
                  </a:lnTo>
                  <a:lnTo>
                    <a:pt x="1229" y="860"/>
                  </a:lnTo>
                  <a:lnTo>
                    <a:pt x="1076" y="707"/>
                  </a:lnTo>
                  <a:lnTo>
                    <a:pt x="953" y="645"/>
                  </a:lnTo>
                  <a:lnTo>
                    <a:pt x="953" y="522"/>
                  </a:lnTo>
                  <a:lnTo>
                    <a:pt x="799" y="461"/>
                  </a:lnTo>
                  <a:lnTo>
                    <a:pt x="554" y="400"/>
                  </a:lnTo>
                  <a:lnTo>
                    <a:pt x="554" y="277"/>
                  </a:lnTo>
                  <a:lnTo>
                    <a:pt x="461" y="246"/>
                  </a:lnTo>
                  <a:close/>
                  <a:moveTo>
                    <a:pt x="93" y="430"/>
                  </a:moveTo>
                  <a:lnTo>
                    <a:pt x="1" y="461"/>
                  </a:lnTo>
                  <a:lnTo>
                    <a:pt x="124" y="553"/>
                  </a:lnTo>
                  <a:close/>
                </a:path>
              </a:pathLst>
            </a:custGeom>
            <a:solidFill>
              <a:srgbClr val="D8D8D8"/>
            </a:solidFill>
            <a:ln cap="flat" cmpd="sng" w="9525">
              <a:solidFill>
                <a:srgbClr val="CCCCCC"/>
              </a:solidFill>
              <a:prstDash val="solid"/>
              <a:round/>
              <a:headEnd len="sm" w="sm" type="none"/>
              <a:tailEnd len="sm" w="sm" type="none"/>
            </a:ln>
          </p:spPr>
        </p:sp>
        <p:sp>
          <p:nvSpPr>
            <p:cNvPr id="455" name="Google Shape;455;p40"/>
            <p:cNvSpPr/>
            <p:nvPr/>
          </p:nvSpPr>
          <p:spPr>
            <a:xfrm>
              <a:off x="7775280" y="3214440"/>
              <a:ext cx="239394" cy="174235"/>
            </a:xfrm>
            <a:custGeom>
              <a:rect b="b" l="l" r="r" t="t"/>
              <a:pathLst>
                <a:path extrusionOk="0" h="9151" w="12560">
                  <a:moveTo>
                    <a:pt x="10748" y="8905"/>
                  </a:moveTo>
                  <a:lnTo>
                    <a:pt x="10840" y="8813"/>
                  </a:lnTo>
                  <a:lnTo>
                    <a:pt x="10993" y="8844"/>
                  </a:lnTo>
                  <a:lnTo>
                    <a:pt x="10963" y="8936"/>
                  </a:lnTo>
                  <a:lnTo>
                    <a:pt x="10809" y="8967"/>
                  </a:lnTo>
                  <a:lnTo>
                    <a:pt x="10748" y="8967"/>
                  </a:lnTo>
                  <a:lnTo>
                    <a:pt x="10748" y="8905"/>
                  </a:lnTo>
                  <a:close/>
                  <a:moveTo>
                    <a:pt x="10042" y="8905"/>
                  </a:moveTo>
                  <a:lnTo>
                    <a:pt x="10256" y="9089"/>
                  </a:lnTo>
                  <a:lnTo>
                    <a:pt x="10349" y="9089"/>
                  </a:lnTo>
                  <a:lnTo>
                    <a:pt x="10441" y="9151"/>
                  </a:lnTo>
                  <a:lnTo>
                    <a:pt x="10502" y="9120"/>
                  </a:lnTo>
                  <a:lnTo>
                    <a:pt x="10471" y="9028"/>
                  </a:lnTo>
                  <a:lnTo>
                    <a:pt x="10318" y="9028"/>
                  </a:lnTo>
                  <a:lnTo>
                    <a:pt x="10134" y="8875"/>
                  </a:lnTo>
                  <a:close/>
                  <a:moveTo>
                    <a:pt x="4852" y="707"/>
                  </a:moveTo>
                  <a:lnTo>
                    <a:pt x="4914" y="676"/>
                  </a:lnTo>
                  <a:lnTo>
                    <a:pt x="5036" y="676"/>
                  </a:lnTo>
                  <a:lnTo>
                    <a:pt x="5159" y="645"/>
                  </a:lnTo>
                  <a:lnTo>
                    <a:pt x="5282" y="707"/>
                  </a:lnTo>
                  <a:lnTo>
                    <a:pt x="5405" y="676"/>
                  </a:lnTo>
                  <a:lnTo>
                    <a:pt x="5497" y="737"/>
                  </a:lnTo>
                  <a:lnTo>
                    <a:pt x="5313" y="891"/>
                  </a:lnTo>
                  <a:lnTo>
                    <a:pt x="5098" y="891"/>
                  </a:lnTo>
                  <a:lnTo>
                    <a:pt x="5036" y="830"/>
                  </a:lnTo>
                  <a:lnTo>
                    <a:pt x="4914" y="830"/>
                  </a:lnTo>
                  <a:cubicBezTo>
                    <a:pt x="4914" y="830"/>
                    <a:pt x="4852" y="707"/>
                    <a:pt x="4852" y="707"/>
                  </a:cubicBezTo>
                  <a:close/>
                  <a:moveTo>
                    <a:pt x="11577" y="3685"/>
                  </a:moveTo>
                  <a:lnTo>
                    <a:pt x="11730" y="3685"/>
                  </a:lnTo>
                  <a:lnTo>
                    <a:pt x="11822" y="3808"/>
                  </a:lnTo>
                  <a:lnTo>
                    <a:pt x="11884" y="4023"/>
                  </a:lnTo>
                  <a:lnTo>
                    <a:pt x="12099" y="4115"/>
                  </a:lnTo>
                  <a:lnTo>
                    <a:pt x="12375" y="4330"/>
                  </a:lnTo>
                  <a:lnTo>
                    <a:pt x="12559" y="4514"/>
                  </a:lnTo>
                  <a:lnTo>
                    <a:pt x="12559" y="4760"/>
                  </a:lnTo>
                  <a:lnTo>
                    <a:pt x="12437" y="4791"/>
                  </a:lnTo>
                  <a:lnTo>
                    <a:pt x="12406" y="4852"/>
                  </a:lnTo>
                  <a:lnTo>
                    <a:pt x="12191" y="4883"/>
                  </a:lnTo>
                  <a:lnTo>
                    <a:pt x="12068" y="4852"/>
                  </a:lnTo>
                  <a:lnTo>
                    <a:pt x="11945" y="4852"/>
                  </a:lnTo>
                  <a:lnTo>
                    <a:pt x="11853" y="4699"/>
                  </a:lnTo>
                  <a:lnTo>
                    <a:pt x="11915" y="4606"/>
                  </a:lnTo>
                  <a:lnTo>
                    <a:pt x="11761" y="4330"/>
                  </a:lnTo>
                  <a:lnTo>
                    <a:pt x="11577" y="4238"/>
                  </a:lnTo>
                  <a:lnTo>
                    <a:pt x="11577" y="3992"/>
                  </a:lnTo>
                  <a:lnTo>
                    <a:pt x="11546" y="3869"/>
                  </a:lnTo>
                  <a:lnTo>
                    <a:pt x="11577" y="3716"/>
                  </a:lnTo>
                  <a:close/>
                  <a:moveTo>
                    <a:pt x="11393" y="3286"/>
                  </a:moveTo>
                  <a:lnTo>
                    <a:pt x="11362" y="3378"/>
                  </a:lnTo>
                  <a:lnTo>
                    <a:pt x="11423" y="3470"/>
                  </a:lnTo>
                  <a:lnTo>
                    <a:pt x="11423" y="3624"/>
                  </a:lnTo>
                  <a:lnTo>
                    <a:pt x="11515" y="3501"/>
                  </a:lnTo>
                  <a:lnTo>
                    <a:pt x="11515" y="3347"/>
                  </a:lnTo>
                  <a:lnTo>
                    <a:pt x="11393" y="3286"/>
                  </a:lnTo>
                  <a:close/>
                  <a:moveTo>
                    <a:pt x="11116" y="2918"/>
                  </a:moveTo>
                  <a:lnTo>
                    <a:pt x="11208" y="2918"/>
                  </a:lnTo>
                  <a:lnTo>
                    <a:pt x="11270" y="2795"/>
                  </a:lnTo>
                  <a:lnTo>
                    <a:pt x="11362" y="2918"/>
                  </a:lnTo>
                  <a:lnTo>
                    <a:pt x="11270" y="3010"/>
                  </a:lnTo>
                  <a:lnTo>
                    <a:pt x="11147" y="3010"/>
                  </a:lnTo>
                  <a:lnTo>
                    <a:pt x="11116" y="2948"/>
                  </a:lnTo>
                  <a:close/>
                  <a:moveTo>
                    <a:pt x="8353" y="1229"/>
                  </a:moveTo>
                  <a:lnTo>
                    <a:pt x="8721" y="1444"/>
                  </a:lnTo>
                  <a:lnTo>
                    <a:pt x="8998" y="1536"/>
                  </a:lnTo>
                  <a:lnTo>
                    <a:pt x="9274" y="1781"/>
                  </a:lnTo>
                  <a:lnTo>
                    <a:pt x="9520" y="1843"/>
                  </a:lnTo>
                  <a:lnTo>
                    <a:pt x="9642" y="1966"/>
                  </a:lnTo>
                  <a:lnTo>
                    <a:pt x="9827" y="2058"/>
                  </a:lnTo>
                  <a:lnTo>
                    <a:pt x="9980" y="2303"/>
                  </a:lnTo>
                  <a:lnTo>
                    <a:pt x="10103" y="2303"/>
                  </a:lnTo>
                  <a:lnTo>
                    <a:pt x="10164" y="2672"/>
                  </a:lnTo>
                  <a:lnTo>
                    <a:pt x="10256" y="2672"/>
                  </a:lnTo>
                  <a:lnTo>
                    <a:pt x="10256" y="2825"/>
                  </a:lnTo>
                  <a:lnTo>
                    <a:pt x="10164" y="2979"/>
                  </a:lnTo>
                  <a:lnTo>
                    <a:pt x="10103" y="3194"/>
                  </a:lnTo>
                  <a:lnTo>
                    <a:pt x="9949" y="3010"/>
                  </a:lnTo>
                  <a:lnTo>
                    <a:pt x="9888" y="2825"/>
                  </a:lnTo>
                  <a:lnTo>
                    <a:pt x="9949" y="2703"/>
                  </a:lnTo>
                  <a:lnTo>
                    <a:pt x="9827" y="2273"/>
                  </a:lnTo>
                  <a:lnTo>
                    <a:pt x="9550" y="1966"/>
                  </a:lnTo>
                  <a:lnTo>
                    <a:pt x="9335" y="1935"/>
                  </a:lnTo>
                  <a:lnTo>
                    <a:pt x="9059" y="1781"/>
                  </a:lnTo>
                  <a:lnTo>
                    <a:pt x="8476" y="1444"/>
                  </a:lnTo>
                  <a:lnTo>
                    <a:pt x="8383" y="1352"/>
                  </a:lnTo>
                  <a:lnTo>
                    <a:pt x="8353" y="1229"/>
                  </a:lnTo>
                  <a:close/>
                  <a:moveTo>
                    <a:pt x="7186" y="1"/>
                  </a:moveTo>
                  <a:lnTo>
                    <a:pt x="7339" y="1"/>
                  </a:lnTo>
                  <a:lnTo>
                    <a:pt x="7432" y="154"/>
                  </a:lnTo>
                  <a:lnTo>
                    <a:pt x="7432" y="246"/>
                  </a:lnTo>
                  <a:lnTo>
                    <a:pt x="7247" y="123"/>
                  </a:lnTo>
                  <a:lnTo>
                    <a:pt x="7217" y="1"/>
                  </a:lnTo>
                  <a:close/>
                  <a:moveTo>
                    <a:pt x="7677" y="1198"/>
                  </a:moveTo>
                  <a:lnTo>
                    <a:pt x="7861" y="1137"/>
                  </a:lnTo>
                  <a:lnTo>
                    <a:pt x="7984" y="1198"/>
                  </a:lnTo>
                  <a:lnTo>
                    <a:pt x="7984" y="1382"/>
                  </a:lnTo>
                  <a:lnTo>
                    <a:pt x="7831" y="1413"/>
                  </a:lnTo>
                  <a:lnTo>
                    <a:pt x="7677" y="1352"/>
                  </a:lnTo>
                  <a:lnTo>
                    <a:pt x="7677" y="1229"/>
                  </a:lnTo>
                  <a:close/>
                  <a:moveTo>
                    <a:pt x="7585" y="3225"/>
                  </a:moveTo>
                  <a:lnTo>
                    <a:pt x="7769" y="3409"/>
                  </a:lnTo>
                  <a:lnTo>
                    <a:pt x="7861" y="3286"/>
                  </a:lnTo>
                  <a:lnTo>
                    <a:pt x="7739" y="3133"/>
                  </a:lnTo>
                  <a:lnTo>
                    <a:pt x="7616" y="3133"/>
                  </a:lnTo>
                  <a:lnTo>
                    <a:pt x="7585" y="3225"/>
                  </a:lnTo>
                  <a:close/>
                  <a:moveTo>
                    <a:pt x="6265" y="3624"/>
                  </a:moveTo>
                  <a:lnTo>
                    <a:pt x="6142" y="3839"/>
                  </a:lnTo>
                  <a:lnTo>
                    <a:pt x="6295" y="4023"/>
                  </a:lnTo>
                  <a:lnTo>
                    <a:pt x="6449" y="4023"/>
                  </a:lnTo>
                  <a:lnTo>
                    <a:pt x="6725" y="4238"/>
                  </a:lnTo>
                  <a:lnTo>
                    <a:pt x="6756" y="4330"/>
                  </a:lnTo>
                  <a:lnTo>
                    <a:pt x="6879" y="4238"/>
                  </a:lnTo>
                  <a:lnTo>
                    <a:pt x="7155" y="4238"/>
                  </a:lnTo>
                  <a:lnTo>
                    <a:pt x="7247" y="4391"/>
                  </a:lnTo>
                  <a:lnTo>
                    <a:pt x="7432" y="4422"/>
                  </a:lnTo>
                  <a:lnTo>
                    <a:pt x="7554" y="4391"/>
                  </a:lnTo>
                  <a:lnTo>
                    <a:pt x="7861" y="4330"/>
                  </a:lnTo>
                  <a:lnTo>
                    <a:pt x="8015" y="4391"/>
                  </a:lnTo>
                  <a:lnTo>
                    <a:pt x="8168" y="4330"/>
                  </a:lnTo>
                  <a:lnTo>
                    <a:pt x="8383" y="4422"/>
                  </a:lnTo>
                  <a:lnTo>
                    <a:pt x="8476" y="4391"/>
                  </a:lnTo>
                  <a:lnTo>
                    <a:pt x="8476" y="4269"/>
                  </a:lnTo>
                  <a:lnTo>
                    <a:pt x="8690" y="4269"/>
                  </a:lnTo>
                  <a:lnTo>
                    <a:pt x="8967" y="3900"/>
                  </a:lnTo>
                  <a:lnTo>
                    <a:pt x="8967" y="3777"/>
                  </a:lnTo>
                  <a:lnTo>
                    <a:pt x="9090" y="3777"/>
                  </a:lnTo>
                  <a:lnTo>
                    <a:pt x="9182" y="3839"/>
                  </a:lnTo>
                  <a:lnTo>
                    <a:pt x="9397" y="3777"/>
                  </a:lnTo>
                  <a:lnTo>
                    <a:pt x="9489" y="3624"/>
                  </a:lnTo>
                  <a:lnTo>
                    <a:pt x="9305" y="3470"/>
                  </a:lnTo>
                  <a:lnTo>
                    <a:pt x="9305" y="3347"/>
                  </a:lnTo>
                  <a:lnTo>
                    <a:pt x="9427" y="3286"/>
                  </a:lnTo>
                  <a:lnTo>
                    <a:pt x="9520" y="3347"/>
                  </a:lnTo>
                  <a:lnTo>
                    <a:pt x="9704" y="3163"/>
                  </a:lnTo>
                  <a:lnTo>
                    <a:pt x="9704" y="2764"/>
                  </a:lnTo>
                  <a:lnTo>
                    <a:pt x="9520" y="2611"/>
                  </a:lnTo>
                  <a:lnTo>
                    <a:pt x="9427" y="2672"/>
                  </a:lnTo>
                  <a:lnTo>
                    <a:pt x="9366" y="2733"/>
                  </a:lnTo>
                  <a:lnTo>
                    <a:pt x="9274" y="2672"/>
                  </a:lnTo>
                  <a:lnTo>
                    <a:pt x="9059" y="2672"/>
                  </a:lnTo>
                  <a:lnTo>
                    <a:pt x="8998" y="2795"/>
                  </a:lnTo>
                  <a:lnTo>
                    <a:pt x="9059" y="3133"/>
                  </a:lnTo>
                  <a:lnTo>
                    <a:pt x="9120" y="3194"/>
                  </a:lnTo>
                  <a:lnTo>
                    <a:pt x="9028" y="3286"/>
                  </a:lnTo>
                  <a:lnTo>
                    <a:pt x="8875" y="3286"/>
                  </a:lnTo>
                  <a:lnTo>
                    <a:pt x="8568" y="3562"/>
                  </a:lnTo>
                  <a:lnTo>
                    <a:pt x="8506" y="3716"/>
                  </a:lnTo>
                  <a:lnTo>
                    <a:pt x="8414" y="3808"/>
                  </a:lnTo>
                  <a:lnTo>
                    <a:pt x="8322" y="3777"/>
                  </a:lnTo>
                  <a:lnTo>
                    <a:pt x="8199" y="3839"/>
                  </a:lnTo>
                  <a:lnTo>
                    <a:pt x="8107" y="3716"/>
                  </a:lnTo>
                  <a:lnTo>
                    <a:pt x="7984" y="3716"/>
                  </a:lnTo>
                  <a:lnTo>
                    <a:pt x="7892" y="3869"/>
                  </a:lnTo>
                  <a:lnTo>
                    <a:pt x="7769" y="3839"/>
                  </a:lnTo>
                  <a:lnTo>
                    <a:pt x="7708" y="3624"/>
                  </a:lnTo>
                  <a:lnTo>
                    <a:pt x="7739" y="3501"/>
                  </a:lnTo>
                  <a:lnTo>
                    <a:pt x="7616" y="3409"/>
                  </a:lnTo>
                  <a:lnTo>
                    <a:pt x="7524" y="3501"/>
                  </a:lnTo>
                  <a:lnTo>
                    <a:pt x="7554" y="3624"/>
                  </a:lnTo>
                  <a:lnTo>
                    <a:pt x="7432" y="3716"/>
                  </a:lnTo>
                  <a:lnTo>
                    <a:pt x="7247" y="3716"/>
                  </a:lnTo>
                  <a:lnTo>
                    <a:pt x="7063" y="3777"/>
                  </a:lnTo>
                  <a:lnTo>
                    <a:pt x="6910" y="3777"/>
                  </a:lnTo>
                  <a:lnTo>
                    <a:pt x="6817" y="3716"/>
                  </a:lnTo>
                  <a:lnTo>
                    <a:pt x="6664" y="3716"/>
                  </a:lnTo>
                  <a:lnTo>
                    <a:pt x="6449" y="3777"/>
                  </a:lnTo>
                  <a:lnTo>
                    <a:pt x="6295" y="3685"/>
                  </a:lnTo>
                  <a:close/>
                  <a:moveTo>
                    <a:pt x="5681" y="3777"/>
                  </a:moveTo>
                  <a:lnTo>
                    <a:pt x="5773" y="3685"/>
                  </a:lnTo>
                  <a:lnTo>
                    <a:pt x="5896" y="3777"/>
                  </a:lnTo>
                  <a:lnTo>
                    <a:pt x="5958" y="3931"/>
                  </a:lnTo>
                  <a:lnTo>
                    <a:pt x="5896" y="3992"/>
                  </a:lnTo>
                  <a:lnTo>
                    <a:pt x="5773" y="3931"/>
                  </a:lnTo>
                  <a:close/>
                  <a:moveTo>
                    <a:pt x="5190" y="3470"/>
                  </a:moveTo>
                  <a:lnTo>
                    <a:pt x="5129" y="3593"/>
                  </a:lnTo>
                  <a:lnTo>
                    <a:pt x="5190" y="3685"/>
                  </a:lnTo>
                  <a:lnTo>
                    <a:pt x="5313" y="3685"/>
                  </a:lnTo>
                  <a:lnTo>
                    <a:pt x="5313" y="3532"/>
                  </a:lnTo>
                  <a:close/>
                  <a:moveTo>
                    <a:pt x="4392" y="2918"/>
                  </a:moveTo>
                  <a:lnTo>
                    <a:pt x="4207" y="3010"/>
                  </a:lnTo>
                  <a:lnTo>
                    <a:pt x="4269" y="3133"/>
                  </a:lnTo>
                  <a:lnTo>
                    <a:pt x="4361" y="3040"/>
                  </a:lnTo>
                  <a:lnTo>
                    <a:pt x="4361" y="2918"/>
                  </a:lnTo>
                  <a:close/>
                  <a:moveTo>
                    <a:pt x="9642" y="6725"/>
                  </a:moveTo>
                  <a:lnTo>
                    <a:pt x="9581" y="6848"/>
                  </a:lnTo>
                  <a:lnTo>
                    <a:pt x="9642" y="6940"/>
                  </a:lnTo>
                  <a:lnTo>
                    <a:pt x="9704" y="6909"/>
                  </a:lnTo>
                  <a:lnTo>
                    <a:pt x="9888" y="7032"/>
                  </a:lnTo>
                  <a:lnTo>
                    <a:pt x="9888" y="6940"/>
                  </a:lnTo>
                  <a:lnTo>
                    <a:pt x="9642" y="6725"/>
                  </a:lnTo>
                  <a:close/>
                  <a:moveTo>
                    <a:pt x="8414" y="6203"/>
                  </a:moveTo>
                  <a:lnTo>
                    <a:pt x="8353" y="6265"/>
                  </a:lnTo>
                  <a:lnTo>
                    <a:pt x="8414" y="6387"/>
                  </a:lnTo>
                  <a:lnTo>
                    <a:pt x="8476" y="6387"/>
                  </a:lnTo>
                  <a:lnTo>
                    <a:pt x="8476" y="6510"/>
                  </a:lnTo>
                  <a:lnTo>
                    <a:pt x="8476" y="6541"/>
                  </a:lnTo>
                  <a:lnTo>
                    <a:pt x="8506" y="6541"/>
                  </a:lnTo>
                  <a:lnTo>
                    <a:pt x="8537" y="6418"/>
                  </a:lnTo>
                  <a:lnTo>
                    <a:pt x="8506" y="6203"/>
                  </a:lnTo>
                  <a:lnTo>
                    <a:pt x="8414" y="6234"/>
                  </a:lnTo>
                  <a:close/>
                  <a:moveTo>
                    <a:pt x="8076" y="7462"/>
                  </a:moveTo>
                  <a:lnTo>
                    <a:pt x="8199" y="7462"/>
                  </a:lnTo>
                  <a:lnTo>
                    <a:pt x="8261" y="7523"/>
                  </a:lnTo>
                  <a:lnTo>
                    <a:pt x="8261" y="7585"/>
                  </a:lnTo>
                  <a:lnTo>
                    <a:pt x="8322" y="7585"/>
                  </a:lnTo>
                  <a:lnTo>
                    <a:pt x="8353" y="7646"/>
                  </a:lnTo>
                  <a:lnTo>
                    <a:pt x="8445" y="7554"/>
                  </a:lnTo>
                  <a:lnTo>
                    <a:pt x="8537" y="7554"/>
                  </a:lnTo>
                  <a:lnTo>
                    <a:pt x="8537" y="7646"/>
                  </a:lnTo>
                  <a:lnTo>
                    <a:pt x="8445" y="7708"/>
                  </a:lnTo>
                  <a:lnTo>
                    <a:pt x="8445" y="7769"/>
                  </a:lnTo>
                  <a:lnTo>
                    <a:pt x="8353" y="7800"/>
                  </a:lnTo>
                  <a:lnTo>
                    <a:pt x="8230" y="7769"/>
                  </a:lnTo>
                  <a:lnTo>
                    <a:pt x="8230" y="7677"/>
                  </a:lnTo>
                  <a:lnTo>
                    <a:pt x="8199" y="7646"/>
                  </a:lnTo>
                  <a:lnTo>
                    <a:pt x="8138" y="7523"/>
                  </a:lnTo>
                  <a:lnTo>
                    <a:pt x="8076" y="7493"/>
                  </a:lnTo>
                  <a:lnTo>
                    <a:pt x="8076" y="7431"/>
                  </a:lnTo>
                  <a:close/>
                  <a:moveTo>
                    <a:pt x="7923" y="7186"/>
                  </a:moveTo>
                  <a:lnTo>
                    <a:pt x="7954" y="7339"/>
                  </a:lnTo>
                  <a:lnTo>
                    <a:pt x="8046" y="7370"/>
                  </a:lnTo>
                  <a:lnTo>
                    <a:pt x="8138" y="7370"/>
                  </a:lnTo>
                  <a:lnTo>
                    <a:pt x="8199" y="7431"/>
                  </a:lnTo>
                  <a:lnTo>
                    <a:pt x="8230" y="7370"/>
                  </a:lnTo>
                  <a:lnTo>
                    <a:pt x="8168" y="7309"/>
                  </a:lnTo>
                  <a:lnTo>
                    <a:pt x="8138" y="7309"/>
                  </a:lnTo>
                  <a:lnTo>
                    <a:pt x="8168" y="7278"/>
                  </a:lnTo>
                  <a:lnTo>
                    <a:pt x="8138" y="7216"/>
                  </a:lnTo>
                  <a:lnTo>
                    <a:pt x="8076" y="7216"/>
                  </a:lnTo>
                  <a:lnTo>
                    <a:pt x="7954" y="7186"/>
                  </a:lnTo>
                  <a:lnTo>
                    <a:pt x="7923" y="7216"/>
                  </a:lnTo>
                  <a:close/>
                  <a:moveTo>
                    <a:pt x="7585" y="7063"/>
                  </a:moveTo>
                  <a:lnTo>
                    <a:pt x="7646" y="7186"/>
                  </a:lnTo>
                  <a:lnTo>
                    <a:pt x="7708" y="7186"/>
                  </a:lnTo>
                  <a:lnTo>
                    <a:pt x="7769" y="7278"/>
                  </a:lnTo>
                  <a:lnTo>
                    <a:pt x="7831" y="7309"/>
                  </a:lnTo>
                  <a:lnTo>
                    <a:pt x="7831" y="7186"/>
                  </a:lnTo>
                  <a:lnTo>
                    <a:pt x="7739" y="7063"/>
                  </a:lnTo>
                  <a:lnTo>
                    <a:pt x="7646" y="7001"/>
                  </a:lnTo>
                  <a:lnTo>
                    <a:pt x="7585" y="7063"/>
                  </a:lnTo>
                  <a:close/>
                  <a:moveTo>
                    <a:pt x="3440" y="5681"/>
                  </a:moveTo>
                  <a:lnTo>
                    <a:pt x="3378" y="5743"/>
                  </a:lnTo>
                  <a:lnTo>
                    <a:pt x="3440" y="5804"/>
                  </a:lnTo>
                  <a:close/>
                  <a:moveTo>
                    <a:pt x="3102" y="5712"/>
                  </a:moveTo>
                  <a:lnTo>
                    <a:pt x="3071" y="5650"/>
                  </a:lnTo>
                  <a:lnTo>
                    <a:pt x="3163" y="5650"/>
                  </a:lnTo>
                  <a:lnTo>
                    <a:pt x="3102" y="5743"/>
                  </a:lnTo>
                  <a:close/>
                  <a:moveTo>
                    <a:pt x="2856" y="5650"/>
                  </a:moveTo>
                  <a:lnTo>
                    <a:pt x="2856" y="5743"/>
                  </a:lnTo>
                  <a:lnTo>
                    <a:pt x="2948" y="5743"/>
                  </a:lnTo>
                  <a:lnTo>
                    <a:pt x="2948" y="5712"/>
                  </a:lnTo>
                  <a:lnTo>
                    <a:pt x="2887" y="5650"/>
                  </a:lnTo>
                  <a:close/>
                  <a:moveTo>
                    <a:pt x="3041" y="5712"/>
                  </a:moveTo>
                  <a:lnTo>
                    <a:pt x="2948" y="5620"/>
                  </a:lnTo>
                  <a:lnTo>
                    <a:pt x="2979" y="5528"/>
                  </a:lnTo>
                  <a:lnTo>
                    <a:pt x="3071" y="5528"/>
                  </a:lnTo>
                  <a:lnTo>
                    <a:pt x="3041" y="5650"/>
                  </a:lnTo>
                  <a:lnTo>
                    <a:pt x="3041" y="5712"/>
                  </a:lnTo>
                  <a:close/>
                  <a:moveTo>
                    <a:pt x="2457" y="5712"/>
                  </a:moveTo>
                  <a:lnTo>
                    <a:pt x="2519" y="5835"/>
                  </a:lnTo>
                  <a:lnTo>
                    <a:pt x="2580" y="5865"/>
                  </a:lnTo>
                  <a:lnTo>
                    <a:pt x="2519" y="5773"/>
                  </a:lnTo>
                  <a:close/>
                  <a:moveTo>
                    <a:pt x="2181" y="6357"/>
                  </a:moveTo>
                  <a:lnTo>
                    <a:pt x="2273" y="6265"/>
                  </a:lnTo>
                  <a:lnTo>
                    <a:pt x="2396" y="6265"/>
                  </a:lnTo>
                  <a:lnTo>
                    <a:pt x="2365" y="6357"/>
                  </a:lnTo>
                  <a:cubicBezTo>
                    <a:pt x="2304" y="6357"/>
                    <a:pt x="2242" y="6357"/>
                    <a:pt x="2181" y="6357"/>
                  </a:cubicBezTo>
                  <a:close/>
                  <a:moveTo>
                    <a:pt x="2181" y="6449"/>
                  </a:moveTo>
                  <a:lnTo>
                    <a:pt x="2242" y="6510"/>
                  </a:lnTo>
                  <a:lnTo>
                    <a:pt x="2211" y="6449"/>
                  </a:lnTo>
                  <a:close/>
                  <a:moveTo>
                    <a:pt x="1997" y="6357"/>
                  </a:moveTo>
                  <a:lnTo>
                    <a:pt x="2089" y="6418"/>
                  </a:lnTo>
                  <a:lnTo>
                    <a:pt x="2119" y="6357"/>
                  </a:lnTo>
                  <a:close/>
                  <a:moveTo>
                    <a:pt x="1935" y="6449"/>
                  </a:moveTo>
                  <a:lnTo>
                    <a:pt x="2150" y="6541"/>
                  </a:lnTo>
                  <a:lnTo>
                    <a:pt x="2273" y="6664"/>
                  </a:lnTo>
                  <a:close/>
                  <a:moveTo>
                    <a:pt x="2150" y="6050"/>
                  </a:moveTo>
                  <a:lnTo>
                    <a:pt x="2304" y="6050"/>
                  </a:lnTo>
                  <a:lnTo>
                    <a:pt x="2273" y="6111"/>
                  </a:lnTo>
                  <a:lnTo>
                    <a:pt x="2181" y="6111"/>
                  </a:lnTo>
                  <a:lnTo>
                    <a:pt x="2150" y="6050"/>
                  </a:lnTo>
                  <a:close/>
                  <a:moveTo>
                    <a:pt x="2365" y="6019"/>
                  </a:moveTo>
                  <a:lnTo>
                    <a:pt x="2304" y="5927"/>
                  </a:lnTo>
                  <a:lnTo>
                    <a:pt x="2304" y="5835"/>
                  </a:lnTo>
                  <a:lnTo>
                    <a:pt x="2396" y="5773"/>
                  </a:lnTo>
                  <a:lnTo>
                    <a:pt x="2426" y="5927"/>
                  </a:lnTo>
                  <a:lnTo>
                    <a:pt x="2426" y="5988"/>
                  </a:lnTo>
                  <a:close/>
                  <a:moveTo>
                    <a:pt x="185" y="1352"/>
                  </a:moveTo>
                  <a:lnTo>
                    <a:pt x="93" y="4453"/>
                  </a:lnTo>
                  <a:lnTo>
                    <a:pt x="31" y="4699"/>
                  </a:lnTo>
                  <a:lnTo>
                    <a:pt x="31" y="4821"/>
                  </a:lnTo>
                  <a:lnTo>
                    <a:pt x="62" y="4883"/>
                  </a:lnTo>
                  <a:lnTo>
                    <a:pt x="1" y="6909"/>
                  </a:lnTo>
                  <a:lnTo>
                    <a:pt x="308" y="6909"/>
                  </a:lnTo>
                  <a:lnTo>
                    <a:pt x="369" y="6940"/>
                  </a:lnTo>
                  <a:lnTo>
                    <a:pt x="523" y="6909"/>
                  </a:lnTo>
                  <a:lnTo>
                    <a:pt x="983" y="6940"/>
                  </a:lnTo>
                  <a:lnTo>
                    <a:pt x="1075" y="6909"/>
                  </a:lnTo>
                  <a:lnTo>
                    <a:pt x="1106" y="7001"/>
                  </a:lnTo>
                  <a:lnTo>
                    <a:pt x="1229" y="7094"/>
                  </a:lnTo>
                  <a:lnTo>
                    <a:pt x="1352" y="7155"/>
                  </a:lnTo>
                  <a:lnTo>
                    <a:pt x="1536" y="7032"/>
                  </a:lnTo>
                  <a:lnTo>
                    <a:pt x="1812" y="6940"/>
                  </a:lnTo>
                  <a:lnTo>
                    <a:pt x="1843" y="6879"/>
                  </a:lnTo>
                  <a:lnTo>
                    <a:pt x="1904" y="6940"/>
                  </a:lnTo>
                  <a:lnTo>
                    <a:pt x="1997" y="6848"/>
                  </a:lnTo>
                  <a:lnTo>
                    <a:pt x="1997" y="6602"/>
                  </a:lnTo>
                  <a:lnTo>
                    <a:pt x="1782" y="6449"/>
                  </a:lnTo>
                  <a:lnTo>
                    <a:pt x="1536" y="6357"/>
                  </a:lnTo>
                  <a:lnTo>
                    <a:pt x="1352" y="6326"/>
                  </a:lnTo>
                  <a:lnTo>
                    <a:pt x="1260" y="6234"/>
                  </a:lnTo>
                  <a:lnTo>
                    <a:pt x="1137" y="6203"/>
                  </a:lnTo>
                  <a:lnTo>
                    <a:pt x="1075" y="6203"/>
                  </a:lnTo>
                  <a:lnTo>
                    <a:pt x="983" y="6111"/>
                  </a:lnTo>
                  <a:lnTo>
                    <a:pt x="953" y="5927"/>
                  </a:lnTo>
                  <a:lnTo>
                    <a:pt x="799" y="5743"/>
                  </a:lnTo>
                  <a:lnTo>
                    <a:pt x="645" y="5681"/>
                  </a:lnTo>
                  <a:lnTo>
                    <a:pt x="615" y="5558"/>
                  </a:lnTo>
                  <a:lnTo>
                    <a:pt x="523" y="5466"/>
                  </a:lnTo>
                  <a:lnTo>
                    <a:pt x="645" y="5528"/>
                  </a:lnTo>
                  <a:lnTo>
                    <a:pt x="676" y="5650"/>
                  </a:lnTo>
                  <a:lnTo>
                    <a:pt x="799" y="5681"/>
                  </a:lnTo>
                  <a:lnTo>
                    <a:pt x="983" y="5804"/>
                  </a:lnTo>
                  <a:lnTo>
                    <a:pt x="983" y="5927"/>
                  </a:lnTo>
                  <a:lnTo>
                    <a:pt x="1014" y="6111"/>
                  </a:lnTo>
                  <a:lnTo>
                    <a:pt x="1075" y="6111"/>
                  </a:lnTo>
                  <a:lnTo>
                    <a:pt x="1290" y="6172"/>
                  </a:lnTo>
                  <a:lnTo>
                    <a:pt x="1413" y="6265"/>
                  </a:lnTo>
                  <a:lnTo>
                    <a:pt x="1475" y="6234"/>
                  </a:lnTo>
                  <a:lnTo>
                    <a:pt x="1689" y="6234"/>
                  </a:lnTo>
                  <a:lnTo>
                    <a:pt x="1904" y="6203"/>
                  </a:lnTo>
                  <a:lnTo>
                    <a:pt x="2089" y="6203"/>
                  </a:lnTo>
                  <a:lnTo>
                    <a:pt x="2211" y="6142"/>
                  </a:lnTo>
                  <a:lnTo>
                    <a:pt x="2181" y="6080"/>
                  </a:lnTo>
                  <a:lnTo>
                    <a:pt x="2058" y="5988"/>
                  </a:lnTo>
                  <a:lnTo>
                    <a:pt x="1997" y="5896"/>
                  </a:lnTo>
                  <a:lnTo>
                    <a:pt x="1874" y="5896"/>
                  </a:lnTo>
                  <a:lnTo>
                    <a:pt x="1812" y="5773"/>
                  </a:lnTo>
                  <a:lnTo>
                    <a:pt x="1904" y="5865"/>
                  </a:lnTo>
                  <a:lnTo>
                    <a:pt x="2089" y="5835"/>
                  </a:lnTo>
                  <a:lnTo>
                    <a:pt x="2211" y="5957"/>
                  </a:lnTo>
                  <a:lnTo>
                    <a:pt x="2365" y="5988"/>
                  </a:lnTo>
                  <a:lnTo>
                    <a:pt x="2273" y="5896"/>
                  </a:lnTo>
                  <a:lnTo>
                    <a:pt x="2273" y="5773"/>
                  </a:lnTo>
                  <a:lnTo>
                    <a:pt x="2365" y="5712"/>
                  </a:lnTo>
                  <a:lnTo>
                    <a:pt x="2365" y="5650"/>
                  </a:lnTo>
                  <a:lnTo>
                    <a:pt x="2365" y="5497"/>
                  </a:lnTo>
                  <a:lnTo>
                    <a:pt x="2242" y="5405"/>
                  </a:lnTo>
                  <a:lnTo>
                    <a:pt x="2242" y="5343"/>
                  </a:lnTo>
                  <a:lnTo>
                    <a:pt x="2365" y="5405"/>
                  </a:lnTo>
                  <a:lnTo>
                    <a:pt x="2426" y="5497"/>
                  </a:lnTo>
                  <a:lnTo>
                    <a:pt x="2611" y="5650"/>
                  </a:lnTo>
                  <a:lnTo>
                    <a:pt x="2733" y="5681"/>
                  </a:lnTo>
                  <a:lnTo>
                    <a:pt x="2733" y="5589"/>
                  </a:lnTo>
                  <a:lnTo>
                    <a:pt x="2703" y="5497"/>
                  </a:lnTo>
                  <a:lnTo>
                    <a:pt x="2733" y="5528"/>
                  </a:lnTo>
                  <a:lnTo>
                    <a:pt x="2764" y="5681"/>
                  </a:lnTo>
                  <a:lnTo>
                    <a:pt x="2826" y="5681"/>
                  </a:lnTo>
                  <a:lnTo>
                    <a:pt x="2826" y="5558"/>
                  </a:lnTo>
                  <a:lnTo>
                    <a:pt x="2795" y="5466"/>
                  </a:lnTo>
                  <a:lnTo>
                    <a:pt x="2826" y="5282"/>
                  </a:lnTo>
                  <a:lnTo>
                    <a:pt x="2918" y="5374"/>
                  </a:lnTo>
                  <a:lnTo>
                    <a:pt x="3102" y="5435"/>
                  </a:lnTo>
                  <a:lnTo>
                    <a:pt x="3163" y="5558"/>
                  </a:lnTo>
                  <a:lnTo>
                    <a:pt x="3255" y="5589"/>
                  </a:lnTo>
                  <a:lnTo>
                    <a:pt x="3378" y="5589"/>
                  </a:lnTo>
                  <a:lnTo>
                    <a:pt x="3409" y="5620"/>
                  </a:lnTo>
                  <a:lnTo>
                    <a:pt x="3501" y="5528"/>
                  </a:lnTo>
                  <a:lnTo>
                    <a:pt x="3501" y="5650"/>
                  </a:lnTo>
                  <a:lnTo>
                    <a:pt x="3501" y="5743"/>
                  </a:lnTo>
                  <a:lnTo>
                    <a:pt x="3593" y="5773"/>
                  </a:lnTo>
                  <a:lnTo>
                    <a:pt x="3685" y="5896"/>
                  </a:lnTo>
                  <a:lnTo>
                    <a:pt x="4146" y="5988"/>
                  </a:lnTo>
                  <a:lnTo>
                    <a:pt x="4269" y="6050"/>
                  </a:lnTo>
                  <a:lnTo>
                    <a:pt x="4392" y="6203"/>
                  </a:lnTo>
                  <a:lnTo>
                    <a:pt x="4453" y="6449"/>
                  </a:lnTo>
                  <a:lnTo>
                    <a:pt x="4699" y="6725"/>
                  </a:lnTo>
                  <a:lnTo>
                    <a:pt x="4729" y="6848"/>
                  </a:lnTo>
                  <a:lnTo>
                    <a:pt x="4883" y="6879"/>
                  </a:lnTo>
                  <a:lnTo>
                    <a:pt x="4975" y="7001"/>
                  </a:lnTo>
                  <a:lnTo>
                    <a:pt x="5006" y="7094"/>
                  </a:lnTo>
                  <a:lnTo>
                    <a:pt x="5374" y="7493"/>
                  </a:lnTo>
                  <a:lnTo>
                    <a:pt x="5374" y="7616"/>
                  </a:lnTo>
                  <a:lnTo>
                    <a:pt x="5528" y="7708"/>
                  </a:lnTo>
                  <a:lnTo>
                    <a:pt x="5773" y="7800"/>
                  </a:lnTo>
                  <a:lnTo>
                    <a:pt x="5866" y="7738"/>
                  </a:lnTo>
                  <a:lnTo>
                    <a:pt x="5927" y="7738"/>
                  </a:lnTo>
                  <a:lnTo>
                    <a:pt x="6080" y="7800"/>
                  </a:lnTo>
                  <a:lnTo>
                    <a:pt x="6326" y="7769"/>
                  </a:lnTo>
                  <a:lnTo>
                    <a:pt x="6480" y="7831"/>
                  </a:lnTo>
                  <a:lnTo>
                    <a:pt x="6633" y="7831"/>
                  </a:lnTo>
                  <a:lnTo>
                    <a:pt x="6910" y="7892"/>
                  </a:lnTo>
                  <a:lnTo>
                    <a:pt x="7002" y="7953"/>
                  </a:lnTo>
                  <a:lnTo>
                    <a:pt x="7186" y="7923"/>
                  </a:lnTo>
                  <a:lnTo>
                    <a:pt x="7278" y="8015"/>
                  </a:lnTo>
                  <a:lnTo>
                    <a:pt x="7462" y="8015"/>
                  </a:lnTo>
                  <a:lnTo>
                    <a:pt x="7462" y="8076"/>
                  </a:lnTo>
                  <a:lnTo>
                    <a:pt x="7370" y="8138"/>
                  </a:lnTo>
                  <a:lnTo>
                    <a:pt x="7554" y="8199"/>
                  </a:lnTo>
                  <a:lnTo>
                    <a:pt x="7739" y="8291"/>
                  </a:lnTo>
                  <a:lnTo>
                    <a:pt x="7923" y="8260"/>
                  </a:lnTo>
                  <a:lnTo>
                    <a:pt x="7984" y="8138"/>
                  </a:lnTo>
                  <a:lnTo>
                    <a:pt x="7769" y="8045"/>
                  </a:lnTo>
                  <a:lnTo>
                    <a:pt x="7708" y="8045"/>
                  </a:lnTo>
                  <a:lnTo>
                    <a:pt x="7708" y="7953"/>
                  </a:lnTo>
                  <a:lnTo>
                    <a:pt x="7861" y="7923"/>
                  </a:lnTo>
                  <a:lnTo>
                    <a:pt x="7984" y="7953"/>
                  </a:lnTo>
                  <a:lnTo>
                    <a:pt x="8138" y="7861"/>
                  </a:lnTo>
                  <a:lnTo>
                    <a:pt x="7800" y="7800"/>
                  </a:lnTo>
                  <a:lnTo>
                    <a:pt x="7462" y="7769"/>
                  </a:lnTo>
                  <a:lnTo>
                    <a:pt x="7247" y="7646"/>
                  </a:lnTo>
                  <a:lnTo>
                    <a:pt x="7155" y="7554"/>
                  </a:lnTo>
                  <a:lnTo>
                    <a:pt x="7339" y="7462"/>
                  </a:lnTo>
                  <a:lnTo>
                    <a:pt x="7462" y="7462"/>
                  </a:lnTo>
                  <a:lnTo>
                    <a:pt x="7554" y="7401"/>
                  </a:lnTo>
                  <a:lnTo>
                    <a:pt x="7432" y="7339"/>
                  </a:lnTo>
                  <a:lnTo>
                    <a:pt x="7155" y="7339"/>
                  </a:lnTo>
                  <a:lnTo>
                    <a:pt x="6879" y="7309"/>
                  </a:lnTo>
                  <a:lnTo>
                    <a:pt x="6787" y="7216"/>
                  </a:lnTo>
                  <a:lnTo>
                    <a:pt x="6787" y="7094"/>
                  </a:lnTo>
                  <a:lnTo>
                    <a:pt x="6879" y="6971"/>
                  </a:lnTo>
                  <a:lnTo>
                    <a:pt x="6910" y="6879"/>
                  </a:lnTo>
                  <a:lnTo>
                    <a:pt x="6817" y="6787"/>
                  </a:lnTo>
                  <a:lnTo>
                    <a:pt x="6725" y="6787"/>
                  </a:lnTo>
                  <a:lnTo>
                    <a:pt x="6664" y="6848"/>
                  </a:lnTo>
                  <a:lnTo>
                    <a:pt x="6541" y="6817"/>
                  </a:lnTo>
                  <a:lnTo>
                    <a:pt x="6449" y="6817"/>
                  </a:lnTo>
                  <a:lnTo>
                    <a:pt x="6295" y="6664"/>
                  </a:lnTo>
                  <a:lnTo>
                    <a:pt x="6265" y="6418"/>
                  </a:lnTo>
                  <a:lnTo>
                    <a:pt x="6142" y="6357"/>
                  </a:lnTo>
                  <a:lnTo>
                    <a:pt x="5988" y="5988"/>
                  </a:lnTo>
                  <a:lnTo>
                    <a:pt x="5927" y="5957"/>
                  </a:lnTo>
                  <a:lnTo>
                    <a:pt x="5866" y="5835"/>
                  </a:lnTo>
                  <a:lnTo>
                    <a:pt x="5681" y="5835"/>
                  </a:lnTo>
                  <a:lnTo>
                    <a:pt x="5558" y="5743"/>
                  </a:lnTo>
                  <a:lnTo>
                    <a:pt x="5497" y="5589"/>
                  </a:lnTo>
                  <a:lnTo>
                    <a:pt x="5313" y="5405"/>
                  </a:lnTo>
                  <a:lnTo>
                    <a:pt x="5251" y="5190"/>
                  </a:lnTo>
                  <a:lnTo>
                    <a:pt x="5129" y="5098"/>
                  </a:lnTo>
                  <a:lnTo>
                    <a:pt x="5036" y="4913"/>
                  </a:lnTo>
                  <a:lnTo>
                    <a:pt x="5036" y="4852"/>
                  </a:lnTo>
                  <a:lnTo>
                    <a:pt x="5374" y="4883"/>
                  </a:lnTo>
                  <a:lnTo>
                    <a:pt x="5681" y="4729"/>
                  </a:lnTo>
                  <a:lnTo>
                    <a:pt x="5773" y="4576"/>
                  </a:lnTo>
                  <a:lnTo>
                    <a:pt x="5773" y="4422"/>
                  </a:lnTo>
                  <a:lnTo>
                    <a:pt x="5528" y="4177"/>
                  </a:lnTo>
                  <a:lnTo>
                    <a:pt x="5344" y="4146"/>
                  </a:lnTo>
                  <a:lnTo>
                    <a:pt x="5282" y="4177"/>
                  </a:lnTo>
                  <a:lnTo>
                    <a:pt x="5098" y="4084"/>
                  </a:lnTo>
                  <a:lnTo>
                    <a:pt x="4791" y="3962"/>
                  </a:lnTo>
                  <a:lnTo>
                    <a:pt x="4637" y="3808"/>
                  </a:lnTo>
                  <a:lnTo>
                    <a:pt x="4484" y="3839"/>
                  </a:lnTo>
                  <a:lnTo>
                    <a:pt x="4085" y="3685"/>
                  </a:lnTo>
                  <a:lnTo>
                    <a:pt x="4054" y="3593"/>
                  </a:lnTo>
                  <a:lnTo>
                    <a:pt x="4146" y="3378"/>
                  </a:lnTo>
                  <a:lnTo>
                    <a:pt x="4146" y="3255"/>
                  </a:lnTo>
                  <a:lnTo>
                    <a:pt x="4054" y="3102"/>
                  </a:lnTo>
                  <a:lnTo>
                    <a:pt x="3747" y="2795"/>
                  </a:lnTo>
                  <a:lnTo>
                    <a:pt x="3685" y="2795"/>
                  </a:lnTo>
                  <a:lnTo>
                    <a:pt x="3563" y="2856"/>
                  </a:lnTo>
                  <a:lnTo>
                    <a:pt x="3501" y="2703"/>
                  </a:lnTo>
                  <a:lnTo>
                    <a:pt x="3378" y="2611"/>
                  </a:lnTo>
                  <a:lnTo>
                    <a:pt x="3317" y="2488"/>
                  </a:lnTo>
                  <a:lnTo>
                    <a:pt x="3133" y="2457"/>
                  </a:lnTo>
                  <a:lnTo>
                    <a:pt x="3041" y="2334"/>
                  </a:lnTo>
                  <a:lnTo>
                    <a:pt x="2979" y="2334"/>
                  </a:lnTo>
                  <a:lnTo>
                    <a:pt x="2826" y="2242"/>
                  </a:lnTo>
                  <a:lnTo>
                    <a:pt x="2641" y="2242"/>
                  </a:lnTo>
                  <a:lnTo>
                    <a:pt x="2488" y="2119"/>
                  </a:lnTo>
                  <a:lnTo>
                    <a:pt x="2273" y="2089"/>
                  </a:lnTo>
                  <a:lnTo>
                    <a:pt x="1997" y="1904"/>
                  </a:lnTo>
                  <a:lnTo>
                    <a:pt x="1536" y="1843"/>
                  </a:lnTo>
                  <a:lnTo>
                    <a:pt x="1352" y="1781"/>
                  </a:lnTo>
                  <a:lnTo>
                    <a:pt x="1290" y="1659"/>
                  </a:lnTo>
                  <a:lnTo>
                    <a:pt x="1198" y="1659"/>
                  </a:lnTo>
                  <a:lnTo>
                    <a:pt x="1137" y="1689"/>
                  </a:lnTo>
                  <a:lnTo>
                    <a:pt x="830" y="1567"/>
                  </a:lnTo>
                  <a:lnTo>
                    <a:pt x="738" y="1505"/>
                  </a:lnTo>
                  <a:lnTo>
                    <a:pt x="584" y="1413"/>
                  </a:lnTo>
                  <a:lnTo>
                    <a:pt x="308" y="1321"/>
                  </a:lnTo>
                  <a:close/>
                </a:path>
              </a:pathLst>
            </a:custGeom>
            <a:solidFill>
              <a:srgbClr val="D8D8D8"/>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0"/>
            <p:cNvSpPr/>
            <p:nvPr/>
          </p:nvSpPr>
          <p:spPr>
            <a:xfrm>
              <a:off x="7392600" y="2867400"/>
              <a:ext cx="156596" cy="236520"/>
            </a:xfrm>
            <a:custGeom>
              <a:rect b="b" l="l" r="r" t="t"/>
              <a:pathLst>
                <a:path extrusionOk="0" h="12406" w="8230">
                  <a:moveTo>
                    <a:pt x="2918" y="584"/>
                  </a:moveTo>
                  <a:lnTo>
                    <a:pt x="3133" y="584"/>
                  </a:lnTo>
                  <a:lnTo>
                    <a:pt x="3010" y="646"/>
                  </a:lnTo>
                  <a:close/>
                  <a:moveTo>
                    <a:pt x="2826" y="216"/>
                  </a:moveTo>
                  <a:lnTo>
                    <a:pt x="2918" y="338"/>
                  </a:lnTo>
                  <a:lnTo>
                    <a:pt x="2764" y="369"/>
                  </a:lnTo>
                  <a:close/>
                  <a:moveTo>
                    <a:pt x="3163" y="1"/>
                  </a:moveTo>
                  <a:lnTo>
                    <a:pt x="3041" y="93"/>
                  </a:lnTo>
                  <a:lnTo>
                    <a:pt x="3133" y="185"/>
                  </a:lnTo>
                  <a:close/>
                  <a:moveTo>
                    <a:pt x="3532" y="400"/>
                  </a:moveTo>
                  <a:lnTo>
                    <a:pt x="3440" y="553"/>
                  </a:lnTo>
                  <a:lnTo>
                    <a:pt x="3532" y="615"/>
                  </a:lnTo>
                  <a:lnTo>
                    <a:pt x="3593" y="492"/>
                  </a:lnTo>
                  <a:cubicBezTo>
                    <a:pt x="3593" y="492"/>
                    <a:pt x="3532" y="400"/>
                    <a:pt x="3532" y="400"/>
                  </a:cubicBezTo>
                  <a:close/>
                  <a:moveTo>
                    <a:pt x="3593" y="4637"/>
                  </a:moveTo>
                  <a:lnTo>
                    <a:pt x="3716" y="4729"/>
                  </a:lnTo>
                  <a:lnTo>
                    <a:pt x="3808" y="4914"/>
                  </a:lnTo>
                  <a:lnTo>
                    <a:pt x="3992" y="4975"/>
                  </a:lnTo>
                  <a:lnTo>
                    <a:pt x="4115" y="4914"/>
                  </a:lnTo>
                  <a:lnTo>
                    <a:pt x="4146" y="4791"/>
                  </a:lnTo>
                  <a:lnTo>
                    <a:pt x="4392" y="4607"/>
                  </a:lnTo>
                  <a:lnTo>
                    <a:pt x="4545" y="4607"/>
                  </a:lnTo>
                  <a:lnTo>
                    <a:pt x="4791" y="4760"/>
                  </a:lnTo>
                  <a:lnTo>
                    <a:pt x="4883" y="4975"/>
                  </a:lnTo>
                  <a:lnTo>
                    <a:pt x="4883" y="5129"/>
                  </a:lnTo>
                  <a:lnTo>
                    <a:pt x="4975" y="5221"/>
                  </a:lnTo>
                  <a:lnTo>
                    <a:pt x="5067" y="5159"/>
                  </a:lnTo>
                  <a:lnTo>
                    <a:pt x="5067" y="4975"/>
                  </a:lnTo>
                  <a:lnTo>
                    <a:pt x="5098" y="4914"/>
                  </a:lnTo>
                  <a:lnTo>
                    <a:pt x="5190" y="5067"/>
                  </a:lnTo>
                  <a:lnTo>
                    <a:pt x="5405" y="5067"/>
                  </a:lnTo>
                  <a:lnTo>
                    <a:pt x="5558" y="5190"/>
                  </a:lnTo>
                  <a:lnTo>
                    <a:pt x="5589" y="5221"/>
                  </a:lnTo>
                  <a:lnTo>
                    <a:pt x="5466" y="5251"/>
                  </a:lnTo>
                  <a:lnTo>
                    <a:pt x="5374" y="5221"/>
                  </a:lnTo>
                  <a:lnTo>
                    <a:pt x="5313" y="5251"/>
                  </a:lnTo>
                  <a:lnTo>
                    <a:pt x="5343" y="5405"/>
                  </a:lnTo>
                  <a:lnTo>
                    <a:pt x="5466" y="5681"/>
                  </a:lnTo>
                  <a:lnTo>
                    <a:pt x="5466" y="5804"/>
                  </a:lnTo>
                  <a:lnTo>
                    <a:pt x="5620" y="5804"/>
                  </a:lnTo>
                  <a:lnTo>
                    <a:pt x="5743" y="5866"/>
                  </a:lnTo>
                  <a:lnTo>
                    <a:pt x="5865" y="5866"/>
                  </a:lnTo>
                  <a:lnTo>
                    <a:pt x="5927" y="5958"/>
                  </a:lnTo>
                  <a:lnTo>
                    <a:pt x="5865" y="6019"/>
                  </a:lnTo>
                  <a:lnTo>
                    <a:pt x="5865" y="6142"/>
                  </a:lnTo>
                  <a:lnTo>
                    <a:pt x="5804" y="6357"/>
                  </a:lnTo>
                  <a:lnTo>
                    <a:pt x="5681" y="6326"/>
                  </a:lnTo>
                  <a:lnTo>
                    <a:pt x="5528" y="6142"/>
                  </a:lnTo>
                  <a:lnTo>
                    <a:pt x="5651" y="6080"/>
                  </a:lnTo>
                  <a:lnTo>
                    <a:pt x="5651" y="5988"/>
                  </a:lnTo>
                  <a:lnTo>
                    <a:pt x="5528" y="5958"/>
                  </a:lnTo>
                  <a:lnTo>
                    <a:pt x="5528" y="6019"/>
                  </a:lnTo>
                  <a:lnTo>
                    <a:pt x="5374" y="6050"/>
                  </a:lnTo>
                  <a:lnTo>
                    <a:pt x="5190" y="5835"/>
                  </a:lnTo>
                  <a:lnTo>
                    <a:pt x="5067" y="5804"/>
                  </a:lnTo>
                  <a:lnTo>
                    <a:pt x="5067" y="5620"/>
                  </a:lnTo>
                  <a:lnTo>
                    <a:pt x="5006" y="5466"/>
                  </a:lnTo>
                  <a:lnTo>
                    <a:pt x="4760" y="5374"/>
                  </a:lnTo>
                  <a:lnTo>
                    <a:pt x="4668" y="5190"/>
                  </a:lnTo>
                  <a:lnTo>
                    <a:pt x="4545" y="5129"/>
                  </a:lnTo>
                  <a:lnTo>
                    <a:pt x="4453" y="5036"/>
                  </a:lnTo>
                  <a:lnTo>
                    <a:pt x="4361" y="5036"/>
                  </a:lnTo>
                  <a:lnTo>
                    <a:pt x="4361" y="5098"/>
                  </a:lnTo>
                  <a:lnTo>
                    <a:pt x="4514" y="5405"/>
                  </a:lnTo>
                  <a:lnTo>
                    <a:pt x="4576" y="5681"/>
                  </a:lnTo>
                  <a:lnTo>
                    <a:pt x="4514" y="5681"/>
                  </a:lnTo>
                  <a:lnTo>
                    <a:pt x="4361" y="5405"/>
                  </a:lnTo>
                  <a:lnTo>
                    <a:pt x="4177" y="5282"/>
                  </a:lnTo>
                  <a:lnTo>
                    <a:pt x="4085" y="5159"/>
                  </a:lnTo>
                  <a:lnTo>
                    <a:pt x="3747" y="5036"/>
                  </a:lnTo>
                  <a:lnTo>
                    <a:pt x="3563" y="5036"/>
                  </a:lnTo>
                  <a:lnTo>
                    <a:pt x="3501" y="5159"/>
                  </a:lnTo>
                  <a:lnTo>
                    <a:pt x="3532" y="5251"/>
                  </a:lnTo>
                  <a:lnTo>
                    <a:pt x="3378" y="5344"/>
                  </a:lnTo>
                  <a:lnTo>
                    <a:pt x="3194" y="5159"/>
                  </a:lnTo>
                  <a:lnTo>
                    <a:pt x="3071" y="5251"/>
                  </a:lnTo>
                  <a:lnTo>
                    <a:pt x="2948" y="5282"/>
                  </a:lnTo>
                  <a:lnTo>
                    <a:pt x="3010" y="5159"/>
                  </a:lnTo>
                  <a:lnTo>
                    <a:pt x="2948" y="5006"/>
                  </a:lnTo>
                  <a:lnTo>
                    <a:pt x="2856" y="5067"/>
                  </a:lnTo>
                  <a:lnTo>
                    <a:pt x="2826" y="5221"/>
                  </a:lnTo>
                  <a:lnTo>
                    <a:pt x="2703" y="5036"/>
                  </a:lnTo>
                  <a:lnTo>
                    <a:pt x="2703" y="4852"/>
                  </a:lnTo>
                  <a:lnTo>
                    <a:pt x="2703" y="4729"/>
                  </a:lnTo>
                  <a:lnTo>
                    <a:pt x="2795" y="4637"/>
                  </a:lnTo>
                  <a:lnTo>
                    <a:pt x="2979" y="4392"/>
                  </a:lnTo>
                  <a:lnTo>
                    <a:pt x="2826" y="4300"/>
                  </a:lnTo>
                  <a:lnTo>
                    <a:pt x="2641" y="4269"/>
                  </a:lnTo>
                  <a:lnTo>
                    <a:pt x="2641" y="4392"/>
                  </a:lnTo>
                  <a:lnTo>
                    <a:pt x="2733" y="4484"/>
                  </a:lnTo>
                  <a:lnTo>
                    <a:pt x="2641" y="4607"/>
                  </a:lnTo>
                  <a:lnTo>
                    <a:pt x="2549" y="4607"/>
                  </a:lnTo>
                  <a:lnTo>
                    <a:pt x="2365" y="4392"/>
                  </a:lnTo>
                  <a:lnTo>
                    <a:pt x="2365" y="4238"/>
                  </a:lnTo>
                  <a:lnTo>
                    <a:pt x="2304" y="4207"/>
                  </a:lnTo>
                  <a:lnTo>
                    <a:pt x="2242" y="4238"/>
                  </a:lnTo>
                  <a:lnTo>
                    <a:pt x="2181" y="4207"/>
                  </a:lnTo>
                  <a:lnTo>
                    <a:pt x="2181" y="3900"/>
                  </a:lnTo>
                  <a:lnTo>
                    <a:pt x="2058" y="3685"/>
                  </a:lnTo>
                  <a:lnTo>
                    <a:pt x="1997" y="3440"/>
                  </a:lnTo>
                  <a:lnTo>
                    <a:pt x="2058" y="3317"/>
                  </a:lnTo>
                  <a:lnTo>
                    <a:pt x="2027" y="3256"/>
                  </a:lnTo>
                  <a:lnTo>
                    <a:pt x="1935" y="3256"/>
                  </a:lnTo>
                  <a:lnTo>
                    <a:pt x="1904" y="3071"/>
                  </a:lnTo>
                  <a:lnTo>
                    <a:pt x="1904" y="2887"/>
                  </a:lnTo>
                  <a:lnTo>
                    <a:pt x="2027" y="3010"/>
                  </a:lnTo>
                  <a:lnTo>
                    <a:pt x="2181" y="3041"/>
                  </a:lnTo>
                  <a:lnTo>
                    <a:pt x="2304" y="2979"/>
                  </a:lnTo>
                  <a:lnTo>
                    <a:pt x="2304" y="2856"/>
                  </a:lnTo>
                  <a:lnTo>
                    <a:pt x="2150" y="2580"/>
                  </a:lnTo>
                  <a:lnTo>
                    <a:pt x="2242" y="2396"/>
                  </a:lnTo>
                  <a:lnTo>
                    <a:pt x="2334" y="1997"/>
                  </a:lnTo>
                  <a:lnTo>
                    <a:pt x="2334" y="1659"/>
                  </a:lnTo>
                  <a:lnTo>
                    <a:pt x="2273" y="1444"/>
                  </a:lnTo>
                  <a:lnTo>
                    <a:pt x="2457" y="1106"/>
                  </a:lnTo>
                  <a:lnTo>
                    <a:pt x="2488" y="922"/>
                  </a:lnTo>
                  <a:lnTo>
                    <a:pt x="2733" y="830"/>
                  </a:lnTo>
                  <a:lnTo>
                    <a:pt x="3041" y="891"/>
                  </a:lnTo>
                  <a:lnTo>
                    <a:pt x="3163" y="1045"/>
                  </a:lnTo>
                  <a:lnTo>
                    <a:pt x="3286" y="1137"/>
                  </a:lnTo>
                  <a:lnTo>
                    <a:pt x="3317" y="1045"/>
                  </a:lnTo>
                  <a:lnTo>
                    <a:pt x="3563" y="1045"/>
                  </a:lnTo>
                  <a:lnTo>
                    <a:pt x="3685" y="953"/>
                  </a:lnTo>
                  <a:lnTo>
                    <a:pt x="3685" y="891"/>
                  </a:lnTo>
                  <a:lnTo>
                    <a:pt x="3747" y="860"/>
                  </a:lnTo>
                  <a:lnTo>
                    <a:pt x="3870" y="983"/>
                  </a:lnTo>
                  <a:lnTo>
                    <a:pt x="3870" y="1106"/>
                  </a:lnTo>
                  <a:lnTo>
                    <a:pt x="3777" y="1229"/>
                  </a:lnTo>
                  <a:lnTo>
                    <a:pt x="3747" y="1536"/>
                  </a:lnTo>
                  <a:lnTo>
                    <a:pt x="3870" y="1812"/>
                  </a:lnTo>
                  <a:lnTo>
                    <a:pt x="3992" y="1843"/>
                  </a:lnTo>
                  <a:lnTo>
                    <a:pt x="4023" y="2058"/>
                  </a:lnTo>
                  <a:lnTo>
                    <a:pt x="4115" y="2150"/>
                  </a:lnTo>
                  <a:lnTo>
                    <a:pt x="4023" y="2519"/>
                  </a:lnTo>
                  <a:lnTo>
                    <a:pt x="3931" y="2764"/>
                  </a:lnTo>
                  <a:lnTo>
                    <a:pt x="3992" y="2979"/>
                  </a:lnTo>
                  <a:lnTo>
                    <a:pt x="3839" y="3194"/>
                  </a:lnTo>
                  <a:lnTo>
                    <a:pt x="3839" y="3102"/>
                  </a:lnTo>
                  <a:lnTo>
                    <a:pt x="3900" y="2979"/>
                  </a:lnTo>
                  <a:lnTo>
                    <a:pt x="3808" y="3041"/>
                  </a:lnTo>
                  <a:lnTo>
                    <a:pt x="3532" y="3286"/>
                  </a:lnTo>
                  <a:lnTo>
                    <a:pt x="3501" y="3440"/>
                  </a:lnTo>
                  <a:lnTo>
                    <a:pt x="3501" y="3624"/>
                  </a:lnTo>
                  <a:lnTo>
                    <a:pt x="3409" y="3747"/>
                  </a:lnTo>
                  <a:lnTo>
                    <a:pt x="3378" y="3962"/>
                  </a:lnTo>
                  <a:lnTo>
                    <a:pt x="3470" y="4023"/>
                  </a:lnTo>
                  <a:lnTo>
                    <a:pt x="3563" y="4238"/>
                  </a:lnTo>
                  <a:lnTo>
                    <a:pt x="3655" y="4361"/>
                  </a:lnTo>
                  <a:lnTo>
                    <a:pt x="3593" y="4453"/>
                  </a:lnTo>
                  <a:lnTo>
                    <a:pt x="3593" y="4637"/>
                  </a:lnTo>
                  <a:close/>
                  <a:moveTo>
                    <a:pt x="3900" y="4699"/>
                  </a:moveTo>
                  <a:lnTo>
                    <a:pt x="3931" y="4822"/>
                  </a:lnTo>
                  <a:lnTo>
                    <a:pt x="4054" y="4914"/>
                  </a:lnTo>
                  <a:lnTo>
                    <a:pt x="4023" y="4760"/>
                  </a:lnTo>
                  <a:close/>
                  <a:moveTo>
                    <a:pt x="3747" y="4085"/>
                  </a:moveTo>
                  <a:lnTo>
                    <a:pt x="3839" y="4300"/>
                  </a:lnTo>
                  <a:lnTo>
                    <a:pt x="3808" y="4361"/>
                  </a:lnTo>
                  <a:lnTo>
                    <a:pt x="3839" y="4484"/>
                  </a:lnTo>
                  <a:lnTo>
                    <a:pt x="3962" y="4361"/>
                  </a:lnTo>
                  <a:lnTo>
                    <a:pt x="3962" y="4115"/>
                  </a:lnTo>
                  <a:lnTo>
                    <a:pt x="4054" y="4023"/>
                  </a:lnTo>
                  <a:lnTo>
                    <a:pt x="3931" y="3962"/>
                  </a:lnTo>
                  <a:lnTo>
                    <a:pt x="3747" y="4085"/>
                  </a:lnTo>
                  <a:close/>
                  <a:moveTo>
                    <a:pt x="2304" y="5129"/>
                  </a:moveTo>
                  <a:lnTo>
                    <a:pt x="2304" y="5221"/>
                  </a:lnTo>
                  <a:lnTo>
                    <a:pt x="2488" y="5313"/>
                  </a:lnTo>
                  <a:lnTo>
                    <a:pt x="2549" y="5282"/>
                  </a:lnTo>
                  <a:lnTo>
                    <a:pt x="2396" y="5129"/>
                  </a:lnTo>
                  <a:close/>
                  <a:moveTo>
                    <a:pt x="2580" y="5466"/>
                  </a:moveTo>
                  <a:lnTo>
                    <a:pt x="2611" y="5558"/>
                  </a:lnTo>
                  <a:lnTo>
                    <a:pt x="2733" y="5558"/>
                  </a:lnTo>
                  <a:lnTo>
                    <a:pt x="2764" y="5743"/>
                  </a:lnTo>
                  <a:lnTo>
                    <a:pt x="2887" y="5804"/>
                  </a:lnTo>
                  <a:lnTo>
                    <a:pt x="2979" y="5927"/>
                  </a:lnTo>
                  <a:lnTo>
                    <a:pt x="2979" y="6203"/>
                  </a:lnTo>
                  <a:lnTo>
                    <a:pt x="3133" y="6265"/>
                  </a:lnTo>
                  <a:lnTo>
                    <a:pt x="3133" y="6418"/>
                  </a:lnTo>
                  <a:lnTo>
                    <a:pt x="3286" y="6602"/>
                  </a:lnTo>
                  <a:lnTo>
                    <a:pt x="3409" y="6633"/>
                  </a:lnTo>
                  <a:lnTo>
                    <a:pt x="3563" y="6510"/>
                  </a:lnTo>
                  <a:lnTo>
                    <a:pt x="3563" y="6388"/>
                  </a:lnTo>
                  <a:lnTo>
                    <a:pt x="3655" y="6326"/>
                  </a:lnTo>
                  <a:lnTo>
                    <a:pt x="3655" y="6173"/>
                  </a:lnTo>
                  <a:lnTo>
                    <a:pt x="3563" y="6050"/>
                  </a:lnTo>
                  <a:lnTo>
                    <a:pt x="3624" y="5958"/>
                  </a:lnTo>
                  <a:lnTo>
                    <a:pt x="3624" y="5804"/>
                  </a:lnTo>
                  <a:lnTo>
                    <a:pt x="3440" y="5743"/>
                  </a:lnTo>
                  <a:lnTo>
                    <a:pt x="3102" y="5436"/>
                  </a:lnTo>
                  <a:lnTo>
                    <a:pt x="2918" y="5466"/>
                  </a:lnTo>
                  <a:lnTo>
                    <a:pt x="2733" y="5405"/>
                  </a:lnTo>
                  <a:lnTo>
                    <a:pt x="2580" y="5466"/>
                  </a:lnTo>
                  <a:close/>
                  <a:moveTo>
                    <a:pt x="5865" y="4914"/>
                  </a:moveTo>
                  <a:lnTo>
                    <a:pt x="5773" y="4975"/>
                  </a:lnTo>
                  <a:lnTo>
                    <a:pt x="5804" y="5159"/>
                  </a:lnTo>
                  <a:lnTo>
                    <a:pt x="5773" y="5282"/>
                  </a:lnTo>
                  <a:lnTo>
                    <a:pt x="5712" y="5313"/>
                  </a:lnTo>
                  <a:lnTo>
                    <a:pt x="5773" y="5405"/>
                  </a:lnTo>
                  <a:lnTo>
                    <a:pt x="5988" y="5374"/>
                  </a:lnTo>
                  <a:lnTo>
                    <a:pt x="6050" y="5190"/>
                  </a:lnTo>
                  <a:lnTo>
                    <a:pt x="5988" y="5036"/>
                  </a:lnTo>
                  <a:close/>
                  <a:moveTo>
                    <a:pt x="3870" y="5589"/>
                  </a:moveTo>
                  <a:lnTo>
                    <a:pt x="4054" y="5712"/>
                  </a:lnTo>
                  <a:lnTo>
                    <a:pt x="4085" y="5620"/>
                  </a:lnTo>
                  <a:lnTo>
                    <a:pt x="4146" y="5528"/>
                  </a:lnTo>
                  <a:lnTo>
                    <a:pt x="4085" y="5405"/>
                  </a:lnTo>
                  <a:lnTo>
                    <a:pt x="3931" y="5344"/>
                  </a:lnTo>
                  <a:lnTo>
                    <a:pt x="3839" y="5466"/>
                  </a:lnTo>
                  <a:close/>
                  <a:moveTo>
                    <a:pt x="4177" y="6203"/>
                  </a:moveTo>
                  <a:lnTo>
                    <a:pt x="4115" y="6357"/>
                  </a:lnTo>
                  <a:lnTo>
                    <a:pt x="4023" y="6510"/>
                  </a:lnTo>
                  <a:lnTo>
                    <a:pt x="4085" y="6725"/>
                  </a:lnTo>
                  <a:lnTo>
                    <a:pt x="4207" y="6695"/>
                  </a:lnTo>
                  <a:lnTo>
                    <a:pt x="4269" y="6480"/>
                  </a:lnTo>
                  <a:lnTo>
                    <a:pt x="4207" y="6326"/>
                  </a:lnTo>
                  <a:lnTo>
                    <a:pt x="4238" y="6142"/>
                  </a:lnTo>
                  <a:close/>
                  <a:moveTo>
                    <a:pt x="4576" y="6326"/>
                  </a:moveTo>
                  <a:lnTo>
                    <a:pt x="4484" y="6388"/>
                  </a:lnTo>
                  <a:lnTo>
                    <a:pt x="4514" y="6480"/>
                  </a:lnTo>
                  <a:lnTo>
                    <a:pt x="4668" y="6480"/>
                  </a:lnTo>
                  <a:lnTo>
                    <a:pt x="4668" y="6418"/>
                  </a:lnTo>
                  <a:lnTo>
                    <a:pt x="4545" y="6357"/>
                  </a:lnTo>
                  <a:close/>
                  <a:moveTo>
                    <a:pt x="5067" y="5927"/>
                  </a:moveTo>
                  <a:lnTo>
                    <a:pt x="4914" y="5743"/>
                  </a:lnTo>
                  <a:lnTo>
                    <a:pt x="4852" y="5743"/>
                  </a:lnTo>
                  <a:lnTo>
                    <a:pt x="4852" y="5866"/>
                  </a:lnTo>
                  <a:lnTo>
                    <a:pt x="5067" y="6080"/>
                  </a:lnTo>
                  <a:lnTo>
                    <a:pt x="5098" y="6019"/>
                  </a:lnTo>
                  <a:lnTo>
                    <a:pt x="5098" y="5896"/>
                  </a:lnTo>
                  <a:close/>
                  <a:moveTo>
                    <a:pt x="5405" y="6234"/>
                  </a:moveTo>
                  <a:lnTo>
                    <a:pt x="5436" y="6326"/>
                  </a:lnTo>
                  <a:lnTo>
                    <a:pt x="5558" y="6449"/>
                  </a:lnTo>
                  <a:lnTo>
                    <a:pt x="5651" y="6449"/>
                  </a:lnTo>
                  <a:lnTo>
                    <a:pt x="5497" y="6265"/>
                  </a:lnTo>
                  <a:close/>
                  <a:moveTo>
                    <a:pt x="5098" y="6848"/>
                  </a:moveTo>
                  <a:lnTo>
                    <a:pt x="5251" y="6602"/>
                  </a:lnTo>
                  <a:lnTo>
                    <a:pt x="5374" y="6602"/>
                  </a:lnTo>
                  <a:lnTo>
                    <a:pt x="5528" y="6848"/>
                  </a:lnTo>
                  <a:lnTo>
                    <a:pt x="5743" y="6940"/>
                  </a:lnTo>
                  <a:lnTo>
                    <a:pt x="5865" y="6940"/>
                  </a:lnTo>
                  <a:lnTo>
                    <a:pt x="5865" y="6817"/>
                  </a:lnTo>
                  <a:lnTo>
                    <a:pt x="5773" y="6695"/>
                  </a:lnTo>
                  <a:lnTo>
                    <a:pt x="5528" y="6541"/>
                  </a:lnTo>
                  <a:lnTo>
                    <a:pt x="5405" y="6510"/>
                  </a:lnTo>
                  <a:lnTo>
                    <a:pt x="5251" y="6388"/>
                  </a:lnTo>
                  <a:lnTo>
                    <a:pt x="5221" y="6388"/>
                  </a:lnTo>
                  <a:lnTo>
                    <a:pt x="5221" y="6326"/>
                  </a:lnTo>
                  <a:lnTo>
                    <a:pt x="5098" y="6295"/>
                  </a:lnTo>
                  <a:lnTo>
                    <a:pt x="5098" y="6480"/>
                  </a:lnTo>
                  <a:lnTo>
                    <a:pt x="5129" y="6602"/>
                  </a:lnTo>
                  <a:lnTo>
                    <a:pt x="5036" y="6664"/>
                  </a:lnTo>
                  <a:lnTo>
                    <a:pt x="5036" y="6756"/>
                  </a:lnTo>
                  <a:lnTo>
                    <a:pt x="5098" y="6848"/>
                  </a:lnTo>
                  <a:close/>
                  <a:moveTo>
                    <a:pt x="4299" y="8046"/>
                  </a:moveTo>
                  <a:lnTo>
                    <a:pt x="4238" y="8107"/>
                  </a:lnTo>
                  <a:lnTo>
                    <a:pt x="4177" y="8138"/>
                  </a:lnTo>
                  <a:lnTo>
                    <a:pt x="4115" y="7861"/>
                  </a:lnTo>
                  <a:lnTo>
                    <a:pt x="4177" y="7646"/>
                  </a:lnTo>
                  <a:lnTo>
                    <a:pt x="4177" y="7370"/>
                  </a:lnTo>
                  <a:lnTo>
                    <a:pt x="4207" y="7217"/>
                  </a:lnTo>
                  <a:lnTo>
                    <a:pt x="4207" y="7063"/>
                  </a:lnTo>
                  <a:lnTo>
                    <a:pt x="4115" y="7032"/>
                  </a:lnTo>
                  <a:lnTo>
                    <a:pt x="3931" y="6971"/>
                  </a:lnTo>
                  <a:lnTo>
                    <a:pt x="3992" y="6879"/>
                  </a:lnTo>
                  <a:lnTo>
                    <a:pt x="4146" y="6817"/>
                  </a:lnTo>
                  <a:lnTo>
                    <a:pt x="4299" y="7002"/>
                  </a:lnTo>
                  <a:lnTo>
                    <a:pt x="4422" y="7032"/>
                  </a:lnTo>
                  <a:lnTo>
                    <a:pt x="4392" y="7094"/>
                  </a:lnTo>
                  <a:lnTo>
                    <a:pt x="4484" y="7094"/>
                  </a:lnTo>
                  <a:lnTo>
                    <a:pt x="4668" y="7094"/>
                  </a:lnTo>
                  <a:lnTo>
                    <a:pt x="4791" y="7124"/>
                  </a:lnTo>
                  <a:lnTo>
                    <a:pt x="4883" y="7278"/>
                  </a:lnTo>
                  <a:lnTo>
                    <a:pt x="4975" y="7155"/>
                  </a:lnTo>
                  <a:lnTo>
                    <a:pt x="5067" y="7094"/>
                  </a:lnTo>
                  <a:lnTo>
                    <a:pt x="5159" y="7217"/>
                  </a:lnTo>
                  <a:lnTo>
                    <a:pt x="5129" y="7339"/>
                  </a:lnTo>
                  <a:lnTo>
                    <a:pt x="5036" y="7432"/>
                  </a:lnTo>
                  <a:lnTo>
                    <a:pt x="4944" y="7585"/>
                  </a:lnTo>
                  <a:lnTo>
                    <a:pt x="4760" y="7769"/>
                  </a:lnTo>
                  <a:lnTo>
                    <a:pt x="4699" y="7861"/>
                  </a:lnTo>
                  <a:lnTo>
                    <a:pt x="4607" y="7861"/>
                  </a:lnTo>
                  <a:lnTo>
                    <a:pt x="4607" y="7923"/>
                  </a:lnTo>
                  <a:lnTo>
                    <a:pt x="4514" y="7923"/>
                  </a:lnTo>
                  <a:lnTo>
                    <a:pt x="4330" y="8046"/>
                  </a:lnTo>
                  <a:close/>
                  <a:moveTo>
                    <a:pt x="4699" y="7923"/>
                  </a:moveTo>
                  <a:lnTo>
                    <a:pt x="4576" y="7984"/>
                  </a:lnTo>
                  <a:lnTo>
                    <a:pt x="4514" y="8138"/>
                  </a:lnTo>
                  <a:lnTo>
                    <a:pt x="4607" y="8230"/>
                  </a:lnTo>
                  <a:lnTo>
                    <a:pt x="4760" y="8076"/>
                  </a:lnTo>
                  <a:lnTo>
                    <a:pt x="4760" y="7954"/>
                  </a:lnTo>
                  <a:lnTo>
                    <a:pt x="4699" y="7923"/>
                  </a:lnTo>
                  <a:close/>
                  <a:moveTo>
                    <a:pt x="6111" y="7892"/>
                  </a:moveTo>
                  <a:lnTo>
                    <a:pt x="6111" y="8046"/>
                  </a:lnTo>
                  <a:lnTo>
                    <a:pt x="6050" y="7954"/>
                  </a:lnTo>
                  <a:lnTo>
                    <a:pt x="6111" y="7892"/>
                  </a:lnTo>
                  <a:close/>
                  <a:moveTo>
                    <a:pt x="5374" y="8998"/>
                  </a:moveTo>
                  <a:lnTo>
                    <a:pt x="5497" y="8844"/>
                  </a:lnTo>
                  <a:lnTo>
                    <a:pt x="5558" y="8506"/>
                  </a:lnTo>
                  <a:lnTo>
                    <a:pt x="5804" y="8230"/>
                  </a:lnTo>
                  <a:lnTo>
                    <a:pt x="5835" y="8076"/>
                  </a:lnTo>
                  <a:lnTo>
                    <a:pt x="5804" y="7923"/>
                  </a:lnTo>
                  <a:lnTo>
                    <a:pt x="5865" y="7831"/>
                  </a:lnTo>
                  <a:lnTo>
                    <a:pt x="5865" y="7524"/>
                  </a:lnTo>
                  <a:lnTo>
                    <a:pt x="5773" y="7554"/>
                  </a:lnTo>
                  <a:lnTo>
                    <a:pt x="5743" y="7831"/>
                  </a:lnTo>
                  <a:lnTo>
                    <a:pt x="5589" y="8107"/>
                  </a:lnTo>
                  <a:lnTo>
                    <a:pt x="5589" y="8291"/>
                  </a:lnTo>
                  <a:lnTo>
                    <a:pt x="5497" y="8506"/>
                  </a:lnTo>
                  <a:lnTo>
                    <a:pt x="5374" y="8690"/>
                  </a:lnTo>
                  <a:lnTo>
                    <a:pt x="5374" y="8844"/>
                  </a:lnTo>
                  <a:lnTo>
                    <a:pt x="5405" y="8998"/>
                  </a:lnTo>
                  <a:close/>
                  <a:moveTo>
                    <a:pt x="5221" y="8905"/>
                  </a:moveTo>
                  <a:lnTo>
                    <a:pt x="5190" y="8598"/>
                  </a:lnTo>
                  <a:lnTo>
                    <a:pt x="5282" y="8107"/>
                  </a:lnTo>
                  <a:lnTo>
                    <a:pt x="5436" y="7954"/>
                  </a:lnTo>
                  <a:lnTo>
                    <a:pt x="5436" y="7831"/>
                  </a:lnTo>
                  <a:lnTo>
                    <a:pt x="5313" y="7739"/>
                  </a:lnTo>
                  <a:lnTo>
                    <a:pt x="5221" y="7769"/>
                  </a:lnTo>
                  <a:lnTo>
                    <a:pt x="5129" y="7739"/>
                  </a:lnTo>
                  <a:lnTo>
                    <a:pt x="4975" y="7831"/>
                  </a:lnTo>
                  <a:lnTo>
                    <a:pt x="4975" y="7984"/>
                  </a:lnTo>
                  <a:lnTo>
                    <a:pt x="4883" y="8107"/>
                  </a:lnTo>
                  <a:lnTo>
                    <a:pt x="4914" y="8353"/>
                  </a:lnTo>
                  <a:lnTo>
                    <a:pt x="4821" y="8537"/>
                  </a:lnTo>
                  <a:lnTo>
                    <a:pt x="4576" y="8598"/>
                  </a:lnTo>
                  <a:lnTo>
                    <a:pt x="4514" y="8690"/>
                  </a:lnTo>
                  <a:lnTo>
                    <a:pt x="4545" y="8967"/>
                  </a:lnTo>
                  <a:lnTo>
                    <a:pt x="4668" y="8967"/>
                  </a:lnTo>
                  <a:lnTo>
                    <a:pt x="4852" y="9059"/>
                  </a:lnTo>
                  <a:lnTo>
                    <a:pt x="5006" y="9059"/>
                  </a:lnTo>
                  <a:lnTo>
                    <a:pt x="5006" y="9274"/>
                  </a:lnTo>
                  <a:lnTo>
                    <a:pt x="5129" y="9335"/>
                  </a:lnTo>
                  <a:lnTo>
                    <a:pt x="5282" y="9243"/>
                  </a:lnTo>
                  <a:lnTo>
                    <a:pt x="5282" y="9090"/>
                  </a:lnTo>
                  <a:lnTo>
                    <a:pt x="5190" y="8875"/>
                  </a:lnTo>
                  <a:close/>
                  <a:moveTo>
                    <a:pt x="5620" y="9182"/>
                  </a:moveTo>
                  <a:lnTo>
                    <a:pt x="5681" y="9212"/>
                  </a:lnTo>
                  <a:lnTo>
                    <a:pt x="5681" y="9305"/>
                  </a:lnTo>
                  <a:lnTo>
                    <a:pt x="5558" y="9366"/>
                  </a:lnTo>
                  <a:lnTo>
                    <a:pt x="5436" y="9305"/>
                  </a:lnTo>
                  <a:lnTo>
                    <a:pt x="5497" y="9212"/>
                  </a:lnTo>
                  <a:lnTo>
                    <a:pt x="5651" y="9182"/>
                  </a:lnTo>
                  <a:close/>
                  <a:moveTo>
                    <a:pt x="6142" y="8414"/>
                  </a:moveTo>
                  <a:lnTo>
                    <a:pt x="6265" y="8414"/>
                  </a:lnTo>
                  <a:lnTo>
                    <a:pt x="6357" y="8506"/>
                  </a:lnTo>
                  <a:lnTo>
                    <a:pt x="6357" y="8660"/>
                  </a:lnTo>
                  <a:lnTo>
                    <a:pt x="6295" y="8783"/>
                  </a:lnTo>
                  <a:lnTo>
                    <a:pt x="6019" y="8905"/>
                  </a:lnTo>
                  <a:lnTo>
                    <a:pt x="5835" y="8905"/>
                  </a:lnTo>
                  <a:lnTo>
                    <a:pt x="5835" y="8813"/>
                  </a:lnTo>
                  <a:lnTo>
                    <a:pt x="5743" y="8721"/>
                  </a:lnTo>
                  <a:lnTo>
                    <a:pt x="5835" y="8568"/>
                  </a:lnTo>
                  <a:lnTo>
                    <a:pt x="6142" y="8414"/>
                  </a:lnTo>
                  <a:close/>
                  <a:moveTo>
                    <a:pt x="6909" y="8445"/>
                  </a:moveTo>
                  <a:lnTo>
                    <a:pt x="6971" y="8598"/>
                  </a:lnTo>
                  <a:lnTo>
                    <a:pt x="6971" y="8721"/>
                  </a:lnTo>
                  <a:lnTo>
                    <a:pt x="6879" y="8568"/>
                  </a:lnTo>
                  <a:lnTo>
                    <a:pt x="6909" y="8445"/>
                  </a:lnTo>
                  <a:close/>
                  <a:moveTo>
                    <a:pt x="6418" y="9090"/>
                  </a:moveTo>
                  <a:lnTo>
                    <a:pt x="6572" y="9212"/>
                  </a:lnTo>
                  <a:lnTo>
                    <a:pt x="6541" y="9366"/>
                  </a:lnTo>
                  <a:lnTo>
                    <a:pt x="6449" y="9274"/>
                  </a:lnTo>
                  <a:lnTo>
                    <a:pt x="6418" y="9182"/>
                  </a:lnTo>
                  <a:close/>
                  <a:moveTo>
                    <a:pt x="6326" y="7124"/>
                  </a:moveTo>
                  <a:lnTo>
                    <a:pt x="6295" y="7278"/>
                  </a:lnTo>
                  <a:lnTo>
                    <a:pt x="6173" y="7278"/>
                  </a:lnTo>
                  <a:lnTo>
                    <a:pt x="6050" y="7186"/>
                  </a:lnTo>
                  <a:lnTo>
                    <a:pt x="6111" y="7124"/>
                  </a:lnTo>
                  <a:lnTo>
                    <a:pt x="6326" y="7094"/>
                  </a:lnTo>
                  <a:close/>
                  <a:moveTo>
                    <a:pt x="6664" y="7339"/>
                  </a:moveTo>
                  <a:lnTo>
                    <a:pt x="6787" y="7432"/>
                  </a:lnTo>
                  <a:lnTo>
                    <a:pt x="6848" y="7554"/>
                  </a:lnTo>
                  <a:lnTo>
                    <a:pt x="7094" y="7554"/>
                  </a:lnTo>
                  <a:lnTo>
                    <a:pt x="7155" y="7585"/>
                  </a:lnTo>
                  <a:lnTo>
                    <a:pt x="7186" y="7524"/>
                  </a:lnTo>
                  <a:lnTo>
                    <a:pt x="7278" y="7554"/>
                  </a:lnTo>
                  <a:lnTo>
                    <a:pt x="7186" y="7462"/>
                  </a:lnTo>
                  <a:lnTo>
                    <a:pt x="7124" y="7309"/>
                  </a:lnTo>
                  <a:lnTo>
                    <a:pt x="7063" y="7247"/>
                  </a:lnTo>
                  <a:lnTo>
                    <a:pt x="7063" y="7002"/>
                  </a:lnTo>
                  <a:lnTo>
                    <a:pt x="7032" y="6695"/>
                  </a:lnTo>
                  <a:lnTo>
                    <a:pt x="7032" y="6602"/>
                  </a:lnTo>
                  <a:lnTo>
                    <a:pt x="6971" y="6572"/>
                  </a:lnTo>
                  <a:lnTo>
                    <a:pt x="6817" y="6388"/>
                  </a:lnTo>
                  <a:lnTo>
                    <a:pt x="6756" y="6234"/>
                  </a:lnTo>
                  <a:lnTo>
                    <a:pt x="6633" y="6234"/>
                  </a:lnTo>
                  <a:lnTo>
                    <a:pt x="6602" y="6265"/>
                  </a:lnTo>
                  <a:lnTo>
                    <a:pt x="6510" y="6203"/>
                  </a:lnTo>
                  <a:lnTo>
                    <a:pt x="6418" y="6203"/>
                  </a:lnTo>
                  <a:lnTo>
                    <a:pt x="6357" y="6265"/>
                  </a:lnTo>
                  <a:lnTo>
                    <a:pt x="6203" y="6265"/>
                  </a:lnTo>
                  <a:lnTo>
                    <a:pt x="6080" y="6265"/>
                  </a:lnTo>
                  <a:lnTo>
                    <a:pt x="6019" y="6234"/>
                  </a:lnTo>
                  <a:lnTo>
                    <a:pt x="6019" y="6357"/>
                  </a:lnTo>
                  <a:lnTo>
                    <a:pt x="6142" y="6602"/>
                  </a:lnTo>
                  <a:lnTo>
                    <a:pt x="6357" y="6787"/>
                  </a:lnTo>
                  <a:lnTo>
                    <a:pt x="6541" y="7002"/>
                  </a:lnTo>
                  <a:lnTo>
                    <a:pt x="6602" y="7063"/>
                  </a:lnTo>
                  <a:lnTo>
                    <a:pt x="6602" y="7124"/>
                  </a:lnTo>
                  <a:lnTo>
                    <a:pt x="6510" y="7247"/>
                  </a:lnTo>
                  <a:lnTo>
                    <a:pt x="6480" y="7278"/>
                  </a:lnTo>
                  <a:lnTo>
                    <a:pt x="6572" y="7247"/>
                  </a:lnTo>
                  <a:lnTo>
                    <a:pt x="6602" y="7278"/>
                  </a:lnTo>
                  <a:lnTo>
                    <a:pt x="6664" y="7339"/>
                  </a:lnTo>
                  <a:close/>
                  <a:moveTo>
                    <a:pt x="6541" y="7370"/>
                  </a:moveTo>
                  <a:lnTo>
                    <a:pt x="6357" y="7432"/>
                  </a:lnTo>
                  <a:lnTo>
                    <a:pt x="6203" y="7370"/>
                  </a:lnTo>
                  <a:lnTo>
                    <a:pt x="6111" y="7370"/>
                  </a:lnTo>
                  <a:lnTo>
                    <a:pt x="6173" y="7524"/>
                  </a:lnTo>
                  <a:lnTo>
                    <a:pt x="6173" y="7677"/>
                  </a:lnTo>
                  <a:lnTo>
                    <a:pt x="6265" y="7800"/>
                  </a:lnTo>
                  <a:lnTo>
                    <a:pt x="6357" y="7708"/>
                  </a:lnTo>
                  <a:lnTo>
                    <a:pt x="6449" y="7800"/>
                  </a:lnTo>
                  <a:lnTo>
                    <a:pt x="6449" y="8015"/>
                  </a:lnTo>
                  <a:lnTo>
                    <a:pt x="6510" y="8168"/>
                  </a:lnTo>
                  <a:lnTo>
                    <a:pt x="6541" y="8414"/>
                  </a:lnTo>
                  <a:lnTo>
                    <a:pt x="6695" y="8506"/>
                  </a:lnTo>
                  <a:lnTo>
                    <a:pt x="6695" y="8261"/>
                  </a:lnTo>
                  <a:lnTo>
                    <a:pt x="6756" y="8383"/>
                  </a:lnTo>
                  <a:lnTo>
                    <a:pt x="6909" y="8353"/>
                  </a:lnTo>
                  <a:lnTo>
                    <a:pt x="6909" y="8230"/>
                  </a:lnTo>
                  <a:lnTo>
                    <a:pt x="6756" y="7984"/>
                  </a:lnTo>
                  <a:lnTo>
                    <a:pt x="6664" y="7892"/>
                  </a:lnTo>
                  <a:lnTo>
                    <a:pt x="6633" y="7646"/>
                  </a:lnTo>
                  <a:lnTo>
                    <a:pt x="6541" y="7432"/>
                  </a:lnTo>
                  <a:lnTo>
                    <a:pt x="6510" y="7370"/>
                  </a:lnTo>
                  <a:close/>
                  <a:moveTo>
                    <a:pt x="7339" y="7769"/>
                  </a:moveTo>
                  <a:lnTo>
                    <a:pt x="7401" y="7769"/>
                  </a:lnTo>
                  <a:lnTo>
                    <a:pt x="7370" y="7708"/>
                  </a:lnTo>
                  <a:lnTo>
                    <a:pt x="7309" y="7708"/>
                  </a:lnTo>
                  <a:lnTo>
                    <a:pt x="7339" y="7769"/>
                  </a:lnTo>
                  <a:close/>
                  <a:moveTo>
                    <a:pt x="7370" y="7923"/>
                  </a:moveTo>
                  <a:lnTo>
                    <a:pt x="7247" y="7861"/>
                  </a:lnTo>
                  <a:lnTo>
                    <a:pt x="7247" y="7954"/>
                  </a:lnTo>
                  <a:lnTo>
                    <a:pt x="7309" y="8015"/>
                  </a:lnTo>
                  <a:lnTo>
                    <a:pt x="7370" y="7923"/>
                  </a:lnTo>
                  <a:close/>
                  <a:moveTo>
                    <a:pt x="7339" y="8752"/>
                  </a:moveTo>
                  <a:lnTo>
                    <a:pt x="7370" y="8568"/>
                  </a:lnTo>
                  <a:lnTo>
                    <a:pt x="7247" y="8414"/>
                  </a:lnTo>
                  <a:lnTo>
                    <a:pt x="7247" y="8261"/>
                  </a:lnTo>
                  <a:lnTo>
                    <a:pt x="7309" y="8230"/>
                  </a:lnTo>
                  <a:lnTo>
                    <a:pt x="7278" y="8138"/>
                  </a:lnTo>
                  <a:lnTo>
                    <a:pt x="7186" y="8168"/>
                  </a:lnTo>
                  <a:lnTo>
                    <a:pt x="7155" y="8353"/>
                  </a:lnTo>
                  <a:lnTo>
                    <a:pt x="7247" y="8537"/>
                  </a:lnTo>
                  <a:lnTo>
                    <a:pt x="7247" y="8660"/>
                  </a:lnTo>
                  <a:lnTo>
                    <a:pt x="7278" y="8721"/>
                  </a:lnTo>
                  <a:lnTo>
                    <a:pt x="7339" y="8721"/>
                  </a:lnTo>
                  <a:close/>
                  <a:moveTo>
                    <a:pt x="7524" y="8783"/>
                  </a:moveTo>
                  <a:lnTo>
                    <a:pt x="7524" y="8875"/>
                  </a:lnTo>
                  <a:lnTo>
                    <a:pt x="7585" y="8967"/>
                  </a:lnTo>
                  <a:lnTo>
                    <a:pt x="7616" y="8875"/>
                  </a:lnTo>
                  <a:lnTo>
                    <a:pt x="7524" y="8783"/>
                  </a:lnTo>
                  <a:close/>
                  <a:moveTo>
                    <a:pt x="7646" y="8414"/>
                  </a:moveTo>
                  <a:lnTo>
                    <a:pt x="7585" y="8598"/>
                  </a:lnTo>
                  <a:lnTo>
                    <a:pt x="7585" y="8660"/>
                  </a:lnTo>
                  <a:lnTo>
                    <a:pt x="7646" y="8752"/>
                  </a:lnTo>
                  <a:lnTo>
                    <a:pt x="7769" y="8721"/>
                  </a:lnTo>
                  <a:lnTo>
                    <a:pt x="7708" y="8568"/>
                  </a:lnTo>
                  <a:close/>
                  <a:moveTo>
                    <a:pt x="4422" y="11300"/>
                  </a:moveTo>
                  <a:lnTo>
                    <a:pt x="4238" y="11116"/>
                  </a:lnTo>
                  <a:lnTo>
                    <a:pt x="4361" y="10901"/>
                  </a:lnTo>
                  <a:lnTo>
                    <a:pt x="4392" y="10656"/>
                  </a:lnTo>
                  <a:lnTo>
                    <a:pt x="4361" y="10533"/>
                  </a:lnTo>
                  <a:lnTo>
                    <a:pt x="4484" y="10349"/>
                  </a:lnTo>
                  <a:lnTo>
                    <a:pt x="4637" y="10318"/>
                  </a:lnTo>
                  <a:lnTo>
                    <a:pt x="4760" y="10195"/>
                  </a:lnTo>
                  <a:lnTo>
                    <a:pt x="4914" y="10226"/>
                  </a:lnTo>
                  <a:lnTo>
                    <a:pt x="5159" y="10195"/>
                  </a:lnTo>
                  <a:lnTo>
                    <a:pt x="5098" y="10042"/>
                  </a:lnTo>
                  <a:lnTo>
                    <a:pt x="5159" y="9919"/>
                  </a:lnTo>
                  <a:lnTo>
                    <a:pt x="5343" y="9827"/>
                  </a:lnTo>
                  <a:lnTo>
                    <a:pt x="5436" y="9673"/>
                  </a:lnTo>
                  <a:lnTo>
                    <a:pt x="5589" y="9673"/>
                  </a:lnTo>
                  <a:lnTo>
                    <a:pt x="5804" y="9857"/>
                  </a:lnTo>
                  <a:lnTo>
                    <a:pt x="5804" y="10134"/>
                  </a:lnTo>
                  <a:lnTo>
                    <a:pt x="5620" y="10379"/>
                  </a:lnTo>
                  <a:lnTo>
                    <a:pt x="5773" y="10256"/>
                  </a:lnTo>
                  <a:lnTo>
                    <a:pt x="5927" y="10195"/>
                  </a:lnTo>
                  <a:lnTo>
                    <a:pt x="6111" y="10103"/>
                  </a:lnTo>
                  <a:lnTo>
                    <a:pt x="6203" y="9827"/>
                  </a:lnTo>
                  <a:lnTo>
                    <a:pt x="6387" y="9765"/>
                  </a:lnTo>
                  <a:lnTo>
                    <a:pt x="6480" y="9949"/>
                  </a:lnTo>
                  <a:lnTo>
                    <a:pt x="6572" y="9888"/>
                  </a:lnTo>
                  <a:lnTo>
                    <a:pt x="6572" y="9765"/>
                  </a:lnTo>
                  <a:lnTo>
                    <a:pt x="6510" y="9734"/>
                  </a:lnTo>
                  <a:lnTo>
                    <a:pt x="6602" y="9397"/>
                  </a:lnTo>
                  <a:lnTo>
                    <a:pt x="6787" y="9458"/>
                  </a:lnTo>
                  <a:lnTo>
                    <a:pt x="6879" y="9550"/>
                  </a:lnTo>
                  <a:lnTo>
                    <a:pt x="6909" y="9458"/>
                  </a:lnTo>
                  <a:lnTo>
                    <a:pt x="6909" y="9243"/>
                  </a:lnTo>
                  <a:lnTo>
                    <a:pt x="6971" y="9243"/>
                  </a:lnTo>
                  <a:lnTo>
                    <a:pt x="7094" y="9397"/>
                  </a:lnTo>
                  <a:lnTo>
                    <a:pt x="7094" y="9274"/>
                  </a:lnTo>
                  <a:lnTo>
                    <a:pt x="7032" y="8936"/>
                  </a:lnTo>
                  <a:lnTo>
                    <a:pt x="7032" y="8752"/>
                  </a:lnTo>
                  <a:lnTo>
                    <a:pt x="7155" y="8783"/>
                  </a:lnTo>
                  <a:lnTo>
                    <a:pt x="7217" y="8783"/>
                  </a:lnTo>
                  <a:lnTo>
                    <a:pt x="7247" y="8905"/>
                  </a:lnTo>
                  <a:lnTo>
                    <a:pt x="7493" y="9090"/>
                  </a:lnTo>
                  <a:lnTo>
                    <a:pt x="7646" y="9274"/>
                  </a:lnTo>
                  <a:lnTo>
                    <a:pt x="7800" y="9151"/>
                  </a:lnTo>
                  <a:lnTo>
                    <a:pt x="7800" y="9274"/>
                  </a:lnTo>
                  <a:lnTo>
                    <a:pt x="7923" y="9458"/>
                  </a:lnTo>
                  <a:lnTo>
                    <a:pt x="7923" y="9642"/>
                  </a:lnTo>
                  <a:lnTo>
                    <a:pt x="7800" y="9642"/>
                  </a:lnTo>
                  <a:lnTo>
                    <a:pt x="7769" y="9734"/>
                  </a:lnTo>
                  <a:lnTo>
                    <a:pt x="7861" y="9827"/>
                  </a:lnTo>
                  <a:lnTo>
                    <a:pt x="7923" y="9827"/>
                  </a:lnTo>
                  <a:lnTo>
                    <a:pt x="7923" y="9949"/>
                  </a:lnTo>
                  <a:lnTo>
                    <a:pt x="7923" y="10134"/>
                  </a:lnTo>
                  <a:lnTo>
                    <a:pt x="7984" y="10042"/>
                  </a:lnTo>
                  <a:lnTo>
                    <a:pt x="8015" y="10226"/>
                  </a:lnTo>
                  <a:lnTo>
                    <a:pt x="8015" y="10410"/>
                  </a:lnTo>
                  <a:lnTo>
                    <a:pt x="8107" y="10564"/>
                  </a:lnTo>
                  <a:lnTo>
                    <a:pt x="8199" y="10717"/>
                  </a:lnTo>
                  <a:lnTo>
                    <a:pt x="8230" y="10963"/>
                  </a:lnTo>
                  <a:lnTo>
                    <a:pt x="8138" y="11208"/>
                  </a:lnTo>
                  <a:lnTo>
                    <a:pt x="8076" y="11208"/>
                  </a:lnTo>
                  <a:lnTo>
                    <a:pt x="8076" y="11300"/>
                  </a:lnTo>
                  <a:lnTo>
                    <a:pt x="8015" y="11208"/>
                  </a:lnTo>
                  <a:lnTo>
                    <a:pt x="7923" y="11208"/>
                  </a:lnTo>
                  <a:lnTo>
                    <a:pt x="7892" y="11300"/>
                  </a:lnTo>
                  <a:lnTo>
                    <a:pt x="7953" y="11546"/>
                  </a:lnTo>
                  <a:lnTo>
                    <a:pt x="7953" y="11730"/>
                  </a:lnTo>
                  <a:lnTo>
                    <a:pt x="7953" y="11822"/>
                  </a:lnTo>
                  <a:lnTo>
                    <a:pt x="7892" y="11730"/>
                  </a:lnTo>
                  <a:lnTo>
                    <a:pt x="7831" y="11454"/>
                  </a:lnTo>
                  <a:lnTo>
                    <a:pt x="7831" y="11331"/>
                  </a:lnTo>
                  <a:lnTo>
                    <a:pt x="7739" y="11208"/>
                  </a:lnTo>
                  <a:lnTo>
                    <a:pt x="7708" y="11024"/>
                  </a:lnTo>
                  <a:lnTo>
                    <a:pt x="7585" y="10871"/>
                  </a:lnTo>
                  <a:lnTo>
                    <a:pt x="7493" y="10932"/>
                  </a:lnTo>
                  <a:lnTo>
                    <a:pt x="7278" y="11270"/>
                  </a:lnTo>
                  <a:lnTo>
                    <a:pt x="7247" y="11423"/>
                  </a:lnTo>
                  <a:lnTo>
                    <a:pt x="7401" y="11515"/>
                  </a:lnTo>
                  <a:lnTo>
                    <a:pt x="7462" y="11730"/>
                  </a:lnTo>
                  <a:lnTo>
                    <a:pt x="7554" y="11853"/>
                  </a:lnTo>
                  <a:lnTo>
                    <a:pt x="7554" y="12007"/>
                  </a:lnTo>
                  <a:lnTo>
                    <a:pt x="7309" y="12314"/>
                  </a:lnTo>
                  <a:lnTo>
                    <a:pt x="7217" y="12406"/>
                  </a:lnTo>
                  <a:lnTo>
                    <a:pt x="7155" y="12344"/>
                  </a:lnTo>
                  <a:lnTo>
                    <a:pt x="7094" y="12160"/>
                  </a:lnTo>
                  <a:lnTo>
                    <a:pt x="7155" y="12068"/>
                  </a:lnTo>
                  <a:lnTo>
                    <a:pt x="7094" y="12007"/>
                  </a:lnTo>
                  <a:lnTo>
                    <a:pt x="7032" y="12068"/>
                  </a:lnTo>
                  <a:lnTo>
                    <a:pt x="7002" y="12160"/>
                  </a:lnTo>
                  <a:lnTo>
                    <a:pt x="6879" y="12252"/>
                  </a:lnTo>
                  <a:lnTo>
                    <a:pt x="6695" y="12160"/>
                  </a:lnTo>
                  <a:lnTo>
                    <a:pt x="6541" y="12037"/>
                  </a:lnTo>
                  <a:lnTo>
                    <a:pt x="6357" y="12037"/>
                  </a:lnTo>
                  <a:lnTo>
                    <a:pt x="6203" y="11853"/>
                  </a:lnTo>
                  <a:lnTo>
                    <a:pt x="6203" y="11730"/>
                  </a:lnTo>
                  <a:lnTo>
                    <a:pt x="6080" y="11577"/>
                  </a:lnTo>
                  <a:lnTo>
                    <a:pt x="6111" y="11454"/>
                  </a:lnTo>
                  <a:lnTo>
                    <a:pt x="6111" y="11331"/>
                  </a:lnTo>
                  <a:lnTo>
                    <a:pt x="6019" y="11239"/>
                  </a:lnTo>
                  <a:lnTo>
                    <a:pt x="6111" y="11147"/>
                  </a:lnTo>
                  <a:lnTo>
                    <a:pt x="6111" y="11055"/>
                  </a:lnTo>
                  <a:lnTo>
                    <a:pt x="6173" y="11024"/>
                  </a:lnTo>
                  <a:lnTo>
                    <a:pt x="6326" y="11085"/>
                  </a:lnTo>
                  <a:lnTo>
                    <a:pt x="6173" y="10963"/>
                  </a:lnTo>
                  <a:lnTo>
                    <a:pt x="6142" y="10809"/>
                  </a:lnTo>
                  <a:lnTo>
                    <a:pt x="5988" y="10686"/>
                  </a:lnTo>
                  <a:lnTo>
                    <a:pt x="5865" y="10656"/>
                  </a:lnTo>
                  <a:lnTo>
                    <a:pt x="5712" y="10502"/>
                  </a:lnTo>
                  <a:lnTo>
                    <a:pt x="5620" y="10502"/>
                  </a:lnTo>
                  <a:lnTo>
                    <a:pt x="5558" y="10594"/>
                  </a:lnTo>
                  <a:lnTo>
                    <a:pt x="5589" y="10656"/>
                  </a:lnTo>
                  <a:lnTo>
                    <a:pt x="5528" y="10748"/>
                  </a:lnTo>
                  <a:lnTo>
                    <a:pt x="5620" y="10871"/>
                  </a:lnTo>
                  <a:lnTo>
                    <a:pt x="5558" y="10871"/>
                  </a:lnTo>
                  <a:lnTo>
                    <a:pt x="5436" y="10778"/>
                  </a:lnTo>
                  <a:lnTo>
                    <a:pt x="5343" y="10778"/>
                  </a:lnTo>
                  <a:lnTo>
                    <a:pt x="5374" y="10656"/>
                  </a:lnTo>
                  <a:lnTo>
                    <a:pt x="5313" y="10625"/>
                  </a:lnTo>
                  <a:lnTo>
                    <a:pt x="5221" y="10686"/>
                  </a:lnTo>
                  <a:lnTo>
                    <a:pt x="5221" y="10840"/>
                  </a:lnTo>
                  <a:lnTo>
                    <a:pt x="5159" y="10778"/>
                  </a:lnTo>
                  <a:lnTo>
                    <a:pt x="5067" y="10840"/>
                  </a:lnTo>
                  <a:lnTo>
                    <a:pt x="5036" y="10778"/>
                  </a:lnTo>
                  <a:lnTo>
                    <a:pt x="5067" y="10625"/>
                  </a:lnTo>
                  <a:lnTo>
                    <a:pt x="4944" y="10502"/>
                  </a:lnTo>
                  <a:lnTo>
                    <a:pt x="4852" y="10533"/>
                  </a:lnTo>
                  <a:lnTo>
                    <a:pt x="4760" y="10748"/>
                  </a:lnTo>
                  <a:lnTo>
                    <a:pt x="4668" y="10840"/>
                  </a:lnTo>
                  <a:lnTo>
                    <a:pt x="4545" y="11178"/>
                  </a:lnTo>
                  <a:lnTo>
                    <a:pt x="4484" y="11300"/>
                  </a:lnTo>
                  <a:close/>
                  <a:moveTo>
                    <a:pt x="4146" y="11515"/>
                  </a:moveTo>
                  <a:lnTo>
                    <a:pt x="4146" y="11577"/>
                  </a:lnTo>
                  <a:lnTo>
                    <a:pt x="4269" y="11730"/>
                  </a:lnTo>
                  <a:lnTo>
                    <a:pt x="4361" y="11761"/>
                  </a:lnTo>
                  <a:lnTo>
                    <a:pt x="4545" y="11577"/>
                  </a:lnTo>
                  <a:lnTo>
                    <a:pt x="4545" y="11515"/>
                  </a:lnTo>
                  <a:lnTo>
                    <a:pt x="4453" y="11485"/>
                  </a:lnTo>
                  <a:lnTo>
                    <a:pt x="4361" y="11423"/>
                  </a:lnTo>
                  <a:lnTo>
                    <a:pt x="4269" y="11485"/>
                  </a:lnTo>
                  <a:lnTo>
                    <a:pt x="4146" y="11485"/>
                  </a:lnTo>
                  <a:close/>
                  <a:moveTo>
                    <a:pt x="2273" y="6756"/>
                  </a:moveTo>
                  <a:lnTo>
                    <a:pt x="2181" y="6664"/>
                  </a:lnTo>
                  <a:lnTo>
                    <a:pt x="2150" y="6541"/>
                  </a:lnTo>
                  <a:lnTo>
                    <a:pt x="2181" y="6480"/>
                  </a:lnTo>
                  <a:lnTo>
                    <a:pt x="2334" y="6480"/>
                  </a:lnTo>
                  <a:lnTo>
                    <a:pt x="2426" y="6602"/>
                  </a:lnTo>
                  <a:lnTo>
                    <a:pt x="2580" y="6633"/>
                  </a:lnTo>
                  <a:lnTo>
                    <a:pt x="2611" y="6725"/>
                  </a:lnTo>
                  <a:lnTo>
                    <a:pt x="2549" y="6817"/>
                  </a:lnTo>
                  <a:lnTo>
                    <a:pt x="2457" y="6756"/>
                  </a:lnTo>
                  <a:lnTo>
                    <a:pt x="2273" y="6756"/>
                  </a:lnTo>
                  <a:close/>
                  <a:moveTo>
                    <a:pt x="2181" y="6817"/>
                  </a:moveTo>
                  <a:lnTo>
                    <a:pt x="2334" y="6879"/>
                  </a:lnTo>
                  <a:lnTo>
                    <a:pt x="2396" y="7002"/>
                  </a:lnTo>
                  <a:lnTo>
                    <a:pt x="2334" y="7032"/>
                  </a:lnTo>
                  <a:lnTo>
                    <a:pt x="2273" y="7094"/>
                  </a:lnTo>
                  <a:lnTo>
                    <a:pt x="2211" y="7094"/>
                  </a:lnTo>
                  <a:lnTo>
                    <a:pt x="2150" y="6910"/>
                  </a:lnTo>
                  <a:close/>
                  <a:moveTo>
                    <a:pt x="2273" y="8076"/>
                  </a:moveTo>
                  <a:lnTo>
                    <a:pt x="2334" y="8015"/>
                  </a:lnTo>
                  <a:lnTo>
                    <a:pt x="2365" y="7954"/>
                  </a:lnTo>
                  <a:lnTo>
                    <a:pt x="2396" y="8015"/>
                  </a:lnTo>
                  <a:lnTo>
                    <a:pt x="2488" y="8076"/>
                  </a:lnTo>
                  <a:lnTo>
                    <a:pt x="2488" y="8168"/>
                  </a:lnTo>
                  <a:lnTo>
                    <a:pt x="2365" y="8168"/>
                  </a:lnTo>
                  <a:lnTo>
                    <a:pt x="2242" y="8168"/>
                  </a:lnTo>
                  <a:lnTo>
                    <a:pt x="2273" y="8076"/>
                  </a:lnTo>
                  <a:close/>
                  <a:moveTo>
                    <a:pt x="246" y="9919"/>
                  </a:moveTo>
                  <a:lnTo>
                    <a:pt x="431" y="9765"/>
                  </a:lnTo>
                  <a:lnTo>
                    <a:pt x="523" y="9765"/>
                  </a:lnTo>
                  <a:lnTo>
                    <a:pt x="645" y="9642"/>
                  </a:lnTo>
                  <a:lnTo>
                    <a:pt x="799" y="9581"/>
                  </a:lnTo>
                  <a:lnTo>
                    <a:pt x="983" y="9305"/>
                  </a:lnTo>
                  <a:lnTo>
                    <a:pt x="1198" y="9243"/>
                  </a:lnTo>
                  <a:lnTo>
                    <a:pt x="1321" y="9120"/>
                  </a:lnTo>
                  <a:lnTo>
                    <a:pt x="1321" y="9028"/>
                  </a:lnTo>
                  <a:lnTo>
                    <a:pt x="1444" y="8905"/>
                  </a:lnTo>
                  <a:lnTo>
                    <a:pt x="1444" y="8660"/>
                  </a:lnTo>
                  <a:lnTo>
                    <a:pt x="1536" y="8537"/>
                  </a:lnTo>
                  <a:lnTo>
                    <a:pt x="1782" y="8506"/>
                  </a:lnTo>
                  <a:lnTo>
                    <a:pt x="1843" y="8353"/>
                  </a:lnTo>
                  <a:lnTo>
                    <a:pt x="1966" y="8230"/>
                  </a:lnTo>
                  <a:lnTo>
                    <a:pt x="2089" y="8199"/>
                  </a:lnTo>
                  <a:lnTo>
                    <a:pt x="2150" y="8076"/>
                  </a:lnTo>
                  <a:lnTo>
                    <a:pt x="2058" y="7861"/>
                  </a:lnTo>
                  <a:lnTo>
                    <a:pt x="1935" y="7708"/>
                  </a:lnTo>
                  <a:lnTo>
                    <a:pt x="1935" y="7554"/>
                  </a:lnTo>
                  <a:lnTo>
                    <a:pt x="1935" y="7339"/>
                  </a:lnTo>
                  <a:lnTo>
                    <a:pt x="1874" y="7370"/>
                  </a:lnTo>
                  <a:lnTo>
                    <a:pt x="1843" y="7616"/>
                  </a:lnTo>
                  <a:lnTo>
                    <a:pt x="1874" y="7861"/>
                  </a:lnTo>
                  <a:lnTo>
                    <a:pt x="1751" y="7769"/>
                  </a:lnTo>
                  <a:lnTo>
                    <a:pt x="1843" y="7923"/>
                  </a:lnTo>
                  <a:lnTo>
                    <a:pt x="1843" y="8046"/>
                  </a:lnTo>
                  <a:lnTo>
                    <a:pt x="1689" y="8199"/>
                  </a:lnTo>
                  <a:lnTo>
                    <a:pt x="1597" y="8199"/>
                  </a:lnTo>
                  <a:lnTo>
                    <a:pt x="1444" y="8383"/>
                  </a:lnTo>
                  <a:lnTo>
                    <a:pt x="1444" y="8506"/>
                  </a:lnTo>
                  <a:lnTo>
                    <a:pt x="1290" y="8598"/>
                  </a:lnTo>
                  <a:lnTo>
                    <a:pt x="1106" y="8967"/>
                  </a:lnTo>
                  <a:lnTo>
                    <a:pt x="860" y="9182"/>
                  </a:lnTo>
                  <a:lnTo>
                    <a:pt x="738" y="9212"/>
                  </a:lnTo>
                  <a:lnTo>
                    <a:pt x="615" y="9427"/>
                  </a:lnTo>
                  <a:lnTo>
                    <a:pt x="523" y="9458"/>
                  </a:lnTo>
                  <a:lnTo>
                    <a:pt x="277" y="9765"/>
                  </a:lnTo>
                  <a:lnTo>
                    <a:pt x="246" y="9857"/>
                  </a:lnTo>
                  <a:lnTo>
                    <a:pt x="246" y="9919"/>
                  </a:lnTo>
                  <a:close/>
                  <a:moveTo>
                    <a:pt x="277" y="9980"/>
                  </a:moveTo>
                  <a:lnTo>
                    <a:pt x="216" y="10072"/>
                  </a:lnTo>
                  <a:lnTo>
                    <a:pt x="277" y="10072"/>
                  </a:lnTo>
                  <a:lnTo>
                    <a:pt x="277" y="10011"/>
                  </a:lnTo>
                  <a:close/>
                  <a:moveTo>
                    <a:pt x="369" y="10011"/>
                  </a:moveTo>
                  <a:lnTo>
                    <a:pt x="308" y="10072"/>
                  </a:lnTo>
                  <a:lnTo>
                    <a:pt x="400" y="10134"/>
                  </a:lnTo>
                  <a:close/>
                  <a:moveTo>
                    <a:pt x="123" y="10226"/>
                  </a:moveTo>
                  <a:lnTo>
                    <a:pt x="1" y="10256"/>
                  </a:lnTo>
                  <a:lnTo>
                    <a:pt x="1" y="10379"/>
                  </a:lnTo>
                  <a:lnTo>
                    <a:pt x="93" y="10533"/>
                  </a:lnTo>
                  <a:lnTo>
                    <a:pt x="154" y="10533"/>
                  </a:lnTo>
                  <a:lnTo>
                    <a:pt x="154" y="10318"/>
                  </a:lnTo>
                  <a:lnTo>
                    <a:pt x="185" y="10256"/>
                  </a:lnTo>
                  <a:close/>
                </a:path>
              </a:pathLst>
            </a:custGeom>
            <a:solidFill>
              <a:srgbClr val="D8D8D8"/>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0"/>
            <p:cNvSpPr/>
            <p:nvPr/>
          </p:nvSpPr>
          <p:spPr>
            <a:xfrm>
              <a:off x="7052400" y="3088800"/>
              <a:ext cx="726109" cy="287274"/>
            </a:xfrm>
            <a:custGeom>
              <a:rect b="b" l="l" r="r" t="t"/>
              <a:pathLst>
                <a:path extrusionOk="0" h="15078" w="38076">
                  <a:moveTo>
                    <a:pt x="38076" y="7923"/>
                  </a:moveTo>
                  <a:lnTo>
                    <a:pt x="37953" y="11024"/>
                  </a:lnTo>
                  <a:lnTo>
                    <a:pt x="37922" y="11239"/>
                  </a:lnTo>
                  <a:lnTo>
                    <a:pt x="37922" y="11392"/>
                  </a:lnTo>
                  <a:lnTo>
                    <a:pt x="37953" y="11454"/>
                  </a:lnTo>
                  <a:lnTo>
                    <a:pt x="37892" y="13450"/>
                  </a:lnTo>
                  <a:lnTo>
                    <a:pt x="37830" y="13450"/>
                  </a:lnTo>
                  <a:lnTo>
                    <a:pt x="37646" y="13388"/>
                  </a:lnTo>
                  <a:lnTo>
                    <a:pt x="37400" y="13143"/>
                  </a:lnTo>
                  <a:lnTo>
                    <a:pt x="37339" y="13020"/>
                  </a:lnTo>
                  <a:lnTo>
                    <a:pt x="37339" y="12989"/>
                  </a:lnTo>
                  <a:lnTo>
                    <a:pt x="37185" y="12836"/>
                  </a:lnTo>
                  <a:lnTo>
                    <a:pt x="37093" y="12774"/>
                  </a:lnTo>
                  <a:lnTo>
                    <a:pt x="37063" y="12651"/>
                  </a:lnTo>
                  <a:lnTo>
                    <a:pt x="37155" y="12528"/>
                  </a:lnTo>
                  <a:lnTo>
                    <a:pt x="37155" y="12344"/>
                  </a:lnTo>
                  <a:lnTo>
                    <a:pt x="37124" y="12528"/>
                  </a:lnTo>
                  <a:lnTo>
                    <a:pt x="37001" y="12590"/>
                  </a:lnTo>
                  <a:lnTo>
                    <a:pt x="36756" y="12590"/>
                  </a:lnTo>
                  <a:lnTo>
                    <a:pt x="36602" y="12651"/>
                  </a:lnTo>
                  <a:lnTo>
                    <a:pt x="36510" y="12651"/>
                  </a:lnTo>
                  <a:lnTo>
                    <a:pt x="36418" y="12590"/>
                  </a:lnTo>
                  <a:lnTo>
                    <a:pt x="36234" y="12682"/>
                  </a:lnTo>
                  <a:lnTo>
                    <a:pt x="36141" y="12559"/>
                  </a:lnTo>
                  <a:lnTo>
                    <a:pt x="36203" y="12528"/>
                  </a:lnTo>
                  <a:lnTo>
                    <a:pt x="36264" y="12406"/>
                  </a:lnTo>
                  <a:lnTo>
                    <a:pt x="36264" y="12283"/>
                  </a:lnTo>
                  <a:lnTo>
                    <a:pt x="36295" y="12252"/>
                  </a:lnTo>
                  <a:lnTo>
                    <a:pt x="36326" y="12037"/>
                  </a:lnTo>
                  <a:lnTo>
                    <a:pt x="36234" y="11976"/>
                  </a:lnTo>
                  <a:lnTo>
                    <a:pt x="36141" y="11884"/>
                  </a:lnTo>
                  <a:lnTo>
                    <a:pt x="36234" y="11853"/>
                  </a:lnTo>
                  <a:lnTo>
                    <a:pt x="36295" y="11884"/>
                  </a:lnTo>
                  <a:lnTo>
                    <a:pt x="36448" y="11792"/>
                  </a:lnTo>
                  <a:lnTo>
                    <a:pt x="36571" y="11792"/>
                  </a:lnTo>
                  <a:lnTo>
                    <a:pt x="36448" y="11792"/>
                  </a:lnTo>
                  <a:lnTo>
                    <a:pt x="36264" y="11792"/>
                  </a:lnTo>
                  <a:lnTo>
                    <a:pt x="36111" y="11730"/>
                  </a:lnTo>
                  <a:lnTo>
                    <a:pt x="35988" y="11638"/>
                  </a:lnTo>
                  <a:lnTo>
                    <a:pt x="36019" y="11515"/>
                  </a:lnTo>
                  <a:lnTo>
                    <a:pt x="36111" y="11515"/>
                  </a:lnTo>
                  <a:lnTo>
                    <a:pt x="36234" y="11515"/>
                  </a:lnTo>
                  <a:lnTo>
                    <a:pt x="36141" y="11454"/>
                  </a:lnTo>
                  <a:lnTo>
                    <a:pt x="35926" y="11300"/>
                  </a:lnTo>
                  <a:lnTo>
                    <a:pt x="35804" y="11177"/>
                  </a:lnTo>
                  <a:lnTo>
                    <a:pt x="35742" y="11085"/>
                  </a:lnTo>
                  <a:lnTo>
                    <a:pt x="35804" y="10901"/>
                  </a:lnTo>
                  <a:lnTo>
                    <a:pt x="35619" y="10717"/>
                  </a:lnTo>
                  <a:lnTo>
                    <a:pt x="35619" y="10655"/>
                  </a:lnTo>
                  <a:lnTo>
                    <a:pt x="35773" y="10502"/>
                  </a:lnTo>
                  <a:lnTo>
                    <a:pt x="35619" y="10502"/>
                  </a:lnTo>
                  <a:lnTo>
                    <a:pt x="35527" y="10440"/>
                  </a:lnTo>
                  <a:lnTo>
                    <a:pt x="35558" y="10379"/>
                  </a:lnTo>
                  <a:lnTo>
                    <a:pt x="35497" y="10318"/>
                  </a:lnTo>
                  <a:lnTo>
                    <a:pt x="35619" y="10195"/>
                  </a:lnTo>
                  <a:lnTo>
                    <a:pt x="35435" y="10226"/>
                  </a:lnTo>
                  <a:lnTo>
                    <a:pt x="35374" y="10164"/>
                  </a:lnTo>
                  <a:lnTo>
                    <a:pt x="35282" y="10195"/>
                  </a:lnTo>
                  <a:lnTo>
                    <a:pt x="35220" y="10164"/>
                  </a:lnTo>
                  <a:lnTo>
                    <a:pt x="35343" y="9980"/>
                  </a:lnTo>
                  <a:lnTo>
                    <a:pt x="35220" y="10072"/>
                  </a:lnTo>
                  <a:lnTo>
                    <a:pt x="35067" y="10072"/>
                  </a:lnTo>
                  <a:lnTo>
                    <a:pt x="34852" y="9980"/>
                  </a:lnTo>
                  <a:lnTo>
                    <a:pt x="34790" y="9826"/>
                  </a:lnTo>
                  <a:lnTo>
                    <a:pt x="34575" y="9734"/>
                  </a:lnTo>
                  <a:lnTo>
                    <a:pt x="34422" y="9765"/>
                  </a:lnTo>
                  <a:lnTo>
                    <a:pt x="33931" y="9611"/>
                  </a:lnTo>
                  <a:lnTo>
                    <a:pt x="33439" y="9458"/>
                  </a:lnTo>
                  <a:lnTo>
                    <a:pt x="33194" y="9458"/>
                  </a:lnTo>
                  <a:lnTo>
                    <a:pt x="32979" y="9366"/>
                  </a:lnTo>
                  <a:lnTo>
                    <a:pt x="32948" y="9304"/>
                  </a:lnTo>
                  <a:lnTo>
                    <a:pt x="32948" y="9212"/>
                  </a:lnTo>
                  <a:lnTo>
                    <a:pt x="32764" y="9182"/>
                  </a:lnTo>
                  <a:lnTo>
                    <a:pt x="32764" y="9059"/>
                  </a:lnTo>
                  <a:lnTo>
                    <a:pt x="32887" y="9059"/>
                  </a:lnTo>
                  <a:lnTo>
                    <a:pt x="32948" y="9059"/>
                  </a:lnTo>
                  <a:lnTo>
                    <a:pt x="32948" y="9028"/>
                  </a:lnTo>
                  <a:lnTo>
                    <a:pt x="32825" y="8997"/>
                  </a:lnTo>
                  <a:lnTo>
                    <a:pt x="32672" y="9059"/>
                  </a:lnTo>
                  <a:lnTo>
                    <a:pt x="32580" y="9028"/>
                  </a:lnTo>
                  <a:lnTo>
                    <a:pt x="32518" y="8967"/>
                  </a:lnTo>
                  <a:lnTo>
                    <a:pt x="32457" y="8967"/>
                  </a:lnTo>
                  <a:lnTo>
                    <a:pt x="32395" y="9028"/>
                  </a:lnTo>
                  <a:lnTo>
                    <a:pt x="32365" y="8874"/>
                  </a:lnTo>
                  <a:lnTo>
                    <a:pt x="32303" y="8844"/>
                  </a:lnTo>
                  <a:lnTo>
                    <a:pt x="32242" y="8844"/>
                  </a:lnTo>
                  <a:lnTo>
                    <a:pt x="32180" y="8936"/>
                  </a:lnTo>
                  <a:lnTo>
                    <a:pt x="32088" y="8813"/>
                  </a:lnTo>
                  <a:lnTo>
                    <a:pt x="32058" y="8629"/>
                  </a:lnTo>
                  <a:lnTo>
                    <a:pt x="31965" y="8445"/>
                  </a:lnTo>
                  <a:lnTo>
                    <a:pt x="32088" y="8322"/>
                  </a:lnTo>
                  <a:lnTo>
                    <a:pt x="32088" y="8138"/>
                  </a:lnTo>
                  <a:lnTo>
                    <a:pt x="31996" y="8291"/>
                  </a:lnTo>
                  <a:lnTo>
                    <a:pt x="31935" y="8475"/>
                  </a:lnTo>
                  <a:lnTo>
                    <a:pt x="31904" y="8598"/>
                  </a:lnTo>
                  <a:lnTo>
                    <a:pt x="31843" y="8629"/>
                  </a:lnTo>
                  <a:lnTo>
                    <a:pt x="31720" y="8844"/>
                  </a:lnTo>
                  <a:lnTo>
                    <a:pt x="31720" y="8997"/>
                  </a:lnTo>
                  <a:lnTo>
                    <a:pt x="31536" y="9182"/>
                  </a:lnTo>
                  <a:lnTo>
                    <a:pt x="31382" y="9243"/>
                  </a:lnTo>
                  <a:lnTo>
                    <a:pt x="31228" y="9182"/>
                  </a:lnTo>
                  <a:lnTo>
                    <a:pt x="31106" y="8905"/>
                  </a:lnTo>
                  <a:lnTo>
                    <a:pt x="31106" y="8813"/>
                  </a:lnTo>
                  <a:lnTo>
                    <a:pt x="31167" y="8782"/>
                  </a:lnTo>
                  <a:lnTo>
                    <a:pt x="31167" y="8660"/>
                  </a:lnTo>
                  <a:lnTo>
                    <a:pt x="31136" y="8537"/>
                  </a:lnTo>
                  <a:lnTo>
                    <a:pt x="31044" y="8567"/>
                  </a:lnTo>
                  <a:lnTo>
                    <a:pt x="30983" y="8537"/>
                  </a:lnTo>
                  <a:lnTo>
                    <a:pt x="30891" y="8322"/>
                  </a:lnTo>
                  <a:lnTo>
                    <a:pt x="30768" y="8230"/>
                  </a:lnTo>
                  <a:lnTo>
                    <a:pt x="30553" y="8199"/>
                  </a:lnTo>
                  <a:lnTo>
                    <a:pt x="30492" y="8138"/>
                  </a:lnTo>
                  <a:lnTo>
                    <a:pt x="30614" y="8015"/>
                  </a:lnTo>
                  <a:lnTo>
                    <a:pt x="30799" y="7984"/>
                  </a:lnTo>
                  <a:lnTo>
                    <a:pt x="30860" y="8045"/>
                  </a:lnTo>
                  <a:lnTo>
                    <a:pt x="31044" y="8076"/>
                  </a:lnTo>
                  <a:lnTo>
                    <a:pt x="31167" y="8138"/>
                  </a:lnTo>
                  <a:lnTo>
                    <a:pt x="31321" y="8045"/>
                  </a:lnTo>
                  <a:lnTo>
                    <a:pt x="31382" y="7830"/>
                  </a:lnTo>
                  <a:lnTo>
                    <a:pt x="31505" y="7800"/>
                  </a:lnTo>
                  <a:lnTo>
                    <a:pt x="31750" y="7923"/>
                  </a:lnTo>
                  <a:lnTo>
                    <a:pt x="31873" y="8076"/>
                  </a:lnTo>
                  <a:lnTo>
                    <a:pt x="31935" y="7923"/>
                  </a:lnTo>
                  <a:lnTo>
                    <a:pt x="32027" y="7800"/>
                  </a:lnTo>
                  <a:lnTo>
                    <a:pt x="32119" y="7830"/>
                  </a:lnTo>
                  <a:lnTo>
                    <a:pt x="32119" y="7646"/>
                  </a:lnTo>
                  <a:lnTo>
                    <a:pt x="32088" y="7523"/>
                  </a:lnTo>
                  <a:lnTo>
                    <a:pt x="31658" y="7493"/>
                  </a:lnTo>
                  <a:lnTo>
                    <a:pt x="31720" y="7554"/>
                  </a:lnTo>
                  <a:lnTo>
                    <a:pt x="31628" y="7585"/>
                  </a:lnTo>
                  <a:lnTo>
                    <a:pt x="31536" y="7554"/>
                  </a:lnTo>
                  <a:lnTo>
                    <a:pt x="31290" y="7616"/>
                  </a:lnTo>
                  <a:lnTo>
                    <a:pt x="31167" y="7585"/>
                  </a:lnTo>
                  <a:lnTo>
                    <a:pt x="31075" y="7646"/>
                  </a:lnTo>
                  <a:lnTo>
                    <a:pt x="30983" y="7585"/>
                  </a:lnTo>
                  <a:lnTo>
                    <a:pt x="30829" y="7616"/>
                  </a:lnTo>
                  <a:lnTo>
                    <a:pt x="30676" y="7585"/>
                  </a:lnTo>
                  <a:lnTo>
                    <a:pt x="30522" y="7431"/>
                  </a:lnTo>
                  <a:lnTo>
                    <a:pt x="30461" y="7247"/>
                  </a:lnTo>
                  <a:lnTo>
                    <a:pt x="30492" y="7216"/>
                  </a:lnTo>
                  <a:lnTo>
                    <a:pt x="30399" y="7063"/>
                  </a:lnTo>
                  <a:lnTo>
                    <a:pt x="30184" y="6909"/>
                  </a:lnTo>
                  <a:lnTo>
                    <a:pt x="30092" y="6817"/>
                  </a:lnTo>
                  <a:lnTo>
                    <a:pt x="30031" y="6879"/>
                  </a:lnTo>
                  <a:lnTo>
                    <a:pt x="29908" y="6971"/>
                  </a:lnTo>
                  <a:lnTo>
                    <a:pt x="29724" y="6940"/>
                  </a:lnTo>
                  <a:lnTo>
                    <a:pt x="29755" y="6817"/>
                  </a:lnTo>
                  <a:lnTo>
                    <a:pt x="29939" y="6694"/>
                  </a:lnTo>
                  <a:lnTo>
                    <a:pt x="29939" y="6572"/>
                  </a:lnTo>
                  <a:lnTo>
                    <a:pt x="29877" y="6479"/>
                  </a:lnTo>
                  <a:lnTo>
                    <a:pt x="30000" y="6387"/>
                  </a:lnTo>
                  <a:lnTo>
                    <a:pt x="30246" y="6387"/>
                  </a:lnTo>
                  <a:lnTo>
                    <a:pt x="30369" y="6264"/>
                  </a:lnTo>
                  <a:lnTo>
                    <a:pt x="30492" y="6234"/>
                  </a:lnTo>
                  <a:lnTo>
                    <a:pt x="30706" y="6050"/>
                  </a:lnTo>
                  <a:lnTo>
                    <a:pt x="30768" y="6019"/>
                  </a:lnTo>
                  <a:lnTo>
                    <a:pt x="31014" y="5957"/>
                  </a:lnTo>
                  <a:lnTo>
                    <a:pt x="31443" y="6111"/>
                  </a:lnTo>
                  <a:lnTo>
                    <a:pt x="31720" y="6295"/>
                  </a:lnTo>
                  <a:lnTo>
                    <a:pt x="31965" y="6295"/>
                  </a:lnTo>
                  <a:lnTo>
                    <a:pt x="32242" y="6326"/>
                  </a:lnTo>
                  <a:lnTo>
                    <a:pt x="32334" y="6387"/>
                  </a:lnTo>
                  <a:lnTo>
                    <a:pt x="32272" y="6479"/>
                  </a:lnTo>
                  <a:lnTo>
                    <a:pt x="32272" y="6664"/>
                  </a:lnTo>
                  <a:lnTo>
                    <a:pt x="32395" y="6786"/>
                  </a:lnTo>
                  <a:lnTo>
                    <a:pt x="32457" y="6940"/>
                  </a:lnTo>
                  <a:lnTo>
                    <a:pt x="32365" y="7094"/>
                  </a:lnTo>
                  <a:lnTo>
                    <a:pt x="32272" y="7247"/>
                  </a:lnTo>
                  <a:lnTo>
                    <a:pt x="32334" y="7462"/>
                  </a:lnTo>
                  <a:lnTo>
                    <a:pt x="32334" y="7861"/>
                  </a:lnTo>
                  <a:lnTo>
                    <a:pt x="32426" y="8045"/>
                  </a:lnTo>
                  <a:lnTo>
                    <a:pt x="32518" y="8168"/>
                  </a:lnTo>
                  <a:lnTo>
                    <a:pt x="32610" y="8168"/>
                  </a:lnTo>
                  <a:lnTo>
                    <a:pt x="32580" y="7953"/>
                  </a:lnTo>
                  <a:lnTo>
                    <a:pt x="32672" y="7861"/>
                  </a:lnTo>
                  <a:lnTo>
                    <a:pt x="32764" y="7923"/>
                  </a:lnTo>
                  <a:lnTo>
                    <a:pt x="32764" y="8076"/>
                  </a:lnTo>
                  <a:lnTo>
                    <a:pt x="32794" y="8260"/>
                  </a:lnTo>
                  <a:lnTo>
                    <a:pt x="32856" y="8230"/>
                  </a:lnTo>
                  <a:lnTo>
                    <a:pt x="32917" y="8352"/>
                  </a:lnTo>
                  <a:lnTo>
                    <a:pt x="33102" y="8506"/>
                  </a:lnTo>
                  <a:lnTo>
                    <a:pt x="33194" y="8629"/>
                  </a:lnTo>
                  <a:lnTo>
                    <a:pt x="33316" y="8629"/>
                  </a:lnTo>
                  <a:lnTo>
                    <a:pt x="33501" y="8537"/>
                  </a:lnTo>
                  <a:lnTo>
                    <a:pt x="33531" y="8383"/>
                  </a:lnTo>
                  <a:lnTo>
                    <a:pt x="33624" y="8322"/>
                  </a:lnTo>
                  <a:lnTo>
                    <a:pt x="33716" y="8291"/>
                  </a:lnTo>
                  <a:lnTo>
                    <a:pt x="33716" y="8076"/>
                  </a:lnTo>
                  <a:lnTo>
                    <a:pt x="33808" y="7923"/>
                  </a:lnTo>
                  <a:lnTo>
                    <a:pt x="33961" y="7923"/>
                  </a:lnTo>
                  <a:lnTo>
                    <a:pt x="34146" y="7830"/>
                  </a:lnTo>
                  <a:lnTo>
                    <a:pt x="34146" y="7677"/>
                  </a:lnTo>
                  <a:lnTo>
                    <a:pt x="34207" y="7585"/>
                  </a:lnTo>
                  <a:lnTo>
                    <a:pt x="34268" y="7616"/>
                  </a:lnTo>
                  <a:lnTo>
                    <a:pt x="34360" y="7616"/>
                  </a:lnTo>
                  <a:lnTo>
                    <a:pt x="34514" y="7554"/>
                  </a:lnTo>
                  <a:lnTo>
                    <a:pt x="34760" y="7523"/>
                  </a:lnTo>
                  <a:lnTo>
                    <a:pt x="34790" y="7401"/>
                  </a:lnTo>
                  <a:lnTo>
                    <a:pt x="34729" y="7278"/>
                  </a:lnTo>
                  <a:lnTo>
                    <a:pt x="34852" y="7124"/>
                  </a:lnTo>
                  <a:lnTo>
                    <a:pt x="35251" y="6879"/>
                  </a:lnTo>
                  <a:lnTo>
                    <a:pt x="35435" y="6879"/>
                  </a:lnTo>
                  <a:lnTo>
                    <a:pt x="35589" y="7001"/>
                  </a:lnTo>
                  <a:lnTo>
                    <a:pt x="35834" y="7124"/>
                  </a:lnTo>
                  <a:lnTo>
                    <a:pt x="36141" y="7186"/>
                  </a:lnTo>
                  <a:lnTo>
                    <a:pt x="36295" y="7308"/>
                  </a:lnTo>
                  <a:lnTo>
                    <a:pt x="36448" y="7308"/>
                  </a:lnTo>
                  <a:lnTo>
                    <a:pt x="36663" y="7370"/>
                  </a:lnTo>
                  <a:lnTo>
                    <a:pt x="37124" y="7585"/>
                  </a:lnTo>
                  <a:lnTo>
                    <a:pt x="37247" y="7585"/>
                  </a:lnTo>
                  <a:lnTo>
                    <a:pt x="37370" y="7585"/>
                  </a:lnTo>
                  <a:lnTo>
                    <a:pt x="37585" y="7646"/>
                  </a:lnTo>
                  <a:lnTo>
                    <a:pt x="37738" y="7646"/>
                  </a:lnTo>
                  <a:lnTo>
                    <a:pt x="37861" y="7738"/>
                  </a:lnTo>
                  <a:lnTo>
                    <a:pt x="37830" y="7800"/>
                  </a:lnTo>
                  <a:lnTo>
                    <a:pt x="37830" y="7892"/>
                  </a:lnTo>
                  <a:lnTo>
                    <a:pt x="37922" y="7923"/>
                  </a:lnTo>
                  <a:lnTo>
                    <a:pt x="38076" y="7892"/>
                  </a:lnTo>
                  <a:close/>
                  <a:moveTo>
                    <a:pt x="28219" y="5620"/>
                  </a:moveTo>
                  <a:lnTo>
                    <a:pt x="28526" y="5773"/>
                  </a:lnTo>
                  <a:lnTo>
                    <a:pt x="28557" y="5865"/>
                  </a:lnTo>
                  <a:lnTo>
                    <a:pt x="28342" y="5742"/>
                  </a:lnTo>
                  <a:close/>
                  <a:moveTo>
                    <a:pt x="29877" y="5957"/>
                  </a:moveTo>
                  <a:lnTo>
                    <a:pt x="29970" y="5988"/>
                  </a:lnTo>
                  <a:lnTo>
                    <a:pt x="30123" y="5927"/>
                  </a:lnTo>
                  <a:lnTo>
                    <a:pt x="30092" y="5835"/>
                  </a:lnTo>
                  <a:lnTo>
                    <a:pt x="29877" y="5712"/>
                  </a:lnTo>
                  <a:lnTo>
                    <a:pt x="29601" y="5712"/>
                  </a:lnTo>
                  <a:lnTo>
                    <a:pt x="29478" y="5804"/>
                  </a:lnTo>
                  <a:lnTo>
                    <a:pt x="29325" y="5804"/>
                  </a:lnTo>
                  <a:lnTo>
                    <a:pt x="29263" y="5835"/>
                  </a:lnTo>
                  <a:lnTo>
                    <a:pt x="29325" y="5896"/>
                  </a:lnTo>
                  <a:lnTo>
                    <a:pt x="29202" y="5927"/>
                  </a:lnTo>
                  <a:lnTo>
                    <a:pt x="29448" y="5957"/>
                  </a:lnTo>
                  <a:lnTo>
                    <a:pt x="29601" y="6019"/>
                  </a:lnTo>
                  <a:lnTo>
                    <a:pt x="29724" y="5988"/>
                  </a:lnTo>
                  <a:lnTo>
                    <a:pt x="29724" y="5927"/>
                  </a:lnTo>
                  <a:lnTo>
                    <a:pt x="29601" y="5865"/>
                  </a:lnTo>
                  <a:lnTo>
                    <a:pt x="29570" y="5835"/>
                  </a:lnTo>
                  <a:lnTo>
                    <a:pt x="29632" y="5804"/>
                  </a:lnTo>
                  <a:lnTo>
                    <a:pt x="29877" y="5957"/>
                  </a:lnTo>
                  <a:close/>
                  <a:moveTo>
                    <a:pt x="29601" y="6449"/>
                  </a:moveTo>
                  <a:lnTo>
                    <a:pt x="29448" y="6387"/>
                  </a:lnTo>
                  <a:lnTo>
                    <a:pt x="29263" y="6418"/>
                  </a:lnTo>
                  <a:lnTo>
                    <a:pt x="29417" y="6479"/>
                  </a:lnTo>
                  <a:close/>
                  <a:moveTo>
                    <a:pt x="29724" y="6326"/>
                  </a:moveTo>
                  <a:lnTo>
                    <a:pt x="29662" y="6418"/>
                  </a:lnTo>
                  <a:lnTo>
                    <a:pt x="29601" y="6357"/>
                  </a:lnTo>
                  <a:close/>
                  <a:moveTo>
                    <a:pt x="29693" y="6449"/>
                  </a:moveTo>
                  <a:lnTo>
                    <a:pt x="29540" y="6572"/>
                  </a:lnTo>
                  <a:lnTo>
                    <a:pt x="29540" y="6786"/>
                  </a:lnTo>
                  <a:lnTo>
                    <a:pt x="29693" y="6817"/>
                  </a:lnTo>
                  <a:lnTo>
                    <a:pt x="29785" y="6786"/>
                  </a:lnTo>
                  <a:lnTo>
                    <a:pt x="29816" y="6479"/>
                  </a:lnTo>
                  <a:lnTo>
                    <a:pt x="29693" y="6449"/>
                  </a:lnTo>
                  <a:close/>
                  <a:moveTo>
                    <a:pt x="25087" y="2426"/>
                  </a:moveTo>
                  <a:lnTo>
                    <a:pt x="25241" y="2610"/>
                  </a:lnTo>
                  <a:lnTo>
                    <a:pt x="25302" y="2764"/>
                  </a:lnTo>
                  <a:lnTo>
                    <a:pt x="25241" y="2856"/>
                  </a:lnTo>
                  <a:lnTo>
                    <a:pt x="25087" y="2733"/>
                  </a:lnTo>
                  <a:lnTo>
                    <a:pt x="25057" y="2518"/>
                  </a:lnTo>
                  <a:close/>
                  <a:moveTo>
                    <a:pt x="26101" y="1812"/>
                  </a:moveTo>
                  <a:lnTo>
                    <a:pt x="26162" y="2027"/>
                  </a:lnTo>
                  <a:lnTo>
                    <a:pt x="26162" y="2181"/>
                  </a:lnTo>
                  <a:lnTo>
                    <a:pt x="26254" y="2119"/>
                  </a:lnTo>
                  <a:lnTo>
                    <a:pt x="26315" y="1996"/>
                  </a:lnTo>
                  <a:lnTo>
                    <a:pt x="26254" y="1843"/>
                  </a:lnTo>
                  <a:lnTo>
                    <a:pt x="26162" y="1751"/>
                  </a:lnTo>
                  <a:lnTo>
                    <a:pt x="26070" y="1812"/>
                  </a:lnTo>
                  <a:close/>
                  <a:moveTo>
                    <a:pt x="26101" y="2211"/>
                  </a:moveTo>
                  <a:lnTo>
                    <a:pt x="26193" y="2242"/>
                  </a:lnTo>
                  <a:lnTo>
                    <a:pt x="26223" y="2396"/>
                  </a:lnTo>
                  <a:lnTo>
                    <a:pt x="26162" y="2396"/>
                  </a:lnTo>
                  <a:close/>
                  <a:moveTo>
                    <a:pt x="27421" y="3747"/>
                  </a:moveTo>
                  <a:lnTo>
                    <a:pt x="27482" y="4023"/>
                  </a:lnTo>
                  <a:lnTo>
                    <a:pt x="27574" y="3931"/>
                  </a:lnTo>
                  <a:lnTo>
                    <a:pt x="27697" y="3931"/>
                  </a:lnTo>
                  <a:lnTo>
                    <a:pt x="27820" y="3808"/>
                  </a:lnTo>
                  <a:lnTo>
                    <a:pt x="27759" y="3685"/>
                  </a:lnTo>
                  <a:lnTo>
                    <a:pt x="27667" y="3624"/>
                  </a:lnTo>
                  <a:lnTo>
                    <a:pt x="27544" y="3685"/>
                  </a:lnTo>
                  <a:lnTo>
                    <a:pt x="27421" y="3747"/>
                  </a:lnTo>
                  <a:close/>
                  <a:moveTo>
                    <a:pt x="27267" y="5957"/>
                  </a:moveTo>
                  <a:lnTo>
                    <a:pt x="27329" y="6203"/>
                  </a:lnTo>
                  <a:lnTo>
                    <a:pt x="27544" y="6387"/>
                  </a:lnTo>
                  <a:lnTo>
                    <a:pt x="27605" y="6449"/>
                  </a:lnTo>
                  <a:lnTo>
                    <a:pt x="27544" y="6479"/>
                  </a:lnTo>
                  <a:lnTo>
                    <a:pt x="27544" y="6602"/>
                  </a:lnTo>
                  <a:lnTo>
                    <a:pt x="27482" y="6449"/>
                  </a:lnTo>
                  <a:lnTo>
                    <a:pt x="27359" y="6387"/>
                  </a:lnTo>
                  <a:lnTo>
                    <a:pt x="27206" y="6142"/>
                  </a:lnTo>
                  <a:lnTo>
                    <a:pt x="27052" y="6019"/>
                  </a:lnTo>
                  <a:lnTo>
                    <a:pt x="26930" y="5835"/>
                  </a:lnTo>
                  <a:lnTo>
                    <a:pt x="26991" y="5681"/>
                  </a:lnTo>
                  <a:lnTo>
                    <a:pt x="26991" y="5558"/>
                  </a:lnTo>
                  <a:lnTo>
                    <a:pt x="26991" y="5466"/>
                  </a:lnTo>
                  <a:lnTo>
                    <a:pt x="26837" y="5343"/>
                  </a:lnTo>
                  <a:lnTo>
                    <a:pt x="26868" y="5159"/>
                  </a:lnTo>
                  <a:lnTo>
                    <a:pt x="26930" y="5067"/>
                  </a:lnTo>
                  <a:lnTo>
                    <a:pt x="26837" y="4883"/>
                  </a:lnTo>
                  <a:lnTo>
                    <a:pt x="26745" y="4791"/>
                  </a:lnTo>
                  <a:lnTo>
                    <a:pt x="26807" y="4576"/>
                  </a:lnTo>
                  <a:lnTo>
                    <a:pt x="26899" y="4484"/>
                  </a:lnTo>
                  <a:lnTo>
                    <a:pt x="26899" y="4299"/>
                  </a:lnTo>
                  <a:lnTo>
                    <a:pt x="26960" y="4054"/>
                  </a:lnTo>
                  <a:lnTo>
                    <a:pt x="27206" y="3808"/>
                  </a:lnTo>
                  <a:lnTo>
                    <a:pt x="27298" y="3777"/>
                  </a:lnTo>
                  <a:lnTo>
                    <a:pt x="27298" y="3900"/>
                  </a:lnTo>
                  <a:lnTo>
                    <a:pt x="27175" y="4054"/>
                  </a:lnTo>
                  <a:lnTo>
                    <a:pt x="27206" y="4146"/>
                  </a:lnTo>
                  <a:lnTo>
                    <a:pt x="27359" y="4207"/>
                  </a:lnTo>
                  <a:lnTo>
                    <a:pt x="27359" y="4453"/>
                  </a:lnTo>
                  <a:lnTo>
                    <a:pt x="27267" y="4668"/>
                  </a:lnTo>
                  <a:lnTo>
                    <a:pt x="27145" y="4668"/>
                  </a:lnTo>
                  <a:lnTo>
                    <a:pt x="27022" y="4791"/>
                  </a:lnTo>
                  <a:lnTo>
                    <a:pt x="27114" y="4913"/>
                  </a:lnTo>
                  <a:lnTo>
                    <a:pt x="27206" y="4913"/>
                  </a:lnTo>
                  <a:lnTo>
                    <a:pt x="27267" y="4791"/>
                  </a:lnTo>
                  <a:lnTo>
                    <a:pt x="27390" y="4729"/>
                  </a:lnTo>
                  <a:lnTo>
                    <a:pt x="27482" y="4637"/>
                  </a:lnTo>
                  <a:lnTo>
                    <a:pt x="27390" y="4637"/>
                  </a:lnTo>
                  <a:lnTo>
                    <a:pt x="27390" y="4514"/>
                  </a:lnTo>
                  <a:lnTo>
                    <a:pt x="27636" y="4391"/>
                  </a:lnTo>
                  <a:lnTo>
                    <a:pt x="27881" y="4299"/>
                  </a:lnTo>
                  <a:lnTo>
                    <a:pt x="28004" y="4422"/>
                  </a:lnTo>
                  <a:lnTo>
                    <a:pt x="28004" y="4514"/>
                  </a:lnTo>
                  <a:lnTo>
                    <a:pt x="27851" y="4821"/>
                  </a:lnTo>
                  <a:lnTo>
                    <a:pt x="27574" y="4913"/>
                  </a:lnTo>
                  <a:lnTo>
                    <a:pt x="27452" y="5036"/>
                  </a:lnTo>
                  <a:lnTo>
                    <a:pt x="27513" y="5159"/>
                  </a:lnTo>
                  <a:lnTo>
                    <a:pt x="27636" y="5159"/>
                  </a:lnTo>
                  <a:lnTo>
                    <a:pt x="27851" y="5313"/>
                  </a:lnTo>
                  <a:lnTo>
                    <a:pt x="27881" y="5435"/>
                  </a:lnTo>
                  <a:lnTo>
                    <a:pt x="27943" y="5497"/>
                  </a:lnTo>
                  <a:lnTo>
                    <a:pt x="27789" y="5497"/>
                  </a:lnTo>
                  <a:lnTo>
                    <a:pt x="27667" y="5405"/>
                  </a:lnTo>
                  <a:lnTo>
                    <a:pt x="27452" y="5405"/>
                  </a:lnTo>
                  <a:lnTo>
                    <a:pt x="27267" y="5343"/>
                  </a:lnTo>
                  <a:lnTo>
                    <a:pt x="27145" y="5374"/>
                  </a:lnTo>
                  <a:lnTo>
                    <a:pt x="27145" y="5681"/>
                  </a:lnTo>
                  <a:lnTo>
                    <a:pt x="27298" y="5957"/>
                  </a:lnTo>
                  <a:close/>
                  <a:moveTo>
                    <a:pt x="26592" y="6357"/>
                  </a:moveTo>
                  <a:lnTo>
                    <a:pt x="26653" y="6479"/>
                  </a:lnTo>
                  <a:lnTo>
                    <a:pt x="26500" y="6418"/>
                  </a:lnTo>
                  <a:lnTo>
                    <a:pt x="26561" y="6295"/>
                  </a:lnTo>
                  <a:close/>
                  <a:moveTo>
                    <a:pt x="26592" y="6019"/>
                  </a:moveTo>
                  <a:lnTo>
                    <a:pt x="26500" y="6019"/>
                  </a:lnTo>
                  <a:lnTo>
                    <a:pt x="26469" y="6172"/>
                  </a:lnTo>
                  <a:lnTo>
                    <a:pt x="26561" y="6203"/>
                  </a:lnTo>
                  <a:lnTo>
                    <a:pt x="26623" y="6111"/>
                  </a:lnTo>
                  <a:lnTo>
                    <a:pt x="26623" y="6019"/>
                  </a:lnTo>
                  <a:close/>
                  <a:moveTo>
                    <a:pt x="26745" y="6111"/>
                  </a:moveTo>
                  <a:lnTo>
                    <a:pt x="26684" y="6142"/>
                  </a:lnTo>
                  <a:lnTo>
                    <a:pt x="26684" y="6264"/>
                  </a:lnTo>
                  <a:lnTo>
                    <a:pt x="26776" y="6387"/>
                  </a:lnTo>
                  <a:lnTo>
                    <a:pt x="26930" y="6387"/>
                  </a:lnTo>
                  <a:lnTo>
                    <a:pt x="27022" y="6479"/>
                  </a:lnTo>
                  <a:lnTo>
                    <a:pt x="27083" y="6387"/>
                  </a:lnTo>
                  <a:lnTo>
                    <a:pt x="27052" y="6326"/>
                  </a:lnTo>
                  <a:lnTo>
                    <a:pt x="26930" y="6264"/>
                  </a:lnTo>
                  <a:lnTo>
                    <a:pt x="26930" y="6142"/>
                  </a:lnTo>
                  <a:lnTo>
                    <a:pt x="26837" y="6080"/>
                  </a:lnTo>
                  <a:lnTo>
                    <a:pt x="26715" y="6111"/>
                  </a:lnTo>
                  <a:close/>
                  <a:moveTo>
                    <a:pt x="26715" y="7063"/>
                  </a:moveTo>
                  <a:lnTo>
                    <a:pt x="26960" y="6909"/>
                  </a:lnTo>
                  <a:lnTo>
                    <a:pt x="27145" y="6909"/>
                  </a:lnTo>
                  <a:lnTo>
                    <a:pt x="27359" y="7094"/>
                  </a:lnTo>
                  <a:lnTo>
                    <a:pt x="27298" y="7186"/>
                  </a:lnTo>
                  <a:lnTo>
                    <a:pt x="27052" y="7186"/>
                  </a:lnTo>
                  <a:lnTo>
                    <a:pt x="26960" y="7216"/>
                  </a:lnTo>
                  <a:lnTo>
                    <a:pt x="26807" y="7155"/>
                  </a:lnTo>
                  <a:lnTo>
                    <a:pt x="26715" y="7063"/>
                  </a:lnTo>
                  <a:close/>
                  <a:moveTo>
                    <a:pt x="29079" y="7124"/>
                  </a:moveTo>
                  <a:lnTo>
                    <a:pt x="28772" y="7186"/>
                  </a:lnTo>
                  <a:lnTo>
                    <a:pt x="28680" y="7278"/>
                  </a:lnTo>
                  <a:lnTo>
                    <a:pt x="28741" y="7339"/>
                  </a:lnTo>
                  <a:lnTo>
                    <a:pt x="29018" y="7431"/>
                  </a:lnTo>
                  <a:lnTo>
                    <a:pt x="29233" y="7370"/>
                  </a:lnTo>
                  <a:lnTo>
                    <a:pt x="29171" y="7339"/>
                  </a:lnTo>
                  <a:lnTo>
                    <a:pt x="29171" y="7186"/>
                  </a:lnTo>
                  <a:close/>
                  <a:moveTo>
                    <a:pt x="27667" y="8752"/>
                  </a:moveTo>
                  <a:lnTo>
                    <a:pt x="27759" y="8752"/>
                  </a:lnTo>
                  <a:lnTo>
                    <a:pt x="27759" y="8813"/>
                  </a:lnTo>
                  <a:lnTo>
                    <a:pt x="27697" y="8813"/>
                  </a:lnTo>
                  <a:lnTo>
                    <a:pt x="27667" y="8721"/>
                  </a:lnTo>
                  <a:close/>
                  <a:moveTo>
                    <a:pt x="27513" y="8752"/>
                  </a:moveTo>
                  <a:lnTo>
                    <a:pt x="27605" y="8752"/>
                  </a:lnTo>
                  <a:lnTo>
                    <a:pt x="27605" y="8813"/>
                  </a:lnTo>
                  <a:lnTo>
                    <a:pt x="27544" y="8813"/>
                  </a:lnTo>
                  <a:lnTo>
                    <a:pt x="27544" y="8752"/>
                  </a:lnTo>
                  <a:close/>
                  <a:moveTo>
                    <a:pt x="27083" y="8813"/>
                  </a:moveTo>
                  <a:lnTo>
                    <a:pt x="27267" y="8752"/>
                  </a:lnTo>
                  <a:lnTo>
                    <a:pt x="27359" y="8721"/>
                  </a:lnTo>
                  <a:lnTo>
                    <a:pt x="27452" y="8752"/>
                  </a:lnTo>
                  <a:lnTo>
                    <a:pt x="27359" y="8936"/>
                  </a:lnTo>
                  <a:lnTo>
                    <a:pt x="27329" y="8844"/>
                  </a:lnTo>
                  <a:lnTo>
                    <a:pt x="27206" y="8936"/>
                  </a:lnTo>
                  <a:close/>
                  <a:moveTo>
                    <a:pt x="27022" y="8322"/>
                  </a:moveTo>
                  <a:lnTo>
                    <a:pt x="26930" y="8414"/>
                  </a:lnTo>
                  <a:lnTo>
                    <a:pt x="27022" y="8414"/>
                  </a:lnTo>
                  <a:lnTo>
                    <a:pt x="27022" y="8291"/>
                  </a:lnTo>
                  <a:close/>
                  <a:moveTo>
                    <a:pt x="27206" y="8138"/>
                  </a:moveTo>
                  <a:lnTo>
                    <a:pt x="27052" y="8138"/>
                  </a:lnTo>
                  <a:lnTo>
                    <a:pt x="27083" y="8230"/>
                  </a:lnTo>
                  <a:lnTo>
                    <a:pt x="27175" y="8230"/>
                  </a:lnTo>
                  <a:close/>
                  <a:moveTo>
                    <a:pt x="27237" y="8598"/>
                  </a:moveTo>
                  <a:lnTo>
                    <a:pt x="27390" y="8383"/>
                  </a:lnTo>
                  <a:lnTo>
                    <a:pt x="27513" y="8506"/>
                  </a:lnTo>
                  <a:lnTo>
                    <a:pt x="27574" y="8629"/>
                  </a:lnTo>
                  <a:lnTo>
                    <a:pt x="27728" y="8629"/>
                  </a:lnTo>
                  <a:lnTo>
                    <a:pt x="27881" y="8475"/>
                  </a:lnTo>
                  <a:lnTo>
                    <a:pt x="28004" y="8475"/>
                  </a:lnTo>
                  <a:lnTo>
                    <a:pt x="28096" y="8629"/>
                  </a:lnTo>
                  <a:lnTo>
                    <a:pt x="28434" y="8660"/>
                  </a:lnTo>
                  <a:lnTo>
                    <a:pt x="28526" y="8567"/>
                  </a:lnTo>
                  <a:lnTo>
                    <a:pt x="28711" y="8567"/>
                  </a:lnTo>
                  <a:lnTo>
                    <a:pt x="29018" y="8752"/>
                  </a:lnTo>
                  <a:lnTo>
                    <a:pt x="29171" y="8782"/>
                  </a:lnTo>
                  <a:lnTo>
                    <a:pt x="29355" y="8967"/>
                  </a:lnTo>
                  <a:lnTo>
                    <a:pt x="29540" y="8967"/>
                  </a:lnTo>
                  <a:lnTo>
                    <a:pt x="29601" y="8813"/>
                  </a:lnTo>
                  <a:lnTo>
                    <a:pt x="29509" y="8506"/>
                  </a:lnTo>
                  <a:lnTo>
                    <a:pt x="29079" y="8260"/>
                  </a:lnTo>
                  <a:lnTo>
                    <a:pt x="28741" y="8199"/>
                  </a:lnTo>
                  <a:lnTo>
                    <a:pt x="28588" y="8076"/>
                  </a:lnTo>
                  <a:lnTo>
                    <a:pt x="28403" y="8076"/>
                  </a:lnTo>
                  <a:lnTo>
                    <a:pt x="28250" y="8199"/>
                  </a:lnTo>
                  <a:lnTo>
                    <a:pt x="28066" y="8168"/>
                  </a:lnTo>
                  <a:lnTo>
                    <a:pt x="27943" y="8138"/>
                  </a:lnTo>
                  <a:lnTo>
                    <a:pt x="27728" y="8138"/>
                  </a:lnTo>
                  <a:lnTo>
                    <a:pt x="27390" y="8138"/>
                  </a:lnTo>
                  <a:lnTo>
                    <a:pt x="27298" y="8230"/>
                  </a:lnTo>
                  <a:lnTo>
                    <a:pt x="27298" y="8322"/>
                  </a:lnTo>
                  <a:lnTo>
                    <a:pt x="27175" y="8383"/>
                  </a:lnTo>
                  <a:lnTo>
                    <a:pt x="27114" y="8506"/>
                  </a:lnTo>
                  <a:lnTo>
                    <a:pt x="27145" y="8629"/>
                  </a:lnTo>
                  <a:close/>
                  <a:moveTo>
                    <a:pt x="25609" y="8352"/>
                  </a:moveTo>
                  <a:lnTo>
                    <a:pt x="25763" y="8414"/>
                  </a:lnTo>
                  <a:lnTo>
                    <a:pt x="25886" y="8291"/>
                  </a:lnTo>
                  <a:lnTo>
                    <a:pt x="26223" y="8322"/>
                  </a:lnTo>
                  <a:lnTo>
                    <a:pt x="26438" y="8414"/>
                  </a:lnTo>
                  <a:lnTo>
                    <a:pt x="26438" y="8506"/>
                  </a:lnTo>
                  <a:lnTo>
                    <a:pt x="26592" y="8690"/>
                  </a:lnTo>
                  <a:lnTo>
                    <a:pt x="26592" y="8813"/>
                  </a:lnTo>
                  <a:lnTo>
                    <a:pt x="26469" y="8813"/>
                  </a:lnTo>
                  <a:lnTo>
                    <a:pt x="26285" y="8967"/>
                  </a:lnTo>
                  <a:lnTo>
                    <a:pt x="26101" y="8936"/>
                  </a:lnTo>
                  <a:lnTo>
                    <a:pt x="25886" y="8967"/>
                  </a:lnTo>
                  <a:lnTo>
                    <a:pt x="25824" y="8874"/>
                  </a:lnTo>
                  <a:lnTo>
                    <a:pt x="25579" y="8844"/>
                  </a:lnTo>
                  <a:lnTo>
                    <a:pt x="25456" y="8660"/>
                  </a:lnTo>
                  <a:lnTo>
                    <a:pt x="25486" y="8445"/>
                  </a:lnTo>
                  <a:lnTo>
                    <a:pt x="25609" y="8352"/>
                  </a:lnTo>
                  <a:close/>
                  <a:moveTo>
                    <a:pt x="21034" y="11761"/>
                  </a:moveTo>
                  <a:lnTo>
                    <a:pt x="20942" y="11699"/>
                  </a:lnTo>
                  <a:lnTo>
                    <a:pt x="20881" y="11761"/>
                  </a:lnTo>
                  <a:lnTo>
                    <a:pt x="20973" y="11822"/>
                  </a:lnTo>
                  <a:close/>
                  <a:moveTo>
                    <a:pt x="20881" y="10594"/>
                  </a:moveTo>
                  <a:lnTo>
                    <a:pt x="21003" y="10870"/>
                  </a:lnTo>
                  <a:lnTo>
                    <a:pt x="20942" y="10993"/>
                  </a:lnTo>
                  <a:lnTo>
                    <a:pt x="20881" y="11177"/>
                  </a:lnTo>
                  <a:lnTo>
                    <a:pt x="20850" y="11055"/>
                  </a:lnTo>
                  <a:lnTo>
                    <a:pt x="20758" y="10932"/>
                  </a:lnTo>
                  <a:lnTo>
                    <a:pt x="20819" y="10809"/>
                  </a:lnTo>
                  <a:lnTo>
                    <a:pt x="20819" y="10686"/>
                  </a:lnTo>
                  <a:lnTo>
                    <a:pt x="20850" y="10594"/>
                  </a:lnTo>
                  <a:close/>
                  <a:moveTo>
                    <a:pt x="25486" y="7401"/>
                  </a:moveTo>
                  <a:lnTo>
                    <a:pt x="25486" y="7554"/>
                  </a:lnTo>
                  <a:lnTo>
                    <a:pt x="25579" y="7738"/>
                  </a:lnTo>
                  <a:lnTo>
                    <a:pt x="25579" y="7800"/>
                  </a:lnTo>
                  <a:lnTo>
                    <a:pt x="25517" y="7769"/>
                  </a:lnTo>
                  <a:lnTo>
                    <a:pt x="25456" y="7585"/>
                  </a:lnTo>
                  <a:lnTo>
                    <a:pt x="25425" y="7462"/>
                  </a:lnTo>
                  <a:lnTo>
                    <a:pt x="25486" y="7431"/>
                  </a:lnTo>
                  <a:close/>
                  <a:moveTo>
                    <a:pt x="25026" y="7216"/>
                  </a:moveTo>
                  <a:lnTo>
                    <a:pt x="25118" y="7186"/>
                  </a:lnTo>
                  <a:lnTo>
                    <a:pt x="25241" y="7216"/>
                  </a:lnTo>
                  <a:lnTo>
                    <a:pt x="25364" y="7186"/>
                  </a:lnTo>
                  <a:lnTo>
                    <a:pt x="25671" y="7216"/>
                  </a:lnTo>
                  <a:lnTo>
                    <a:pt x="25824" y="7247"/>
                  </a:lnTo>
                  <a:lnTo>
                    <a:pt x="25640" y="7278"/>
                  </a:lnTo>
                  <a:lnTo>
                    <a:pt x="25271" y="7370"/>
                  </a:lnTo>
                  <a:lnTo>
                    <a:pt x="25087" y="7339"/>
                  </a:lnTo>
                  <a:lnTo>
                    <a:pt x="25087" y="7247"/>
                  </a:lnTo>
                  <a:lnTo>
                    <a:pt x="25026" y="7216"/>
                  </a:lnTo>
                  <a:close/>
                  <a:moveTo>
                    <a:pt x="24197" y="7216"/>
                  </a:moveTo>
                  <a:lnTo>
                    <a:pt x="24320" y="7124"/>
                  </a:lnTo>
                  <a:lnTo>
                    <a:pt x="24381" y="7124"/>
                  </a:lnTo>
                  <a:lnTo>
                    <a:pt x="24473" y="7124"/>
                  </a:lnTo>
                  <a:lnTo>
                    <a:pt x="24657" y="7155"/>
                  </a:lnTo>
                  <a:lnTo>
                    <a:pt x="24749" y="7216"/>
                  </a:lnTo>
                  <a:lnTo>
                    <a:pt x="24842" y="7155"/>
                  </a:lnTo>
                  <a:lnTo>
                    <a:pt x="24964" y="7186"/>
                  </a:lnTo>
                  <a:lnTo>
                    <a:pt x="24964" y="7339"/>
                  </a:lnTo>
                  <a:lnTo>
                    <a:pt x="24842" y="7339"/>
                  </a:lnTo>
                  <a:lnTo>
                    <a:pt x="24688" y="7401"/>
                  </a:lnTo>
                  <a:lnTo>
                    <a:pt x="24565" y="7370"/>
                  </a:lnTo>
                  <a:lnTo>
                    <a:pt x="24381" y="7462"/>
                  </a:lnTo>
                  <a:lnTo>
                    <a:pt x="24227" y="7431"/>
                  </a:lnTo>
                  <a:lnTo>
                    <a:pt x="24166" y="7339"/>
                  </a:lnTo>
                  <a:lnTo>
                    <a:pt x="24166" y="7278"/>
                  </a:lnTo>
                  <a:close/>
                  <a:moveTo>
                    <a:pt x="22754" y="10287"/>
                  </a:moveTo>
                  <a:lnTo>
                    <a:pt x="22876" y="10041"/>
                  </a:lnTo>
                  <a:lnTo>
                    <a:pt x="22969" y="9796"/>
                  </a:lnTo>
                  <a:lnTo>
                    <a:pt x="22969" y="9519"/>
                  </a:lnTo>
                  <a:lnTo>
                    <a:pt x="23030" y="9458"/>
                  </a:lnTo>
                  <a:lnTo>
                    <a:pt x="23153" y="9458"/>
                  </a:lnTo>
                  <a:lnTo>
                    <a:pt x="23153" y="9581"/>
                  </a:lnTo>
                  <a:lnTo>
                    <a:pt x="23183" y="9673"/>
                  </a:lnTo>
                  <a:lnTo>
                    <a:pt x="23183" y="9765"/>
                  </a:lnTo>
                  <a:lnTo>
                    <a:pt x="23153" y="9704"/>
                  </a:lnTo>
                  <a:lnTo>
                    <a:pt x="23122" y="9765"/>
                  </a:lnTo>
                  <a:lnTo>
                    <a:pt x="23030" y="9857"/>
                  </a:lnTo>
                  <a:lnTo>
                    <a:pt x="22969" y="9918"/>
                  </a:lnTo>
                  <a:lnTo>
                    <a:pt x="22999" y="10041"/>
                  </a:lnTo>
                  <a:lnTo>
                    <a:pt x="23153" y="10072"/>
                  </a:lnTo>
                  <a:lnTo>
                    <a:pt x="23183" y="10133"/>
                  </a:lnTo>
                  <a:lnTo>
                    <a:pt x="23122" y="10195"/>
                  </a:lnTo>
                  <a:lnTo>
                    <a:pt x="23030" y="10226"/>
                  </a:lnTo>
                  <a:lnTo>
                    <a:pt x="22938" y="10410"/>
                  </a:lnTo>
                  <a:lnTo>
                    <a:pt x="22815" y="10440"/>
                  </a:lnTo>
                  <a:lnTo>
                    <a:pt x="22723" y="10379"/>
                  </a:lnTo>
                  <a:lnTo>
                    <a:pt x="22723" y="10256"/>
                  </a:lnTo>
                  <a:close/>
                  <a:moveTo>
                    <a:pt x="22354" y="10133"/>
                  </a:moveTo>
                  <a:lnTo>
                    <a:pt x="22354" y="10195"/>
                  </a:lnTo>
                  <a:lnTo>
                    <a:pt x="22416" y="10256"/>
                  </a:lnTo>
                  <a:lnTo>
                    <a:pt x="22569" y="10226"/>
                  </a:lnTo>
                  <a:lnTo>
                    <a:pt x="22600" y="10164"/>
                  </a:lnTo>
                  <a:lnTo>
                    <a:pt x="22661" y="10164"/>
                  </a:lnTo>
                  <a:lnTo>
                    <a:pt x="22661" y="10011"/>
                  </a:lnTo>
                  <a:lnTo>
                    <a:pt x="22754" y="9918"/>
                  </a:lnTo>
                  <a:lnTo>
                    <a:pt x="22754" y="9826"/>
                  </a:lnTo>
                  <a:lnTo>
                    <a:pt x="22692" y="9673"/>
                  </a:lnTo>
                  <a:lnTo>
                    <a:pt x="22539" y="9765"/>
                  </a:lnTo>
                  <a:lnTo>
                    <a:pt x="22447" y="9888"/>
                  </a:lnTo>
                  <a:lnTo>
                    <a:pt x="22477" y="9980"/>
                  </a:lnTo>
                  <a:lnTo>
                    <a:pt x="22324" y="10133"/>
                  </a:lnTo>
                  <a:close/>
                  <a:moveTo>
                    <a:pt x="22017" y="10011"/>
                  </a:moveTo>
                  <a:lnTo>
                    <a:pt x="22017" y="10103"/>
                  </a:lnTo>
                  <a:lnTo>
                    <a:pt x="21955" y="10164"/>
                  </a:lnTo>
                  <a:lnTo>
                    <a:pt x="22017" y="10348"/>
                  </a:lnTo>
                  <a:lnTo>
                    <a:pt x="22078" y="10348"/>
                  </a:lnTo>
                  <a:lnTo>
                    <a:pt x="22201" y="10287"/>
                  </a:lnTo>
                  <a:lnTo>
                    <a:pt x="22170" y="10103"/>
                  </a:lnTo>
                  <a:lnTo>
                    <a:pt x="22078" y="9980"/>
                  </a:lnTo>
                  <a:lnTo>
                    <a:pt x="22017" y="10011"/>
                  </a:lnTo>
                  <a:close/>
                  <a:moveTo>
                    <a:pt x="23214" y="7278"/>
                  </a:moveTo>
                  <a:lnTo>
                    <a:pt x="23091" y="7339"/>
                  </a:lnTo>
                  <a:lnTo>
                    <a:pt x="23183" y="7401"/>
                  </a:lnTo>
                  <a:close/>
                  <a:moveTo>
                    <a:pt x="23368" y="7186"/>
                  </a:moveTo>
                  <a:lnTo>
                    <a:pt x="23306" y="7247"/>
                  </a:lnTo>
                  <a:lnTo>
                    <a:pt x="23429" y="7278"/>
                  </a:lnTo>
                  <a:close/>
                  <a:moveTo>
                    <a:pt x="23583" y="7032"/>
                  </a:moveTo>
                  <a:lnTo>
                    <a:pt x="23491" y="7094"/>
                  </a:lnTo>
                  <a:lnTo>
                    <a:pt x="23613" y="7124"/>
                  </a:lnTo>
                  <a:close/>
                  <a:moveTo>
                    <a:pt x="22907" y="6817"/>
                  </a:moveTo>
                  <a:lnTo>
                    <a:pt x="23091" y="6725"/>
                  </a:lnTo>
                  <a:lnTo>
                    <a:pt x="23306" y="6725"/>
                  </a:lnTo>
                  <a:lnTo>
                    <a:pt x="23306" y="6786"/>
                  </a:lnTo>
                  <a:lnTo>
                    <a:pt x="23276" y="6879"/>
                  </a:lnTo>
                  <a:lnTo>
                    <a:pt x="23398" y="6848"/>
                  </a:lnTo>
                  <a:lnTo>
                    <a:pt x="23460" y="6756"/>
                  </a:lnTo>
                  <a:lnTo>
                    <a:pt x="23552" y="6848"/>
                  </a:lnTo>
                  <a:lnTo>
                    <a:pt x="23521" y="6971"/>
                  </a:lnTo>
                  <a:lnTo>
                    <a:pt x="23398" y="7001"/>
                  </a:lnTo>
                  <a:lnTo>
                    <a:pt x="23337" y="6940"/>
                  </a:lnTo>
                  <a:lnTo>
                    <a:pt x="23245" y="7063"/>
                  </a:lnTo>
                  <a:lnTo>
                    <a:pt x="23122" y="6971"/>
                  </a:lnTo>
                  <a:lnTo>
                    <a:pt x="22999" y="7063"/>
                  </a:lnTo>
                  <a:lnTo>
                    <a:pt x="22876" y="6971"/>
                  </a:lnTo>
                  <a:lnTo>
                    <a:pt x="22876" y="6817"/>
                  </a:lnTo>
                  <a:close/>
                  <a:moveTo>
                    <a:pt x="22047" y="6019"/>
                  </a:moveTo>
                  <a:lnTo>
                    <a:pt x="22170" y="6080"/>
                  </a:lnTo>
                  <a:lnTo>
                    <a:pt x="22170" y="5988"/>
                  </a:lnTo>
                  <a:lnTo>
                    <a:pt x="22017" y="6019"/>
                  </a:lnTo>
                  <a:close/>
                  <a:moveTo>
                    <a:pt x="21925" y="6050"/>
                  </a:moveTo>
                  <a:lnTo>
                    <a:pt x="21986" y="6050"/>
                  </a:lnTo>
                  <a:lnTo>
                    <a:pt x="22109" y="6142"/>
                  </a:lnTo>
                  <a:lnTo>
                    <a:pt x="21986" y="6142"/>
                  </a:lnTo>
                  <a:lnTo>
                    <a:pt x="21925" y="6050"/>
                  </a:lnTo>
                  <a:close/>
                  <a:moveTo>
                    <a:pt x="20881" y="5343"/>
                  </a:moveTo>
                  <a:lnTo>
                    <a:pt x="21065" y="5282"/>
                  </a:lnTo>
                  <a:lnTo>
                    <a:pt x="21310" y="5374"/>
                  </a:lnTo>
                  <a:lnTo>
                    <a:pt x="21556" y="5374"/>
                  </a:lnTo>
                  <a:lnTo>
                    <a:pt x="21863" y="5220"/>
                  </a:lnTo>
                  <a:lnTo>
                    <a:pt x="22047" y="5251"/>
                  </a:lnTo>
                  <a:lnTo>
                    <a:pt x="22139" y="5343"/>
                  </a:lnTo>
                  <a:lnTo>
                    <a:pt x="22293" y="5343"/>
                  </a:lnTo>
                  <a:lnTo>
                    <a:pt x="22416" y="5313"/>
                  </a:lnTo>
                  <a:lnTo>
                    <a:pt x="22754" y="5343"/>
                  </a:lnTo>
                  <a:lnTo>
                    <a:pt x="22938" y="5343"/>
                  </a:lnTo>
                  <a:lnTo>
                    <a:pt x="22969" y="5282"/>
                  </a:lnTo>
                  <a:lnTo>
                    <a:pt x="23183" y="5282"/>
                  </a:lnTo>
                  <a:lnTo>
                    <a:pt x="23306" y="5343"/>
                  </a:lnTo>
                  <a:lnTo>
                    <a:pt x="23337" y="5435"/>
                  </a:lnTo>
                  <a:lnTo>
                    <a:pt x="23521" y="5497"/>
                  </a:lnTo>
                  <a:lnTo>
                    <a:pt x="24135" y="5343"/>
                  </a:lnTo>
                  <a:lnTo>
                    <a:pt x="24412" y="5159"/>
                  </a:lnTo>
                  <a:lnTo>
                    <a:pt x="24473" y="5036"/>
                  </a:lnTo>
                  <a:lnTo>
                    <a:pt x="24565" y="5036"/>
                  </a:lnTo>
                  <a:lnTo>
                    <a:pt x="24657" y="4913"/>
                  </a:lnTo>
                  <a:lnTo>
                    <a:pt x="24780" y="4852"/>
                  </a:lnTo>
                  <a:lnTo>
                    <a:pt x="24842" y="4698"/>
                  </a:lnTo>
                  <a:lnTo>
                    <a:pt x="24903" y="4576"/>
                  </a:lnTo>
                  <a:lnTo>
                    <a:pt x="24995" y="4514"/>
                  </a:lnTo>
                  <a:lnTo>
                    <a:pt x="24903" y="4453"/>
                  </a:lnTo>
                  <a:lnTo>
                    <a:pt x="24903" y="4330"/>
                  </a:lnTo>
                  <a:lnTo>
                    <a:pt x="24657" y="4299"/>
                  </a:lnTo>
                  <a:lnTo>
                    <a:pt x="24504" y="4330"/>
                  </a:lnTo>
                  <a:lnTo>
                    <a:pt x="24473" y="4514"/>
                  </a:lnTo>
                  <a:lnTo>
                    <a:pt x="24350" y="4606"/>
                  </a:lnTo>
                  <a:lnTo>
                    <a:pt x="24350" y="4698"/>
                  </a:lnTo>
                  <a:lnTo>
                    <a:pt x="24166" y="4821"/>
                  </a:lnTo>
                  <a:lnTo>
                    <a:pt x="24043" y="4821"/>
                  </a:lnTo>
                  <a:lnTo>
                    <a:pt x="23951" y="4944"/>
                  </a:lnTo>
                  <a:lnTo>
                    <a:pt x="23767" y="5006"/>
                  </a:lnTo>
                  <a:lnTo>
                    <a:pt x="23398" y="4913"/>
                  </a:lnTo>
                  <a:lnTo>
                    <a:pt x="23061" y="4883"/>
                  </a:lnTo>
                  <a:lnTo>
                    <a:pt x="22999" y="4975"/>
                  </a:lnTo>
                  <a:lnTo>
                    <a:pt x="22907" y="4975"/>
                  </a:lnTo>
                  <a:lnTo>
                    <a:pt x="22754" y="4852"/>
                  </a:lnTo>
                  <a:lnTo>
                    <a:pt x="22631" y="4852"/>
                  </a:lnTo>
                  <a:lnTo>
                    <a:pt x="22477" y="4852"/>
                  </a:lnTo>
                  <a:lnTo>
                    <a:pt x="22324" y="4791"/>
                  </a:lnTo>
                  <a:lnTo>
                    <a:pt x="22109" y="4760"/>
                  </a:lnTo>
                  <a:lnTo>
                    <a:pt x="22017" y="4852"/>
                  </a:lnTo>
                  <a:lnTo>
                    <a:pt x="21894" y="4760"/>
                  </a:lnTo>
                  <a:lnTo>
                    <a:pt x="21710" y="4606"/>
                  </a:lnTo>
                  <a:lnTo>
                    <a:pt x="21464" y="4576"/>
                  </a:lnTo>
                  <a:lnTo>
                    <a:pt x="21341" y="4576"/>
                  </a:lnTo>
                  <a:lnTo>
                    <a:pt x="21341" y="4729"/>
                  </a:lnTo>
                  <a:lnTo>
                    <a:pt x="21188" y="4821"/>
                  </a:lnTo>
                  <a:lnTo>
                    <a:pt x="21126" y="4975"/>
                  </a:lnTo>
                  <a:lnTo>
                    <a:pt x="21034" y="5067"/>
                  </a:lnTo>
                  <a:lnTo>
                    <a:pt x="20819" y="5006"/>
                  </a:lnTo>
                  <a:lnTo>
                    <a:pt x="20604" y="5067"/>
                  </a:lnTo>
                  <a:lnTo>
                    <a:pt x="20543" y="5128"/>
                  </a:lnTo>
                  <a:lnTo>
                    <a:pt x="20543" y="5190"/>
                  </a:lnTo>
                  <a:lnTo>
                    <a:pt x="20328" y="5405"/>
                  </a:lnTo>
                  <a:lnTo>
                    <a:pt x="20328" y="5650"/>
                  </a:lnTo>
                  <a:lnTo>
                    <a:pt x="20359" y="5773"/>
                  </a:lnTo>
                  <a:lnTo>
                    <a:pt x="20359" y="6050"/>
                  </a:lnTo>
                  <a:lnTo>
                    <a:pt x="20328" y="6142"/>
                  </a:lnTo>
                  <a:lnTo>
                    <a:pt x="20420" y="6326"/>
                  </a:lnTo>
                  <a:lnTo>
                    <a:pt x="20451" y="6479"/>
                  </a:lnTo>
                  <a:lnTo>
                    <a:pt x="20359" y="6418"/>
                  </a:lnTo>
                  <a:lnTo>
                    <a:pt x="20328" y="6295"/>
                  </a:lnTo>
                  <a:lnTo>
                    <a:pt x="20205" y="6326"/>
                  </a:lnTo>
                  <a:lnTo>
                    <a:pt x="20113" y="6449"/>
                  </a:lnTo>
                  <a:lnTo>
                    <a:pt x="19990" y="6510"/>
                  </a:lnTo>
                  <a:lnTo>
                    <a:pt x="19959" y="6694"/>
                  </a:lnTo>
                  <a:lnTo>
                    <a:pt x="19990" y="6879"/>
                  </a:lnTo>
                  <a:lnTo>
                    <a:pt x="19929" y="7001"/>
                  </a:lnTo>
                  <a:lnTo>
                    <a:pt x="19959" y="7339"/>
                  </a:lnTo>
                  <a:lnTo>
                    <a:pt x="19929" y="7401"/>
                  </a:lnTo>
                  <a:lnTo>
                    <a:pt x="19898" y="7554"/>
                  </a:lnTo>
                  <a:lnTo>
                    <a:pt x="19775" y="7616"/>
                  </a:lnTo>
                  <a:lnTo>
                    <a:pt x="19775" y="7800"/>
                  </a:lnTo>
                  <a:lnTo>
                    <a:pt x="19591" y="7953"/>
                  </a:lnTo>
                  <a:lnTo>
                    <a:pt x="19529" y="8168"/>
                  </a:lnTo>
                  <a:lnTo>
                    <a:pt x="19560" y="8230"/>
                  </a:lnTo>
                  <a:lnTo>
                    <a:pt x="19499" y="8322"/>
                  </a:lnTo>
                  <a:lnTo>
                    <a:pt x="19591" y="8629"/>
                  </a:lnTo>
                  <a:lnTo>
                    <a:pt x="19683" y="8752"/>
                  </a:lnTo>
                  <a:lnTo>
                    <a:pt x="19744" y="8721"/>
                  </a:lnTo>
                  <a:lnTo>
                    <a:pt x="19867" y="8721"/>
                  </a:lnTo>
                  <a:lnTo>
                    <a:pt x="19959" y="8660"/>
                  </a:lnTo>
                  <a:lnTo>
                    <a:pt x="20051" y="8690"/>
                  </a:lnTo>
                  <a:lnTo>
                    <a:pt x="20082" y="8905"/>
                  </a:lnTo>
                  <a:lnTo>
                    <a:pt x="20236" y="9274"/>
                  </a:lnTo>
                  <a:lnTo>
                    <a:pt x="20174" y="9366"/>
                  </a:lnTo>
                  <a:lnTo>
                    <a:pt x="20113" y="9581"/>
                  </a:lnTo>
                  <a:lnTo>
                    <a:pt x="20021" y="9765"/>
                  </a:lnTo>
                  <a:lnTo>
                    <a:pt x="20021" y="10133"/>
                  </a:lnTo>
                  <a:lnTo>
                    <a:pt x="20021" y="10410"/>
                  </a:lnTo>
                  <a:lnTo>
                    <a:pt x="20113" y="10410"/>
                  </a:lnTo>
                  <a:lnTo>
                    <a:pt x="20236" y="10471"/>
                  </a:lnTo>
                  <a:lnTo>
                    <a:pt x="20420" y="10471"/>
                  </a:lnTo>
                  <a:lnTo>
                    <a:pt x="20481" y="10379"/>
                  </a:lnTo>
                  <a:lnTo>
                    <a:pt x="20635" y="10410"/>
                  </a:lnTo>
                  <a:lnTo>
                    <a:pt x="20788" y="10410"/>
                  </a:lnTo>
                  <a:lnTo>
                    <a:pt x="20881" y="10471"/>
                  </a:lnTo>
                  <a:lnTo>
                    <a:pt x="20911" y="10348"/>
                  </a:lnTo>
                  <a:lnTo>
                    <a:pt x="20911" y="10195"/>
                  </a:lnTo>
                  <a:lnTo>
                    <a:pt x="20788" y="10103"/>
                  </a:lnTo>
                  <a:lnTo>
                    <a:pt x="20758" y="9888"/>
                  </a:lnTo>
                  <a:lnTo>
                    <a:pt x="20850" y="9734"/>
                  </a:lnTo>
                  <a:lnTo>
                    <a:pt x="20881" y="9458"/>
                  </a:lnTo>
                  <a:lnTo>
                    <a:pt x="20850" y="9212"/>
                  </a:lnTo>
                  <a:lnTo>
                    <a:pt x="20788" y="9151"/>
                  </a:lnTo>
                  <a:lnTo>
                    <a:pt x="20973" y="8905"/>
                  </a:lnTo>
                  <a:lnTo>
                    <a:pt x="21003" y="8690"/>
                  </a:lnTo>
                  <a:lnTo>
                    <a:pt x="20973" y="8414"/>
                  </a:lnTo>
                  <a:lnTo>
                    <a:pt x="20850" y="8322"/>
                  </a:lnTo>
                  <a:lnTo>
                    <a:pt x="20850" y="8260"/>
                  </a:lnTo>
                  <a:lnTo>
                    <a:pt x="21034" y="8168"/>
                  </a:lnTo>
                  <a:lnTo>
                    <a:pt x="21095" y="8045"/>
                  </a:lnTo>
                  <a:lnTo>
                    <a:pt x="21280" y="8015"/>
                  </a:lnTo>
                  <a:lnTo>
                    <a:pt x="21433" y="8076"/>
                  </a:lnTo>
                  <a:lnTo>
                    <a:pt x="21433" y="8138"/>
                  </a:lnTo>
                  <a:lnTo>
                    <a:pt x="21525" y="8291"/>
                  </a:lnTo>
                  <a:lnTo>
                    <a:pt x="21525" y="8445"/>
                  </a:lnTo>
                  <a:lnTo>
                    <a:pt x="21372" y="8598"/>
                  </a:lnTo>
                  <a:lnTo>
                    <a:pt x="21341" y="8752"/>
                  </a:lnTo>
                  <a:lnTo>
                    <a:pt x="21433" y="8936"/>
                  </a:lnTo>
                  <a:lnTo>
                    <a:pt x="21556" y="8936"/>
                  </a:lnTo>
                  <a:lnTo>
                    <a:pt x="21648" y="9059"/>
                  </a:lnTo>
                  <a:lnTo>
                    <a:pt x="21832" y="9151"/>
                  </a:lnTo>
                  <a:lnTo>
                    <a:pt x="21863" y="9304"/>
                  </a:lnTo>
                  <a:lnTo>
                    <a:pt x="21802" y="9304"/>
                  </a:lnTo>
                  <a:lnTo>
                    <a:pt x="21771" y="9611"/>
                  </a:lnTo>
                  <a:lnTo>
                    <a:pt x="21832" y="9796"/>
                  </a:lnTo>
                  <a:lnTo>
                    <a:pt x="21955" y="9826"/>
                  </a:lnTo>
                  <a:lnTo>
                    <a:pt x="22047" y="9796"/>
                  </a:lnTo>
                  <a:lnTo>
                    <a:pt x="22232" y="9888"/>
                  </a:lnTo>
                  <a:lnTo>
                    <a:pt x="22354" y="9857"/>
                  </a:lnTo>
                  <a:lnTo>
                    <a:pt x="22354" y="9796"/>
                  </a:lnTo>
                  <a:lnTo>
                    <a:pt x="22293" y="9673"/>
                  </a:lnTo>
                  <a:lnTo>
                    <a:pt x="22447" y="9550"/>
                  </a:lnTo>
                  <a:lnTo>
                    <a:pt x="22600" y="9519"/>
                  </a:lnTo>
                  <a:lnTo>
                    <a:pt x="22784" y="9396"/>
                  </a:lnTo>
                  <a:lnTo>
                    <a:pt x="23030" y="9396"/>
                  </a:lnTo>
                  <a:lnTo>
                    <a:pt x="23122" y="9304"/>
                  </a:lnTo>
                  <a:lnTo>
                    <a:pt x="23183" y="9335"/>
                  </a:lnTo>
                  <a:lnTo>
                    <a:pt x="23306" y="9335"/>
                  </a:lnTo>
                  <a:lnTo>
                    <a:pt x="23368" y="9212"/>
                  </a:lnTo>
                  <a:lnTo>
                    <a:pt x="23368" y="9151"/>
                  </a:lnTo>
                  <a:lnTo>
                    <a:pt x="23153" y="9151"/>
                  </a:lnTo>
                  <a:lnTo>
                    <a:pt x="23061" y="9182"/>
                  </a:lnTo>
                  <a:lnTo>
                    <a:pt x="22999" y="9151"/>
                  </a:lnTo>
                  <a:lnTo>
                    <a:pt x="22846" y="9182"/>
                  </a:lnTo>
                  <a:lnTo>
                    <a:pt x="22846" y="9059"/>
                  </a:lnTo>
                  <a:lnTo>
                    <a:pt x="22784" y="9059"/>
                  </a:lnTo>
                  <a:lnTo>
                    <a:pt x="22784" y="8967"/>
                  </a:lnTo>
                  <a:lnTo>
                    <a:pt x="22692" y="8967"/>
                  </a:lnTo>
                  <a:lnTo>
                    <a:pt x="22631" y="9028"/>
                  </a:lnTo>
                  <a:lnTo>
                    <a:pt x="22631" y="8936"/>
                  </a:lnTo>
                  <a:lnTo>
                    <a:pt x="22477" y="8874"/>
                  </a:lnTo>
                  <a:lnTo>
                    <a:pt x="22447" y="8782"/>
                  </a:lnTo>
                  <a:lnTo>
                    <a:pt x="22539" y="8690"/>
                  </a:lnTo>
                  <a:lnTo>
                    <a:pt x="22569" y="8598"/>
                  </a:lnTo>
                  <a:lnTo>
                    <a:pt x="22631" y="8629"/>
                  </a:lnTo>
                  <a:lnTo>
                    <a:pt x="22569" y="8537"/>
                  </a:lnTo>
                  <a:lnTo>
                    <a:pt x="22661" y="8537"/>
                  </a:lnTo>
                  <a:lnTo>
                    <a:pt x="22692" y="8445"/>
                  </a:lnTo>
                  <a:lnTo>
                    <a:pt x="22600" y="8383"/>
                  </a:lnTo>
                  <a:lnTo>
                    <a:pt x="22508" y="8322"/>
                  </a:lnTo>
                  <a:lnTo>
                    <a:pt x="22539" y="8260"/>
                  </a:lnTo>
                  <a:lnTo>
                    <a:pt x="22539" y="8168"/>
                  </a:lnTo>
                  <a:lnTo>
                    <a:pt x="22385" y="8076"/>
                  </a:lnTo>
                  <a:lnTo>
                    <a:pt x="22170" y="8076"/>
                  </a:lnTo>
                  <a:lnTo>
                    <a:pt x="22139" y="7923"/>
                  </a:lnTo>
                  <a:lnTo>
                    <a:pt x="21925" y="7646"/>
                  </a:lnTo>
                  <a:lnTo>
                    <a:pt x="21802" y="7493"/>
                  </a:lnTo>
                  <a:lnTo>
                    <a:pt x="21710" y="7370"/>
                  </a:lnTo>
                  <a:lnTo>
                    <a:pt x="21710" y="7278"/>
                  </a:lnTo>
                  <a:lnTo>
                    <a:pt x="21771" y="7278"/>
                  </a:lnTo>
                  <a:lnTo>
                    <a:pt x="21802" y="7370"/>
                  </a:lnTo>
                  <a:lnTo>
                    <a:pt x="21955" y="7370"/>
                  </a:lnTo>
                  <a:lnTo>
                    <a:pt x="22078" y="7278"/>
                  </a:lnTo>
                  <a:lnTo>
                    <a:pt x="22109" y="7186"/>
                  </a:lnTo>
                  <a:lnTo>
                    <a:pt x="22447" y="7063"/>
                  </a:lnTo>
                  <a:lnTo>
                    <a:pt x="22692" y="6879"/>
                  </a:lnTo>
                  <a:lnTo>
                    <a:pt x="22815" y="6664"/>
                  </a:lnTo>
                  <a:lnTo>
                    <a:pt x="22969" y="6602"/>
                  </a:lnTo>
                  <a:lnTo>
                    <a:pt x="22969" y="6479"/>
                  </a:lnTo>
                  <a:lnTo>
                    <a:pt x="23153" y="6449"/>
                  </a:lnTo>
                  <a:lnTo>
                    <a:pt x="23306" y="6541"/>
                  </a:lnTo>
                  <a:lnTo>
                    <a:pt x="23398" y="6541"/>
                  </a:lnTo>
                  <a:lnTo>
                    <a:pt x="23552" y="6326"/>
                  </a:lnTo>
                  <a:lnTo>
                    <a:pt x="23552" y="6203"/>
                  </a:lnTo>
                  <a:lnTo>
                    <a:pt x="23368" y="6142"/>
                  </a:lnTo>
                  <a:lnTo>
                    <a:pt x="22969" y="6172"/>
                  </a:lnTo>
                  <a:lnTo>
                    <a:pt x="22815" y="6295"/>
                  </a:lnTo>
                  <a:lnTo>
                    <a:pt x="22569" y="6295"/>
                  </a:lnTo>
                  <a:lnTo>
                    <a:pt x="22447" y="6326"/>
                  </a:lnTo>
                  <a:lnTo>
                    <a:pt x="22324" y="6449"/>
                  </a:lnTo>
                  <a:lnTo>
                    <a:pt x="22170" y="6449"/>
                  </a:lnTo>
                  <a:lnTo>
                    <a:pt x="22047" y="6479"/>
                  </a:lnTo>
                  <a:lnTo>
                    <a:pt x="21894" y="6387"/>
                  </a:lnTo>
                  <a:lnTo>
                    <a:pt x="21740" y="6357"/>
                  </a:lnTo>
                  <a:lnTo>
                    <a:pt x="21587" y="6572"/>
                  </a:lnTo>
                  <a:lnTo>
                    <a:pt x="21464" y="6848"/>
                  </a:lnTo>
                  <a:lnTo>
                    <a:pt x="21310" y="6909"/>
                  </a:lnTo>
                  <a:lnTo>
                    <a:pt x="21126" y="6909"/>
                  </a:lnTo>
                  <a:lnTo>
                    <a:pt x="21095" y="6817"/>
                  </a:lnTo>
                  <a:lnTo>
                    <a:pt x="20881" y="6572"/>
                  </a:lnTo>
                  <a:lnTo>
                    <a:pt x="20666" y="6387"/>
                  </a:lnTo>
                  <a:lnTo>
                    <a:pt x="20543" y="6111"/>
                  </a:lnTo>
                  <a:lnTo>
                    <a:pt x="20573" y="5773"/>
                  </a:lnTo>
                  <a:lnTo>
                    <a:pt x="20696" y="5466"/>
                  </a:lnTo>
                  <a:lnTo>
                    <a:pt x="20850" y="5313"/>
                  </a:lnTo>
                  <a:close/>
                  <a:moveTo>
                    <a:pt x="21034" y="0"/>
                  </a:moveTo>
                  <a:lnTo>
                    <a:pt x="20942" y="123"/>
                  </a:lnTo>
                  <a:lnTo>
                    <a:pt x="21034" y="154"/>
                  </a:lnTo>
                  <a:lnTo>
                    <a:pt x="21065" y="62"/>
                  </a:lnTo>
                  <a:close/>
                  <a:moveTo>
                    <a:pt x="21249" y="553"/>
                  </a:moveTo>
                  <a:lnTo>
                    <a:pt x="21372" y="553"/>
                  </a:lnTo>
                  <a:lnTo>
                    <a:pt x="21464" y="492"/>
                  </a:lnTo>
                  <a:lnTo>
                    <a:pt x="21525" y="523"/>
                  </a:lnTo>
                  <a:lnTo>
                    <a:pt x="21648" y="492"/>
                  </a:lnTo>
                  <a:lnTo>
                    <a:pt x="21648" y="400"/>
                  </a:lnTo>
                  <a:lnTo>
                    <a:pt x="21464" y="369"/>
                  </a:lnTo>
                  <a:lnTo>
                    <a:pt x="21249" y="400"/>
                  </a:lnTo>
                  <a:lnTo>
                    <a:pt x="21188" y="492"/>
                  </a:lnTo>
                  <a:lnTo>
                    <a:pt x="21249" y="523"/>
                  </a:lnTo>
                  <a:close/>
                  <a:moveTo>
                    <a:pt x="19990" y="1382"/>
                  </a:moveTo>
                  <a:lnTo>
                    <a:pt x="19959" y="1505"/>
                  </a:lnTo>
                  <a:lnTo>
                    <a:pt x="20021" y="1659"/>
                  </a:lnTo>
                  <a:lnTo>
                    <a:pt x="20021" y="1505"/>
                  </a:lnTo>
                  <a:close/>
                  <a:moveTo>
                    <a:pt x="20266" y="1229"/>
                  </a:moveTo>
                  <a:lnTo>
                    <a:pt x="20543" y="983"/>
                  </a:lnTo>
                  <a:lnTo>
                    <a:pt x="20696" y="983"/>
                  </a:lnTo>
                  <a:lnTo>
                    <a:pt x="20696" y="1106"/>
                  </a:lnTo>
                  <a:lnTo>
                    <a:pt x="20481" y="1229"/>
                  </a:lnTo>
                  <a:lnTo>
                    <a:pt x="20328" y="1259"/>
                  </a:lnTo>
                  <a:lnTo>
                    <a:pt x="20266" y="1229"/>
                  </a:lnTo>
                  <a:close/>
                  <a:moveTo>
                    <a:pt x="18578" y="2119"/>
                  </a:moveTo>
                  <a:lnTo>
                    <a:pt x="18608" y="2211"/>
                  </a:lnTo>
                  <a:lnTo>
                    <a:pt x="18547" y="2181"/>
                  </a:lnTo>
                  <a:close/>
                  <a:moveTo>
                    <a:pt x="18578" y="2027"/>
                  </a:moveTo>
                  <a:lnTo>
                    <a:pt x="18578" y="2088"/>
                  </a:lnTo>
                  <a:lnTo>
                    <a:pt x="18608" y="2150"/>
                  </a:lnTo>
                  <a:lnTo>
                    <a:pt x="18762" y="2150"/>
                  </a:lnTo>
                  <a:lnTo>
                    <a:pt x="18762" y="2088"/>
                  </a:lnTo>
                  <a:lnTo>
                    <a:pt x="18578" y="2027"/>
                  </a:lnTo>
                  <a:close/>
                  <a:moveTo>
                    <a:pt x="18670" y="2488"/>
                  </a:moveTo>
                  <a:lnTo>
                    <a:pt x="18516" y="2549"/>
                  </a:lnTo>
                  <a:lnTo>
                    <a:pt x="18639" y="2580"/>
                  </a:lnTo>
                  <a:close/>
                  <a:moveTo>
                    <a:pt x="18485" y="2672"/>
                  </a:moveTo>
                  <a:lnTo>
                    <a:pt x="18578" y="2703"/>
                  </a:lnTo>
                  <a:lnTo>
                    <a:pt x="18578" y="2856"/>
                  </a:lnTo>
                  <a:lnTo>
                    <a:pt x="18516" y="2856"/>
                  </a:lnTo>
                  <a:lnTo>
                    <a:pt x="18485" y="2672"/>
                  </a:lnTo>
                  <a:close/>
                  <a:moveTo>
                    <a:pt x="17472" y="8660"/>
                  </a:moveTo>
                  <a:lnTo>
                    <a:pt x="17503" y="8690"/>
                  </a:lnTo>
                  <a:lnTo>
                    <a:pt x="17472" y="8905"/>
                  </a:lnTo>
                  <a:lnTo>
                    <a:pt x="17441" y="8905"/>
                  </a:lnTo>
                  <a:lnTo>
                    <a:pt x="17441" y="8721"/>
                  </a:lnTo>
                  <a:lnTo>
                    <a:pt x="17472" y="8629"/>
                  </a:lnTo>
                  <a:close/>
                  <a:moveTo>
                    <a:pt x="17380" y="8660"/>
                  </a:moveTo>
                  <a:lnTo>
                    <a:pt x="17380" y="8936"/>
                  </a:lnTo>
                  <a:lnTo>
                    <a:pt x="17349" y="9120"/>
                  </a:lnTo>
                  <a:lnTo>
                    <a:pt x="17227" y="9212"/>
                  </a:lnTo>
                  <a:lnTo>
                    <a:pt x="17165" y="9120"/>
                  </a:lnTo>
                  <a:lnTo>
                    <a:pt x="17196" y="8874"/>
                  </a:lnTo>
                  <a:lnTo>
                    <a:pt x="17257" y="8660"/>
                  </a:lnTo>
                  <a:lnTo>
                    <a:pt x="17349" y="8598"/>
                  </a:lnTo>
                  <a:lnTo>
                    <a:pt x="17380" y="8660"/>
                  </a:lnTo>
                  <a:close/>
                  <a:moveTo>
                    <a:pt x="11669" y="6050"/>
                  </a:moveTo>
                  <a:lnTo>
                    <a:pt x="11884" y="6111"/>
                  </a:lnTo>
                  <a:lnTo>
                    <a:pt x="11914" y="6142"/>
                  </a:lnTo>
                  <a:lnTo>
                    <a:pt x="11822" y="6203"/>
                  </a:lnTo>
                  <a:lnTo>
                    <a:pt x="11669" y="6142"/>
                  </a:lnTo>
                  <a:lnTo>
                    <a:pt x="11638" y="6080"/>
                  </a:lnTo>
                  <a:close/>
                  <a:moveTo>
                    <a:pt x="11761" y="6418"/>
                  </a:moveTo>
                  <a:lnTo>
                    <a:pt x="11976" y="6449"/>
                  </a:lnTo>
                  <a:lnTo>
                    <a:pt x="12068" y="6541"/>
                  </a:lnTo>
                  <a:lnTo>
                    <a:pt x="12129" y="6541"/>
                  </a:lnTo>
                  <a:lnTo>
                    <a:pt x="12129" y="6602"/>
                  </a:lnTo>
                  <a:lnTo>
                    <a:pt x="11914" y="6602"/>
                  </a:lnTo>
                  <a:lnTo>
                    <a:pt x="11853" y="6602"/>
                  </a:lnTo>
                  <a:lnTo>
                    <a:pt x="11730" y="6479"/>
                  </a:lnTo>
                  <a:lnTo>
                    <a:pt x="11761" y="6418"/>
                  </a:lnTo>
                  <a:close/>
                  <a:moveTo>
                    <a:pt x="11914" y="6664"/>
                  </a:moveTo>
                  <a:lnTo>
                    <a:pt x="12129" y="6664"/>
                  </a:lnTo>
                  <a:lnTo>
                    <a:pt x="12252" y="6756"/>
                  </a:lnTo>
                  <a:lnTo>
                    <a:pt x="12099" y="6909"/>
                  </a:lnTo>
                  <a:lnTo>
                    <a:pt x="11976" y="6940"/>
                  </a:lnTo>
                  <a:lnTo>
                    <a:pt x="11914" y="6848"/>
                  </a:lnTo>
                  <a:lnTo>
                    <a:pt x="11945" y="6756"/>
                  </a:lnTo>
                  <a:lnTo>
                    <a:pt x="11945" y="6664"/>
                  </a:lnTo>
                  <a:close/>
                  <a:moveTo>
                    <a:pt x="11546" y="4698"/>
                  </a:moveTo>
                  <a:lnTo>
                    <a:pt x="11669" y="4453"/>
                  </a:lnTo>
                  <a:lnTo>
                    <a:pt x="11853" y="4207"/>
                  </a:lnTo>
                  <a:lnTo>
                    <a:pt x="11945" y="4084"/>
                  </a:lnTo>
                  <a:lnTo>
                    <a:pt x="12068" y="4054"/>
                  </a:lnTo>
                  <a:lnTo>
                    <a:pt x="12252" y="4330"/>
                  </a:lnTo>
                  <a:lnTo>
                    <a:pt x="12498" y="4514"/>
                  </a:lnTo>
                  <a:lnTo>
                    <a:pt x="12528" y="4606"/>
                  </a:lnTo>
                  <a:lnTo>
                    <a:pt x="12713" y="4760"/>
                  </a:lnTo>
                  <a:lnTo>
                    <a:pt x="12805" y="4913"/>
                  </a:lnTo>
                  <a:lnTo>
                    <a:pt x="12928" y="4913"/>
                  </a:lnTo>
                  <a:lnTo>
                    <a:pt x="13143" y="4852"/>
                  </a:lnTo>
                  <a:lnTo>
                    <a:pt x="13173" y="4760"/>
                  </a:lnTo>
                  <a:lnTo>
                    <a:pt x="13388" y="4760"/>
                  </a:lnTo>
                  <a:lnTo>
                    <a:pt x="13511" y="4698"/>
                  </a:lnTo>
                  <a:lnTo>
                    <a:pt x="13941" y="4698"/>
                  </a:lnTo>
                  <a:lnTo>
                    <a:pt x="14402" y="4514"/>
                  </a:lnTo>
                  <a:lnTo>
                    <a:pt x="14524" y="4422"/>
                  </a:lnTo>
                  <a:lnTo>
                    <a:pt x="14924" y="4422"/>
                  </a:lnTo>
                  <a:lnTo>
                    <a:pt x="15139" y="4514"/>
                  </a:lnTo>
                  <a:lnTo>
                    <a:pt x="15200" y="4606"/>
                  </a:lnTo>
                  <a:lnTo>
                    <a:pt x="15384" y="4606"/>
                  </a:lnTo>
                  <a:lnTo>
                    <a:pt x="15722" y="4422"/>
                  </a:lnTo>
                  <a:lnTo>
                    <a:pt x="16121" y="4391"/>
                  </a:lnTo>
                  <a:lnTo>
                    <a:pt x="16090" y="4238"/>
                  </a:lnTo>
                  <a:lnTo>
                    <a:pt x="16428" y="3747"/>
                  </a:lnTo>
                  <a:lnTo>
                    <a:pt x="16551" y="3409"/>
                  </a:lnTo>
                  <a:lnTo>
                    <a:pt x="16797" y="3010"/>
                  </a:lnTo>
                  <a:lnTo>
                    <a:pt x="16981" y="2396"/>
                  </a:lnTo>
                  <a:lnTo>
                    <a:pt x="16981" y="2273"/>
                  </a:lnTo>
                  <a:lnTo>
                    <a:pt x="17073" y="2119"/>
                  </a:lnTo>
                  <a:lnTo>
                    <a:pt x="17073" y="1996"/>
                  </a:lnTo>
                  <a:lnTo>
                    <a:pt x="17227" y="1812"/>
                  </a:lnTo>
                  <a:lnTo>
                    <a:pt x="17380" y="1874"/>
                  </a:lnTo>
                  <a:lnTo>
                    <a:pt x="17626" y="1843"/>
                  </a:lnTo>
                  <a:lnTo>
                    <a:pt x="18025" y="1843"/>
                  </a:lnTo>
                  <a:lnTo>
                    <a:pt x="18117" y="1904"/>
                  </a:lnTo>
                  <a:lnTo>
                    <a:pt x="18332" y="1904"/>
                  </a:lnTo>
                  <a:lnTo>
                    <a:pt x="18516" y="1966"/>
                  </a:lnTo>
                  <a:lnTo>
                    <a:pt x="18516" y="1996"/>
                  </a:lnTo>
                  <a:lnTo>
                    <a:pt x="18424" y="2027"/>
                  </a:lnTo>
                  <a:lnTo>
                    <a:pt x="18424" y="2088"/>
                  </a:lnTo>
                  <a:lnTo>
                    <a:pt x="18393" y="2181"/>
                  </a:lnTo>
                  <a:lnTo>
                    <a:pt x="18547" y="2242"/>
                  </a:lnTo>
                  <a:lnTo>
                    <a:pt x="18700" y="2426"/>
                  </a:lnTo>
                  <a:lnTo>
                    <a:pt x="18516" y="2488"/>
                  </a:lnTo>
                  <a:lnTo>
                    <a:pt x="18332" y="2457"/>
                  </a:lnTo>
                  <a:lnTo>
                    <a:pt x="18271" y="2488"/>
                  </a:lnTo>
                  <a:lnTo>
                    <a:pt x="18393" y="2672"/>
                  </a:lnTo>
                  <a:lnTo>
                    <a:pt x="18455" y="2703"/>
                  </a:lnTo>
                  <a:lnTo>
                    <a:pt x="18485" y="2795"/>
                  </a:lnTo>
                  <a:lnTo>
                    <a:pt x="18424" y="2825"/>
                  </a:lnTo>
                  <a:lnTo>
                    <a:pt x="18363" y="2948"/>
                  </a:lnTo>
                  <a:lnTo>
                    <a:pt x="18485" y="3040"/>
                  </a:lnTo>
                  <a:lnTo>
                    <a:pt x="18547" y="3225"/>
                  </a:lnTo>
                  <a:lnTo>
                    <a:pt x="18823" y="3501"/>
                  </a:lnTo>
                  <a:lnTo>
                    <a:pt x="18946" y="3624"/>
                  </a:lnTo>
                  <a:lnTo>
                    <a:pt x="18854" y="3777"/>
                  </a:lnTo>
                  <a:lnTo>
                    <a:pt x="18639" y="3839"/>
                  </a:lnTo>
                  <a:lnTo>
                    <a:pt x="18608" y="3931"/>
                  </a:lnTo>
                  <a:lnTo>
                    <a:pt x="18700" y="3992"/>
                  </a:lnTo>
                  <a:lnTo>
                    <a:pt x="18731" y="4146"/>
                  </a:lnTo>
                  <a:lnTo>
                    <a:pt x="18854" y="4207"/>
                  </a:lnTo>
                  <a:lnTo>
                    <a:pt x="19192" y="4545"/>
                  </a:lnTo>
                  <a:lnTo>
                    <a:pt x="19315" y="4545"/>
                  </a:lnTo>
                  <a:lnTo>
                    <a:pt x="19468" y="4698"/>
                  </a:lnTo>
                  <a:lnTo>
                    <a:pt x="19499" y="4791"/>
                  </a:lnTo>
                  <a:lnTo>
                    <a:pt x="19622" y="4821"/>
                  </a:lnTo>
                  <a:lnTo>
                    <a:pt x="19591" y="4975"/>
                  </a:lnTo>
                  <a:lnTo>
                    <a:pt x="19499" y="5006"/>
                  </a:lnTo>
                  <a:lnTo>
                    <a:pt x="19376" y="4975"/>
                  </a:lnTo>
                  <a:lnTo>
                    <a:pt x="19253" y="5067"/>
                  </a:lnTo>
                  <a:lnTo>
                    <a:pt x="19069" y="5036"/>
                  </a:lnTo>
                  <a:lnTo>
                    <a:pt x="18793" y="4760"/>
                  </a:lnTo>
                  <a:lnTo>
                    <a:pt x="18854" y="4975"/>
                  </a:lnTo>
                  <a:lnTo>
                    <a:pt x="18793" y="5067"/>
                  </a:lnTo>
                  <a:lnTo>
                    <a:pt x="18731" y="4975"/>
                  </a:lnTo>
                  <a:lnTo>
                    <a:pt x="18547" y="5159"/>
                  </a:lnTo>
                  <a:lnTo>
                    <a:pt x="18547" y="5251"/>
                  </a:lnTo>
                  <a:lnTo>
                    <a:pt x="18485" y="5343"/>
                  </a:lnTo>
                  <a:lnTo>
                    <a:pt x="18455" y="5681"/>
                  </a:lnTo>
                  <a:lnTo>
                    <a:pt x="18393" y="5773"/>
                  </a:lnTo>
                  <a:lnTo>
                    <a:pt x="18332" y="6080"/>
                  </a:lnTo>
                  <a:lnTo>
                    <a:pt x="18086" y="6234"/>
                  </a:lnTo>
                  <a:lnTo>
                    <a:pt x="18178" y="6449"/>
                  </a:lnTo>
                  <a:lnTo>
                    <a:pt x="18086" y="6602"/>
                  </a:lnTo>
                  <a:lnTo>
                    <a:pt x="17933" y="6756"/>
                  </a:lnTo>
                  <a:lnTo>
                    <a:pt x="17871" y="6602"/>
                  </a:lnTo>
                  <a:lnTo>
                    <a:pt x="17779" y="6541"/>
                  </a:lnTo>
                  <a:lnTo>
                    <a:pt x="17841" y="6664"/>
                  </a:lnTo>
                  <a:lnTo>
                    <a:pt x="17841" y="6848"/>
                  </a:lnTo>
                  <a:lnTo>
                    <a:pt x="17687" y="7001"/>
                  </a:lnTo>
                  <a:lnTo>
                    <a:pt x="17656" y="7155"/>
                  </a:lnTo>
                  <a:lnTo>
                    <a:pt x="17534" y="7216"/>
                  </a:lnTo>
                  <a:lnTo>
                    <a:pt x="17411" y="7186"/>
                  </a:lnTo>
                  <a:lnTo>
                    <a:pt x="17441" y="7247"/>
                  </a:lnTo>
                  <a:lnTo>
                    <a:pt x="17380" y="7370"/>
                  </a:lnTo>
                  <a:lnTo>
                    <a:pt x="17564" y="7370"/>
                  </a:lnTo>
                  <a:lnTo>
                    <a:pt x="17595" y="7401"/>
                  </a:lnTo>
                  <a:lnTo>
                    <a:pt x="17564" y="7523"/>
                  </a:lnTo>
                  <a:lnTo>
                    <a:pt x="17472" y="7616"/>
                  </a:lnTo>
                  <a:lnTo>
                    <a:pt x="17534" y="7646"/>
                  </a:lnTo>
                  <a:lnTo>
                    <a:pt x="17626" y="7646"/>
                  </a:lnTo>
                  <a:lnTo>
                    <a:pt x="17656" y="7738"/>
                  </a:lnTo>
                  <a:lnTo>
                    <a:pt x="17595" y="7892"/>
                  </a:lnTo>
                  <a:lnTo>
                    <a:pt x="17472" y="7830"/>
                  </a:lnTo>
                  <a:lnTo>
                    <a:pt x="17441" y="7800"/>
                  </a:lnTo>
                  <a:lnTo>
                    <a:pt x="17441" y="7861"/>
                  </a:lnTo>
                  <a:lnTo>
                    <a:pt x="17534" y="7953"/>
                  </a:lnTo>
                  <a:lnTo>
                    <a:pt x="17564" y="7984"/>
                  </a:lnTo>
                  <a:lnTo>
                    <a:pt x="17441" y="8260"/>
                  </a:lnTo>
                  <a:lnTo>
                    <a:pt x="17349" y="8260"/>
                  </a:lnTo>
                  <a:lnTo>
                    <a:pt x="17319" y="8199"/>
                  </a:lnTo>
                  <a:lnTo>
                    <a:pt x="17288" y="8414"/>
                  </a:lnTo>
                  <a:lnTo>
                    <a:pt x="17288" y="8506"/>
                  </a:lnTo>
                  <a:lnTo>
                    <a:pt x="17104" y="8813"/>
                  </a:lnTo>
                  <a:lnTo>
                    <a:pt x="16827" y="9028"/>
                  </a:lnTo>
                  <a:lnTo>
                    <a:pt x="16582" y="9059"/>
                  </a:lnTo>
                  <a:lnTo>
                    <a:pt x="16244" y="9212"/>
                  </a:lnTo>
                  <a:lnTo>
                    <a:pt x="16090" y="9243"/>
                  </a:lnTo>
                  <a:lnTo>
                    <a:pt x="16029" y="9028"/>
                  </a:lnTo>
                  <a:lnTo>
                    <a:pt x="16060" y="8905"/>
                  </a:lnTo>
                  <a:lnTo>
                    <a:pt x="15998" y="8782"/>
                  </a:lnTo>
                  <a:lnTo>
                    <a:pt x="15968" y="8721"/>
                  </a:lnTo>
                  <a:lnTo>
                    <a:pt x="15875" y="8752"/>
                  </a:lnTo>
                  <a:lnTo>
                    <a:pt x="15783" y="8629"/>
                  </a:lnTo>
                  <a:lnTo>
                    <a:pt x="15722" y="8660"/>
                  </a:lnTo>
                  <a:lnTo>
                    <a:pt x="15568" y="8629"/>
                  </a:lnTo>
                  <a:lnTo>
                    <a:pt x="15507" y="8506"/>
                  </a:lnTo>
                  <a:lnTo>
                    <a:pt x="15446" y="8629"/>
                  </a:lnTo>
                  <a:lnTo>
                    <a:pt x="15507" y="8752"/>
                  </a:lnTo>
                  <a:lnTo>
                    <a:pt x="15353" y="8690"/>
                  </a:lnTo>
                  <a:lnTo>
                    <a:pt x="15292" y="8629"/>
                  </a:lnTo>
                  <a:lnTo>
                    <a:pt x="15292" y="8475"/>
                  </a:lnTo>
                  <a:lnTo>
                    <a:pt x="15200" y="8414"/>
                  </a:lnTo>
                  <a:lnTo>
                    <a:pt x="15108" y="8475"/>
                  </a:lnTo>
                  <a:lnTo>
                    <a:pt x="14954" y="8383"/>
                  </a:lnTo>
                  <a:lnTo>
                    <a:pt x="14862" y="8383"/>
                  </a:lnTo>
                  <a:lnTo>
                    <a:pt x="14739" y="8506"/>
                  </a:lnTo>
                  <a:lnTo>
                    <a:pt x="14524" y="8537"/>
                  </a:lnTo>
                  <a:lnTo>
                    <a:pt x="14494" y="8629"/>
                  </a:lnTo>
                  <a:lnTo>
                    <a:pt x="14371" y="8629"/>
                  </a:lnTo>
                  <a:lnTo>
                    <a:pt x="14279" y="8537"/>
                  </a:lnTo>
                  <a:lnTo>
                    <a:pt x="14187" y="8567"/>
                  </a:lnTo>
                  <a:lnTo>
                    <a:pt x="14002" y="8813"/>
                  </a:lnTo>
                  <a:lnTo>
                    <a:pt x="13880" y="8813"/>
                  </a:lnTo>
                  <a:lnTo>
                    <a:pt x="13880" y="8690"/>
                  </a:lnTo>
                  <a:lnTo>
                    <a:pt x="13880" y="8414"/>
                  </a:lnTo>
                  <a:lnTo>
                    <a:pt x="13787" y="8199"/>
                  </a:lnTo>
                  <a:lnTo>
                    <a:pt x="13818" y="8045"/>
                  </a:lnTo>
                  <a:lnTo>
                    <a:pt x="13787" y="7953"/>
                  </a:lnTo>
                  <a:lnTo>
                    <a:pt x="13787" y="8045"/>
                  </a:lnTo>
                  <a:lnTo>
                    <a:pt x="13695" y="8199"/>
                  </a:lnTo>
                  <a:lnTo>
                    <a:pt x="13603" y="8260"/>
                  </a:lnTo>
                  <a:lnTo>
                    <a:pt x="13511" y="8199"/>
                  </a:lnTo>
                  <a:lnTo>
                    <a:pt x="13358" y="8291"/>
                  </a:lnTo>
                  <a:lnTo>
                    <a:pt x="13143" y="8291"/>
                  </a:lnTo>
                  <a:lnTo>
                    <a:pt x="13020" y="8260"/>
                  </a:lnTo>
                  <a:lnTo>
                    <a:pt x="12836" y="8260"/>
                  </a:lnTo>
                  <a:lnTo>
                    <a:pt x="12805" y="8138"/>
                  </a:lnTo>
                  <a:lnTo>
                    <a:pt x="12682" y="8260"/>
                  </a:lnTo>
                  <a:lnTo>
                    <a:pt x="12590" y="8260"/>
                  </a:lnTo>
                  <a:lnTo>
                    <a:pt x="12498" y="8015"/>
                  </a:lnTo>
                  <a:lnTo>
                    <a:pt x="12498" y="7830"/>
                  </a:lnTo>
                  <a:lnTo>
                    <a:pt x="12436" y="7431"/>
                  </a:lnTo>
                  <a:lnTo>
                    <a:pt x="12283" y="7339"/>
                  </a:lnTo>
                  <a:lnTo>
                    <a:pt x="12252" y="7247"/>
                  </a:lnTo>
                  <a:lnTo>
                    <a:pt x="12344" y="7124"/>
                  </a:lnTo>
                  <a:lnTo>
                    <a:pt x="12467" y="6971"/>
                  </a:lnTo>
                  <a:lnTo>
                    <a:pt x="12467" y="6817"/>
                  </a:lnTo>
                  <a:lnTo>
                    <a:pt x="12375" y="6664"/>
                  </a:lnTo>
                  <a:lnTo>
                    <a:pt x="12129" y="6449"/>
                  </a:lnTo>
                  <a:lnTo>
                    <a:pt x="11945" y="6326"/>
                  </a:lnTo>
                  <a:lnTo>
                    <a:pt x="11730" y="6264"/>
                  </a:lnTo>
                  <a:lnTo>
                    <a:pt x="11730" y="6203"/>
                  </a:lnTo>
                  <a:lnTo>
                    <a:pt x="11884" y="6203"/>
                  </a:lnTo>
                  <a:lnTo>
                    <a:pt x="12037" y="6080"/>
                  </a:lnTo>
                  <a:lnTo>
                    <a:pt x="12314" y="6019"/>
                  </a:lnTo>
                  <a:lnTo>
                    <a:pt x="12498" y="5865"/>
                  </a:lnTo>
                  <a:lnTo>
                    <a:pt x="12651" y="5865"/>
                  </a:lnTo>
                  <a:lnTo>
                    <a:pt x="12498" y="5835"/>
                  </a:lnTo>
                  <a:lnTo>
                    <a:pt x="12283" y="5957"/>
                  </a:lnTo>
                  <a:lnTo>
                    <a:pt x="12037" y="6019"/>
                  </a:lnTo>
                  <a:lnTo>
                    <a:pt x="11945" y="6019"/>
                  </a:lnTo>
                  <a:lnTo>
                    <a:pt x="11761" y="5988"/>
                  </a:lnTo>
                  <a:lnTo>
                    <a:pt x="11669" y="5773"/>
                  </a:lnTo>
                  <a:lnTo>
                    <a:pt x="11699" y="5742"/>
                  </a:lnTo>
                  <a:lnTo>
                    <a:pt x="11792" y="5773"/>
                  </a:lnTo>
                  <a:lnTo>
                    <a:pt x="11730" y="5650"/>
                  </a:lnTo>
                  <a:lnTo>
                    <a:pt x="11484" y="5343"/>
                  </a:lnTo>
                  <a:lnTo>
                    <a:pt x="11454" y="5036"/>
                  </a:lnTo>
                  <a:lnTo>
                    <a:pt x="11577" y="4975"/>
                  </a:lnTo>
                  <a:lnTo>
                    <a:pt x="11577" y="4883"/>
                  </a:lnTo>
                  <a:lnTo>
                    <a:pt x="11546" y="4760"/>
                  </a:lnTo>
                  <a:lnTo>
                    <a:pt x="11546" y="4637"/>
                  </a:lnTo>
                  <a:close/>
                  <a:moveTo>
                    <a:pt x="32917" y="6449"/>
                  </a:moveTo>
                  <a:lnTo>
                    <a:pt x="32825" y="6479"/>
                  </a:lnTo>
                  <a:lnTo>
                    <a:pt x="32917" y="6602"/>
                  </a:lnTo>
                  <a:lnTo>
                    <a:pt x="33040" y="6572"/>
                  </a:lnTo>
                  <a:close/>
                  <a:moveTo>
                    <a:pt x="33316" y="6971"/>
                  </a:moveTo>
                  <a:lnTo>
                    <a:pt x="33102" y="6971"/>
                  </a:lnTo>
                  <a:lnTo>
                    <a:pt x="33224" y="7032"/>
                  </a:lnTo>
                  <a:close/>
                  <a:moveTo>
                    <a:pt x="33439" y="7032"/>
                  </a:moveTo>
                  <a:lnTo>
                    <a:pt x="33470" y="7094"/>
                  </a:lnTo>
                  <a:lnTo>
                    <a:pt x="33746" y="7216"/>
                  </a:lnTo>
                  <a:lnTo>
                    <a:pt x="34146" y="7247"/>
                  </a:lnTo>
                  <a:lnTo>
                    <a:pt x="34483" y="7216"/>
                  </a:lnTo>
                  <a:lnTo>
                    <a:pt x="34575" y="7155"/>
                  </a:lnTo>
                  <a:lnTo>
                    <a:pt x="34299" y="7094"/>
                  </a:lnTo>
                  <a:lnTo>
                    <a:pt x="34146" y="7124"/>
                  </a:lnTo>
                  <a:lnTo>
                    <a:pt x="33900" y="7063"/>
                  </a:lnTo>
                  <a:lnTo>
                    <a:pt x="33746" y="7155"/>
                  </a:lnTo>
                  <a:lnTo>
                    <a:pt x="33439" y="7032"/>
                  </a:lnTo>
                  <a:close/>
                  <a:moveTo>
                    <a:pt x="33439" y="6234"/>
                  </a:moveTo>
                  <a:lnTo>
                    <a:pt x="33562" y="6387"/>
                  </a:lnTo>
                  <a:lnTo>
                    <a:pt x="33562" y="6295"/>
                  </a:lnTo>
                  <a:lnTo>
                    <a:pt x="33654" y="6295"/>
                  </a:lnTo>
                  <a:lnTo>
                    <a:pt x="33808" y="6479"/>
                  </a:lnTo>
                  <a:lnTo>
                    <a:pt x="33777" y="6572"/>
                  </a:lnTo>
                  <a:lnTo>
                    <a:pt x="33900" y="6602"/>
                  </a:lnTo>
                  <a:lnTo>
                    <a:pt x="33931" y="6602"/>
                  </a:lnTo>
                  <a:lnTo>
                    <a:pt x="34023" y="6633"/>
                  </a:lnTo>
                  <a:lnTo>
                    <a:pt x="34207" y="6602"/>
                  </a:lnTo>
                  <a:lnTo>
                    <a:pt x="34146" y="6541"/>
                  </a:lnTo>
                  <a:lnTo>
                    <a:pt x="34023" y="6479"/>
                  </a:lnTo>
                  <a:lnTo>
                    <a:pt x="33900" y="6295"/>
                  </a:lnTo>
                  <a:lnTo>
                    <a:pt x="33777" y="6203"/>
                  </a:lnTo>
                  <a:lnTo>
                    <a:pt x="33654" y="6203"/>
                  </a:lnTo>
                  <a:lnTo>
                    <a:pt x="33409" y="6172"/>
                  </a:lnTo>
                  <a:lnTo>
                    <a:pt x="33439" y="6234"/>
                  </a:lnTo>
                  <a:close/>
                  <a:moveTo>
                    <a:pt x="31014" y="10379"/>
                  </a:moveTo>
                  <a:lnTo>
                    <a:pt x="31044" y="10533"/>
                  </a:lnTo>
                  <a:lnTo>
                    <a:pt x="31044" y="10686"/>
                  </a:lnTo>
                  <a:lnTo>
                    <a:pt x="31106" y="10748"/>
                  </a:lnTo>
                  <a:lnTo>
                    <a:pt x="31106" y="10533"/>
                  </a:lnTo>
                  <a:lnTo>
                    <a:pt x="30983" y="10379"/>
                  </a:lnTo>
                  <a:close/>
                  <a:moveTo>
                    <a:pt x="31443" y="10226"/>
                  </a:moveTo>
                  <a:lnTo>
                    <a:pt x="31290" y="10318"/>
                  </a:lnTo>
                  <a:lnTo>
                    <a:pt x="31228" y="10655"/>
                  </a:lnTo>
                  <a:lnTo>
                    <a:pt x="31167" y="10748"/>
                  </a:lnTo>
                  <a:lnTo>
                    <a:pt x="31259" y="10717"/>
                  </a:lnTo>
                  <a:lnTo>
                    <a:pt x="31382" y="10379"/>
                  </a:lnTo>
                  <a:close/>
                  <a:moveTo>
                    <a:pt x="32733" y="11331"/>
                  </a:moveTo>
                  <a:lnTo>
                    <a:pt x="32672" y="11392"/>
                  </a:lnTo>
                  <a:lnTo>
                    <a:pt x="32733" y="11423"/>
                  </a:lnTo>
                  <a:lnTo>
                    <a:pt x="32764" y="11392"/>
                  </a:lnTo>
                  <a:lnTo>
                    <a:pt x="32764" y="11331"/>
                  </a:lnTo>
                  <a:close/>
                  <a:moveTo>
                    <a:pt x="32272" y="11024"/>
                  </a:moveTo>
                  <a:lnTo>
                    <a:pt x="32211" y="10993"/>
                  </a:lnTo>
                  <a:lnTo>
                    <a:pt x="32211" y="11055"/>
                  </a:lnTo>
                  <a:lnTo>
                    <a:pt x="32211" y="11239"/>
                  </a:lnTo>
                  <a:lnTo>
                    <a:pt x="32272" y="11300"/>
                  </a:lnTo>
                  <a:lnTo>
                    <a:pt x="32334" y="11392"/>
                  </a:lnTo>
                  <a:lnTo>
                    <a:pt x="32272" y="11331"/>
                  </a:lnTo>
                  <a:lnTo>
                    <a:pt x="32211" y="11331"/>
                  </a:lnTo>
                  <a:lnTo>
                    <a:pt x="32211" y="11484"/>
                  </a:lnTo>
                  <a:lnTo>
                    <a:pt x="32272" y="11546"/>
                  </a:lnTo>
                  <a:lnTo>
                    <a:pt x="32365" y="11546"/>
                  </a:lnTo>
                  <a:lnTo>
                    <a:pt x="32518" y="11423"/>
                  </a:lnTo>
                  <a:lnTo>
                    <a:pt x="32549" y="11331"/>
                  </a:lnTo>
                  <a:lnTo>
                    <a:pt x="32487" y="11300"/>
                  </a:lnTo>
                  <a:lnTo>
                    <a:pt x="32426" y="11177"/>
                  </a:lnTo>
                  <a:lnTo>
                    <a:pt x="32272" y="11055"/>
                  </a:lnTo>
                  <a:close/>
                  <a:moveTo>
                    <a:pt x="32549" y="11085"/>
                  </a:moveTo>
                  <a:lnTo>
                    <a:pt x="32518" y="11116"/>
                  </a:lnTo>
                  <a:lnTo>
                    <a:pt x="32518" y="11208"/>
                  </a:lnTo>
                  <a:lnTo>
                    <a:pt x="32580" y="11270"/>
                  </a:lnTo>
                  <a:lnTo>
                    <a:pt x="32672" y="11270"/>
                  </a:lnTo>
                  <a:lnTo>
                    <a:pt x="32641" y="11177"/>
                  </a:lnTo>
                  <a:lnTo>
                    <a:pt x="32549" y="11116"/>
                  </a:lnTo>
                  <a:close/>
                  <a:moveTo>
                    <a:pt x="32334" y="10840"/>
                  </a:moveTo>
                  <a:lnTo>
                    <a:pt x="32242" y="10809"/>
                  </a:lnTo>
                  <a:lnTo>
                    <a:pt x="32242" y="10901"/>
                  </a:lnTo>
                  <a:lnTo>
                    <a:pt x="32365" y="11055"/>
                  </a:lnTo>
                  <a:lnTo>
                    <a:pt x="32457" y="11085"/>
                  </a:lnTo>
                  <a:lnTo>
                    <a:pt x="32518" y="11055"/>
                  </a:lnTo>
                  <a:lnTo>
                    <a:pt x="32365" y="10932"/>
                  </a:lnTo>
                  <a:lnTo>
                    <a:pt x="32334" y="10840"/>
                  </a:lnTo>
                  <a:close/>
                  <a:moveTo>
                    <a:pt x="32641" y="10717"/>
                  </a:moveTo>
                  <a:lnTo>
                    <a:pt x="32487" y="10778"/>
                  </a:lnTo>
                  <a:lnTo>
                    <a:pt x="32395" y="10870"/>
                  </a:lnTo>
                  <a:lnTo>
                    <a:pt x="32426" y="10932"/>
                  </a:lnTo>
                  <a:lnTo>
                    <a:pt x="32580" y="11024"/>
                  </a:lnTo>
                  <a:lnTo>
                    <a:pt x="32641" y="11055"/>
                  </a:lnTo>
                  <a:lnTo>
                    <a:pt x="32733" y="10962"/>
                  </a:lnTo>
                  <a:lnTo>
                    <a:pt x="32733" y="10870"/>
                  </a:lnTo>
                  <a:lnTo>
                    <a:pt x="32702" y="10840"/>
                  </a:lnTo>
                  <a:lnTo>
                    <a:pt x="32702" y="10809"/>
                  </a:lnTo>
                  <a:lnTo>
                    <a:pt x="32641" y="10717"/>
                  </a:lnTo>
                  <a:lnTo>
                    <a:pt x="32610" y="10717"/>
                  </a:lnTo>
                  <a:close/>
                  <a:moveTo>
                    <a:pt x="32303" y="10533"/>
                  </a:moveTo>
                  <a:lnTo>
                    <a:pt x="32272" y="10533"/>
                  </a:lnTo>
                  <a:lnTo>
                    <a:pt x="32242" y="10594"/>
                  </a:lnTo>
                  <a:lnTo>
                    <a:pt x="32303" y="10594"/>
                  </a:lnTo>
                  <a:close/>
                  <a:moveTo>
                    <a:pt x="32580" y="10287"/>
                  </a:moveTo>
                  <a:lnTo>
                    <a:pt x="32641" y="10379"/>
                  </a:lnTo>
                  <a:lnTo>
                    <a:pt x="32702" y="10379"/>
                  </a:lnTo>
                  <a:lnTo>
                    <a:pt x="32641" y="10287"/>
                  </a:lnTo>
                  <a:lnTo>
                    <a:pt x="32580" y="10287"/>
                  </a:lnTo>
                  <a:close/>
                  <a:moveTo>
                    <a:pt x="32549" y="10348"/>
                  </a:moveTo>
                  <a:lnTo>
                    <a:pt x="32457" y="10348"/>
                  </a:lnTo>
                  <a:lnTo>
                    <a:pt x="32395" y="10471"/>
                  </a:lnTo>
                  <a:lnTo>
                    <a:pt x="32334" y="10502"/>
                  </a:lnTo>
                  <a:lnTo>
                    <a:pt x="32395" y="10533"/>
                  </a:lnTo>
                  <a:lnTo>
                    <a:pt x="32395" y="10594"/>
                  </a:lnTo>
                  <a:lnTo>
                    <a:pt x="32487" y="10594"/>
                  </a:lnTo>
                  <a:lnTo>
                    <a:pt x="32365" y="10655"/>
                  </a:lnTo>
                  <a:lnTo>
                    <a:pt x="32395" y="10778"/>
                  </a:lnTo>
                  <a:lnTo>
                    <a:pt x="32457" y="10778"/>
                  </a:lnTo>
                  <a:lnTo>
                    <a:pt x="32580" y="10686"/>
                  </a:lnTo>
                  <a:lnTo>
                    <a:pt x="32672" y="10686"/>
                  </a:lnTo>
                  <a:lnTo>
                    <a:pt x="32702" y="10625"/>
                  </a:lnTo>
                  <a:lnTo>
                    <a:pt x="32702" y="10471"/>
                  </a:lnTo>
                  <a:lnTo>
                    <a:pt x="32641" y="10471"/>
                  </a:lnTo>
                  <a:lnTo>
                    <a:pt x="32549" y="10379"/>
                  </a:lnTo>
                  <a:close/>
                  <a:moveTo>
                    <a:pt x="30369" y="11669"/>
                  </a:moveTo>
                  <a:lnTo>
                    <a:pt x="30522" y="11577"/>
                  </a:lnTo>
                  <a:lnTo>
                    <a:pt x="30461" y="11546"/>
                  </a:lnTo>
                  <a:close/>
                  <a:moveTo>
                    <a:pt x="30246" y="11730"/>
                  </a:moveTo>
                  <a:lnTo>
                    <a:pt x="30430" y="11822"/>
                  </a:lnTo>
                  <a:lnTo>
                    <a:pt x="30399" y="11761"/>
                  </a:lnTo>
                  <a:close/>
                  <a:moveTo>
                    <a:pt x="29540" y="12068"/>
                  </a:moveTo>
                  <a:lnTo>
                    <a:pt x="29448" y="12099"/>
                  </a:lnTo>
                  <a:lnTo>
                    <a:pt x="29509" y="12099"/>
                  </a:lnTo>
                  <a:cubicBezTo>
                    <a:pt x="29509" y="12099"/>
                    <a:pt x="29509" y="12068"/>
                    <a:pt x="29540" y="12068"/>
                  </a:cubicBezTo>
                  <a:close/>
                  <a:moveTo>
                    <a:pt x="29724" y="11976"/>
                  </a:moveTo>
                  <a:lnTo>
                    <a:pt x="29509" y="11976"/>
                  </a:lnTo>
                  <a:lnTo>
                    <a:pt x="29632" y="12037"/>
                  </a:lnTo>
                  <a:lnTo>
                    <a:pt x="29724" y="12006"/>
                  </a:lnTo>
                  <a:lnTo>
                    <a:pt x="29724" y="11976"/>
                  </a:lnTo>
                  <a:close/>
                  <a:moveTo>
                    <a:pt x="29724" y="12590"/>
                  </a:moveTo>
                  <a:lnTo>
                    <a:pt x="29632" y="12590"/>
                  </a:lnTo>
                  <a:lnTo>
                    <a:pt x="29478" y="12682"/>
                  </a:lnTo>
                  <a:lnTo>
                    <a:pt x="29478" y="12743"/>
                  </a:lnTo>
                  <a:lnTo>
                    <a:pt x="29601" y="12713"/>
                  </a:lnTo>
                  <a:lnTo>
                    <a:pt x="29693" y="12651"/>
                  </a:lnTo>
                  <a:lnTo>
                    <a:pt x="29724" y="12590"/>
                  </a:lnTo>
                  <a:close/>
                  <a:moveTo>
                    <a:pt x="30000" y="11884"/>
                  </a:moveTo>
                  <a:lnTo>
                    <a:pt x="29785" y="12099"/>
                  </a:lnTo>
                  <a:lnTo>
                    <a:pt x="29785" y="12191"/>
                  </a:lnTo>
                  <a:lnTo>
                    <a:pt x="29816" y="12221"/>
                  </a:lnTo>
                  <a:lnTo>
                    <a:pt x="29724" y="12314"/>
                  </a:lnTo>
                  <a:lnTo>
                    <a:pt x="29724" y="12436"/>
                  </a:lnTo>
                  <a:lnTo>
                    <a:pt x="29816" y="12528"/>
                  </a:lnTo>
                  <a:lnTo>
                    <a:pt x="29939" y="12498"/>
                  </a:lnTo>
                  <a:lnTo>
                    <a:pt x="30123" y="12252"/>
                  </a:lnTo>
                  <a:lnTo>
                    <a:pt x="30184" y="12068"/>
                  </a:lnTo>
                  <a:lnTo>
                    <a:pt x="30154" y="11945"/>
                  </a:lnTo>
                  <a:lnTo>
                    <a:pt x="30184" y="11853"/>
                  </a:lnTo>
                  <a:lnTo>
                    <a:pt x="30184" y="11792"/>
                  </a:lnTo>
                  <a:lnTo>
                    <a:pt x="30092" y="11761"/>
                  </a:lnTo>
                  <a:lnTo>
                    <a:pt x="30031" y="11822"/>
                  </a:lnTo>
                  <a:lnTo>
                    <a:pt x="30031" y="11884"/>
                  </a:lnTo>
                  <a:close/>
                  <a:moveTo>
                    <a:pt x="28741" y="11085"/>
                  </a:moveTo>
                  <a:lnTo>
                    <a:pt x="28864" y="11024"/>
                  </a:lnTo>
                  <a:lnTo>
                    <a:pt x="28772" y="10993"/>
                  </a:lnTo>
                  <a:close/>
                  <a:moveTo>
                    <a:pt x="28373" y="11331"/>
                  </a:moveTo>
                  <a:lnTo>
                    <a:pt x="28281" y="11392"/>
                  </a:lnTo>
                  <a:lnTo>
                    <a:pt x="28403" y="11392"/>
                  </a:lnTo>
                  <a:lnTo>
                    <a:pt x="28373" y="11331"/>
                  </a:lnTo>
                  <a:close/>
                  <a:moveTo>
                    <a:pt x="28680" y="12590"/>
                  </a:moveTo>
                  <a:lnTo>
                    <a:pt x="28496" y="12682"/>
                  </a:lnTo>
                  <a:lnTo>
                    <a:pt x="28588" y="12682"/>
                  </a:lnTo>
                  <a:close/>
                  <a:moveTo>
                    <a:pt x="28403" y="12344"/>
                  </a:moveTo>
                  <a:lnTo>
                    <a:pt x="28496" y="12283"/>
                  </a:lnTo>
                  <a:lnTo>
                    <a:pt x="28588" y="12344"/>
                  </a:lnTo>
                  <a:lnTo>
                    <a:pt x="28618" y="12498"/>
                  </a:lnTo>
                  <a:lnTo>
                    <a:pt x="28496" y="12528"/>
                  </a:lnTo>
                  <a:lnTo>
                    <a:pt x="28403" y="12436"/>
                  </a:lnTo>
                  <a:lnTo>
                    <a:pt x="28403" y="12344"/>
                  </a:lnTo>
                  <a:close/>
                  <a:moveTo>
                    <a:pt x="27544" y="11792"/>
                  </a:moveTo>
                  <a:lnTo>
                    <a:pt x="27636" y="11730"/>
                  </a:lnTo>
                  <a:lnTo>
                    <a:pt x="27697" y="11792"/>
                  </a:lnTo>
                  <a:lnTo>
                    <a:pt x="27667" y="11853"/>
                  </a:lnTo>
                  <a:lnTo>
                    <a:pt x="27544" y="11853"/>
                  </a:lnTo>
                  <a:lnTo>
                    <a:pt x="27513" y="11792"/>
                  </a:lnTo>
                  <a:close/>
                  <a:moveTo>
                    <a:pt x="27728" y="12743"/>
                  </a:moveTo>
                  <a:lnTo>
                    <a:pt x="27881" y="12743"/>
                  </a:lnTo>
                  <a:lnTo>
                    <a:pt x="27943" y="12774"/>
                  </a:lnTo>
                  <a:lnTo>
                    <a:pt x="27820" y="12774"/>
                  </a:lnTo>
                  <a:close/>
                  <a:moveTo>
                    <a:pt x="26469" y="12191"/>
                  </a:moveTo>
                  <a:lnTo>
                    <a:pt x="26623" y="12068"/>
                  </a:lnTo>
                  <a:lnTo>
                    <a:pt x="26530" y="12006"/>
                  </a:lnTo>
                  <a:lnTo>
                    <a:pt x="26469" y="12068"/>
                  </a:lnTo>
                  <a:lnTo>
                    <a:pt x="26469" y="12191"/>
                  </a:lnTo>
                  <a:close/>
                  <a:moveTo>
                    <a:pt x="26899" y="12651"/>
                  </a:moveTo>
                  <a:lnTo>
                    <a:pt x="27145" y="12651"/>
                  </a:lnTo>
                  <a:lnTo>
                    <a:pt x="27267" y="12621"/>
                  </a:lnTo>
                  <a:lnTo>
                    <a:pt x="27267" y="12713"/>
                  </a:lnTo>
                  <a:lnTo>
                    <a:pt x="27083" y="12774"/>
                  </a:lnTo>
                  <a:lnTo>
                    <a:pt x="26930" y="12713"/>
                  </a:lnTo>
                  <a:lnTo>
                    <a:pt x="26899" y="12621"/>
                  </a:lnTo>
                  <a:close/>
                  <a:moveTo>
                    <a:pt x="26684" y="12713"/>
                  </a:moveTo>
                  <a:lnTo>
                    <a:pt x="26776" y="12682"/>
                  </a:lnTo>
                  <a:lnTo>
                    <a:pt x="26776" y="12774"/>
                  </a:lnTo>
                  <a:lnTo>
                    <a:pt x="26684" y="12713"/>
                  </a:lnTo>
                  <a:close/>
                  <a:moveTo>
                    <a:pt x="26285" y="12651"/>
                  </a:moveTo>
                  <a:lnTo>
                    <a:pt x="26408" y="12621"/>
                  </a:lnTo>
                  <a:lnTo>
                    <a:pt x="26469" y="12682"/>
                  </a:lnTo>
                  <a:lnTo>
                    <a:pt x="26377" y="12743"/>
                  </a:lnTo>
                  <a:close/>
                  <a:moveTo>
                    <a:pt x="23214" y="14402"/>
                  </a:moveTo>
                  <a:lnTo>
                    <a:pt x="23153" y="14586"/>
                  </a:lnTo>
                  <a:lnTo>
                    <a:pt x="23245" y="14647"/>
                  </a:lnTo>
                  <a:lnTo>
                    <a:pt x="23521" y="14647"/>
                  </a:lnTo>
                  <a:lnTo>
                    <a:pt x="23767" y="14494"/>
                  </a:lnTo>
                  <a:lnTo>
                    <a:pt x="23890" y="14432"/>
                  </a:lnTo>
                  <a:lnTo>
                    <a:pt x="24043" y="14432"/>
                  </a:lnTo>
                  <a:lnTo>
                    <a:pt x="24197" y="14309"/>
                  </a:lnTo>
                  <a:lnTo>
                    <a:pt x="24289" y="14187"/>
                  </a:lnTo>
                  <a:lnTo>
                    <a:pt x="24596" y="13941"/>
                  </a:lnTo>
                  <a:lnTo>
                    <a:pt x="24688" y="13849"/>
                  </a:lnTo>
                  <a:lnTo>
                    <a:pt x="24749" y="13787"/>
                  </a:lnTo>
                  <a:lnTo>
                    <a:pt x="24565" y="13603"/>
                  </a:lnTo>
                  <a:lnTo>
                    <a:pt x="24381" y="13419"/>
                  </a:lnTo>
                  <a:lnTo>
                    <a:pt x="24320" y="13450"/>
                  </a:lnTo>
                  <a:lnTo>
                    <a:pt x="24197" y="13511"/>
                  </a:lnTo>
                  <a:lnTo>
                    <a:pt x="24197" y="13726"/>
                  </a:lnTo>
                  <a:lnTo>
                    <a:pt x="24043" y="13726"/>
                  </a:lnTo>
                  <a:lnTo>
                    <a:pt x="23859" y="13818"/>
                  </a:lnTo>
                  <a:lnTo>
                    <a:pt x="23736" y="13695"/>
                  </a:lnTo>
                  <a:lnTo>
                    <a:pt x="23675" y="13726"/>
                  </a:lnTo>
                  <a:lnTo>
                    <a:pt x="23521" y="13818"/>
                  </a:lnTo>
                  <a:lnTo>
                    <a:pt x="23460" y="14002"/>
                  </a:lnTo>
                  <a:lnTo>
                    <a:pt x="23306" y="14248"/>
                  </a:lnTo>
                  <a:lnTo>
                    <a:pt x="23276" y="14309"/>
                  </a:lnTo>
                  <a:lnTo>
                    <a:pt x="23368" y="14402"/>
                  </a:lnTo>
                  <a:lnTo>
                    <a:pt x="23398" y="14463"/>
                  </a:lnTo>
                  <a:lnTo>
                    <a:pt x="23306" y="14463"/>
                  </a:lnTo>
                  <a:lnTo>
                    <a:pt x="23245" y="14402"/>
                  </a:lnTo>
                  <a:close/>
                  <a:moveTo>
                    <a:pt x="23061" y="14586"/>
                  </a:moveTo>
                  <a:lnTo>
                    <a:pt x="23122" y="14432"/>
                  </a:lnTo>
                  <a:lnTo>
                    <a:pt x="23061" y="14432"/>
                  </a:lnTo>
                  <a:lnTo>
                    <a:pt x="22969" y="14555"/>
                  </a:lnTo>
                  <a:lnTo>
                    <a:pt x="23061" y="14586"/>
                  </a:lnTo>
                  <a:close/>
                  <a:moveTo>
                    <a:pt x="23061" y="14709"/>
                  </a:moveTo>
                  <a:lnTo>
                    <a:pt x="22907" y="14770"/>
                  </a:lnTo>
                  <a:lnTo>
                    <a:pt x="22938" y="14801"/>
                  </a:lnTo>
                  <a:lnTo>
                    <a:pt x="22661" y="14924"/>
                  </a:lnTo>
                  <a:lnTo>
                    <a:pt x="22539" y="15046"/>
                  </a:lnTo>
                  <a:lnTo>
                    <a:pt x="22661" y="15077"/>
                  </a:lnTo>
                  <a:lnTo>
                    <a:pt x="23061" y="14924"/>
                  </a:lnTo>
                  <a:lnTo>
                    <a:pt x="23122" y="14801"/>
                  </a:lnTo>
                  <a:lnTo>
                    <a:pt x="23061" y="14709"/>
                  </a:lnTo>
                  <a:close/>
                  <a:moveTo>
                    <a:pt x="21832" y="14678"/>
                  </a:moveTo>
                  <a:lnTo>
                    <a:pt x="21925" y="14739"/>
                  </a:lnTo>
                  <a:lnTo>
                    <a:pt x="21925" y="14801"/>
                  </a:lnTo>
                  <a:lnTo>
                    <a:pt x="21802" y="14862"/>
                  </a:lnTo>
                  <a:lnTo>
                    <a:pt x="21648" y="14862"/>
                  </a:lnTo>
                  <a:lnTo>
                    <a:pt x="21740" y="14739"/>
                  </a:lnTo>
                  <a:lnTo>
                    <a:pt x="21802" y="14678"/>
                  </a:lnTo>
                  <a:close/>
                  <a:moveTo>
                    <a:pt x="19437" y="13787"/>
                  </a:moveTo>
                  <a:lnTo>
                    <a:pt x="19806" y="13603"/>
                  </a:lnTo>
                  <a:lnTo>
                    <a:pt x="20021" y="13787"/>
                  </a:lnTo>
                  <a:lnTo>
                    <a:pt x="20174" y="13787"/>
                  </a:lnTo>
                  <a:lnTo>
                    <a:pt x="20297" y="13695"/>
                  </a:lnTo>
                  <a:lnTo>
                    <a:pt x="20512" y="13787"/>
                  </a:lnTo>
                  <a:lnTo>
                    <a:pt x="20573" y="13941"/>
                  </a:lnTo>
                  <a:lnTo>
                    <a:pt x="20727" y="13941"/>
                  </a:lnTo>
                  <a:lnTo>
                    <a:pt x="20850" y="14156"/>
                  </a:lnTo>
                  <a:lnTo>
                    <a:pt x="21003" y="14279"/>
                  </a:lnTo>
                  <a:lnTo>
                    <a:pt x="21003" y="14371"/>
                  </a:lnTo>
                  <a:lnTo>
                    <a:pt x="20788" y="14494"/>
                  </a:lnTo>
                  <a:lnTo>
                    <a:pt x="20543" y="14494"/>
                  </a:lnTo>
                  <a:lnTo>
                    <a:pt x="20359" y="14432"/>
                  </a:lnTo>
                  <a:lnTo>
                    <a:pt x="20236" y="14217"/>
                  </a:lnTo>
                  <a:lnTo>
                    <a:pt x="20082" y="14187"/>
                  </a:lnTo>
                  <a:lnTo>
                    <a:pt x="19959" y="14033"/>
                  </a:lnTo>
                  <a:lnTo>
                    <a:pt x="19775" y="14064"/>
                  </a:lnTo>
                  <a:lnTo>
                    <a:pt x="19560" y="14033"/>
                  </a:lnTo>
                  <a:lnTo>
                    <a:pt x="19407" y="13910"/>
                  </a:lnTo>
                  <a:lnTo>
                    <a:pt x="19407" y="13787"/>
                  </a:lnTo>
                  <a:close/>
                  <a:moveTo>
                    <a:pt x="16889" y="11884"/>
                  </a:moveTo>
                  <a:lnTo>
                    <a:pt x="17012" y="11884"/>
                  </a:lnTo>
                  <a:lnTo>
                    <a:pt x="17042" y="11884"/>
                  </a:lnTo>
                  <a:lnTo>
                    <a:pt x="17042" y="11945"/>
                  </a:lnTo>
                  <a:lnTo>
                    <a:pt x="16919" y="11945"/>
                  </a:lnTo>
                  <a:lnTo>
                    <a:pt x="16889" y="11884"/>
                  </a:lnTo>
                  <a:close/>
                  <a:moveTo>
                    <a:pt x="16397" y="11638"/>
                  </a:moveTo>
                  <a:lnTo>
                    <a:pt x="16520" y="11761"/>
                  </a:lnTo>
                  <a:lnTo>
                    <a:pt x="16612" y="11638"/>
                  </a:lnTo>
                  <a:lnTo>
                    <a:pt x="16705" y="11638"/>
                  </a:lnTo>
                  <a:lnTo>
                    <a:pt x="16766" y="11638"/>
                  </a:lnTo>
                  <a:lnTo>
                    <a:pt x="16735" y="11577"/>
                  </a:lnTo>
                  <a:lnTo>
                    <a:pt x="16612" y="11546"/>
                  </a:lnTo>
                  <a:lnTo>
                    <a:pt x="16459" y="11546"/>
                  </a:lnTo>
                  <a:lnTo>
                    <a:pt x="16397" y="11607"/>
                  </a:lnTo>
                  <a:lnTo>
                    <a:pt x="16397" y="11638"/>
                  </a:lnTo>
                  <a:close/>
                  <a:moveTo>
                    <a:pt x="25302" y="12467"/>
                  </a:moveTo>
                  <a:lnTo>
                    <a:pt x="25456" y="12375"/>
                  </a:lnTo>
                  <a:lnTo>
                    <a:pt x="25732" y="12436"/>
                  </a:lnTo>
                  <a:lnTo>
                    <a:pt x="25824" y="12498"/>
                  </a:lnTo>
                  <a:lnTo>
                    <a:pt x="25855" y="12436"/>
                  </a:lnTo>
                  <a:lnTo>
                    <a:pt x="25978" y="12344"/>
                  </a:lnTo>
                  <a:lnTo>
                    <a:pt x="26101" y="12252"/>
                  </a:lnTo>
                  <a:lnTo>
                    <a:pt x="26070" y="12191"/>
                  </a:lnTo>
                  <a:lnTo>
                    <a:pt x="25947" y="12129"/>
                  </a:lnTo>
                  <a:lnTo>
                    <a:pt x="25793" y="12221"/>
                  </a:lnTo>
                  <a:lnTo>
                    <a:pt x="25517" y="12252"/>
                  </a:lnTo>
                  <a:lnTo>
                    <a:pt x="25425" y="12160"/>
                  </a:lnTo>
                  <a:lnTo>
                    <a:pt x="25302" y="12221"/>
                  </a:lnTo>
                  <a:lnTo>
                    <a:pt x="25241" y="12406"/>
                  </a:lnTo>
                  <a:close/>
                  <a:moveTo>
                    <a:pt x="25026" y="12713"/>
                  </a:moveTo>
                  <a:lnTo>
                    <a:pt x="24964" y="12774"/>
                  </a:lnTo>
                  <a:lnTo>
                    <a:pt x="24995" y="12805"/>
                  </a:lnTo>
                  <a:lnTo>
                    <a:pt x="25057" y="12743"/>
                  </a:lnTo>
                  <a:close/>
                  <a:moveTo>
                    <a:pt x="24258" y="12713"/>
                  </a:moveTo>
                  <a:lnTo>
                    <a:pt x="24105" y="12774"/>
                  </a:lnTo>
                  <a:lnTo>
                    <a:pt x="24166" y="12836"/>
                  </a:lnTo>
                  <a:lnTo>
                    <a:pt x="24105" y="12866"/>
                  </a:lnTo>
                  <a:lnTo>
                    <a:pt x="24105" y="12958"/>
                  </a:lnTo>
                  <a:lnTo>
                    <a:pt x="24227" y="12989"/>
                  </a:lnTo>
                  <a:lnTo>
                    <a:pt x="24535" y="12866"/>
                  </a:lnTo>
                  <a:lnTo>
                    <a:pt x="24627" y="12774"/>
                  </a:lnTo>
                  <a:lnTo>
                    <a:pt x="24535" y="12713"/>
                  </a:lnTo>
                  <a:lnTo>
                    <a:pt x="24289" y="12743"/>
                  </a:lnTo>
                  <a:lnTo>
                    <a:pt x="24227" y="12713"/>
                  </a:lnTo>
                  <a:close/>
                  <a:moveTo>
                    <a:pt x="23675" y="13020"/>
                  </a:moveTo>
                  <a:lnTo>
                    <a:pt x="23767" y="13020"/>
                  </a:lnTo>
                  <a:lnTo>
                    <a:pt x="23859" y="13112"/>
                  </a:lnTo>
                  <a:lnTo>
                    <a:pt x="23982" y="12928"/>
                  </a:lnTo>
                  <a:lnTo>
                    <a:pt x="23982" y="12866"/>
                  </a:lnTo>
                  <a:lnTo>
                    <a:pt x="23890" y="12928"/>
                  </a:lnTo>
                  <a:lnTo>
                    <a:pt x="23767" y="12958"/>
                  </a:lnTo>
                  <a:lnTo>
                    <a:pt x="23675" y="13020"/>
                  </a:lnTo>
                  <a:close/>
                  <a:moveTo>
                    <a:pt x="23153" y="13050"/>
                  </a:moveTo>
                  <a:lnTo>
                    <a:pt x="23306" y="12928"/>
                  </a:lnTo>
                  <a:lnTo>
                    <a:pt x="23276" y="12866"/>
                  </a:lnTo>
                  <a:lnTo>
                    <a:pt x="23337" y="12836"/>
                  </a:lnTo>
                  <a:lnTo>
                    <a:pt x="23460" y="12866"/>
                  </a:lnTo>
                  <a:lnTo>
                    <a:pt x="23583" y="12774"/>
                  </a:lnTo>
                  <a:lnTo>
                    <a:pt x="23644" y="12836"/>
                  </a:lnTo>
                  <a:lnTo>
                    <a:pt x="23460" y="12989"/>
                  </a:lnTo>
                  <a:lnTo>
                    <a:pt x="23398" y="13081"/>
                  </a:lnTo>
                  <a:lnTo>
                    <a:pt x="23214" y="13112"/>
                  </a:lnTo>
                  <a:close/>
                  <a:moveTo>
                    <a:pt x="22999" y="13020"/>
                  </a:moveTo>
                  <a:lnTo>
                    <a:pt x="22846" y="13050"/>
                  </a:lnTo>
                  <a:lnTo>
                    <a:pt x="22784" y="13173"/>
                  </a:lnTo>
                  <a:lnTo>
                    <a:pt x="22876" y="13081"/>
                  </a:lnTo>
                  <a:close/>
                  <a:moveTo>
                    <a:pt x="23091" y="12774"/>
                  </a:moveTo>
                  <a:lnTo>
                    <a:pt x="22999" y="12866"/>
                  </a:lnTo>
                  <a:lnTo>
                    <a:pt x="23091" y="12897"/>
                  </a:lnTo>
                  <a:lnTo>
                    <a:pt x="23122" y="12836"/>
                  </a:lnTo>
                  <a:close/>
                  <a:moveTo>
                    <a:pt x="20174" y="13112"/>
                  </a:moveTo>
                  <a:cubicBezTo>
                    <a:pt x="20174" y="13050"/>
                    <a:pt x="20205" y="13020"/>
                    <a:pt x="20205" y="12958"/>
                  </a:cubicBezTo>
                  <a:lnTo>
                    <a:pt x="20451" y="12836"/>
                  </a:lnTo>
                  <a:lnTo>
                    <a:pt x="20850" y="12743"/>
                  </a:lnTo>
                  <a:lnTo>
                    <a:pt x="21065" y="12836"/>
                  </a:lnTo>
                  <a:lnTo>
                    <a:pt x="21188" y="12805"/>
                  </a:lnTo>
                  <a:lnTo>
                    <a:pt x="21403" y="12866"/>
                  </a:lnTo>
                  <a:lnTo>
                    <a:pt x="21617" y="12989"/>
                  </a:lnTo>
                  <a:lnTo>
                    <a:pt x="21802" y="12928"/>
                  </a:lnTo>
                  <a:lnTo>
                    <a:pt x="22017" y="12928"/>
                  </a:lnTo>
                  <a:lnTo>
                    <a:pt x="22139" y="13020"/>
                  </a:lnTo>
                  <a:lnTo>
                    <a:pt x="22324" y="12989"/>
                  </a:lnTo>
                  <a:lnTo>
                    <a:pt x="22416" y="12897"/>
                  </a:lnTo>
                  <a:lnTo>
                    <a:pt x="22569" y="12836"/>
                  </a:lnTo>
                  <a:lnTo>
                    <a:pt x="22661" y="12682"/>
                  </a:lnTo>
                  <a:lnTo>
                    <a:pt x="22600" y="12651"/>
                  </a:lnTo>
                  <a:lnTo>
                    <a:pt x="22723" y="12559"/>
                  </a:lnTo>
                  <a:lnTo>
                    <a:pt x="22907" y="12621"/>
                  </a:lnTo>
                  <a:lnTo>
                    <a:pt x="22938" y="12774"/>
                  </a:lnTo>
                  <a:lnTo>
                    <a:pt x="22846" y="12928"/>
                  </a:lnTo>
                  <a:lnTo>
                    <a:pt x="22754" y="12958"/>
                  </a:lnTo>
                  <a:lnTo>
                    <a:pt x="22631" y="13112"/>
                  </a:lnTo>
                  <a:lnTo>
                    <a:pt x="22447" y="13143"/>
                  </a:lnTo>
                  <a:lnTo>
                    <a:pt x="22385" y="13235"/>
                  </a:lnTo>
                  <a:lnTo>
                    <a:pt x="22262" y="13173"/>
                  </a:lnTo>
                  <a:lnTo>
                    <a:pt x="22017" y="13173"/>
                  </a:lnTo>
                  <a:lnTo>
                    <a:pt x="21771" y="13296"/>
                  </a:lnTo>
                  <a:lnTo>
                    <a:pt x="21495" y="13235"/>
                  </a:lnTo>
                  <a:lnTo>
                    <a:pt x="21310" y="13327"/>
                  </a:lnTo>
                  <a:lnTo>
                    <a:pt x="21280" y="13358"/>
                  </a:lnTo>
                  <a:lnTo>
                    <a:pt x="21157" y="13358"/>
                  </a:lnTo>
                  <a:lnTo>
                    <a:pt x="21065" y="13327"/>
                  </a:lnTo>
                  <a:lnTo>
                    <a:pt x="20942" y="13388"/>
                  </a:lnTo>
                  <a:lnTo>
                    <a:pt x="20819" y="13296"/>
                  </a:lnTo>
                  <a:lnTo>
                    <a:pt x="20696" y="13296"/>
                  </a:lnTo>
                  <a:lnTo>
                    <a:pt x="20573" y="13327"/>
                  </a:lnTo>
                  <a:lnTo>
                    <a:pt x="20451" y="13296"/>
                  </a:lnTo>
                  <a:lnTo>
                    <a:pt x="20359" y="13296"/>
                  </a:lnTo>
                  <a:lnTo>
                    <a:pt x="20205" y="13265"/>
                  </a:lnTo>
                  <a:lnTo>
                    <a:pt x="20174" y="13112"/>
                  </a:lnTo>
                  <a:close/>
                  <a:moveTo>
                    <a:pt x="20051" y="13112"/>
                  </a:moveTo>
                  <a:lnTo>
                    <a:pt x="19990" y="13265"/>
                  </a:lnTo>
                  <a:lnTo>
                    <a:pt x="20113" y="13265"/>
                  </a:lnTo>
                  <a:lnTo>
                    <a:pt x="20113" y="13143"/>
                  </a:lnTo>
                  <a:lnTo>
                    <a:pt x="20051" y="13112"/>
                  </a:lnTo>
                  <a:close/>
                  <a:moveTo>
                    <a:pt x="19990" y="13020"/>
                  </a:moveTo>
                  <a:lnTo>
                    <a:pt x="19837" y="12989"/>
                  </a:lnTo>
                  <a:lnTo>
                    <a:pt x="19775" y="13173"/>
                  </a:lnTo>
                  <a:lnTo>
                    <a:pt x="19867" y="13296"/>
                  </a:lnTo>
                  <a:lnTo>
                    <a:pt x="19929" y="13081"/>
                  </a:lnTo>
                  <a:close/>
                  <a:moveTo>
                    <a:pt x="17626" y="13143"/>
                  </a:moveTo>
                  <a:lnTo>
                    <a:pt x="17595" y="13235"/>
                  </a:lnTo>
                  <a:lnTo>
                    <a:pt x="17656" y="13296"/>
                  </a:lnTo>
                  <a:lnTo>
                    <a:pt x="17595" y="13358"/>
                  </a:lnTo>
                  <a:lnTo>
                    <a:pt x="17687" y="13450"/>
                  </a:lnTo>
                  <a:lnTo>
                    <a:pt x="17841" y="13511"/>
                  </a:lnTo>
                  <a:lnTo>
                    <a:pt x="18025" y="13480"/>
                  </a:lnTo>
                  <a:lnTo>
                    <a:pt x="18148" y="13511"/>
                  </a:lnTo>
                  <a:lnTo>
                    <a:pt x="18332" y="13450"/>
                  </a:lnTo>
                  <a:lnTo>
                    <a:pt x="18393" y="13358"/>
                  </a:lnTo>
                  <a:lnTo>
                    <a:pt x="18547" y="13419"/>
                  </a:lnTo>
                  <a:lnTo>
                    <a:pt x="18731" y="13358"/>
                  </a:lnTo>
                  <a:lnTo>
                    <a:pt x="18915" y="13388"/>
                  </a:lnTo>
                  <a:lnTo>
                    <a:pt x="19069" y="13204"/>
                  </a:lnTo>
                  <a:lnTo>
                    <a:pt x="19130" y="13327"/>
                  </a:lnTo>
                  <a:lnTo>
                    <a:pt x="19284" y="13296"/>
                  </a:lnTo>
                  <a:lnTo>
                    <a:pt x="19529" y="13327"/>
                  </a:lnTo>
                  <a:lnTo>
                    <a:pt x="19407" y="13235"/>
                  </a:lnTo>
                  <a:lnTo>
                    <a:pt x="19622" y="13235"/>
                  </a:lnTo>
                  <a:lnTo>
                    <a:pt x="19622" y="13081"/>
                  </a:lnTo>
                  <a:lnTo>
                    <a:pt x="19560" y="13143"/>
                  </a:lnTo>
                  <a:lnTo>
                    <a:pt x="19529" y="12989"/>
                  </a:lnTo>
                  <a:lnTo>
                    <a:pt x="19529" y="12866"/>
                  </a:lnTo>
                  <a:lnTo>
                    <a:pt x="19345" y="12805"/>
                  </a:lnTo>
                  <a:lnTo>
                    <a:pt x="19376" y="12958"/>
                  </a:lnTo>
                  <a:lnTo>
                    <a:pt x="19284" y="12989"/>
                  </a:lnTo>
                  <a:lnTo>
                    <a:pt x="19284" y="12836"/>
                  </a:lnTo>
                  <a:lnTo>
                    <a:pt x="19130" y="12743"/>
                  </a:lnTo>
                  <a:lnTo>
                    <a:pt x="18946" y="12805"/>
                  </a:lnTo>
                  <a:lnTo>
                    <a:pt x="18793" y="12713"/>
                  </a:lnTo>
                  <a:lnTo>
                    <a:pt x="18670" y="12651"/>
                  </a:lnTo>
                  <a:lnTo>
                    <a:pt x="18455" y="12774"/>
                  </a:lnTo>
                  <a:lnTo>
                    <a:pt x="18455" y="12866"/>
                  </a:lnTo>
                  <a:lnTo>
                    <a:pt x="18793" y="12989"/>
                  </a:lnTo>
                  <a:lnTo>
                    <a:pt x="18915" y="13112"/>
                  </a:lnTo>
                  <a:lnTo>
                    <a:pt x="18700" y="13143"/>
                  </a:lnTo>
                  <a:lnTo>
                    <a:pt x="18578" y="13204"/>
                  </a:lnTo>
                  <a:lnTo>
                    <a:pt x="18363" y="13081"/>
                  </a:lnTo>
                  <a:lnTo>
                    <a:pt x="18332" y="12928"/>
                  </a:lnTo>
                  <a:lnTo>
                    <a:pt x="18209" y="12928"/>
                  </a:lnTo>
                  <a:lnTo>
                    <a:pt x="18086" y="12958"/>
                  </a:lnTo>
                  <a:lnTo>
                    <a:pt x="17963" y="12866"/>
                  </a:lnTo>
                  <a:lnTo>
                    <a:pt x="17718" y="12989"/>
                  </a:lnTo>
                  <a:cubicBezTo>
                    <a:pt x="17687" y="13020"/>
                    <a:pt x="17626" y="13050"/>
                    <a:pt x="17595" y="13112"/>
                  </a:cubicBezTo>
                  <a:close/>
                  <a:moveTo>
                    <a:pt x="17134" y="12928"/>
                  </a:moveTo>
                  <a:lnTo>
                    <a:pt x="17319" y="12805"/>
                  </a:lnTo>
                  <a:lnTo>
                    <a:pt x="17564" y="12897"/>
                  </a:lnTo>
                  <a:lnTo>
                    <a:pt x="17534" y="13081"/>
                  </a:lnTo>
                  <a:lnTo>
                    <a:pt x="17441" y="13204"/>
                  </a:lnTo>
                  <a:lnTo>
                    <a:pt x="17441" y="13327"/>
                  </a:lnTo>
                  <a:lnTo>
                    <a:pt x="17349" y="13296"/>
                  </a:lnTo>
                  <a:lnTo>
                    <a:pt x="17196" y="13358"/>
                  </a:lnTo>
                  <a:lnTo>
                    <a:pt x="16919" y="13265"/>
                  </a:lnTo>
                  <a:lnTo>
                    <a:pt x="16858" y="13204"/>
                  </a:lnTo>
                  <a:lnTo>
                    <a:pt x="16950" y="13143"/>
                  </a:lnTo>
                  <a:lnTo>
                    <a:pt x="17073" y="13143"/>
                  </a:lnTo>
                  <a:lnTo>
                    <a:pt x="17104" y="12928"/>
                  </a:lnTo>
                  <a:close/>
                  <a:moveTo>
                    <a:pt x="16612" y="13204"/>
                  </a:moveTo>
                  <a:lnTo>
                    <a:pt x="16674" y="13112"/>
                  </a:lnTo>
                  <a:lnTo>
                    <a:pt x="16735" y="13204"/>
                  </a:lnTo>
                  <a:lnTo>
                    <a:pt x="16643" y="13235"/>
                  </a:lnTo>
                  <a:close/>
                  <a:moveTo>
                    <a:pt x="15814" y="12682"/>
                  </a:moveTo>
                  <a:lnTo>
                    <a:pt x="15814" y="12805"/>
                  </a:lnTo>
                  <a:lnTo>
                    <a:pt x="15906" y="12928"/>
                  </a:lnTo>
                  <a:lnTo>
                    <a:pt x="16121" y="12958"/>
                  </a:lnTo>
                  <a:lnTo>
                    <a:pt x="16336" y="13112"/>
                  </a:lnTo>
                  <a:lnTo>
                    <a:pt x="16367" y="13204"/>
                  </a:lnTo>
                  <a:lnTo>
                    <a:pt x="16428" y="13112"/>
                  </a:lnTo>
                  <a:lnTo>
                    <a:pt x="16582" y="13050"/>
                  </a:lnTo>
                  <a:lnTo>
                    <a:pt x="16612" y="12989"/>
                  </a:lnTo>
                  <a:lnTo>
                    <a:pt x="16766" y="12958"/>
                  </a:lnTo>
                  <a:lnTo>
                    <a:pt x="16797" y="12866"/>
                  </a:lnTo>
                  <a:lnTo>
                    <a:pt x="16643" y="12651"/>
                  </a:lnTo>
                  <a:lnTo>
                    <a:pt x="16397" y="12590"/>
                  </a:lnTo>
                  <a:lnTo>
                    <a:pt x="16183" y="12682"/>
                  </a:lnTo>
                  <a:lnTo>
                    <a:pt x="15998" y="12621"/>
                  </a:lnTo>
                  <a:close/>
                  <a:moveTo>
                    <a:pt x="35896" y="12805"/>
                  </a:moveTo>
                  <a:lnTo>
                    <a:pt x="35957" y="12805"/>
                  </a:lnTo>
                  <a:lnTo>
                    <a:pt x="36111" y="12866"/>
                  </a:lnTo>
                  <a:lnTo>
                    <a:pt x="36172" y="12805"/>
                  </a:lnTo>
                  <a:lnTo>
                    <a:pt x="36111" y="12621"/>
                  </a:lnTo>
                  <a:lnTo>
                    <a:pt x="36049" y="12621"/>
                  </a:lnTo>
                  <a:lnTo>
                    <a:pt x="35957" y="12682"/>
                  </a:lnTo>
                  <a:close/>
                  <a:moveTo>
                    <a:pt x="35067" y="12836"/>
                  </a:moveTo>
                  <a:lnTo>
                    <a:pt x="35343" y="12836"/>
                  </a:lnTo>
                  <a:lnTo>
                    <a:pt x="35466" y="12805"/>
                  </a:lnTo>
                  <a:lnTo>
                    <a:pt x="35681" y="12836"/>
                  </a:lnTo>
                  <a:lnTo>
                    <a:pt x="35804" y="12774"/>
                  </a:lnTo>
                  <a:lnTo>
                    <a:pt x="35926" y="12621"/>
                  </a:lnTo>
                  <a:lnTo>
                    <a:pt x="36080" y="12590"/>
                  </a:lnTo>
                  <a:lnTo>
                    <a:pt x="36141" y="12498"/>
                  </a:lnTo>
                  <a:lnTo>
                    <a:pt x="36141" y="12436"/>
                  </a:lnTo>
                  <a:lnTo>
                    <a:pt x="36172" y="12375"/>
                  </a:lnTo>
                  <a:lnTo>
                    <a:pt x="36203" y="12252"/>
                  </a:lnTo>
                  <a:lnTo>
                    <a:pt x="36234" y="12191"/>
                  </a:lnTo>
                  <a:lnTo>
                    <a:pt x="36111" y="12099"/>
                  </a:lnTo>
                  <a:lnTo>
                    <a:pt x="36049" y="12037"/>
                  </a:lnTo>
                  <a:lnTo>
                    <a:pt x="35773" y="12037"/>
                  </a:lnTo>
                  <a:lnTo>
                    <a:pt x="35589" y="12129"/>
                  </a:lnTo>
                  <a:lnTo>
                    <a:pt x="35497" y="12375"/>
                  </a:lnTo>
                  <a:lnTo>
                    <a:pt x="35404" y="12528"/>
                  </a:lnTo>
                  <a:lnTo>
                    <a:pt x="35067" y="12866"/>
                  </a:lnTo>
                  <a:close/>
                  <a:moveTo>
                    <a:pt x="14555" y="11577"/>
                  </a:moveTo>
                  <a:lnTo>
                    <a:pt x="14432" y="11761"/>
                  </a:lnTo>
                  <a:lnTo>
                    <a:pt x="14586" y="11914"/>
                  </a:lnTo>
                  <a:lnTo>
                    <a:pt x="14709" y="11945"/>
                  </a:lnTo>
                  <a:lnTo>
                    <a:pt x="14831" y="11884"/>
                  </a:lnTo>
                  <a:lnTo>
                    <a:pt x="15108" y="11884"/>
                  </a:lnTo>
                  <a:lnTo>
                    <a:pt x="15261" y="11822"/>
                  </a:lnTo>
                  <a:lnTo>
                    <a:pt x="15446" y="11792"/>
                  </a:lnTo>
                  <a:lnTo>
                    <a:pt x="15507" y="11699"/>
                  </a:lnTo>
                  <a:lnTo>
                    <a:pt x="15446" y="11638"/>
                  </a:lnTo>
                  <a:lnTo>
                    <a:pt x="15200" y="11669"/>
                  </a:lnTo>
                  <a:lnTo>
                    <a:pt x="15077" y="11638"/>
                  </a:lnTo>
                  <a:lnTo>
                    <a:pt x="14647" y="11638"/>
                  </a:lnTo>
                  <a:close/>
                  <a:moveTo>
                    <a:pt x="8322" y="11300"/>
                  </a:moveTo>
                  <a:lnTo>
                    <a:pt x="8322" y="11392"/>
                  </a:lnTo>
                  <a:lnTo>
                    <a:pt x="8383" y="11392"/>
                  </a:lnTo>
                  <a:lnTo>
                    <a:pt x="8383" y="11300"/>
                  </a:lnTo>
                  <a:close/>
                  <a:moveTo>
                    <a:pt x="8445" y="11423"/>
                  </a:moveTo>
                  <a:lnTo>
                    <a:pt x="8506" y="11484"/>
                  </a:lnTo>
                  <a:lnTo>
                    <a:pt x="8629" y="11454"/>
                  </a:lnTo>
                  <a:lnTo>
                    <a:pt x="8629" y="11270"/>
                  </a:lnTo>
                  <a:lnTo>
                    <a:pt x="8813" y="11270"/>
                  </a:lnTo>
                  <a:lnTo>
                    <a:pt x="8874" y="11085"/>
                  </a:lnTo>
                  <a:lnTo>
                    <a:pt x="8874" y="10901"/>
                  </a:lnTo>
                  <a:lnTo>
                    <a:pt x="9059" y="10717"/>
                  </a:lnTo>
                  <a:lnTo>
                    <a:pt x="9120" y="10778"/>
                  </a:lnTo>
                  <a:lnTo>
                    <a:pt x="9335" y="10778"/>
                  </a:lnTo>
                  <a:lnTo>
                    <a:pt x="9581" y="10840"/>
                  </a:lnTo>
                  <a:lnTo>
                    <a:pt x="9704" y="10932"/>
                  </a:lnTo>
                  <a:lnTo>
                    <a:pt x="9796" y="10870"/>
                  </a:lnTo>
                  <a:lnTo>
                    <a:pt x="9857" y="10778"/>
                  </a:lnTo>
                  <a:lnTo>
                    <a:pt x="10103" y="10778"/>
                  </a:lnTo>
                  <a:lnTo>
                    <a:pt x="10287" y="10932"/>
                  </a:lnTo>
                  <a:lnTo>
                    <a:pt x="10563" y="10993"/>
                  </a:lnTo>
                  <a:lnTo>
                    <a:pt x="10932" y="11024"/>
                  </a:lnTo>
                  <a:lnTo>
                    <a:pt x="11024" y="11208"/>
                  </a:lnTo>
                  <a:lnTo>
                    <a:pt x="10993" y="11362"/>
                  </a:lnTo>
                  <a:lnTo>
                    <a:pt x="11055" y="11423"/>
                  </a:lnTo>
                  <a:lnTo>
                    <a:pt x="11362" y="11546"/>
                  </a:lnTo>
                  <a:lnTo>
                    <a:pt x="11853" y="11546"/>
                  </a:lnTo>
                  <a:lnTo>
                    <a:pt x="12283" y="11638"/>
                  </a:lnTo>
                  <a:lnTo>
                    <a:pt x="12682" y="11577"/>
                  </a:lnTo>
                  <a:lnTo>
                    <a:pt x="12774" y="11423"/>
                  </a:lnTo>
                  <a:lnTo>
                    <a:pt x="12805" y="11116"/>
                  </a:lnTo>
                  <a:lnTo>
                    <a:pt x="12958" y="11116"/>
                  </a:lnTo>
                  <a:lnTo>
                    <a:pt x="13173" y="11331"/>
                  </a:lnTo>
                  <a:lnTo>
                    <a:pt x="13296" y="11331"/>
                  </a:lnTo>
                  <a:lnTo>
                    <a:pt x="13450" y="11300"/>
                  </a:lnTo>
                  <a:lnTo>
                    <a:pt x="13573" y="11362"/>
                  </a:lnTo>
                  <a:lnTo>
                    <a:pt x="13726" y="11515"/>
                  </a:lnTo>
                  <a:lnTo>
                    <a:pt x="13880" y="11515"/>
                  </a:lnTo>
                  <a:lnTo>
                    <a:pt x="14002" y="11638"/>
                  </a:lnTo>
                  <a:lnTo>
                    <a:pt x="14095" y="11607"/>
                  </a:lnTo>
                  <a:lnTo>
                    <a:pt x="14340" y="11607"/>
                  </a:lnTo>
                  <a:lnTo>
                    <a:pt x="14340" y="11822"/>
                  </a:lnTo>
                  <a:lnTo>
                    <a:pt x="14494" y="12037"/>
                  </a:lnTo>
                  <a:lnTo>
                    <a:pt x="14494" y="12160"/>
                  </a:lnTo>
                  <a:lnTo>
                    <a:pt x="14586" y="12283"/>
                  </a:lnTo>
                  <a:lnTo>
                    <a:pt x="14770" y="12375"/>
                  </a:lnTo>
                  <a:lnTo>
                    <a:pt x="14954" y="12283"/>
                  </a:lnTo>
                  <a:lnTo>
                    <a:pt x="15077" y="12375"/>
                  </a:lnTo>
                  <a:lnTo>
                    <a:pt x="15231" y="12375"/>
                  </a:lnTo>
                  <a:lnTo>
                    <a:pt x="15323" y="12314"/>
                  </a:lnTo>
                  <a:lnTo>
                    <a:pt x="15476" y="12314"/>
                  </a:lnTo>
                  <a:lnTo>
                    <a:pt x="15507" y="12344"/>
                  </a:lnTo>
                  <a:lnTo>
                    <a:pt x="15661" y="12375"/>
                  </a:lnTo>
                  <a:lnTo>
                    <a:pt x="15753" y="12498"/>
                  </a:lnTo>
                  <a:lnTo>
                    <a:pt x="15691" y="12836"/>
                  </a:lnTo>
                  <a:lnTo>
                    <a:pt x="15599" y="12958"/>
                  </a:lnTo>
                  <a:lnTo>
                    <a:pt x="15691" y="13020"/>
                  </a:lnTo>
                  <a:lnTo>
                    <a:pt x="15753" y="13265"/>
                  </a:lnTo>
                  <a:lnTo>
                    <a:pt x="15661" y="13296"/>
                  </a:lnTo>
                  <a:lnTo>
                    <a:pt x="15538" y="13173"/>
                  </a:lnTo>
                  <a:lnTo>
                    <a:pt x="15353" y="13173"/>
                  </a:lnTo>
                  <a:lnTo>
                    <a:pt x="15139" y="13020"/>
                  </a:lnTo>
                  <a:lnTo>
                    <a:pt x="14954" y="12958"/>
                  </a:lnTo>
                  <a:lnTo>
                    <a:pt x="14801" y="12805"/>
                  </a:lnTo>
                  <a:lnTo>
                    <a:pt x="14678" y="12805"/>
                  </a:lnTo>
                  <a:lnTo>
                    <a:pt x="14432" y="12928"/>
                  </a:lnTo>
                  <a:lnTo>
                    <a:pt x="14187" y="12928"/>
                  </a:lnTo>
                  <a:lnTo>
                    <a:pt x="13972" y="12805"/>
                  </a:lnTo>
                  <a:lnTo>
                    <a:pt x="13757" y="12743"/>
                  </a:lnTo>
                  <a:lnTo>
                    <a:pt x="13573" y="12897"/>
                  </a:lnTo>
                  <a:lnTo>
                    <a:pt x="13358" y="12774"/>
                  </a:lnTo>
                  <a:lnTo>
                    <a:pt x="13081" y="12743"/>
                  </a:lnTo>
                  <a:lnTo>
                    <a:pt x="12897" y="12836"/>
                  </a:lnTo>
                  <a:lnTo>
                    <a:pt x="12467" y="12682"/>
                  </a:lnTo>
                  <a:lnTo>
                    <a:pt x="12068" y="12436"/>
                  </a:lnTo>
                  <a:lnTo>
                    <a:pt x="11822" y="12436"/>
                  </a:lnTo>
                  <a:lnTo>
                    <a:pt x="11607" y="12283"/>
                  </a:lnTo>
                  <a:lnTo>
                    <a:pt x="11484" y="12283"/>
                  </a:lnTo>
                  <a:lnTo>
                    <a:pt x="11392" y="12406"/>
                  </a:lnTo>
                  <a:lnTo>
                    <a:pt x="11239" y="12375"/>
                  </a:lnTo>
                  <a:lnTo>
                    <a:pt x="11116" y="12252"/>
                  </a:lnTo>
                  <a:lnTo>
                    <a:pt x="10993" y="12252"/>
                  </a:lnTo>
                  <a:lnTo>
                    <a:pt x="10840" y="12406"/>
                  </a:lnTo>
                  <a:lnTo>
                    <a:pt x="10471" y="12314"/>
                  </a:lnTo>
                  <a:lnTo>
                    <a:pt x="10226" y="12129"/>
                  </a:lnTo>
                  <a:lnTo>
                    <a:pt x="9949" y="12129"/>
                  </a:lnTo>
                  <a:lnTo>
                    <a:pt x="9857" y="12068"/>
                  </a:lnTo>
                  <a:lnTo>
                    <a:pt x="9704" y="12160"/>
                  </a:lnTo>
                  <a:lnTo>
                    <a:pt x="9519" y="12068"/>
                  </a:lnTo>
                  <a:lnTo>
                    <a:pt x="9274" y="12037"/>
                  </a:lnTo>
                  <a:lnTo>
                    <a:pt x="9212" y="11976"/>
                  </a:lnTo>
                  <a:lnTo>
                    <a:pt x="9335" y="11761"/>
                  </a:lnTo>
                  <a:lnTo>
                    <a:pt x="9396" y="11699"/>
                  </a:lnTo>
                  <a:lnTo>
                    <a:pt x="9274" y="11699"/>
                  </a:lnTo>
                  <a:lnTo>
                    <a:pt x="9182" y="11761"/>
                  </a:lnTo>
                  <a:lnTo>
                    <a:pt x="9059" y="11669"/>
                  </a:lnTo>
                  <a:lnTo>
                    <a:pt x="8997" y="11546"/>
                  </a:lnTo>
                  <a:lnTo>
                    <a:pt x="8813" y="11607"/>
                  </a:lnTo>
                  <a:lnTo>
                    <a:pt x="8475" y="11607"/>
                  </a:lnTo>
                  <a:lnTo>
                    <a:pt x="8383" y="11546"/>
                  </a:lnTo>
                  <a:lnTo>
                    <a:pt x="8383" y="11454"/>
                  </a:lnTo>
                  <a:lnTo>
                    <a:pt x="8414" y="11454"/>
                  </a:lnTo>
                  <a:close/>
                  <a:moveTo>
                    <a:pt x="10594" y="2119"/>
                  </a:moveTo>
                  <a:lnTo>
                    <a:pt x="10748" y="2303"/>
                  </a:lnTo>
                  <a:lnTo>
                    <a:pt x="10840" y="2303"/>
                  </a:lnTo>
                  <a:lnTo>
                    <a:pt x="10809" y="2426"/>
                  </a:lnTo>
                  <a:lnTo>
                    <a:pt x="10932" y="2426"/>
                  </a:lnTo>
                  <a:lnTo>
                    <a:pt x="10993" y="2181"/>
                  </a:lnTo>
                  <a:lnTo>
                    <a:pt x="10809" y="1935"/>
                  </a:lnTo>
                  <a:lnTo>
                    <a:pt x="10686" y="2027"/>
                  </a:lnTo>
                  <a:close/>
                  <a:moveTo>
                    <a:pt x="9212" y="3132"/>
                  </a:moveTo>
                  <a:lnTo>
                    <a:pt x="9212" y="3286"/>
                  </a:lnTo>
                  <a:lnTo>
                    <a:pt x="9304" y="3225"/>
                  </a:lnTo>
                  <a:lnTo>
                    <a:pt x="9212" y="3132"/>
                  </a:lnTo>
                  <a:close/>
                  <a:moveTo>
                    <a:pt x="9212" y="2795"/>
                  </a:moveTo>
                  <a:lnTo>
                    <a:pt x="9304" y="2703"/>
                  </a:lnTo>
                  <a:lnTo>
                    <a:pt x="9212" y="2641"/>
                  </a:lnTo>
                  <a:lnTo>
                    <a:pt x="9212" y="2795"/>
                  </a:lnTo>
                  <a:close/>
                  <a:moveTo>
                    <a:pt x="9243" y="2856"/>
                  </a:moveTo>
                  <a:lnTo>
                    <a:pt x="9182" y="2979"/>
                  </a:lnTo>
                  <a:lnTo>
                    <a:pt x="9304" y="2979"/>
                  </a:lnTo>
                  <a:lnTo>
                    <a:pt x="9243" y="2856"/>
                  </a:lnTo>
                  <a:close/>
                  <a:moveTo>
                    <a:pt x="8721" y="3040"/>
                  </a:moveTo>
                  <a:lnTo>
                    <a:pt x="8690" y="3163"/>
                  </a:lnTo>
                  <a:lnTo>
                    <a:pt x="8782" y="3225"/>
                  </a:lnTo>
                  <a:lnTo>
                    <a:pt x="8967" y="3040"/>
                  </a:lnTo>
                  <a:lnTo>
                    <a:pt x="8813" y="3010"/>
                  </a:lnTo>
                  <a:close/>
                  <a:moveTo>
                    <a:pt x="7308" y="4852"/>
                  </a:moveTo>
                  <a:lnTo>
                    <a:pt x="7493" y="4913"/>
                  </a:lnTo>
                  <a:lnTo>
                    <a:pt x="7554" y="4729"/>
                  </a:lnTo>
                  <a:lnTo>
                    <a:pt x="7523" y="4637"/>
                  </a:lnTo>
                  <a:close/>
                  <a:moveTo>
                    <a:pt x="7708" y="4698"/>
                  </a:moveTo>
                  <a:lnTo>
                    <a:pt x="7646" y="4852"/>
                  </a:lnTo>
                  <a:lnTo>
                    <a:pt x="7800" y="4913"/>
                  </a:lnTo>
                  <a:lnTo>
                    <a:pt x="7861" y="5098"/>
                  </a:lnTo>
                  <a:lnTo>
                    <a:pt x="7953" y="5067"/>
                  </a:lnTo>
                  <a:lnTo>
                    <a:pt x="8015" y="4821"/>
                  </a:lnTo>
                  <a:lnTo>
                    <a:pt x="7953" y="4729"/>
                  </a:lnTo>
                  <a:lnTo>
                    <a:pt x="8015" y="4606"/>
                  </a:lnTo>
                  <a:lnTo>
                    <a:pt x="7923" y="4637"/>
                  </a:lnTo>
                  <a:lnTo>
                    <a:pt x="7830" y="4698"/>
                  </a:lnTo>
                  <a:lnTo>
                    <a:pt x="7708" y="4698"/>
                  </a:lnTo>
                  <a:close/>
                  <a:moveTo>
                    <a:pt x="11362" y="7155"/>
                  </a:moveTo>
                  <a:lnTo>
                    <a:pt x="11362" y="7247"/>
                  </a:lnTo>
                  <a:lnTo>
                    <a:pt x="11484" y="7308"/>
                  </a:lnTo>
                  <a:lnTo>
                    <a:pt x="11546" y="7247"/>
                  </a:lnTo>
                  <a:lnTo>
                    <a:pt x="11484" y="7155"/>
                  </a:lnTo>
                  <a:close/>
                  <a:moveTo>
                    <a:pt x="10287" y="7892"/>
                  </a:moveTo>
                  <a:lnTo>
                    <a:pt x="10348" y="8045"/>
                  </a:lnTo>
                  <a:lnTo>
                    <a:pt x="10348" y="8107"/>
                  </a:lnTo>
                  <a:lnTo>
                    <a:pt x="10164" y="8168"/>
                  </a:lnTo>
                  <a:lnTo>
                    <a:pt x="10103" y="8230"/>
                  </a:lnTo>
                  <a:lnTo>
                    <a:pt x="10256" y="8230"/>
                  </a:lnTo>
                  <a:lnTo>
                    <a:pt x="10256" y="8199"/>
                  </a:lnTo>
                  <a:lnTo>
                    <a:pt x="10348" y="8138"/>
                  </a:lnTo>
                  <a:lnTo>
                    <a:pt x="10348" y="8352"/>
                  </a:lnTo>
                  <a:lnTo>
                    <a:pt x="10471" y="8506"/>
                  </a:lnTo>
                  <a:lnTo>
                    <a:pt x="10625" y="8291"/>
                  </a:lnTo>
                  <a:lnTo>
                    <a:pt x="10717" y="8414"/>
                  </a:lnTo>
                  <a:lnTo>
                    <a:pt x="10840" y="8445"/>
                  </a:lnTo>
                  <a:lnTo>
                    <a:pt x="10870" y="8322"/>
                  </a:lnTo>
                  <a:lnTo>
                    <a:pt x="11024" y="8260"/>
                  </a:lnTo>
                  <a:lnTo>
                    <a:pt x="10932" y="8076"/>
                  </a:lnTo>
                  <a:lnTo>
                    <a:pt x="10655" y="7923"/>
                  </a:lnTo>
                  <a:lnTo>
                    <a:pt x="10379" y="7861"/>
                  </a:lnTo>
                  <a:close/>
                  <a:moveTo>
                    <a:pt x="9734" y="8199"/>
                  </a:moveTo>
                  <a:lnTo>
                    <a:pt x="9734" y="8352"/>
                  </a:lnTo>
                  <a:lnTo>
                    <a:pt x="9826" y="8260"/>
                  </a:lnTo>
                  <a:close/>
                  <a:moveTo>
                    <a:pt x="8567" y="7155"/>
                  </a:moveTo>
                  <a:lnTo>
                    <a:pt x="8567" y="7278"/>
                  </a:lnTo>
                  <a:lnTo>
                    <a:pt x="8414" y="7401"/>
                  </a:lnTo>
                  <a:lnTo>
                    <a:pt x="8506" y="7523"/>
                  </a:lnTo>
                  <a:lnTo>
                    <a:pt x="8813" y="7554"/>
                  </a:lnTo>
                  <a:lnTo>
                    <a:pt x="8874" y="7646"/>
                  </a:lnTo>
                  <a:lnTo>
                    <a:pt x="8874" y="7800"/>
                  </a:lnTo>
                  <a:lnTo>
                    <a:pt x="8967" y="7861"/>
                  </a:lnTo>
                  <a:lnTo>
                    <a:pt x="9028" y="8076"/>
                  </a:lnTo>
                  <a:lnTo>
                    <a:pt x="9212" y="8199"/>
                  </a:lnTo>
                  <a:lnTo>
                    <a:pt x="9366" y="8168"/>
                  </a:lnTo>
                  <a:lnTo>
                    <a:pt x="9427" y="8352"/>
                  </a:lnTo>
                  <a:lnTo>
                    <a:pt x="9519" y="8414"/>
                  </a:lnTo>
                  <a:lnTo>
                    <a:pt x="9581" y="8291"/>
                  </a:lnTo>
                  <a:lnTo>
                    <a:pt x="9519" y="8138"/>
                  </a:lnTo>
                  <a:lnTo>
                    <a:pt x="9611" y="7923"/>
                  </a:lnTo>
                  <a:lnTo>
                    <a:pt x="9335" y="7861"/>
                  </a:lnTo>
                  <a:lnTo>
                    <a:pt x="9182" y="7677"/>
                  </a:lnTo>
                  <a:lnTo>
                    <a:pt x="9120" y="7278"/>
                  </a:lnTo>
                  <a:lnTo>
                    <a:pt x="9028" y="7216"/>
                  </a:lnTo>
                  <a:lnTo>
                    <a:pt x="9028" y="7063"/>
                  </a:lnTo>
                  <a:lnTo>
                    <a:pt x="8936" y="7032"/>
                  </a:lnTo>
                  <a:lnTo>
                    <a:pt x="8813" y="7032"/>
                  </a:lnTo>
                  <a:lnTo>
                    <a:pt x="8813" y="7155"/>
                  </a:lnTo>
                  <a:lnTo>
                    <a:pt x="8874" y="7278"/>
                  </a:lnTo>
                  <a:lnTo>
                    <a:pt x="8721" y="7216"/>
                  </a:lnTo>
                  <a:lnTo>
                    <a:pt x="8598" y="7094"/>
                  </a:lnTo>
                  <a:lnTo>
                    <a:pt x="8567" y="7124"/>
                  </a:lnTo>
                  <a:close/>
                  <a:moveTo>
                    <a:pt x="7769" y="6142"/>
                  </a:moveTo>
                  <a:lnTo>
                    <a:pt x="7677" y="6234"/>
                  </a:lnTo>
                  <a:lnTo>
                    <a:pt x="7800" y="6357"/>
                  </a:lnTo>
                  <a:lnTo>
                    <a:pt x="7953" y="6295"/>
                  </a:lnTo>
                  <a:lnTo>
                    <a:pt x="7892" y="6142"/>
                  </a:lnTo>
                  <a:close/>
                  <a:moveTo>
                    <a:pt x="7892" y="5773"/>
                  </a:moveTo>
                  <a:lnTo>
                    <a:pt x="7800" y="5927"/>
                  </a:lnTo>
                  <a:lnTo>
                    <a:pt x="7892" y="6050"/>
                  </a:lnTo>
                  <a:lnTo>
                    <a:pt x="8015" y="5988"/>
                  </a:lnTo>
                  <a:lnTo>
                    <a:pt x="8199" y="6080"/>
                  </a:lnTo>
                  <a:lnTo>
                    <a:pt x="8291" y="6050"/>
                  </a:lnTo>
                  <a:lnTo>
                    <a:pt x="8015" y="5804"/>
                  </a:lnTo>
                  <a:close/>
                  <a:moveTo>
                    <a:pt x="6234" y="4668"/>
                  </a:moveTo>
                  <a:lnTo>
                    <a:pt x="6111" y="4883"/>
                  </a:lnTo>
                  <a:lnTo>
                    <a:pt x="6142" y="5036"/>
                  </a:lnTo>
                  <a:lnTo>
                    <a:pt x="6418" y="5067"/>
                  </a:lnTo>
                  <a:lnTo>
                    <a:pt x="6633" y="5159"/>
                  </a:lnTo>
                  <a:lnTo>
                    <a:pt x="6694" y="5098"/>
                  </a:lnTo>
                  <a:lnTo>
                    <a:pt x="6633" y="4852"/>
                  </a:lnTo>
                  <a:lnTo>
                    <a:pt x="6449" y="4698"/>
                  </a:lnTo>
                  <a:close/>
                  <a:moveTo>
                    <a:pt x="5773" y="4422"/>
                  </a:moveTo>
                  <a:lnTo>
                    <a:pt x="5865" y="4422"/>
                  </a:lnTo>
                  <a:lnTo>
                    <a:pt x="6080" y="4484"/>
                  </a:lnTo>
                  <a:lnTo>
                    <a:pt x="6172" y="4606"/>
                  </a:lnTo>
                  <a:lnTo>
                    <a:pt x="6050" y="4791"/>
                  </a:lnTo>
                  <a:lnTo>
                    <a:pt x="5988" y="4729"/>
                  </a:lnTo>
                  <a:lnTo>
                    <a:pt x="5773" y="4422"/>
                  </a:lnTo>
                  <a:close/>
                  <a:moveTo>
                    <a:pt x="5190" y="4023"/>
                  </a:moveTo>
                  <a:lnTo>
                    <a:pt x="5282" y="4269"/>
                  </a:lnTo>
                  <a:lnTo>
                    <a:pt x="5435" y="4238"/>
                  </a:lnTo>
                  <a:lnTo>
                    <a:pt x="5589" y="4054"/>
                  </a:lnTo>
                  <a:lnTo>
                    <a:pt x="5435" y="3900"/>
                  </a:lnTo>
                  <a:lnTo>
                    <a:pt x="5343" y="3992"/>
                  </a:lnTo>
                  <a:close/>
                  <a:moveTo>
                    <a:pt x="5773" y="10195"/>
                  </a:moveTo>
                  <a:lnTo>
                    <a:pt x="5988" y="10348"/>
                  </a:lnTo>
                  <a:lnTo>
                    <a:pt x="5988" y="10226"/>
                  </a:lnTo>
                  <a:lnTo>
                    <a:pt x="5896" y="10164"/>
                  </a:lnTo>
                  <a:lnTo>
                    <a:pt x="5773" y="10195"/>
                  </a:lnTo>
                  <a:close/>
                  <a:moveTo>
                    <a:pt x="4238" y="8107"/>
                  </a:moveTo>
                  <a:lnTo>
                    <a:pt x="4146" y="8260"/>
                  </a:lnTo>
                  <a:lnTo>
                    <a:pt x="4453" y="8567"/>
                  </a:lnTo>
                  <a:lnTo>
                    <a:pt x="4391" y="8383"/>
                  </a:lnTo>
                  <a:lnTo>
                    <a:pt x="4391" y="8260"/>
                  </a:lnTo>
                  <a:lnTo>
                    <a:pt x="4238" y="8138"/>
                  </a:lnTo>
                  <a:close/>
                  <a:moveTo>
                    <a:pt x="3992" y="7953"/>
                  </a:moveTo>
                  <a:lnTo>
                    <a:pt x="4146" y="8015"/>
                  </a:lnTo>
                  <a:lnTo>
                    <a:pt x="4023" y="8138"/>
                  </a:lnTo>
                  <a:close/>
                  <a:moveTo>
                    <a:pt x="3685" y="7431"/>
                  </a:moveTo>
                  <a:lnTo>
                    <a:pt x="3624" y="7523"/>
                  </a:lnTo>
                  <a:lnTo>
                    <a:pt x="3716" y="7646"/>
                  </a:lnTo>
                  <a:lnTo>
                    <a:pt x="3900" y="7708"/>
                  </a:lnTo>
                  <a:close/>
                  <a:moveTo>
                    <a:pt x="2795" y="6694"/>
                  </a:moveTo>
                  <a:lnTo>
                    <a:pt x="2795" y="6817"/>
                  </a:lnTo>
                  <a:lnTo>
                    <a:pt x="2979" y="6879"/>
                  </a:lnTo>
                  <a:lnTo>
                    <a:pt x="3194" y="7186"/>
                  </a:lnTo>
                  <a:lnTo>
                    <a:pt x="3409" y="7278"/>
                  </a:lnTo>
                  <a:lnTo>
                    <a:pt x="3409" y="6940"/>
                  </a:lnTo>
                  <a:lnTo>
                    <a:pt x="3163" y="6602"/>
                  </a:lnTo>
                  <a:lnTo>
                    <a:pt x="2979" y="6541"/>
                  </a:lnTo>
                  <a:close/>
                  <a:moveTo>
                    <a:pt x="2703" y="6080"/>
                  </a:moveTo>
                  <a:lnTo>
                    <a:pt x="2610" y="6234"/>
                  </a:lnTo>
                  <a:lnTo>
                    <a:pt x="2703" y="6357"/>
                  </a:lnTo>
                  <a:lnTo>
                    <a:pt x="2825" y="6234"/>
                  </a:lnTo>
                  <a:lnTo>
                    <a:pt x="2825" y="6111"/>
                  </a:lnTo>
                  <a:lnTo>
                    <a:pt x="2703" y="6080"/>
                  </a:lnTo>
                  <a:close/>
                  <a:moveTo>
                    <a:pt x="2795" y="5620"/>
                  </a:moveTo>
                  <a:lnTo>
                    <a:pt x="3010" y="5620"/>
                  </a:lnTo>
                  <a:lnTo>
                    <a:pt x="3071" y="5681"/>
                  </a:lnTo>
                  <a:lnTo>
                    <a:pt x="3071" y="5558"/>
                  </a:lnTo>
                  <a:lnTo>
                    <a:pt x="2887" y="5497"/>
                  </a:lnTo>
                  <a:lnTo>
                    <a:pt x="2795" y="5620"/>
                  </a:lnTo>
                  <a:close/>
                  <a:moveTo>
                    <a:pt x="1628" y="4514"/>
                  </a:moveTo>
                  <a:lnTo>
                    <a:pt x="1781" y="4514"/>
                  </a:lnTo>
                  <a:lnTo>
                    <a:pt x="1874" y="4422"/>
                  </a:lnTo>
                  <a:lnTo>
                    <a:pt x="1966" y="4453"/>
                  </a:lnTo>
                  <a:lnTo>
                    <a:pt x="2088" y="4698"/>
                  </a:lnTo>
                  <a:lnTo>
                    <a:pt x="2273" y="4852"/>
                  </a:lnTo>
                  <a:lnTo>
                    <a:pt x="2242" y="4944"/>
                  </a:lnTo>
                  <a:lnTo>
                    <a:pt x="2181" y="5159"/>
                  </a:lnTo>
                  <a:lnTo>
                    <a:pt x="2119" y="5220"/>
                  </a:lnTo>
                  <a:lnTo>
                    <a:pt x="1966" y="4913"/>
                  </a:lnTo>
                  <a:lnTo>
                    <a:pt x="1843" y="4883"/>
                  </a:lnTo>
                  <a:lnTo>
                    <a:pt x="1812" y="4698"/>
                  </a:lnTo>
                  <a:lnTo>
                    <a:pt x="1628" y="4514"/>
                  </a:lnTo>
                  <a:close/>
                  <a:moveTo>
                    <a:pt x="1628" y="3869"/>
                  </a:moveTo>
                  <a:lnTo>
                    <a:pt x="1812" y="3931"/>
                  </a:lnTo>
                  <a:lnTo>
                    <a:pt x="1751" y="3839"/>
                  </a:lnTo>
                  <a:close/>
                  <a:moveTo>
                    <a:pt x="492" y="3163"/>
                  </a:moveTo>
                  <a:lnTo>
                    <a:pt x="430" y="3225"/>
                  </a:lnTo>
                  <a:lnTo>
                    <a:pt x="400" y="3317"/>
                  </a:lnTo>
                  <a:lnTo>
                    <a:pt x="553" y="3409"/>
                  </a:lnTo>
                  <a:lnTo>
                    <a:pt x="737" y="3378"/>
                  </a:lnTo>
                  <a:lnTo>
                    <a:pt x="615" y="3225"/>
                  </a:lnTo>
                  <a:close/>
                  <a:moveTo>
                    <a:pt x="31" y="830"/>
                  </a:moveTo>
                  <a:lnTo>
                    <a:pt x="0" y="922"/>
                  </a:lnTo>
                  <a:lnTo>
                    <a:pt x="31" y="1167"/>
                  </a:lnTo>
                  <a:lnTo>
                    <a:pt x="246" y="1597"/>
                  </a:lnTo>
                  <a:lnTo>
                    <a:pt x="369" y="1659"/>
                  </a:lnTo>
                  <a:lnTo>
                    <a:pt x="737" y="2058"/>
                  </a:lnTo>
                  <a:lnTo>
                    <a:pt x="830" y="2058"/>
                  </a:lnTo>
                  <a:lnTo>
                    <a:pt x="1044" y="2334"/>
                  </a:lnTo>
                  <a:lnTo>
                    <a:pt x="1167" y="2365"/>
                  </a:lnTo>
                  <a:lnTo>
                    <a:pt x="1290" y="2334"/>
                  </a:lnTo>
                  <a:lnTo>
                    <a:pt x="1566" y="2549"/>
                  </a:lnTo>
                  <a:lnTo>
                    <a:pt x="1843" y="3010"/>
                  </a:lnTo>
                  <a:lnTo>
                    <a:pt x="2150" y="3286"/>
                  </a:lnTo>
                  <a:lnTo>
                    <a:pt x="2211" y="3286"/>
                  </a:lnTo>
                  <a:lnTo>
                    <a:pt x="2211" y="3501"/>
                  </a:lnTo>
                  <a:lnTo>
                    <a:pt x="2303" y="3562"/>
                  </a:lnTo>
                  <a:lnTo>
                    <a:pt x="2334" y="3777"/>
                  </a:lnTo>
                  <a:lnTo>
                    <a:pt x="2426" y="3900"/>
                  </a:lnTo>
                  <a:lnTo>
                    <a:pt x="2610" y="3900"/>
                  </a:lnTo>
                  <a:lnTo>
                    <a:pt x="2825" y="4176"/>
                  </a:lnTo>
                  <a:lnTo>
                    <a:pt x="2948" y="4238"/>
                  </a:lnTo>
                  <a:lnTo>
                    <a:pt x="3040" y="4238"/>
                  </a:lnTo>
                  <a:lnTo>
                    <a:pt x="3071" y="4330"/>
                  </a:lnTo>
                  <a:lnTo>
                    <a:pt x="3010" y="4422"/>
                  </a:lnTo>
                  <a:lnTo>
                    <a:pt x="3102" y="4545"/>
                  </a:lnTo>
                  <a:lnTo>
                    <a:pt x="3194" y="4760"/>
                  </a:lnTo>
                  <a:lnTo>
                    <a:pt x="3194" y="4821"/>
                  </a:lnTo>
                  <a:lnTo>
                    <a:pt x="3347" y="5251"/>
                  </a:lnTo>
                  <a:lnTo>
                    <a:pt x="3440" y="5497"/>
                  </a:lnTo>
                  <a:lnTo>
                    <a:pt x="3654" y="5558"/>
                  </a:lnTo>
                  <a:lnTo>
                    <a:pt x="3869" y="5712"/>
                  </a:lnTo>
                  <a:lnTo>
                    <a:pt x="3869" y="5865"/>
                  </a:lnTo>
                  <a:lnTo>
                    <a:pt x="4084" y="6234"/>
                  </a:lnTo>
                  <a:lnTo>
                    <a:pt x="4269" y="6357"/>
                  </a:lnTo>
                  <a:lnTo>
                    <a:pt x="4299" y="6786"/>
                  </a:lnTo>
                  <a:lnTo>
                    <a:pt x="4637" y="7339"/>
                  </a:lnTo>
                  <a:lnTo>
                    <a:pt x="4637" y="7585"/>
                  </a:lnTo>
                  <a:lnTo>
                    <a:pt x="4698" y="7800"/>
                  </a:lnTo>
                  <a:lnTo>
                    <a:pt x="5006" y="8015"/>
                  </a:lnTo>
                  <a:lnTo>
                    <a:pt x="5313" y="8383"/>
                  </a:lnTo>
                  <a:lnTo>
                    <a:pt x="5374" y="8598"/>
                  </a:lnTo>
                  <a:lnTo>
                    <a:pt x="5620" y="8660"/>
                  </a:lnTo>
                  <a:lnTo>
                    <a:pt x="5712" y="8752"/>
                  </a:lnTo>
                  <a:lnTo>
                    <a:pt x="5896" y="8874"/>
                  </a:lnTo>
                  <a:lnTo>
                    <a:pt x="5927" y="9120"/>
                  </a:lnTo>
                  <a:lnTo>
                    <a:pt x="6111" y="9212"/>
                  </a:lnTo>
                  <a:lnTo>
                    <a:pt x="6326" y="9458"/>
                  </a:lnTo>
                  <a:lnTo>
                    <a:pt x="6725" y="9704"/>
                  </a:lnTo>
                  <a:lnTo>
                    <a:pt x="6786" y="9857"/>
                  </a:lnTo>
                  <a:lnTo>
                    <a:pt x="7032" y="9949"/>
                  </a:lnTo>
                  <a:lnTo>
                    <a:pt x="7523" y="10379"/>
                  </a:lnTo>
                  <a:lnTo>
                    <a:pt x="7554" y="10533"/>
                  </a:lnTo>
                  <a:lnTo>
                    <a:pt x="7677" y="10594"/>
                  </a:lnTo>
                  <a:lnTo>
                    <a:pt x="7769" y="10778"/>
                  </a:lnTo>
                  <a:lnTo>
                    <a:pt x="7830" y="10717"/>
                  </a:lnTo>
                  <a:lnTo>
                    <a:pt x="7830" y="10533"/>
                  </a:lnTo>
                  <a:lnTo>
                    <a:pt x="7800" y="10471"/>
                  </a:lnTo>
                  <a:lnTo>
                    <a:pt x="7800" y="10379"/>
                  </a:lnTo>
                  <a:lnTo>
                    <a:pt x="7953" y="10410"/>
                  </a:lnTo>
                  <a:lnTo>
                    <a:pt x="8260" y="10686"/>
                  </a:lnTo>
                  <a:lnTo>
                    <a:pt x="8322" y="10655"/>
                  </a:lnTo>
                  <a:lnTo>
                    <a:pt x="8322" y="10440"/>
                  </a:lnTo>
                  <a:lnTo>
                    <a:pt x="8383" y="10318"/>
                  </a:lnTo>
                  <a:lnTo>
                    <a:pt x="8537" y="10348"/>
                  </a:lnTo>
                  <a:lnTo>
                    <a:pt x="8690" y="10563"/>
                  </a:lnTo>
                  <a:lnTo>
                    <a:pt x="8782" y="10625"/>
                  </a:lnTo>
                  <a:lnTo>
                    <a:pt x="8874" y="10502"/>
                  </a:lnTo>
                  <a:lnTo>
                    <a:pt x="8874" y="10133"/>
                  </a:lnTo>
                  <a:lnTo>
                    <a:pt x="8967" y="9673"/>
                  </a:lnTo>
                  <a:lnTo>
                    <a:pt x="8874" y="9366"/>
                  </a:lnTo>
                  <a:lnTo>
                    <a:pt x="9028" y="9028"/>
                  </a:lnTo>
                  <a:lnTo>
                    <a:pt x="8936" y="8905"/>
                  </a:lnTo>
                  <a:lnTo>
                    <a:pt x="8936" y="8660"/>
                  </a:lnTo>
                  <a:lnTo>
                    <a:pt x="9089" y="8598"/>
                  </a:lnTo>
                  <a:lnTo>
                    <a:pt x="9151" y="8475"/>
                  </a:lnTo>
                  <a:lnTo>
                    <a:pt x="9151" y="8322"/>
                  </a:lnTo>
                  <a:lnTo>
                    <a:pt x="8997" y="8260"/>
                  </a:lnTo>
                  <a:lnTo>
                    <a:pt x="8874" y="8138"/>
                  </a:lnTo>
                  <a:lnTo>
                    <a:pt x="8813" y="7953"/>
                  </a:lnTo>
                  <a:lnTo>
                    <a:pt x="8690" y="7892"/>
                  </a:lnTo>
                  <a:lnTo>
                    <a:pt x="8660" y="7769"/>
                  </a:lnTo>
                  <a:lnTo>
                    <a:pt x="8506" y="7677"/>
                  </a:lnTo>
                  <a:lnTo>
                    <a:pt x="8230" y="7708"/>
                  </a:lnTo>
                  <a:lnTo>
                    <a:pt x="8076" y="7708"/>
                  </a:lnTo>
                  <a:lnTo>
                    <a:pt x="8045" y="7462"/>
                  </a:lnTo>
                  <a:lnTo>
                    <a:pt x="7953" y="7278"/>
                  </a:lnTo>
                  <a:lnTo>
                    <a:pt x="7830" y="7370"/>
                  </a:lnTo>
                  <a:lnTo>
                    <a:pt x="7923" y="7186"/>
                  </a:lnTo>
                  <a:lnTo>
                    <a:pt x="7830" y="7032"/>
                  </a:lnTo>
                  <a:lnTo>
                    <a:pt x="7830" y="6602"/>
                  </a:lnTo>
                  <a:lnTo>
                    <a:pt x="7616" y="6694"/>
                  </a:lnTo>
                  <a:lnTo>
                    <a:pt x="7554" y="6602"/>
                  </a:lnTo>
                  <a:lnTo>
                    <a:pt x="7216" y="6602"/>
                  </a:lnTo>
                  <a:lnTo>
                    <a:pt x="6940" y="6418"/>
                  </a:lnTo>
                  <a:lnTo>
                    <a:pt x="6940" y="6295"/>
                  </a:lnTo>
                  <a:lnTo>
                    <a:pt x="7094" y="6203"/>
                  </a:lnTo>
                  <a:lnTo>
                    <a:pt x="7308" y="6111"/>
                  </a:lnTo>
                  <a:lnTo>
                    <a:pt x="7186" y="6050"/>
                  </a:lnTo>
                  <a:lnTo>
                    <a:pt x="7001" y="6050"/>
                  </a:lnTo>
                  <a:lnTo>
                    <a:pt x="6909" y="6019"/>
                  </a:lnTo>
                  <a:lnTo>
                    <a:pt x="6725" y="6080"/>
                  </a:lnTo>
                  <a:lnTo>
                    <a:pt x="6848" y="5988"/>
                  </a:lnTo>
                  <a:lnTo>
                    <a:pt x="7032" y="5835"/>
                  </a:lnTo>
                  <a:lnTo>
                    <a:pt x="7278" y="5804"/>
                  </a:lnTo>
                  <a:lnTo>
                    <a:pt x="7247" y="5620"/>
                  </a:lnTo>
                  <a:lnTo>
                    <a:pt x="6971" y="5343"/>
                  </a:lnTo>
                  <a:lnTo>
                    <a:pt x="6848" y="5343"/>
                  </a:lnTo>
                  <a:lnTo>
                    <a:pt x="6633" y="5466"/>
                  </a:lnTo>
                  <a:lnTo>
                    <a:pt x="6479" y="5558"/>
                  </a:lnTo>
                  <a:lnTo>
                    <a:pt x="6264" y="5558"/>
                  </a:lnTo>
                  <a:lnTo>
                    <a:pt x="6387" y="5558"/>
                  </a:lnTo>
                  <a:lnTo>
                    <a:pt x="6479" y="5466"/>
                  </a:lnTo>
                  <a:lnTo>
                    <a:pt x="6541" y="5466"/>
                  </a:lnTo>
                  <a:lnTo>
                    <a:pt x="6633" y="5343"/>
                  </a:lnTo>
                  <a:lnTo>
                    <a:pt x="6572" y="5220"/>
                  </a:lnTo>
                  <a:lnTo>
                    <a:pt x="6387" y="5159"/>
                  </a:lnTo>
                  <a:lnTo>
                    <a:pt x="6111" y="5159"/>
                  </a:lnTo>
                  <a:lnTo>
                    <a:pt x="5896" y="4975"/>
                  </a:lnTo>
                  <a:lnTo>
                    <a:pt x="5896" y="4852"/>
                  </a:lnTo>
                  <a:lnTo>
                    <a:pt x="5865" y="4637"/>
                  </a:lnTo>
                  <a:lnTo>
                    <a:pt x="5528" y="4299"/>
                  </a:lnTo>
                  <a:lnTo>
                    <a:pt x="5405" y="4299"/>
                  </a:lnTo>
                  <a:lnTo>
                    <a:pt x="5313" y="4330"/>
                  </a:lnTo>
                  <a:lnTo>
                    <a:pt x="5159" y="4207"/>
                  </a:lnTo>
                  <a:lnTo>
                    <a:pt x="5128" y="3900"/>
                  </a:lnTo>
                  <a:lnTo>
                    <a:pt x="4883" y="3685"/>
                  </a:lnTo>
                  <a:lnTo>
                    <a:pt x="4576" y="3501"/>
                  </a:lnTo>
                  <a:lnTo>
                    <a:pt x="4391" y="3501"/>
                  </a:lnTo>
                  <a:lnTo>
                    <a:pt x="4361" y="3593"/>
                  </a:lnTo>
                  <a:lnTo>
                    <a:pt x="4238" y="3501"/>
                  </a:lnTo>
                  <a:lnTo>
                    <a:pt x="4207" y="3286"/>
                  </a:lnTo>
                  <a:lnTo>
                    <a:pt x="4084" y="3409"/>
                  </a:lnTo>
                  <a:lnTo>
                    <a:pt x="4023" y="3286"/>
                  </a:lnTo>
                  <a:lnTo>
                    <a:pt x="4023" y="3040"/>
                  </a:lnTo>
                  <a:lnTo>
                    <a:pt x="3869" y="2856"/>
                  </a:lnTo>
                  <a:lnTo>
                    <a:pt x="3685" y="2825"/>
                  </a:lnTo>
                  <a:lnTo>
                    <a:pt x="3624" y="2703"/>
                  </a:lnTo>
                  <a:lnTo>
                    <a:pt x="3132" y="2396"/>
                  </a:lnTo>
                  <a:lnTo>
                    <a:pt x="2979" y="2396"/>
                  </a:lnTo>
                  <a:lnTo>
                    <a:pt x="2795" y="2150"/>
                  </a:lnTo>
                  <a:lnTo>
                    <a:pt x="2580" y="2150"/>
                  </a:lnTo>
                  <a:lnTo>
                    <a:pt x="2518" y="1996"/>
                  </a:lnTo>
                  <a:lnTo>
                    <a:pt x="2488" y="1751"/>
                  </a:lnTo>
                  <a:lnTo>
                    <a:pt x="2334" y="1659"/>
                  </a:lnTo>
                  <a:lnTo>
                    <a:pt x="2242" y="1444"/>
                  </a:lnTo>
                  <a:lnTo>
                    <a:pt x="2150" y="1444"/>
                  </a:lnTo>
                  <a:lnTo>
                    <a:pt x="2027" y="1229"/>
                  </a:lnTo>
                  <a:lnTo>
                    <a:pt x="1843" y="1137"/>
                  </a:lnTo>
                  <a:lnTo>
                    <a:pt x="1689" y="1137"/>
                  </a:lnTo>
                  <a:lnTo>
                    <a:pt x="1566" y="1198"/>
                  </a:lnTo>
                  <a:lnTo>
                    <a:pt x="1474" y="1137"/>
                  </a:lnTo>
                  <a:lnTo>
                    <a:pt x="1259" y="1137"/>
                  </a:lnTo>
                  <a:lnTo>
                    <a:pt x="1014" y="1198"/>
                  </a:lnTo>
                  <a:lnTo>
                    <a:pt x="891" y="1106"/>
                  </a:lnTo>
                  <a:lnTo>
                    <a:pt x="522" y="860"/>
                  </a:lnTo>
                  <a:lnTo>
                    <a:pt x="185" y="799"/>
                  </a:lnTo>
                  <a:close/>
                </a:path>
              </a:pathLst>
            </a:custGeom>
            <a:solidFill>
              <a:srgbClr val="D8D8D8"/>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0"/>
            <p:cNvSpPr/>
            <p:nvPr/>
          </p:nvSpPr>
          <p:spPr>
            <a:xfrm>
              <a:off x="7504560" y="3336840"/>
              <a:ext cx="50039" cy="15479"/>
            </a:xfrm>
            <a:custGeom>
              <a:rect b="b" l="l" r="r" t="t"/>
              <a:pathLst>
                <a:path extrusionOk="0" h="830" w="2642">
                  <a:moveTo>
                    <a:pt x="0" y="676"/>
                  </a:moveTo>
                  <a:lnTo>
                    <a:pt x="123" y="829"/>
                  </a:lnTo>
                  <a:lnTo>
                    <a:pt x="308" y="737"/>
                  </a:lnTo>
                  <a:lnTo>
                    <a:pt x="461" y="706"/>
                  </a:lnTo>
                  <a:lnTo>
                    <a:pt x="461" y="491"/>
                  </a:lnTo>
                  <a:lnTo>
                    <a:pt x="338" y="522"/>
                  </a:lnTo>
                  <a:lnTo>
                    <a:pt x="123" y="553"/>
                  </a:lnTo>
                  <a:lnTo>
                    <a:pt x="0" y="676"/>
                  </a:lnTo>
                  <a:close/>
                  <a:moveTo>
                    <a:pt x="676" y="430"/>
                  </a:moveTo>
                  <a:lnTo>
                    <a:pt x="830" y="614"/>
                  </a:lnTo>
                  <a:lnTo>
                    <a:pt x="1044" y="798"/>
                  </a:lnTo>
                  <a:lnTo>
                    <a:pt x="1075" y="798"/>
                  </a:lnTo>
                  <a:lnTo>
                    <a:pt x="1229" y="645"/>
                  </a:lnTo>
                  <a:lnTo>
                    <a:pt x="1352" y="614"/>
                  </a:lnTo>
                  <a:lnTo>
                    <a:pt x="1505" y="614"/>
                  </a:lnTo>
                  <a:lnTo>
                    <a:pt x="1843" y="553"/>
                  </a:lnTo>
                  <a:lnTo>
                    <a:pt x="2088" y="399"/>
                  </a:lnTo>
                  <a:lnTo>
                    <a:pt x="2334" y="338"/>
                  </a:lnTo>
                  <a:lnTo>
                    <a:pt x="2396" y="246"/>
                  </a:lnTo>
                  <a:lnTo>
                    <a:pt x="2488" y="246"/>
                  </a:lnTo>
                  <a:lnTo>
                    <a:pt x="2641" y="123"/>
                  </a:lnTo>
                  <a:lnTo>
                    <a:pt x="2641" y="61"/>
                  </a:lnTo>
                  <a:lnTo>
                    <a:pt x="2549" y="0"/>
                  </a:lnTo>
                  <a:lnTo>
                    <a:pt x="2242" y="61"/>
                  </a:lnTo>
                  <a:lnTo>
                    <a:pt x="2058" y="61"/>
                  </a:lnTo>
                  <a:lnTo>
                    <a:pt x="1874" y="92"/>
                  </a:lnTo>
                  <a:lnTo>
                    <a:pt x="1689" y="92"/>
                  </a:lnTo>
                  <a:lnTo>
                    <a:pt x="1474" y="154"/>
                  </a:lnTo>
                  <a:lnTo>
                    <a:pt x="1137" y="123"/>
                  </a:lnTo>
                  <a:lnTo>
                    <a:pt x="860" y="369"/>
                  </a:lnTo>
                  <a:close/>
                </a:path>
              </a:pathLst>
            </a:custGeom>
            <a:solidFill>
              <a:srgbClr val="D8D8D8"/>
            </a:solidFill>
            <a:ln cap="flat" cmpd="sng" w="9525">
              <a:solidFill>
                <a:srgbClr val="CCCCCC"/>
              </a:solidFill>
              <a:prstDash val="solid"/>
              <a:round/>
              <a:headEnd len="sm" w="sm" type="none"/>
              <a:tailEnd len="sm" w="sm" type="none"/>
            </a:ln>
          </p:spPr>
        </p:sp>
        <p:sp>
          <p:nvSpPr>
            <p:cNvPr id="459" name="Google Shape;459;p40"/>
            <p:cNvSpPr/>
            <p:nvPr/>
          </p:nvSpPr>
          <p:spPr>
            <a:xfrm>
              <a:off x="7128360" y="3075480"/>
              <a:ext cx="303129" cy="106205"/>
            </a:xfrm>
            <a:custGeom>
              <a:rect b="b" l="l" r="r" t="t"/>
              <a:pathLst>
                <a:path extrusionOk="0" h="5589" w="15906">
                  <a:moveTo>
                    <a:pt x="9611" y="4084"/>
                  </a:moveTo>
                  <a:lnTo>
                    <a:pt x="9611" y="4207"/>
                  </a:lnTo>
                  <a:lnTo>
                    <a:pt x="9581" y="4207"/>
                  </a:lnTo>
                  <a:lnTo>
                    <a:pt x="9581" y="4146"/>
                  </a:lnTo>
                  <a:lnTo>
                    <a:pt x="9642" y="4053"/>
                  </a:lnTo>
                  <a:lnTo>
                    <a:pt x="9642" y="4053"/>
                  </a:lnTo>
                  <a:close/>
                  <a:moveTo>
                    <a:pt x="0" y="1505"/>
                  </a:moveTo>
                  <a:lnTo>
                    <a:pt x="31" y="1689"/>
                  </a:lnTo>
                  <a:lnTo>
                    <a:pt x="123" y="1812"/>
                  </a:lnTo>
                  <a:lnTo>
                    <a:pt x="184" y="1781"/>
                  </a:lnTo>
                  <a:lnTo>
                    <a:pt x="154" y="1658"/>
                  </a:lnTo>
                  <a:lnTo>
                    <a:pt x="62" y="1536"/>
                  </a:lnTo>
                  <a:close/>
                  <a:moveTo>
                    <a:pt x="8076" y="4729"/>
                  </a:moveTo>
                  <a:lnTo>
                    <a:pt x="8229" y="5036"/>
                  </a:lnTo>
                  <a:lnTo>
                    <a:pt x="8506" y="5220"/>
                  </a:lnTo>
                  <a:lnTo>
                    <a:pt x="8536" y="5282"/>
                  </a:lnTo>
                  <a:lnTo>
                    <a:pt x="8721" y="5466"/>
                  </a:lnTo>
                  <a:lnTo>
                    <a:pt x="8782" y="5589"/>
                  </a:lnTo>
                  <a:lnTo>
                    <a:pt x="8905" y="5589"/>
                  </a:lnTo>
                  <a:lnTo>
                    <a:pt x="9151" y="5527"/>
                  </a:lnTo>
                  <a:lnTo>
                    <a:pt x="9181" y="5435"/>
                  </a:lnTo>
                  <a:lnTo>
                    <a:pt x="9366" y="5435"/>
                  </a:lnTo>
                  <a:lnTo>
                    <a:pt x="9488" y="5374"/>
                  </a:lnTo>
                  <a:lnTo>
                    <a:pt x="9949" y="5404"/>
                  </a:lnTo>
                  <a:lnTo>
                    <a:pt x="10410" y="5220"/>
                  </a:lnTo>
                  <a:lnTo>
                    <a:pt x="10532" y="5097"/>
                  </a:lnTo>
                  <a:lnTo>
                    <a:pt x="10901" y="5097"/>
                  </a:lnTo>
                  <a:lnTo>
                    <a:pt x="11116" y="5220"/>
                  </a:lnTo>
                  <a:lnTo>
                    <a:pt x="11177" y="5312"/>
                  </a:lnTo>
                  <a:lnTo>
                    <a:pt x="11392" y="5312"/>
                  </a:lnTo>
                  <a:lnTo>
                    <a:pt x="11730" y="5128"/>
                  </a:lnTo>
                  <a:lnTo>
                    <a:pt x="12098" y="5067"/>
                  </a:lnTo>
                  <a:lnTo>
                    <a:pt x="12068" y="4944"/>
                  </a:lnTo>
                  <a:lnTo>
                    <a:pt x="12405" y="4453"/>
                  </a:lnTo>
                  <a:lnTo>
                    <a:pt x="12528" y="4115"/>
                  </a:lnTo>
                  <a:lnTo>
                    <a:pt x="12774" y="3716"/>
                  </a:lnTo>
                  <a:lnTo>
                    <a:pt x="12958" y="3071"/>
                  </a:lnTo>
                  <a:lnTo>
                    <a:pt x="12958" y="2948"/>
                  </a:lnTo>
                  <a:lnTo>
                    <a:pt x="13050" y="2825"/>
                  </a:lnTo>
                  <a:lnTo>
                    <a:pt x="13050" y="2702"/>
                  </a:lnTo>
                  <a:lnTo>
                    <a:pt x="13235" y="2487"/>
                  </a:lnTo>
                  <a:lnTo>
                    <a:pt x="13357" y="2549"/>
                  </a:lnTo>
                  <a:lnTo>
                    <a:pt x="13634" y="2518"/>
                  </a:lnTo>
                  <a:lnTo>
                    <a:pt x="14002" y="2518"/>
                  </a:lnTo>
                  <a:lnTo>
                    <a:pt x="14094" y="2610"/>
                  </a:lnTo>
                  <a:lnTo>
                    <a:pt x="14340" y="2610"/>
                  </a:lnTo>
                  <a:lnTo>
                    <a:pt x="14493" y="2641"/>
                  </a:lnTo>
                  <a:lnTo>
                    <a:pt x="14493" y="2580"/>
                  </a:lnTo>
                  <a:lnTo>
                    <a:pt x="14708" y="2702"/>
                  </a:lnTo>
                  <a:lnTo>
                    <a:pt x="14831" y="2733"/>
                  </a:lnTo>
                  <a:lnTo>
                    <a:pt x="15015" y="2641"/>
                  </a:lnTo>
                  <a:lnTo>
                    <a:pt x="15230" y="2610"/>
                  </a:lnTo>
                  <a:lnTo>
                    <a:pt x="15230" y="2518"/>
                  </a:lnTo>
                  <a:lnTo>
                    <a:pt x="15015" y="2334"/>
                  </a:lnTo>
                  <a:lnTo>
                    <a:pt x="15015" y="2119"/>
                  </a:lnTo>
                  <a:lnTo>
                    <a:pt x="15108" y="2058"/>
                  </a:lnTo>
                  <a:lnTo>
                    <a:pt x="15445" y="2088"/>
                  </a:lnTo>
                  <a:lnTo>
                    <a:pt x="15722" y="2027"/>
                  </a:lnTo>
                  <a:lnTo>
                    <a:pt x="15906" y="1904"/>
                  </a:lnTo>
                  <a:lnTo>
                    <a:pt x="15845" y="1781"/>
                  </a:lnTo>
                  <a:lnTo>
                    <a:pt x="15722" y="1781"/>
                  </a:lnTo>
                  <a:lnTo>
                    <a:pt x="15537" y="1751"/>
                  </a:lnTo>
                  <a:lnTo>
                    <a:pt x="15384" y="1597"/>
                  </a:lnTo>
                  <a:lnTo>
                    <a:pt x="15261" y="1597"/>
                  </a:lnTo>
                  <a:lnTo>
                    <a:pt x="15046" y="1413"/>
                  </a:lnTo>
                  <a:lnTo>
                    <a:pt x="14923" y="1413"/>
                  </a:lnTo>
                  <a:lnTo>
                    <a:pt x="14801" y="1536"/>
                  </a:lnTo>
                  <a:lnTo>
                    <a:pt x="14739" y="1474"/>
                  </a:lnTo>
                  <a:lnTo>
                    <a:pt x="14893" y="1321"/>
                  </a:lnTo>
                  <a:lnTo>
                    <a:pt x="14801" y="1198"/>
                  </a:lnTo>
                  <a:lnTo>
                    <a:pt x="14739" y="1229"/>
                  </a:lnTo>
                  <a:lnTo>
                    <a:pt x="14616" y="1382"/>
                  </a:lnTo>
                  <a:lnTo>
                    <a:pt x="14555" y="1290"/>
                  </a:lnTo>
                  <a:lnTo>
                    <a:pt x="14493" y="1259"/>
                  </a:lnTo>
                  <a:lnTo>
                    <a:pt x="14493" y="1014"/>
                  </a:lnTo>
                  <a:lnTo>
                    <a:pt x="14647" y="952"/>
                  </a:lnTo>
                  <a:lnTo>
                    <a:pt x="14647" y="860"/>
                  </a:lnTo>
                  <a:lnTo>
                    <a:pt x="14432" y="737"/>
                  </a:lnTo>
                  <a:lnTo>
                    <a:pt x="14371" y="768"/>
                  </a:lnTo>
                  <a:lnTo>
                    <a:pt x="14217" y="645"/>
                  </a:lnTo>
                  <a:lnTo>
                    <a:pt x="14217" y="399"/>
                  </a:lnTo>
                  <a:lnTo>
                    <a:pt x="14064" y="307"/>
                  </a:lnTo>
                  <a:lnTo>
                    <a:pt x="13971" y="338"/>
                  </a:lnTo>
                  <a:lnTo>
                    <a:pt x="14033" y="492"/>
                  </a:lnTo>
                  <a:lnTo>
                    <a:pt x="13849" y="676"/>
                  </a:lnTo>
                  <a:lnTo>
                    <a:pt x="13757" y="676"/>
                  </a:lnTo>
                  <a:lnTo>
                    <a:pt x="13818" y="522"/>
                  </a:lnTo>
                  <a:lnTo>
                    <a:pt x="13787" y="369"/>
                  </a:lnTo>
                  <a:lnTo>
                    <a:pt x="13695" y="369"/>
                  </a:lnTo>
                  <a:lnTo>
                    <a:pt x="13572" y="768"/>
                  </a:lnTo>
                  <a:lnTo>
                    <a:pt x="13449" y="799"/>
                  </a:lnTo>
                  <a:lnTo>
                    <a:pt x="13296" y="1167"/>
                  </a:lnTo>
                  <a:lnTo>
                    <a:pt x="13265" y="1382"/>
                  </a:lnTo>
                  <a:lnTo>
                    <a:pt x="12958" y="1720"/>
                  </a:lnTo>
                  <a:lnTo>
                    <a:pt x="12805" y="1720"/>
                  </a:lnTo>
                  <a:lnTo>
                    <a:pt x="12559" y="1812"/>
                  </a:lnTo>
                  <a:lnTo>
                    <a:pt x="12498" y="1904"/>
                  </a:lnTo>
                  <a:lnTo>
                    <a:pt x="12590" y="1904"/>
                  </a:lnTo>
                  <a:lnTo>
                    <a:pt x="12528" y="1996"/>
                  </a:lnTo>
                  <a:lnTo>
                    <a:pt x="12590" y="2027"/>
                  </a:lnTo>
                  <a:lnTo>
                    <a:pt x="12774" y="1965"/>
                  </a:lnTo>
                  <a:lnTo>
                    <a:pt x="12713" y="2088"/>
                  </a:lnTo>
                  <a:lnTo>
                    <a:pt x="12590" y="2150"/>
                  </a:lnTo>
                  <a:lnTo>
                    <a:pt x="12559" y="2180"/>
                  </a:lnTo>
                  <a:lnTo>
                    <a:pt x="12559" y="2242"/>
                  </a:lnTo>
                  <a:lnTo>
                    <a:pt x="12651" y="2549"/>
                  </a:lnTo>
                  <a:lnTo>
                    <a:pt x="12590" y="2672"/>
                  </a:lnTo>
                  <a:lnTo>
                    <a:pt x="12467" y="2610"/>
                  </a:lnTo>
                  <a:lnTo>
                    <a:pt x="12467" y="2395"/>
                  </a:lnTo>
                  <a:lnTo>
                    <a:pt x="12436" y="2272"/>
                  </a:lnTo>
                  <a:lnTo>
                    <a:pt x="12405" y="2272"/>
                  </a:lnTo>
                  <a:lnTo>
                    <a:pt x="12405" y="2242"/>
                  </a:lnTo>
                  <a:lnTo>
                    <a:pt x="12344" y="2242"/>
                  </a:lnTo>
                  <a:lnTo>
                    <a:pt x="12252" y="2365"/>
                  </a:lnTo>
                  <a:lnTo>
                    <a:pt x="12313" y="2733"/>
                  </a:lnTo>
                  <a:lnTo>
                    <a:pt x="12221" y="2794"/>
                  </a:lnTo>
                  <a:lnTo>
                    <a:pt x="12068" y="2672"/>
                  </a:lnTo>
                  <a:lnTo>
                    <a:pt x="11914" y="2426"/>
                  </a:lnTo>
                  <a:lnTo>
                    <a:pt x="11822" y="2426"/>
                  </a:lnTo>
                  <a:lnTo>
                    <a:pt x="11699" y="2365"/>
                  </a:lnTo>
                  <a:lnTo>
                    <a:pt x="11576" y="2518"/>
                  </a:lnTo>
                  <a:lnTo>
                    <a:pt x="11576" y="2702"/>
                  </a:lnTo>
                  <a:lnTo>
                    <a:pt x="11361" y="2887"/>
                  </a:lnTo>
                  <a:lnTo>
                    <a:pt x="11300" y="3040"/>
                  </a:lnTo>
                  <a:lnTo>
                    <a:pt x="11054" y="3286"/>
                  </a:lnTo>
                  <a:lnTo>
                    <a:pt x="11024" y="3409"/>
                  </a:lnTo>
                  <a:lnTo>
                    <a:pt x="10809" y="3685"/>
                  </a:lnTo>
                  <a:lnTo>
                    <a:pt x="10594" y="3869"/>
                  </a:lnTo>
                  <a:lnTo>
                    <a:pt x="9918" y="4023"/>
                  </a:lnTo>
                  <a:lnTo>
                    <a:pt x="9857" y="4053"/>
                  </a:lnTo>
                  <a:lnTo>
                    <a:pt x="9888" y="4268"/>
                  </a:lnTo>
                  <a:lnTo>
                    <a:pt x="9980" y="4360"/>
                  </a:lnTo>
                  <a:lnTo>
                    <a:pt x="9857" y="4330"/>
                  </a:lnTo>
                  <a:lnTo>
                    <a:pt x="9734" y="4391"/>
                  </a:lnTo>
                  <a:lnTo>
                    <a:pt x="9550" y="4422"/>
                  </a:lnTo>
                  <a:lnTo>
                    <a:pt x="9458" y="4514"/>
                  </a:lnTo>
                  <a:lnTo>
                    <a:pt x="9396" y="4698"/>
                  </a:lnTo>
                  <a:lnTo>
                    <a:pt x="9396" y="4913"/>
                  </a:lnTo>
                  <a:lnTo>
                    <a:pt x="9273" y="5128"/>
                  </a:lnTo>
                  <a:lnTo>
                    <a:pt x="9273" y="5190"/>
                  </a:lnTo>
                  <a:lnTo>
                    <a:pt x="8936" y="5159"/>
                  </a:lnTo>
                  <a:lnTo>
                    <a:pt x="8598" y="5036"/>
                  </a:lnTo>
                  <a:lnTo>
                    <a:pt x="8352" y="5036"/>
                  </a:lnTo>
                  <a:lnTo>
                    <a:pt x="8260" y="4882"/>
                  </a:lnTo>
                  <a:lnTo>
                    <a:pt x="8137" y="4729"/>
                  </a:lnTo>
                  <a:lnTo>
                    <a:pt x="8076" y="4760"/>
                  </a:lnTo>
                  <a:close/>
                  <a:moveTo>
                    <a:pt x="13971" y="0"/>
                  </a:moveTo>
                  <a:lnTo>
                    <a:pt x="13757" y="123"/>
                  </a:lnTo>
                  <a:lnTo>
                    <a:pt x="13849" y="123"/>
                  </a:lnTo>
                  <a:lnTo>
                    <a:pt x="13971" y="62"/>
                  </a:lnTo>
                  <a:lnTo>
                    <a:pt x="13971" y="0"/>
                  </a:lnTo>
                  <a:close/>
                  <a:moveTo>
                    <a:pt x="14186" y="0"/>
                  </a:moveTo>
                  <a:lnTo>
                    <a:pt x="14033" y="154"/>
                  </a:lnTo>
                  <a:lnTo>
                    <a:pt x="14064" y="215"/>
                  </a:lnTo>
                  <a:lnTo>
                    <a:pt x="14248" y="154"/>
                  </a:lnTo>
                  <a:lnTo>
                    <a:pt x="14248" y="31"/>
                  </a:lnTo>
                  <a:lnTo>
                    <a:pt x="14186" y="0"/>
                  </a:lnTo>
                  <a:close/>
                  <a:moveTo>
                    <a:pt x="9611" y="4360"/>
                  </a:moveTo>
                  <a:lnTo>
                    <a:pt x="9458" y="4391"/>
                  </a:lnTo>
                  <a:lnTo>
                    <a:pt x="9550" y="4268"/>
                  </a:lnTo>
                  <a:close/>
                  <a:moveTo>
                    <a:pt x="9703" y="4299"/>
                  </a:moveTo>
                  <a:lnTo>
                    <a:pt x="9611" y="4330"/>
                  </a:lnTo>
                  <a:lnTo>
                    <a:pt x="9581" y="4268"/>
                  </a:lnTo>
                  <a:lnTo>
                    <a:pt x="9611" y="4238"/>
                  </a:lnTo>
                  <a:close/>
                  <a:moveTo>
                    <a:pt x="9795" y="4053"/>
                  </a:moveTo>
                  <a:lnTo>
                    <a:pt x="9857" y="4238"/>
                  </a:lnTo>
                  <a:lnTo>
                    <a:pt x="9765" y="4268"/>
                  </a:lnTo>
                  <a:lnTo>
                    <a:pt x="9642" y="4176"/>
                  </a:lnTo>
                  <a:lnTo>
                    <a:pt x="9642" y="4084"/>
                  </a:lnTo>
                  <a:lnTo>
                    <a:pt x="9703" y="4084"/>
                  </a:lnTo>
                  <a:lnTo>
                    <a:pt x="9703" y="4084"/>
                  </a:lnTo>
                  <a:lnTo>
                    <a:pt x="9795" y="4053"/>
                  </a:lnTo>
                  <a:close/>
                  <a:moveTo>
                    <a:pt x="62" y="799"/>
                  </a:moveTo>
                  <a:lnTo>
                    <a:pt x="92" y="614"/>
                  </a:lnTo>
                  <a:lnTo>
                    <a:pt x="215" y="461"/>
                  </a:lnTo>
                  <a:lnTo>
                    <a:pt x="369" y="614"/>
                  </a:lnTo>
                  <a:lnTo>
                    <a:pt x="584" y="676"/>
                  </a:lnTo>
                  <a:lnTo>
                    <a:pt x="645" y="768"/>
                  </a:lnTo>
                  <a:lnTo>
                    <a:pt x="799" y="768"/>
                  </a:lnTo>
                  <a:lnTo>
                    <a:pt x="921" y="891"/>
                  </a:lnTo>
                  <a:lnTo>
                    <a:pt x="891" y="1106"/>
                  </a:lnTo>
                  <a:lnTo>
                    <a:pt x="799" y="1229"/>
                  </a:lnTo>
                  <a:lnTo>
                    <a:pt x="799" y="1351"/>
                  </a:lnTo>
                  <a:lnTo>
                    <a:pt x="1014" y="1413"/>
                  </a:lnTo>
                  <a:lnTo>
                    <a:pt x="1198" y="1259"/>
                  </a:lnTo>
                  <a:lnTo>
                    <a:pt x="1351" y="1229"/>
                  </a:lnTo>
                  <a:lnTo>
                    <a:pt x="1474" y="1321"/>
                  </a:lnTo>
                  <a:lnTo>
                    <a:pt x="1566" y="1229"/>
                  </a:lnTo>
                  <a:lnTo>
                    <a:pt x="1566" y="1106"/>
                  </a:lnTo>
                  <a:lnTo>
                    <a:pt x="1628" y="1044"/>
                  </a:lnTo>
                  <a:lnTo>
                    <a:pt x="1720" y="1044"/>
                  </a:lnTo>
                  <a:lnTo>
                    <a:pt x="1812" y="983"/>
                  </a:lnTo>
                  <a:lnTo>
                    <a:pt x="1873" y="952"/>
                  </a:lnTo>
                  <a:lnTo>
                    <a:pt x="1996" y="1167"/>
                  </a:lnTo>
                  <a:lnTo>
                    <a:pt x="2610" y="1781"/>
                  </a:lnTo>
                  <a:lnTo>
                    <a:pt x="2794" y="2088"/>
                  </a:lnTo>
                  <a:lnTo>
                    <a:pt x="2856" y="2426"/>
                  </a:lnTo>
                  <a:lnTo>
                    <a:pt x="2794" y="2518"/>
                  </a:lnTo>
                  <a:lnTo>
                    <a:pt x="2825" y="2917"/>
                  </a:lnTo>
                  <a:lnTo>
                    <a:pt x="2764" y="2979"/>
                  </a:lnTo>
                  <a:lnTo>
                    <a:pt x="2764" y="3132"/>
                  </a:lnTo>
                  <a:lnTo>
                    <a:pt x="2825" y="3224"/>
                  </a:lnTo>
                  <a:lnTo>
                    <a:pt x="2825" y="3654"/>
                  </a:lnTo>
                  <a:lnTo>
                    <a:pt x="2948" y="3869"/>
                  </a:lnTo>
                  <a:lnTo>
                    <a:pt x="3132" y="4023"/>
                  </a:lnTo>
                  <a:lnTo>
                    <a:pt x="3255" y="4023"/>
                  </a:lnTo>
                  <a:lnTo>
                    <a:pt x="3316" y="4115"/>
                  </a:lnTo>
                  <a:lnTo>
                    <a:pt x="3286" y="4176"/>
                  </a:lnTo>
                  <a:lnTo>
                    <a:pt x="3316" y="4422"/>
                  </a:lnTo>
                  <a:lnTo>
                    <a:pt x="3378" y="4453"/>
                  </a:lnTo>
                  <a:lnTo>
                    <a:pt x="3409" y="4514"/>
                  </a:lnTo>
                  <a:lnTo>
                    <a:pt x="3409" y="4575"/>
                  </a:lnTo>
                  <a:lnTo>
                    <a:pt x="3439" y="4606"/>
                  </a:lnTo>
                  <a:lnTo>
                    <a:pt x="3624" y="4944"/>
                  </a:lnTo>
                  <a:lnTo>
                    <a:pt x="3624" y="5128"/>
                  </a:lnTo>
                  <a:lnTo>
                    <a:pt x="3501" y="5128"/>
                  </a:lnTo>
                  <a:lnTo>
                    <a:pt x="3470" y="5067"/>
                  </a:lnTo>
                  <a:lnTo>
                    <a:pt x="3470" y="4975"/>
                  </a:lnTo>
                  <a:lnTo>
                    <a:pt x="3378" y="4913"/>
                  </a:lnTo>
                  <a:lnTo>
                    <a:pt x="3439" y="4975"/>
                  </a:lnTo>
                  <a:lnTo>
                    <a:pt x="3439" y="5067"/>
                  </a:lnTo>
                  <a:lnTo>
                    <a:pt x="3378" y="5067"/>
                  </a:lnTo>
                  <a:lnTo>
                    <a:pt x="3439" y="5067"/>
                  </a:lnTo>
                  <a:lnTo>
                    <a:pt x="3439" y="5128"/>
                  </a:lnTo>
                  <a:lnTo>
                    <a:pt x="3286" y="5220"/>
                  </a:lnTo>
                  <a:lnTo>
                    <a:pt x="3224" y="5128"/>
                  </a:lnTo>
                  <a:lnTo>
                    <a:pt x="3163" y="5190"/>
                  </a:lnTo>
                  <a:lnTo>
                    <a:pt x="3009" y="5128"/>
                  </a:lnTo>
                  <a:lnTo>
                    <a:pt x="2887" y="5005"/>
                  </a:lnTo>
                  <a:lnTo>
                    <a:pt x="2610" y="4944"/>
                  </a:lnTo>
                  <a:lnTo>
                    <a:pt x="2365" y="4821"/>
                  </a:lnTo>
                  <a:lnTo>
                    <a:pt x="2242" y="4668"/>
                  </a:lnTo>
                  <a:lnTo>
                    <a:pt x="2150" y="4606"/>
                  </a:lnTo>
                  <a:lnTo>
                    <a:pt x="2058" y="4637"/>
                  </a:lnTo>
                  <a:lnTo>
                    <a:pt x="1935" y="4637"/>
                  </a:lnTo>
                  <a:lnTo>
                    <a:pt x="1720" y="4422"/>
                  </a:lnTo>
                  <a:lnTo>
                    <a:pt x="1720" y="4268"/>
                  </a:lnTo>
                  <a:lnTo>
                    <a:pt x="1474" y="4084"/>
                  </a:lnTo>
                  <a:lnTo>
                    <a:pt x="1167" y="3961"/>
                  </a:lnTo>
                  <a:lnTo>
                    <a:pt x="1075" y="3869"/>
                  </a:lnTo>
                  <a:lnTo>
                    <a:pt x="1075" y="3746"/>
                  </a:lnTo>
                  <a:lnTo>
                    <a:pt x="1198" y="3624"/>
                  </a:lnTo>
                  <a:lnTo>
                    <a:pt x="1106" y="3470"/>
                  </a:lnTo>
                  <a:lnTo>
                    <a:pt x="952" y="3378"/>
                  </a:lnTo>
                  <a:lnTo>
                    <a:pt x="799" y="3163"/>
                  </a:lnTo>
                  <a:lnTo>
                    <a:pt x="584" y="3040"/>
                  </a:lnTo>
                  <a:lnTo>
                    <a:pt x="492" y="2887"/>
                  </a:lnTo>
                  <a:lnTo>
                    <a:pt x="522" y="2825"/>
                  </a:lnTo>
                  <a:lnTo>
                    <a:pt x="399" y="2702"/>
                  </a:lnTo>
                  <a:lnTo>
                    <a:pt x="399" y="2518"/>
                  </a:lnTo>
                  <a:lnTo>
                    <a:pt x="461" y="2457"/>
                  </a:lnTo>
                  <a:lnTo>
                    <a:pt x="492" y="2211"/>
                  </a:lnTo>
                  <a:lnTo>
                    <a:pt x="369" y="1996"/>
                  </a:lnTo>
                  <a:lnTo>
                    <a:pt x="277" y="1781"/>
                  </a:lnTo>
                  <a:lnTo>
                    <a:pt x="215" y="1075"/>
                  </a:lnTo>
                  <a:close/>
                </a:path>
              </a:pathLst>
            </a:custGeom>
            <a:solidFill>
              <a:srgbClr val="D8D8D8"/>
            </a:solidFill>
            <a:ln cap="flat" cmpd="sng" w="9525">
              <a:solidFill>
                <a:srgbClr val="CCCCCC"/>
              </a:solidFill>
              <a:prstDash val="solid"/>
              <a:round/>
              <a:headEnd len="sm" w="sm" type="none"/>
              <a:tailEnd len="sm" w="sm" type="none"/>
            </a:ln>
          </p:spPr>
        </p:sp>
        <p:sp>
          <p:nvSpPr>
            <p:cNvPr id="460" name="Google Shape;460;p40"/>
            <p:cNvSpPr/>
            <p:nvPr/>
          </p:nvSpPr>
          <p:spPr>
            <a:xfrm>
              <a:off x="7351560" y="3112920"/>
              <a:ext cx="18000" cy="14760"/>
            </a:xfrm>
            <a:custGeom>
              <a:rect b="b" l="l" r="r" t="t"/>
              <a:pathLst>
                <a:path extrusionOk="0" h="799" w="953">
                  <a:moveTo>
                    <a:pt x="0" y="369"/>
                  </a:moveTo>
                  <a:lnTo>
                    <a:pt x="123" y="430"/>
                  </a:lnTo>
                  <a:lnTo>
                    <a:pt x="215" y="430"/>
                  </a:lnTo>
                  <a:lnTo>
                    <a:pt x="369" y="676"/>
                  </a:lnTo>
                  <a:lnTo>
                    <a:pt x="522" y="799"/>
                  </a:lnTo>
                  <a:lnTo>
                    <a:pt x="614" y="768"/>
                  </a:lnTo>
                  <a:lnTo>
                    <a:pt x="553" y="369"/>
                  </a:lnTo>
                  <a:lnTo>
                    <a:pt x="645" y="246"/>
                  </a:lnTo>
                  <a:lnTo>
                    <a:pt x="706" y="246"/>
                  </a:lnTo>
                  <a:lnTo>
                    <a:pt x="706" y="185"/>
                  </a:lnTo>
                  <a:lnTo>
                    <a:pt x="706" y="0"/>
                  </a:lnTo>
                  <a:lnTo>
                    <a:pt x="553" y="62"/>
                  </a:lnTo>
                  <a:lnTo>
                    <a:pt x="369" y="215"/>
                  </a:lnTo>
                  <a:lnTo>
                    <a:pt x="62" y="307"/>
                  </a:lnTo>
                  <a:lnTo>
                    <a:pt x="31" y="369"/>
                  </a:lnTo>
                  <a:close/>
                  <a:moveTo>
                    <a:pt x="737" y="277"/>
                  </a:moveTo>
                  <a:lnTo>
                    <a:pt x="768" y="430"/>
                  </a:lnTo>
                  <a:lnTo>
                    <a:pt x="768" y="645"/>
                  </a:lnTo>
                  <a:lnTo>
                    <a:pt x="891" y="707"/>
                  </a:lnTo>
                  <a:lnTo>
                    <a:pt x="952" y="553"/>
                  </a:lnTo>
                  <a:lnTo>
                    <a:pt x="860" y="277"/>
                  </a:lnTo>
                  <a:lnTo>
                    <a:pt x="860" y="215"/>
                  </a:lnTo>
                  <a:lnTo>
                    <a:pt x="829" y="277"/>
                  </a:lnTo>
                  <a:close/>
                </a:path>
              </a:pathLst>
            </a:custGeom>
            <a:solidFill>
              <a:srgbClr val="D8D8D8"/>
            </a:solidFill>
            <a:ln cap="flat" cmpd="sng" w="9525">
              <a:solidFill>
                <a:srgbClr val="CCCCCC"/>
              </a:solidFill>
              <a:prstDash val="solid"/>
              <a:round/>
              <a:headEnd len="sm" w="sm" type="none"/>
              <a:tailEnd len="sm" w="sm" type="none"/>
            </a:ln>
          </p:spPr>
        </p:sp>
        <p:sp>
          <p:nvSpPr>
            <p:cNvPr id="461" name="Google Shape;461;p40"/>
            <p:cNvSpPr/>
            <p:nvPr/>
          </p:nvSpPr>
          <p:spPr>
            <a:xfrm>
              <a:off x="7142040" y="2801880"/>
              <a:ext cx="131045" cy="252358"/>
            </a:xfrm>
            <a:custGeom>
              <a:rect b="b" l="l" r="r" t="t"/>
              <a:pathLst>
                <a:path extrusionOk="0" h="13235" w="6879">
                  <a:moveTo>
                    <a:pt x="0" y="922"/>
                  </a:moveTo>
                  <a:lnTo>
                    <a:pt x="62" y="891"/>
                  </a:lnTo>
                  <a:lnTo>
                    <a:pt x="123" y="891"/>
                  </a:lnTo>
                  <a:lnTo>
                    <a:pt x="185" y="799"/>
                  </a:lnTo>
                  <a:lnTo>
                    <a:pt x="277" y="707"/>
                  </a:lnTo>
                  <a:lnTo>
                    <a:pt x="430" y="645"/>
                  </a:lnTo>
                  <a:lnTo>
                    <a:pt x="553" y="645"/>
                  </a:lnTo>
                  <a:lnTo>
                    <a:pt x="553" y="768"/>
                  </a:lnTo>
                  <a:lnTo>
                    <a:pt x="615" y="830"/>
                  </a:lnTo>
                  <a:lnTo>
                    <a:pt x="737" y="830"/>
                  </a:lnTo>
                  <a:lnTo>
                    <a:pt x="768" y="676"/>
                  </a:lnTo>
                  <a:lnTo>
                    <a:pt x="891" y="584"/>
                  </a:lnTo>
                  <a:lnTo>
                    <a:pt x="1075" y="738"/>
                  </a:lnTo>
                  <a:lnTo>
                    <a:pt x="1137" y="615"/>
                  </a:lnTo>
                  <a:lnTo>
                    <a:pt x="1229" y="615"/>
                  </a:lnTo>
                  <a:lnTo>
                    <a:pt x="1290" y="738"/>
                  </a:lnTo>
                  <a:lnTo>
                    <a:pt x="1474" y="645"/>
                  </a:lnTo>
                  <a:lnTo>
                    <a:pt x="1505" y="523"/>
                  </a:lnTo>
                  <a:lnTo>
                    <a:pt x="1689" y="461"/>
                  </a:lnTo>
                  <a:lnTo>
                    <a:pt x="1874" y="553"/>
                  </a:lnTo>
                  <a:lnTo>
                    <a:pt x="2150" y="461"/>
                  </a:lnTo>
                  <a:lnTo>
                    <a:pt x="2150" y="216"/>
                  </a:lnTo>
                  <a:lnTo>
                    <a:pt x="2303" y="123"/>
                  </a:lnTo>
                  <a:lnTo>
                    <a:pt x="2518" y="123"/>
                  </a:lnTo>
                  <a:lnTo>
                    <a:pt x="2610" y="1"/>
                  </a:lnTo>
                  <a:lnTo>
                    <a:pt x="2795" y="154"/>
                  </a:lnTo>
                  <a:lnTo>
                    <a:pt x="2795" y="246"/>
                  </a:lnTo>
                  <a:lnTo>
                    <a:pt x="2979" y="277"/>
                  </a:lnTo>
                  <a:lnTo>
                    <a:pt x="3071" y="400"/>
                  </a:lnTo>
                  <a:lnTo>
                    <a:pt x="3440" y="400"/>
                  </a:lnTo>
                  <a:lnTo>
                    <a:pt x="3501" y="461"/>
                  </a:lnTo>
                  <a:lnTo>
                    <a:pt x="3716" y="369"/>
                  </a:lnTo>
                  <a:lnTo>
                    <a:pt x="3869" y="492"/>
                  </a:lnTo>
                  <a:lnTo>
                    <a:pt x="3839" y="645"/>
                  </a:lnTo>
                  <a:lnTo>
                    <a:pt x="3716" y="645"/>
                  </a:lnTo>
                  <a:lnTo>
                    <a:pt x="3624" y="953"/>
                  </a:lnTo>
                  <a:lnTo>
                    <a:pt x="3747" y="1014"/>
                  </a:lnTo>
                  <a:lnTo>
                    <a:pt x="3777" y="1167"/>
                  </a:lnTo>
                  <a:lnTo>
                    <a:pt x="4115" y="1290"/>
                  </a:lnTo>
                  <a:lnTo>
                    <a:pt x="4146" y="1413"/>
                  </a:lnTo>
                  <a:lnTo>
                    <a:pt x="4330" y="1475"/>
                  </a:lnTo>
                  <a:lnTo>
                    <a:pt x="4484" y="1567"/>
                  </a:lnTo>
                  <a:lnTo>
                    <a:pt x="4668" y="1505"/>
                  </a:lnTo>
                  <a:lnTo>
                    <a:pt x="4729" y="1567"/>
                  </a:lnTo>
                  <a:lnTo>
                    <a:pt x="4821" y="1536"/>
                  </a:lnTo>
                  <a:lnTo>
                    <a:pt x="4975" y="1628"/>
                  </a:lnTo>
                  <a:lnTo>
                    <a:pt x="4975" y="1628"/>
                  </a:lnTo>
                  <a:lnTo>
                    <a:pt x="5006" y="1689"/>
                  </a:lnTo>
                  <a:lnTo>
                    <a:pt x="4944" y="1782"/>
                  </a:lnTo>
                  <a:lnTo>
                    <a:pt x="4852" y="1812"/>
                  </a:lnTo>
                  <a:lnTo>
                    <a:pt x="4791" y="1812"/>
                  </a:lnTo>
                  <a:lnTo>
                    <a:pt x="4637" y="1904"/>
                  </a:lnTo>
                  <a:lnTo>
                    <a:pt x="4514" y="1904"/>
                  </a:lnTo>
                  <a:lnTo>
                    <a:pt x="4361" y="1935"/>
                  </a:lnTo>
                  <a:lnTo>
                    <a:pt x="4330" y="1997"/>
                  </a:lnTo>
                  <a:lnTo>
                    <a:pt x="4361" y="2119"/>
                  </a:lnTo>
                  <a:lnTo>
                    <a:pt x="4269" y="2181"/>
                  </a:lnTo>
                  <a:lnTo>
                    <a:pt x="4238" y="2242"/>
                  </a:lnTo>
                  <a:lnTo>
                    <a:pt x="4146" y="2181"/>
                  </a:lnTo>
                  <a:lnTo>
                    <a:pt x="4023" y="2211"/>
                  </a:lnTo>
                  <a:lnTo>
                    <a:pt x="3962" y="2304"/>
                  </a:lnTo>
                  <a:lnTo>
                    <a:pt x="3900" y="2304"/>
                  </a:lnTo>
                  <a:lnTo>
                    <a:pt x="3839" y="2242"/>
                  </a:lnTo>
                  <a:lnTo>
                    <a:pt x="3777" y="2211"/>
                  </a:lnTo>
                  <a:lnTo>
                    <a:pt x="3777" y="2334"/>
                  </a:lnTo>
                  <a:lnTo>
                    <a:pt x="3716" y="2426"/>
                  </a:lnTo>
                  <a:lnTo>
                    <a:pt x="3777" y="2457"/>
                  </a:lnTo>
                  <a:lnTo>
                    <a:pt x="3747" y="2580"/>
                  </a:lnTo>
                  <a:lnTo>
                    <a:pt x="3747" y="2733"/>
                  </a:lnTo>
                  <a:lnTo>
                    <a:pt x="3716" y="2764"/>
                  </a:lnTo>
                  <a:lnTo>
                    <a:pt x="3777" y="2856"/>
                  </a:lnTo>
                  <a:lnTo>
                    <a:pt x="3716" y="2918"/>
                  </a:lnTo>
                  <a:lnTo>
                    <a:pt x="3654" y="2948"/>
                  </a:lnTo>
                  <a:lnTo>
                    <a:pt x="3532" y="3133"/>
                  </a:lnTo>
                  <a:lnTo>
                    <a:pt x="3440" y="3133"/>
                  </a:lnTo>
                  <a:lnTo>
                    <a:pt x="3409" y="3071"/>
                  </a:lnTo>
                  <a:lnTo>
                    <a:pt x="3409" y="3163"/>
                  </a:lnTo>
                  <a:lnTo>
                    <a:pt x="3317" y="3194"/>
                  </a:lnTo>
                  <a:lnTo>
                    <a:pt x="3286" y="3348"/>
                  </a:lnTo>
                  <a:lnTo>
                    <a:pt x="3225" y="3409"/>
                  </a:lnTo>
                  <a:lnTo>
                    <a:pt x="3225" y="3563"/>
                  </a:lnTo>
                  <a:lnTo>
                    <a:pt x="3286" y="3563"/>
                  </a:lnTo>
                  <a:lnTo>
                    <a:pt x="3347" y="3624"/>
                  </a:lnTo>
                  <a:lnTo>
                    <a:pt x="3255" y="3900"/>
                  </a:lnTo>
                  <a:lnTo>
                    <a:pt x="3163" y="4054"/>
                  </a:lnTo>
                  <a:lnTo>
                    <a:pt x="3347" y="4207"/>
                  </a:lnTo>
                  <a:lnTo>
                    <a:pt x="3347" y="4299"/>
                  </a:lnTo>
                  <a:lnTo>
                    <a:pt x="3194" y="4330"/>
                  </a:lnTo>
                  <a:lnTo>
                    <a:pt x="3347" y="4361"/>
                  </a:lnTo>
                  <a:lnTo>
                    <a:pt x="3593" y="4514"/>
                  </a:lnTo>
                  <a:lnTo>
                    <a:pt x="3808" y="4729"/>
                  </a:lnTo>
                  <a:lnTo>
                    <a:pt x="3900" y="4729"/>
                  </a:lnTo>
                  <a:lnTo>
                    <a:pt x="3992" y="4914"/>
                  </a:lnTo>
                  <a:lnTo>
                    <a:pt x="3992" y="5006"/>
                  </a:lnTo>
                  <a:lnTo>
                    <a:pt x="3962" y="5067"/>
                  </a:lnTo>
                  <a:lnTo>
                    <a:pt x="4023" y="5251"/>
                  </a:lnTo>
                  <a:lnTo>
                    <a:pt x="4054" y="5343"/>
                  </a:lnTo>
                  <a:lnTo>
                    <a:pt x="4391" y="5620"/>
                  </a:lnTo>
                  <a:lnTo>
                    <a:pt x="4576" y="5712"/>
                  </a:lnTo>
                  <a:lnTo>
                    <a:pt x="4576" y="5773"/>
                  </a:lnTo>
                  <a:lnTo>
                    <a:pt x="5036" y="6019"/>
                  </a:lnTo>
                  <a:lnTo>
                    <a:pt x="5405" y="6295"/>
                  </a:lnTo>
                  <a:lnTo>
                    <a:pt x="5497" y="6480"/>
                  </a:lnTo>
                  <a:lnTo>
                    <a:pt x="5896" y="6725"/>
                  </a:lnTo>
                  <a:lnTo>
                    <a:pt x="6019" y="6940"/>
                  </a:lnTo>
                  <a:lnTo>
                    <a:pt x="6019" y="7094"/>
                  </a:lnTo>
                  <a:lnTo>
                    <a:pt x="6080" y="7094"/>
                  </a:lnTo>
                  <a:lnTo>
                    <a:pt x="6080" y="7186"/>
                  </a:lnTo>
                  <a:lnTo>
                    <a:pt x="6264" y="7401"/>
                  </a:lnTo>
                  <a:lnTo>
                    <a:pt x="6264" y="7493"/>
                  </a:lnTo>
                  <a:lnTo>
                    <a:pt x="6326" y="7554"/>
                  </a:lnTo>
                  <a:lnTo>
                    <a:pt x="6264" y="7616"/>
                  </a:lnTo>
                  <a:lnTo>
                    <a:pt x="6418" y="7800"/>
                  </a:lnTo>
                  <a:lnTo>
                    <a:pt x="6449" y="8107"/>
                  </a:lnTo>
                  <a:lnTo>
                    <a:pt x="6510" y="8138"/>
                  </a:lnTo>
                  <a:lnTo>
                    <a:pt x="6572" y="8414"/>
                  </a:lnTo>
                  <a:lnTo>
                    <a:pt x="6633" y="8445"/>
                  </a:lnTo>
                  <a:lnTo>
                    <a:pt x="6633" y="8598"/>
                  </a:lnTo>
                  <a:lnTo>
                    <a:pt x="6602" y="8690"/>
                  </a:lnTo>
                  <a:lnTo>
                    <a:pt x="6664" y="8844"/>
                  </a:lnTo>
                  <a:lnTo>
                    <a:pt x="6633" y="8905"/>
                  </a:lnTo>
                  <a:lnTo>
                    <a:pt x="6694" y="9120"/>
                  </a:lnTo>
                  <a:lnTo>
                    <a:pt x="6694" y="9182"/>
                  </a:lnTo>
                  <a:lnTo>
                    <a:pt x="6756" y="9212"/>
                  </a:lnTo>
                  <a:lnTo>
                    <a:pt x="6786" y="9335"/>
                  </a:lnTo>
                  <a:lnTo>
                    <a:pt x="6879" y="9519"/>
                  </a:lnTo>
                  <a:lnTo>
                    <a:pt x="6879" y="9642"/>
                  </a:lnTo>
                  <a:lnTo>
                    <a:pt x="6848" y="9642"/>
                  </a:lnTo>
                  <a:lnTo>
                    <a:pt x="6848" y="9581"/>
                  </a:lnTo>
                  <a:lnTo>
                    <a:pt x="6786" y="9519"/>
                  </a:lnTo>
                  <a:lnTo>
                    <a:pt x="6725" y="9581"/>
                  </a:lnTo>
                  <a:lnTo>
                    <a:pt x="6725" y="9704"/>
                  </a:lnTo>
                  <a:lnTo>
                    <a:pt x="6817" y="9765"/>
                  </a:lnTo>
                  <a:lnTo>
                    <a:pt x="6817" y="9857"/>
                  </a:lnTo>
                  <a:lnTo>
                    <a:pt x="6725" y="9919"/>
                  </a:lnTo>
                  <a:lnTo>
                    <a:pt x="6725" y="10011"/>
                  </a:lnTo>
                  <a:lnTo>
                    <a:pt x="6602" y="10103"/>
                  </a:lnTo>
                  <a:lnTo>
                    <a:pt x="6694" y="10287"/>
                  </a:lnTo>
                  <a:lnTo>
                    <a:pt x="6664" y="10441"/>
                  </a:lnTo>
                  <a:lnTo>
                    <a:pt x="6694" y="10502"/>
                  </a:lnTo>
                  <a:lnTo>
                    <a:pt x="6602" y="10594"/>
                  </a:lnTo>
                  <a:lnTo>
                    <a:pt x="6510" y="10625"/>
                  </a:lnTo>
                  <a:lnTo>
                    <a:pt x="6479" y="10840"/>
                  </a:lnTo>
                  <a:lnTo>
                    <a:pt x="6387" y="10871"/>
                  </a:lnTo>
                  <a:lnTo>
                    <a:pt x="6203" y="11055"/>
                  </a:lnTo>
                  <a:lnTo>
                    <a:pt x="6080" y="11116"/>
                  </a:lnTo>
                  <a:lnTo>
                    <a:pt x="5927" y="11239"/>
                  </a:lnTo>
                  <a:lnTo>
                    <a:pt x="5927" y="11393"/>
                  </a:lnTo>
                  <a:lnTo>
                    <a:pt x="5773" y="11393"/>
                  </a:lnTo>
                  <a:lnTo>
                    <a:pt x="5681" y="11485"/>
                  </a:lnTo>
                  <a:lnTo>
                    <a:pt x="5313" y="11700"/>
                  </a:lnTo>
                  <a:lnTo>
                    <a:pt x="5098" y="11730"/>
                  </a:lnTo>
                  <a:lnTo>
                    <a:pt x="5006" y="11669"/>
                  </a:lnTo>
                  <a:lnTo>
                    <a:pt x="4852" y="11730"/>
                  </a:lnTo>
                  <a:lnTo>
                    <a:pt x="4821" y="11700"/>
                  </a:lnTo>
                  <a:lnTo>
                    <a:pt x="4821" y="11577"/>
                  </a:lnTo>
                  <a:lnTo>
                    <a:pt x="4821" y="11485"/>
                  </a:lnTo>
                  <a:lnTo>
                    <a:pt x="4791" y="11577"/>
                  </a:lnTo>
                  <a:lnTo>
                    <a:pt x="4760" y="11607"/>
                  </a:lnTo>
                  <a:lnTo>
                    <a:pt x="4637" y="11577"/>
                  </a:lnTo>
                  <a:lnTo>
                    <a:pt x="4729" y="11669"/>
                  </a:lnTo>
                  <a:lnTo>
                    <a:pt x="4729" y="11730"/>
                  </a:lnTo>
                  <a:lnTo>
                    <a:pt x="4698" y="11761"/>
                  </a:lnTo>
                  <a:lnTo>
                    <a:pt x="4545" y="11730"/>
                  </a:lnTo>
                  <a:lnTo>
                    <a:pt x="4760" y="11822"/>
                  </a:lnTo>
                  <a:lnTo>
                    <a:pt x="4729" y="11915"/>
                  </a:lnTo>
                  <a:lnTo>
                    <a:pt x="4791" y="12037"/>
                  </a:lnTo>
                  <a:lnTo>
                    <a:pt x="4668" y="12099"/>
                  </a:lnTo>
                  <a:lnTo>
                    <a:pt x="4484" y="11976"/>
                  </a:lnTo>
                  <a:lnTo>
                    <a:pt x="4637" y="12129"/>
                  </a:lnTo>
                  <a:lnTo>
                    <a:pt x="4637" y="12222"/>
                  </a:lnTo>
                  <a:lnTo>
                    <a:pt x="4576" y="12314"/>
                  </a:lnTo>
                  <a:lnTo>
                    <a:pt x="4484" y="12283"/>
                  </a:lnTo>
                  <a:lnTo>
                    <a:pt x="4422" y="12191"/>
                  </a:lnTo>
                  <a:lnTo>
                    <a:pt x="4330" y="12191"/>
                  </a:lnTo>
                  <a:lnTo>
                    <a:pt x="4391" y="12314"/>
                  </a:lnTo>
                  <a:lnTo>
                    <a:pt x="4391" y="12344"/>
                  </a:lnTo>
                  <a:lnTo>
                    <a:pt x="4422" y="12375"/>
                  </a:lnTo>
                  <a:lnTo>
                    <a:pt x="4361" y="12437"/>
                  </a:lnTo>
                  <a:lnTo>
                    <a:pt x="4299" y="12498"/>
                  </a:lnTo>
                  <a:lnTo>
                    <a:pt x="4238" y="12498"/>
                  </a:lnTo>
                  <a:lnTo>
                    <a:pt x="4054" y="12621"/>
                  </a:lnTo>
                  <a:lnTo>
                    <a:pt x="3992" y="12682"/>
                  </a:lnTo>
                  <a:lnTo>
                    <a:pt x="3900" y="12682"/>
                  </a:lnTo>
                  <a:lnTo>
                    <a:pt x="3839" y="12774"/>
                  </a:lnTo>
                  <a:lnTo>
                    <a:pt x="3839" y="12959"/>
                  </a:lnTo>
                  <a:lnTo>
                    <a:pt x="3716" y="13051"/>
                  </a:lnTo>
                  <a:lnTo>
                    <a:pt x="3685" y="13051"/>
                  </a:lnTo>
                  <a:lnTo>
                    <a:pt x="3685" y="13081"/>
                  </a:lnTo>
                  <a:lnTo>
                    <a:pt x="3317" y="13235"/>
                  </a:lnTo>
                  <a:lnTo>
                    <a:pt x="3102" y="13204"/>
                  </a:lnTo>
                  <a:lnTo>
                    <a:pt x="3225" y="13143"/>
                  </a:lnTo>
                  <a:lnTo>
                    <a:pt x="3378" y="13081"/>
                  </a:lnTo>
                  <a:lnTo>
                    <a:pt x="3470" y="12989"/>
                  </a:lnTo>
                  <a:lnTo>
                    <a:pt x="3378" y="13020"/>
                  </a:lnTo>
                  <a:lnTo>
                    <a:pt x="3255" y="12959"/>
                  </a:lnTo>
                  <a:lnTo>
                    <a:pt x="3286" y="12713"/>
                  </a:lnTo>
                  <a:lnTo>
                    <a:pt x="3317" y="12682"/>
                  </a:lnTo>
                  <a:lnTo>
                    <a:pt x="3255" y="12682"/>
                  </a:lnTo>
                  <a:lnTo>
                    <a:pt x="3286" y="12559"/>
                  </a:lnTo>
                  <a:lnTo>
                    <a:pt x="3286" y="12314"/>
                  </a:lnTo>
                  <a:lnTo>
                    <a:pt x="3409" y="12099"/>
                  </a:lnTo>
                  <a:lnTo>
                    <a:pt x="3624" y="11915"/>
                  </a:lnTo>
                  <a:lnTo>
                    <a:pt x="3716" y="11853"/>
                  </a:lnTo>
                  <a:lnTo>
                    <a:pt x="3593" y="11884"/>
                  </a:lnTo>
                  <a:lnTo>
                    <a:pt x="3409" y="11853"/>
                  </a:lnTo>
                  <a:lnTo>
                    <a:pt x="3286" y="11915"/>
                  </a:lnTo>
                  <a:lnTo>
                    <a:pt x="3225" y="11853"/>
                  </a:lnTo>
                  <a:lnTo>
                    <a:pt x="3132" y="11884"/>
                  </a:lnTo>
                  <a:lnTo>
                    <a:pt x="2979" y="11853"/>
                  </a:lnTo>
                  <a:lnTo>
                    <a:pt x="3010" y="11792"/>
                  </a:lnTo>
                  <a:lnTo>
                    <a:pt x="3010" y="11669"/>
                  </a:lnTo>
                  <a:lnTo>
                    <a:pt x="2948" y="11638"/>
                  </a:lnTo>
                  <a:lnTo>
                    <a:pt x="3102" y="11454"/>
                  </a:lnTo>
                  <a:lnTo>
                    <a:pt x="3286" y="11423"/>
                  </a:lnTo>
                  <a:lnTo>
                    <a:pt x="3378" y="11178"/>
                  </a:lnTo>
                  <a:lnTo>
                    <a:pt x="3562" y="11178"/>
                  </a:lnTo>
                  <a:lnTo>
                    <a:pt x="3654" y="11239"/>
                  </a:lnTo>
                  <a:lnTo>
                    <a:pt x="4023" y="11147"/>
                  </a:lnTo>
                  <a:lnTo>
                    <a:pt x="4176" y="11239"/>
                  </a:lnTo>
                  <a:lnTo>
                    <a:pt x="4238" y="11362"/>
                  </a:lnTo>
                  <a:lnTo>
                    <a:pt x="4484" y="11331"/>
                  </a:lnTo>
                  <a:lnTo>
                    <a:pt x="4422" y="11178"/>
                  </a:lnTo>
                  <a:lnTo>
                    <a:pt x="4453" y="11055"/>
                  </a:lnTo>
                  <a:lnTo>
                    <a:pt x="4299" y="10901"/>
                  </a:lnTo>
                  <a:lnTo>
                    <a:pt x="4115" y="10840"/>
                  </a:lnTo>
                  <a:lnTo>
                    <a:pt x="4084" y="10563"/>
                  </a:lnTo>
                  <a:lnTo>
                    <a:pt x="4238" y="10441"/>
                  </a:lnTo>
                  <a:lnTo>
                    <a:pt x="4545" y="10441"/>
                  </a:lnTo>
                  <a:lnTo>
                    <a:pt x="4637" y="10256"/>
                  </a:lnTo>
                  <a:lnTo>
                    <a:pt x="4852" y="10103"/>
                  </a:lnTo>
                  <a:lnTo>
                    <a:pt x="5098" y="10041"/>
                  </a:lnTo>
                  <a:lnTo>
                    <a:pt x="5128" y="9949"/>
                  </a:lnTo>
                  <a:lnTo>
                    <a:pt x="5251" y="9888"/>
                  </a:lnTo>
                  <a:lnTo>
                    <a:pt x="5374" y="9642"/>
                  </a:lnTo>
                  <a:lnTo>
                    <a:pt x="5343" y="9458"/>
                  </a:lnTo>
                  <a:lnTo>
                    <a:pt x="5405" y="9243"/>
                  </a:lnTo>
                  <a:lnTo>
                    <a:pt x="5343" y="9059"/>
                  </a:lnTo>
                  <a:lnTo>
                    <a:pt x="5374" y="8813"/>
                  </a:lnTo>
                  <a:lnTo>
                    <a:pt x="5220" y="8475"/>
                  </a:lnTo>
                  <a:lnTo>
                    <a:pt x="5098" y="8414"/>
                  </a:lnTo>
                  <a:lnTo>
                    <a:pt x="4975" y="8138"/>
                  </a:lnTo>
                  <a:lnTo>
                    <a:pt x="5006" y="8138"/>
                  </a:lnTo>
                  <a:lnTo>
                    <a:pt x="5159" y="8046"/>
                  </a:lnTo>
                  <a:lnTo>
                    <a:pt x="5159" y="7800"/>
                  </a:lnTo>
                  <a:lnTo>
                    <a:pt x="5098" y="7708"/>
                  </a:lnTo>
                  <a:lnTo>
                    <a:pt x="5036" y="7493"/>
                  </a:lnTo>
                  <a:lnTo>
                    <a:pt x="5282" y="7309"/>
                  </a:lnTo>
                  <a:lnTo>
                    <a:pt x="5282" y="7094"/>
                  </a:lnTo>
                  <a:lnTo>
                    <a:pt x="5159" y="7094"/>
                  </a:lnTo>
                  <a:lnTo>
                    <a:pt x="5098" y="7002"/>
                  </a:lnTo>
                  <a:lnTo>
                    <a:pt x="5128" y="6756"/>
                  </a:lnTo>
                  <a:lnTo>
                    <a:pt x="5220" y="6664"/>
                  </a:lnTo>
                  <a:lnTo>
                    <a:pt x="5190" y="6510"/>
                  </a:lnTo>
                  <a:lnTo>
                    <a:pt x="5006" y="6602"/>
                  </a:lnTo>
                  <a:lnTo>
                    <a:pt x="4944" y="6572"/>
                  </a:lnTo>
                  <a:lnTo>
                    <a:pt x="4821" y="6418"/>
                  </a:lnTo>
                  <a:lnTo>
                    <a:pt x="4637" y="6418"/>
                  </a:lnTo>
                  <a:lnTo>
                    <a:pt x="4576" y="6357"/>
                  </a:lnTo>
                  <a:lnTo>
                    <a:pt x="4606" y="6203"/>
                  </a:lnTo>
                  <a:lnTo>
                    <a:pt x="4484" y="6142"/>
                  </a:lnTo>
                  <a:lnTo>
                    <a:pt x="4422" y="6173"/>
                  </a:lnTo>
                  <a:lnTo>
                    <a:pt x="4299" y="6080"/>
                  </a:lnTo>
                  <a:lnTo>
                    <a:pt x="4299" y="5927"/>
                  </a:lnTo>
                  <a:lnTo>
                    <a:pt x="4207" y="5773"/>
                  </a:lnTo>
                  <a:lnTo>
                    <a:pt x="3992" y="5773"/>
                  </a:lnTo>
                  <a:lnTo>
                    <a:pt x="3900" y="5712"/>
                  </a:lnTo>
                  <a:lnTo>
                    <a:pt x="3808" y="5528"/>
                  </a:lnTo>
                  <a:lnTo>
                    <a:pt x="3562" y="5251"/>
                  </a:lnTo>
                  <a:lnTo>
                    <a:pt x="3562" y="5129"/>
                  </a:lnTo>
                  <a:lnTo>
                    <a:pt x="3286" y="4914"/>
                  </a:lnTo>
                  <a:lnTo>
                    <a:pt x="3040" y="4791"/>
                  </a:lnTo>
                  <a:lnTo>
                    <a:pt x="2825" y="4514"/>
                  </a:lnTo>
                  <a:lnTo>
                    <a:pt x="2672" y="4514"/>
                  </a:lnTo>
                  <a:lnTo>
                    <a:pt x="2426" y="4361"/>
                  </a:lnTo>
                  <a:lnTo>
                    <a:pt x="2150" y="4361"/>
                  </a:lnTo>
                  <a:lnTo>
                    <a:pt x="2058" y="4146"/>
                  </a:lnTo>
                  <a:lnTo>
                    <a:pt x="1904" y="4146"/>
                  </a:lnTo>
                  <a:lnTo>
                    <a:pt x="1874" y="4054"/>
                  </a:lnTo>
                  <a:lnTo>
                    <a:pt x="1996" y="3931"/>
                  </a:lnTo>
                  <a:lnTo>
                    <a:pt x="1812" y="3716"/>
                  </a:lnTo>
                  <a:lnTo>
                    <a:pt x="1812" y="3593"/>
                  </a:lnTo>
                  <a:lnTo>
                    <a:pt x="1935" y="3593"/>
                  </a:lnTo>
                  <a:lnTo>
                    <a:pt x="2150" y="3501"/>
                  </a:lnTo>
                  <a:lnTo>
                    <a:pt x="2334" y="3470"/>
                  </a:lnTo>
                  <a:lnTo>
                    <a:pt x="2396" y="3378"/>
                  </a:lnTo>
                  <a:lnTo>
                    <a:pt x="2518" y="3071"/>
                  </a:lnTo>
                  <a:lnTo>
                    <a:pt x="2610" y="3010"/>
                  </a:lnTo>
                  <a:lnTo>
                    <a:pt x="2610" y="2918"/>
                  </a:lnTo>
                  <a:lnTo>
                    <a:pt x="2396" y="2856"/>
                  </a:lnTo>
                  <a:lnTo>
                    <a:pt x="2396" y="2703"/>
                  </a:lnTo>
                  <a:lnTo>
                    <a:pt x="2365" y="2549"/>
                  </a:lnTo>
                  <a:lnTo>
                    <a:pt x="2150" y="2488"/>
                  </a:lnTo>
                  <a:lnTo>
                    <a:pt x="2027" y="2334"/>
                  </a:lnTo>
                  <a:lnTo>
                    <a:pt x="1781" y="2334"/>
                  </a:lnTo>
                  <a:lnTo>
                    <a:pt x="1597" y="2457"/>
                  </a:lnTo>
                  <a:lnTo>
                    <a:pt x="1413" y="2396"/>
                  </a:lnTo>
                  <a:lnTo>
                    <a:pt x="1075" y="2396"/>
                  </a:lnTo>
                  <a:lnTo>
                    <a:pt x="891" y="2119"/>
                  </a:lnTo>
                  <a:lnTo>
                    <a:pt x="615" y="1843"/>
                  </a:lnTo>
                  <a:lnTo>
                    <a:pt x="676" y="1720"/>
                  </a:lnTo>
                  <a:lnTo>
                    <a:pt x="645" y="1536"/>
                  </a:lnTo>
                  <a:lnTo>
                    <a:pt x="492" y="1413"/>
                  </a:lnTo>
                  <a:lnTo>
                    <a:pt x="338" y="1198"/>
                  </a:lnTo>
                  <a:lnTo>
                    <a:pt x="62" y="1075"/>
                  </a:lnTo>
                  <a:lnTo>
                    <a:pt x="0" y="983"/>
                  </a:lnTo>
                  <a:close/>
                  <a:moveTo>
                    <a:pt x="2303" y="11730"/>
                  </a:moveTo>
                  <a:lnTo>
                    <a:pt x="2396" y="11822"/>
                  </a:lnTo>
                  <a:lnTo>
                    <a:pt x="2365" y="11915"/>
                  </a:lnTo>
                  <a:lnTo>
                    <a:pt x="2426" y="12068"/>
                  </a:lnTo>
                  <a:lnTo>
                    <a:pt x="2518" y="12007"/>
                  </a:lnTo>
                  <a:lnTo>
                    <a:pt x="2580" y="11761"/>
                  </a:lnTo>
                  <a:lnTo>
                    <a:pt x="2518" y="11730"/>
                  </a:lnTo>
                  <a:lnTo>
                    <a:pt x="2457" y="11638"/>
                  </a:lnTo>
                  <a:close/>
                </a:path>
              </a:pathLst>
            </a:custGeom>
            <a:solidFill>
              <a:srgbClr val="D8D8D8"/>
            </a:solidFill>
            <a:ln cap="flat" cmpd="sng" w="9525">
              <a:solidFill>
                <a:srgbClr val="CCCCCC"/>
              </a:solidFill>
              <a:prstDash val="solid"/>
              <a:round/>
              <a:headEnd len="sm" w="sm" type="none"/>
              <a:tailEnd len="sm" w="sm" type="none"/>
            </a:ln>
          </p:spPr>
        </p:sp>
        <p:sp>
          <p:nvSpPr>
            <p:cNvPr id="462" name="Google Shape;462;p40"/>
            <p:cNvSpPr/>
            <p:nvPr/>
          </p:nvSpPr>
          <p:spPr>
            <a:xfrm>
              <a:off x="7159320" y="2953080"/>
              <a:ext cx="82441" cy="71277"/>
            </a:xfrm>
            <a:custGeom>
              <a:rect b="b" l="l" r="r" t="t"/>
              <a:pathLst>
                <a:path extrusionOk="0" h="3747" w="4331">
                  <a:moveTo>
                    <a:pt x="1904" y="3747"/>
                  </a:moveTo>
                  <a:lnTo>
                    <a:pt x="2058" y="3532"/>
                  </a:lnTo>
                  <a:lnTo>
                    <a:pt x="2242" y="3532"/>
                  </a:lnTo>
                  <a:lnTo>
                    <a:pt x="2334" y="3286"/>
                  </a:lnTo>
                  <a:lnTo>
                    <a:pt x="2488" y="3286"/>
                  </a:lnTo>
                  <a:lnTo>
                    <a:pt x="2580" y="3348"/>
                  </a:lnTo>
                  <a:lnTo>
                    <a:pt x="2979" y="3225"/>
                  </a:lnTo>
                  <a:lnTo>
                    <a:pt x="3133" y="3348"/>
                  </a:lnTo>
                  <a:lnTo>
                    <a:pt x="3163" y="3440"/>
                  </a:lnTo>
                  <a:lnTo>
                    <a:pt x="3440" y="3440"/>
                  </a:lnTo>
                  <a:lnTo>
                    <a:pt x="3348" y="3256"/>
                  </a:lnTo>
                  <a:lnTo>
                    <a:pt x="3378" y="3133"/>
                  </a:lnTo>
                  <a:lnTo>
                    <a:pt x="3225" y="2979"/>
                  </a:lnTo>
                  <a:lnTo>
                    <a:pt x="3041" y="2949"/>
                  </a:lnTo>
                  <a:lnTo>
                    <a:pt x="3010" y="2641"/>
                  </a:lnTo>
                  <a:lnTo>
                    <a:pt x="3194" y="2519"/>
                  </a:lnTo>
                  <a:lnTo>
                    <a:pt x="3470" y="2549"/>
                  </a:lnTo>
                  <a:lnTo>
                    <a:pt x="3563" y="2365"/>
                  </a:lnTo>
                  <a:lnTo>
                    <a:pt x="3808" y="2212"/>
                  </a:lnTo>
                  <a:lnTo>
                    <a:pt x="4023" y="2150"/>
                  </a:lnTo>
                  <a:lnTo>
                    <a:pt x="4054" y="2058"/>
                  </a:lnTo>
                  <a:lnTo>
                    <a:pt x="4207" y="1997"/>
                  </a:lnTo>
                  <a:lnTo>
                    <a:pt x="4330" y="1751"/>
                  </a:lnTo>
                  <a:lnTo>
                    <a:pt x="4299" y="1567"/>
                  </a:lnTo>
                  <a:lnTo>
                    <a:pt x="4330" y="1352"/>
                  </a:lnTo>
                  <a:lnTo>
                    <a:pt x="4269" y="1168"/>
                  </a:lnTo>
                  <a:lnTo>
                    <a:pt x="4330" y="922"/>
                  </a:lnTo>
                  <a:lnTo>
                    <a:pt x="4177" y="584"/>
                  </a:lnTo>
                  <a:lnTo>
                    <a:pt x="4023" y="523"/>
                  </a:lnTo>
                  <a:lnTo>
                    <a:pt x="3931" y="246"/>
                  </a:lnTo>
                  <a:lnTo>
                    <a:pt x="3808" y="246"/>
                  </a:lnTo>
                  <a:lnTo>
                    <a:pt x="3655" y="154"/>
                  </a:lnTo>
                  <a:lnTo>
                    <a:pt x="3532" y="124"/>
                  </a:lnTo>
                  <a:lnTo>
                    <a:pt x="3440" y="1"/>
                  </a:lnTo>
                  <a:lnTo>
                    <a:pt x="3163" y="31"/>
                  </a:lnTo>
                  <a:lnTo>
                    <a:pt x="3010" y="185"/>
                  </a:lnTo>
                  <a:lnTo>
                    <a:pt x="3194" y="369"/>
                  </a:lnTo>
                  <a:lnTo>
                    <a:pt x="3163" y="523"/>
                  </a:lnTo>
                  <a:lnTo>
                    <a:pt x="3225" y="676"/>
                  </a:lnTo>
                  <a:lnTo>
                    <a:pt x="3194" y="799"/>
                  </a:lnTo>
                  <a:lnTo>
                    <a:pt x="2948" y="676"/>
                  </a:lnTo>
                  <a:lnTo>
                    <a:pt x="2795" y="431"/>
                  </a:lnTo>
                  <a:lnTo>
                    <a:pt x="2549" y="431"/>
                  </a:lnTo>
                  <a:lnTo>
                    <a:pt x="2488" y="339"/>
                  </a:lnTo>
                  <a:lnTo>
                    <a:pt x="2304" y="185"/>
                  </a:lnTo>
                  <a:lnTo>
                    <a:pt x="2181" y="246"/>
                  </a:lnTo>
                  <a:lnTo>
                    <a:pt x="2058" y="124"/>
                  </a:lnTo>
                  <a:lnTo>
                    <a:pt x="1812" y="154"/>
                  </a:lnTo>
                  <a:lnTo>
                    <a:pt x="1628" y="93"/>
                  </a:lnTo>
                  <a:lnTo>
                    <a:pt x="1475" y="93"/>
                  </a:lnTo>
                  <a:lnTo>
                    <a:pt x="1229" y="185"/>
                  </a:lnTo>
                  <a:lnTo>
                    <a:pt x="1167" y="124"/>
                  </a:lnTo>
                  <a:lnTo>
                    <a:pt x="922" y="124"/>
                  </a:lnTo>
                  <a:lnTo>
                    <a:pt x="523" y="246"/>
                  </a:lnTo>
                  <a:lnTo>
                    <a:pt x="369" y="246"/>
                  </a:lnTo>
                  <a:lnTo>
                    <a:pt x="185" y="492"/>
                  </a:lnTo>
                  <a:lnTo>
                    <a:pt x="154" y="738"/>
                  </a:lnTo>
                  <a:lnTo>
                    <a:pt x="1" y="922"/>
                  </a:lnTo>
                  <a:lnTo>
                    <a:pt x="1" y="1229"/>
                  </a:lnTo>
                  <a:lnTo>
                    <a:pt x="62" y="1567"/>
                  </a:lnTo>
                  <a:lnTo>
                    <a:pt x="216" y="1628"/>
                  </a:lnTo>
                  <a:lnTo>
                    <a:pt x="277" y="1782"/>
                  </a:lnTo>
                  <a:lnTo>
                    <a:pt x="277" y="2089"/>
                  </a:lnTo>
                  <a:lnTo>
                    <a:pt x="246" y="2242"/>
                  </a:lnTo>
                  <a:lnTo>
                    <a:pt x="246" y="2242"/>
                  </a:lnTo>
                  <a:lnTo>
                    <a:pt x="369" y="2365"/>
                  </a:lnTo>
                  <a:lnTo>
                    <a:pt x="369" y="2519"/>
                  </a:lnTo>
                  <a:lnTo>
                    <a:pt x="461" y="2611"/>
                  </a:lnTo>
                  <a:lnTo>
                    <a:pt x="492" y="2764"/>
                  </a:lnTo>
                  <a:lnTo>
                    <a:pt x="584" y="2949"/>
                  </a:lnTo>
                  <a:lnTo>
                    <a:pt x="645" y="2918"/>
                  </a:lnTo>
                  <a:lnTo>
                    <a:pt x="707" y="3041"/>
                  </a:lnTo>
                  <a:lnTo>
                    <a:pt x="707" y="3163"/>
                  </a:lnTo>
                  <a:lnTo>
                    <a:pt x="768" y="3256"/>
                  </a:lnTo>
                  <a:lnTo>
                    <a:pt x="799" y="3378"/>
                  </a:lnTo>
                  <a:lnTo>
                    <a:pt x="922" y="3409"/>
                  </a:lnTo>
                  <a:lnTo>
                    <a:pt x="1014" y="3378"/>
                  </a:lnTo>
                  <a:lnTo>
                    <a:pt x="1014" y="3256"/>
                  </a:lnTo>
                  <a:lnTo>
                    <a:pt x="1106" y="3163"/>
                  </a:lnTo>
                  <a:lnTo>
                    <a:pt x="1198" y="3102"/>
                  </a:lnTo>
                  <a:lnTo>
                    <a:pt x="1198" y="3194"/>
                  </a:lnTo>
                  <a:lnTo>
                    <a:pt x="1229" y="3348"/>
                  </a:lnTo>
                  <a:lnTo>
                    <a:pt x="1229" y="3440"/>
                  </a:lnTo>
                  <a:lnTo>
                    <a:pt x="1137" y="3563"/>
                  </a:lnTo>
                  <a:lnTo>
                    <a:pt x="1167" y="3624"/>
                  </a:lnTo>
                  <a:lnTo>
                    <a:pt x="1198" y="3685"/>
                  </a:lnTo>
                  <a:lnTo>
                    <a:pt x="1290" y="3716"/>
                  </a:lnTo>
                  <a:lnTo>
                    <a:pt x="1413" y="3593"/>
                  </a:lnTo>
                  <a:lnTo>
                    <a:pt x="1444" y="3532"/>
                  </a:lnTo>
                  <a:lnTo>
                    <a:pt x="1536" y="3593"/>
                  </a:lnTo>
                  <a:lnTo>
                    <a:pt x="1689" y="3655"/>
                  </a:lnTo>
                  <a:lnTo>
                    <a:pt x="1751" y="3624"/>
                  </a:lnTo>
                  <a:close/>
                </a:path>
              </a:pathLst>
            </a:custGeom>
            <a:solidFill>
              <a:srgbClr val="D8D8D8"/>
            </a:solidFill>
            <a:ln cap="flat" cmpd="sng" w="9525">
              <a:solidFill>
                <a:srgbClr val="CCCCCC"/>
              </a:solidFill>
              <a:prstDash val="solid"/>
              <a:round/>
              <a:headEnd len="sm" w="sm" type="none"/>
              <a:tailEnd len="sm" w="sm" type="none"/>
            </a:ln>
          </p:spPr>
        </p:sp>
        <p:sp>
          <p:nvSpPr>
            <p:cNvPr id="463" name="Google Shape;463;p40"/>
            <p:cNvSpPr/>
            <p:nvPr/>
          </p:nvSpPr>
          <p:spPr>
            <a:xfrm>
              <a:off x="7111440" y="2819520"/>
              <a:ext cx="128518" cy="148687"/>
            </a:xfrm>
            <a:custGeom>
              <a:rect b="b" l="l" r="r" t="t"/>
              <a:pathLst>
                <a:path extrusionOk="0" h="7801" w="6757">
                  <a:moveTo>
                    <a:pt x="768" y="861"/>
                  </a:moveTo>
                  <a:lnTo>
                    <a:pt x="891" y="953"/>
                  </a:lnTo>
                  <a:lnTo>
                    <a:pt x="953" y="1076"/>
                  </a:lnTo>
                  <a:lnTo>
                    <a:pt x="1168" y="1014"/>
                  </a:lnTo>
                  <a:lnTo>
                    <a:pt x="1321" y="1045"/>
                  </a:lnTo>
                  <a:lnTo>
                    <a:pt x="1260" y="861"/>
                  </a:lnTo>
                  <a:lnTo>
                    <a:pt x="1260" y="646"/>
                  </a:lnTo>
                  <a:lnTo>
                    <a:pt x="1198" y="492"/>
                  </a:lnTo>
                  <a:lnTo>
                    <a:pt x="1168" y="185"/>
                  </a:lnTo>
                  <a:lnTo>
                    <a:pt x="1290" y="124"/>
                  </a:lnTo>
                  <a:lnTo>
                    <a:pt x="1290" y="1"/>
                  </a:lnTo>
                  <a:lnTo>
                    <a:pt x="1597" y="1"/>
                  </a:lnTo>
                  <a:lnTo>
                    <a:pt x="1659" y="124"/>
                  </a:lnTo>
                  <a:lnTo>
                    <a:pt x="1935" y="216"/>
                  </a:lnTo>
                  <a:lnTo>
                    <a:pt x="2089" y="431"/>
                  </a:lnTo>
                  <a:lnTo>
                    <a:pt x="2242" y="554"/>
                  </a:lnTo>
                  <a:lnTo>
                    <a:pt x="2273" y="738"/>
                  </a:lnTo>
                  <a:lnTo>
                    <a:pt x="2212" y="891"/>
                  </a:lnTo>
                  <a:lnTo>
                    <a:pt x="2488" y="1137"/>
                  </a:lnTo>
                  <a:lnTo>
                    <a:pt x="2641" y="1413"/>
                  </a:lnTo>
                  <a:lnTo>
                    <a:pt x="3010" y="1444"/>
                  </a:lnTo>
                  <a:lnTo>
                    <a:pt x="3194" y="1505"/>
                  </a:lnTo>
                  <a:lnTo>
                    <a:pt x="3378" y="1383"/>
                  </a:lnTo>
                  <a:lnTo>
                    <a:pt x="3624" y="1383"/>
                  </a:lnTo>
                  <a:lnTo>
                    <a:pt x="3747" y="1536"/>
                  </a:lnTo>
                  <a:lnTo>
                    <a:pt x="3962" y="1567"/>
                  </a:lnTo>
                  <a:lnTo>
                    <a:pt x="3993" y="1720"/>
                  </a:lnTo>
                  <a:lnTo>
                    <a:pt x="3993" y="1874"/>
                  </a:lnTo>
                  <a:lnTo>
                    <a:pt x="4207" y="1935"/>
                  </a:lnTo>
                  <a:lnTo>
                    <a:pt x="4207" y="2058"/>
                  </a:lnTo>
                  <a:lnTo>
                    <a:pt x="4085" y="2089"/>
                  </a:lnTo>
                  <a:lnTo>
                    <a:pt x="3993" y="2427"/>
                  </a:lnTo>
                  <a:lnTo>
                    <a:pt x="3900" y="2519"/>
                  </a:lnTo>
                  <a:lnTo>
                    <a:pt x="3747" y="2519"/>
                  </a:lnTo>
                  <a:lnTo>
                    <a:pt x="3501" y="2611"/>
                  </a:lnTo>
                  <a:lnTo>
                    <a:pt x="3378" y="2611"/>
                  </a:lnTo>
                  <a:lnTo>
                    <a:pt x="3409" y="2764"/>
                  </a:lnTo>
                  <a:lnTo>
                    <a:pt x="3593" y="2949"/>
                  </a:lnTo>
                  <a:lnTo>
                    <a:pt x="3471" y="3071"/>
                  </a:lnTo>
                  <a:lnTo>
                    <a:pt x="3501" y="3194"/>
                  </a:lnTo>
                  <a:lnTo>
                    <a:pt x="3624" y="3194"/>
                  </a:lnTo>
                  <a:lnTo>
                    <a:pt x="3747" y="3409"/>
                  </a:lnTo>
                  <a:lnTo>
                    <a:pt x="4023" y="3440"/>
                  </a:lnTo>
                  <a:lnTo>
                    <a:pt x="4238" y="3563"/>
                  </a:lnTo>
                  <a:lnTo>
                    <a:pt x="4422" y="3563"/>
                  </a:lnTo>
                  <a:lnTo>
                    <a:pt x="4637" y="3870"/>
                  </a:lnTo>
                  <a:lnTo>
                    <a:pt x="4852" y="3962"/>
                  </a:lnTo>
                  <a:lnTo>
                    <a:pt x="5037" y="4208"/>
                  </a:lnTo>
                  <a:lnTo>
                    <a:pt x="5006" y="4330"/>
                  </a:lnTo>
                  <a:lnTo>
                    <a:pt x="5282" y="4607"/>
                  </a:lnTo>
                  <a:lnTo>
                    <a:pt x="5344" y="4822"/>
                  </a:lnTo>
                  <a:lnTo>
                    <a:pt x="5466" y="4852"/>
                  </a:lnTo>
                  <a:lnTo>
                    <a:pt x="5651" y="4852"/>
                  </a:lnTo>
                  <a:lnTo>
                    <a:pt x="5743" y="5006"/>
                  </a:lnTo>
                  <a:lnTo>
                    <a:pt x="5773" y="5159"/>
                  </a:lnTo>
                  <a:lnTo>
                    <a:pt x="5866" y="5282"/>
                  </a:lnTo>
                  <a:lnTo>
                    <a:pt x="5958" y="5252"/>
                  </a:lnTo>
                  <a:lnTo>
                    <a:pt x="6081" y="5313"/>
                  </a:lnTo>
                  <a:lnTo>
                    <a:pt x="6050" y="5436"/>
                  </a:lnTo>
                  <a:lnTo>
                    <a:pt x="6111" y="5528"/>
                  </a:lnTo>
                  <a:lnTo>
                    <a:pt x="6295" y="5528"/>
                  </a:lnTo>
                  <a:lnTo>
                    <a:pt x="6388" y="5681"/>
                  </a:lnTo>
                  <a:lnTo>
                    <a:pt x="6480" y="5681"/>
                  </a:lnTo>
                  <a:lnTo>
                    <a:pt x="6633" y="5620"/>
                  </a:lnTo>
                  <a:lnTo>
                    <a:pt x="6695" y="5743"/>
                  </a:lnTo>
                  <a:lnTo>
                    <a:pt x="6572" y="5866"/>
                  </a:lnTo>
                  <a:lnTo>
                    <a:pt x="6541" y="6081"/>
                  </a:lnTo>
                  <a:lnTo>
                    <a:pt x="6603" y="6203"/>
                  </a:lnTo>
                  <a:lnTo>
                    <a:pt x="6756" y="6203"/>
                  </a:lnTo>
                  <a:lnTo>
                    <a:pt x="6756" y="6418"/>
                  </a:lnTo>
                  <a:lnTo>
                    <a:pt x="6510" y="6603"/>
                  </a:lnTo>
                  <a:lnTo>
                    <a:pt x="6541" y="6818"/>
                  </a:lnTo>
                  <a:lnTo>
                    <a:pt x="6603" y="6910"/>
                  </a:lnTo>
                  <a:lnTo>
                    <a:pt x="6633" y="7155"/>
                  </a:lnTo>
                  <a:lnTo>
                    <a:pt x="6480" y="7247"/>
                  </a:lnTo>
                  <a:lnTo>
                    <a:pt x="6326" y="7247"/>
                  </a:lnTo>
                  <a:lnTo>
                    <a:pt x="6173" y="7155"/>
                  </a:lnTo>
                  <a:lnTo>
                    <a:pt x="6050" y="7125"/>
                  </a:lnTo>
                  <a:lnTo>
                    <a:pt x="5958" y="7002"/>
                  </a:lnTo>
                  <a:lnTo>
                    <a:pt x="5681" y="7032"/>
                  </a:lnTo>
                  <a:lnTo>
                    <a:pt x="5528" y="7186"/>
                  </a:lnTo>
                  <a:lnTo>
                    <a:pt x="5712" y="7370"/>
                  </a:lnTo>
                  <a:lnTo>
                    <a:pt x="5681" y="7524"/>
                  </a:lnTo>
                  <a:lnTo>
                    <a:pt x="5743" y="7677"/>
                  </a:lnTo>
                  <a:lnTo>
                    <a:pt x="5712" y="7800"/>
                  </a:lnTo>
                  <a:lnTo>
                    <a:pt x="5466" y="7677"/>
                  </a:lnTo>
                  <a:lnTo>
                    <a:pt x="5313" y="7432"/>
                  </a:lnTo>
                  <a:lnTo>
                    <a:pt x="5067" y="7432"/>
                  </a:lnTo>
                  <a:lnTo>
                    <a:pt x="5006" y="7340"/>
                  </a:lnTo>
                  <a:lnTo>
                    <a:pt x="4822" y="7186"/>
                  </a:lnTo>
                  <a:lnTo>
                    <a:pt x="4914" y="7155"/>
                  </a:lnTo>
                  <a:lnTo>
                    <a:pt x="5006" y="7032"/>
                  </a:lnTo>
                  <a:lnTo>
                    <a:pt x="5037" y="6725"/>
                  </a:lnTo>
                  <a:lnTo>
                    <a:pt x="4975" y="6603"/>
                  </a:lnTo>
                  <a:lnTo>
                    <a:pt x="5037" y="6449"/>
                  </a:lnTo>
                  <a:lnTo>
                    <a:pt x="5006" y="6326"/>
                  </a:lnTo>
                  <a:lnTo>
                    <a:pt x="5067" y="6142"/>
                  </a:lnTo>
                  <a:lnTo>
                    <a:pt x="5037" y="6019"/>
                  </a:lnTo>
                  <a:lnTo>
                    <a:pt x="4822" y="5896"/>
                  </a:lnTo>
                  <a:lnTo>
                    <a:pt x="4883" y="5804"/>
                  </a:lnTo>
                  <a:lnTo>
                    <a:pt x="4729" y="5743"/>
                  </a:lnTo>
                  <a:lnTo>
                    <a:pt x="4576" y="5743"/>
                  </a:lnTo>
                  <a:lnTo>
                    <a:pt x="4422" y="5559"/>
                  </a:lnTo>
                  <a:lnTo>
                    <a:pt x="4269" y="5436"/>
                  </a:lnTo>
                  <a:lnTo>
                    <a:pt x="4300" y="5313"/>
                  </a:lnTo>
                  <a:lnTo>
                    <a:pt x="4300" y="5067"/>
                  </a:lnTo>
                  <a:lnTo>
                    <a:pt x="4207" y="4883"/>
                  </a:lnTo>
                  <a:lnTo>
                    <a:pt x="4269" y="4791"/>
                  </a:lnTo>
                  <a:lnTo>
                    <a:pt x="4300" y="4637"/>
                  </a:lnTo>
                  <a:lnTo>
                    <a:pt x="4238" y="4453"/>
                  </a:lnTo>
                  <a:lnTo>
                    <a:pt x="4023" y="4300"/>
                  </a:lnTo>
                  <a:lnTo>
                    <a:pt x="3655" y="4054"/>
                  </a:lnTo>
                  <a:lnTo>
                    <a:pt x="3563" y="3808"/>
                  </a:lnTo>
                  <a:lnTo>
                    <a:pt x="3194" y="3716"/>
                  </a:lnTo>
                  <a:lnTo>
                    <a:pt x="2918" y="3778"/>
                  </a:lnTo>
                  <a:lnTo>
                    <a:pt x="2734" y="4146"/>
                  </a:lnTo>
                  <a:lnTo>
                    <a:pt x="2396" y="4177"/>
                  </a:lnTo>
                  <a:lnTo>
                    <a:pt x="2242" y="3993"/>
                  </a:lnTo>
                  <a:lnTo>
                    <a:pt x="2058" y="4023"/>
                  </a:lnTo>
                  <a:lnTo>
                    <a:pt x="1782" y="3870"/>
                  </a:lnTo>
                  <a:lnTo>
                    <a:pt x="1536" y="3993"/>
                  </a:lnTo>
                  <a:lnTo>
                    <a:pt x="1505" y="4177"/>
                  </a:lnTo>
                  <a:lnTo>
                    <a:pt x="1321" y="4208"/>
                  </a:lnTo>
                  <a:lnTo>
                    <a:pt x="1075" y="4330"/>
                  </a:lnTo>
                  <a:lnTo>
                    <a:pt x="1075" y="3900"/>
                  </a:lnTo>
                  <a:lnTo>
                    <a:pt x="1075" y="3624"/>
                  </a:lnTo>
                  <a:lnTo>
                    <a:pt x="983" y="3409"/>
                  </a:lnTo>
                  <a:lnTo>
                    <a:pt x="1075" y="3286"/>
                  </a:lnTo>
                  <a:lnTo>
                    <a:pt x="1106" y="3164"/>
                  </a:lnTo>
                  <a:lnTo>
                    <a:pt x="1014" y="2979"/>
                  </a:lnTo>
                  <a:lnTo>
                    <a:pt x="1106" y="2795"/>
                  </a:lnTo>
                  <a:lnTo>
                    <a:pt x="1075" y="2672"/>
                  </a:lnTo>
                  <a:lnTo>
                    <a:pt x="799" y="2642"/>
                  </a:lnTo>
                  <a:lnTo>
                    <a:pt x="646" y="2764"/>
                  </a:lnTo>
                  <a:lnTo>
                    <a:pt x="523" y="2734"/>
                  </a:lnTo>
                  <a:lnTo>
                    <a:pt x="400" y="2519"/>
                  </a:lnTo>
                  <a:lnTo>
                    <a:pt x="523" y="2427"/>
                  </a:lnTo>
                  <a:lnTo>
                    <a:pt x="492" y="2120"/>
                  </a:lnTo>
                  <a:lnTo>
                    <a:pt x="308" y="1935"/>
                  </a:lnTo>
                  <a:lnTo>
                    <a:pt x="93" y="1997"/>
                  </a:lnTo>
                  <a:lnTo>
                    <a:pt x="1" y="1812"/>
                  </a:lnTo>
                  <a:lnTo>
                    <a:pt x="93" y="1598"/>
                  </a:lnTo>
                  <a:lnTo>
                    <a:pt x="185" y="1598"/>
                  </a:lnTo>
                  <a:lnTo>
                    <a:pt x="369" y="1444"/>
                  </a:lnTo>
                  <a:lnTo>
                    <a:pt x="277" y="1352"/>
                  </a:lnTo>
                  <a:lnTo>
                    <a:pt x="369" y="1229"/>
                  </a:lnTo>
                  <a:lnTo>
                    <a:pt x="369" y="1076"/>
                  </a:lnTo>
                  <a:lnTo>
                    <a:pt x="615" y="1014"/>
                  </a:lnTo>
                  <a:close/>
                </a:path>
              </a:pathLst>
            </a:custGeom>
            <a:solidFill>
              <a:srgbClr val="D8D8D8"/>
            </a:solidFill>
            <a:ln cap="flat" cmpd="sng" w="9525">
              <a:solidFill>
                <a:srgbClr val="CCCCCC"/>
              </a:solidFill>
              <a:prstDash val="solid"/>
              <a:round/>
              <a:headEnd len="sm" w="sm" type="none"/>
              <a:tailEnd len="sm" w="sm" type="none"/>
            </a:ln>
          </p:spPr>
        </p:sp>
        <p:sp>
          <p:nvSpPr>
            <p:cNvPr id="464" name="Google Shape;464;p40"/>
            <p:cNvSpPr/>
            <p:nvPr/>
          </p:nvSpPr>
          <p:spPr>
            <a:xfrm>
              <a:off x="7073280" y="2854080"/>
              <a:ext cx="134287" cy="246966"/>
            </a:xfrm>
            <a:custGeom>
              <a:rect b="b" l="l" r="r" t="t"/>
              <a:pathLst>
                <a:path extrusionOk="0" h="12959" w="7064">
                  <a:moveTo>
                    <a:pt x="1997" y="0"/>
                  </a:moveTo>
                  <a:lnTo>
                    <a:pt x="2089" y="185"/>
                  </a:lnTo>
                  <a:lnTo>
                    <a:pt x="2304" y="123"/>
                  </a:lnTo>
                  <a:lnTo>
                    <a:pt x="2488" y="338"/>
                  </a:lnTo>
                  <a:lnTo>
                    <a:pt x="2519" y="615"/>
                  </a:lnTo>
                  <a:lnTo>
                    <a:pt x="2396" y="707"/>
                  </a:lnTo>
                  <a:lnTo>
                    <a:pt x="2519" y="922"/>
                  </a:lnTo>
                  <a:lnTo>
                    <a:pt x="2642" y="952"/>
                  </a:lnTo>
                  <a:lnTo>
                    <a:pt x="2795" y="830"/>
                  </a:lnTo>
                  <a:lnTo>
                    <a:pt x="3071" y="830"/>
                  </a:lnTo>
                  <a:lnTo>
                    <a:pt x="3071" y="983"/>
                  </a:lnTo>
                  <a:lnTo>
                    <a:pt x="2979" y="1167"/>
                  </a:lnTo>
                  <a:lnTo>
                    <a:pt x="3071" y="1352"/>
                  </a:lnTo>
                  <a:lnTo>
                    <a:pt x="3071" y="1474"/>
                  </a:lnTo>
                  <a:lnTo>
                    <a:pt x="2979" y="1597"/>
                  </a:lnTo>
                  <a:lnTo>
                    <a:pt x="3071" y="1781"/>
                  </a:lnTo>
                  <a:lnTo>
                    <a:pt x="3071" y="2088"/>
                  </a:lnTo>
                  <a:lnTo>
                    <a:pt x="3071" y="2518"/>
                  </a:lnTo>
                  <a:lnTo>
                    <a:pt x="3286" y="2396"/>
                  </a:lnTo>
                  <a:lnTo>
                    <a:pt x="3501" y="2334"/>
                  </a:lnTo>
                  <a:lnTo>
                    <a:pt x="3501" y="2181"/>
                  </a:lnTo>
                  <a:lnTo>
                    <a:pt x="3778" y="2058"/>
                  </a:lnTo>
                  <a:lnTo>
                    <a:pt x="4054" y="2211"/>
                  </a:lnTo>
                  <a:lnTo>
                    <a:pt x="4208" y="2211"/>
                  </a:lnTo>
                  <a:lnTo>
                    <a:pt x="4361" y="2365"/>
                  </a:lnTo>
                  <a:lnTo>
                    <a:pt x="4699" y="2334"/>
                  </a:lnTo>
                  <a:lnTo>
                    <a:pt x="4883" y="1966"/>
                  </a:lnTo>
                  <a:lnTo>
                    <a:pt x="5159" y="1904"/>
                  </a:lnTo>
                  <a:lnTo>
                    <a:pt x="5559" y="1996"/>
                  </a:lnTo>
                  <a:lnTo>
                    <a:pt x="5651" y="2242"/>
                  </a:lnTo>
                  <a:lnTo>
                    <a:pt x="6019" y="2488"/>
                  </a:lnTo>
                  <a:lnTo>
                    <a:pt x="6234" y="2641"/>
                  </a:lnTo>
                  <a:lnTo>
                    <a:pt x="6296" y="2825"/>
                  </a:lnTo>
                  <a:lnTo>
                    <a:pt x="6265" y="2979"/>
                  </a:lnTo>
                  <a:lnTo>
                    <a:pt x="6203" y="3071"/>
                  </a:lnTo>
                  <a:lnTo>
                    <a:pt x="6296" y="3255"/>
                  </a:lnTo>
                  <a:lnTo>
                    <a:pt x="6296" y="3501"/>
                  </a:lnTo>
                  <a:lnTo>
                    <a:pt x="6265" y="3624"/>
                  </a:lnTo>
                  <a:lnTo>
                    <a:pt x="6418" y="3716"/>
                  </a:lnTo>
                  <a:lnTo>
                    <a:pt x="6572" y="3900"/>
                  </a:lnTo>
                  <a:lnTo>
                    <a:pt x="6756" y="3900"/>
                  </a:lnTo>
                  <a:lnTo>
                    <a:pt x="6879" y="3962"/>
                  </a:lnTo>
                  <a:lnTo>
                    <a:pt x="6818" y="4054"/>
                  </a:lnTo>
                  <a:lnTo>
                    <a:pt x="7033" y="4207"/>
                  </a:lnTo>
                  <a:lnTo>
                    <a:pt x="7063" y="4330"/>
                  </a:lnTo>
                  <a:lnTo>
                    <a:pt x="7033" y="4514"/>
                  </a:lnTo>
                  <a:lnTo>
                    <a:pt x="7033" y="4606"/>
                  </a:lnTo>
                  <a:lnTo>
                    <a:pt x="6971" y="4760"/>
                  </a:lnTo>
                  <a:lnTo>
                    <a:pt x="7033" y="4883"/>
                  </a:lnTo>
                  <a:lnTo>
                    <a:pt x="7033" y="5190"/>
                  </a:lnTo>
                  <a:lnTo>
                    <a:pt x="6910" y="5313"/>
                  </a:lnTo>
                  <a:lnTo>
                    <a:pt x="6725" y="5405"/>
                  </a:lnTo>
                  <a:lnTo>
                    <a:pt x="6572" y="5282"/>
                  </a:lnTo>
                  <a:lnTo>
                    <a:pt x="6357" y="5313"/>
                  </a:lnTo>
                  <a:lnTo>
                    <a:pt x="6173" y="5282"/>
                  </a:lnTo>
                  <a:lnTo>
                    <a:pt x="5989" y="5282"/>
                  </a:lnTo>
                  <a:lnTo>
                    <a:pt x="5743" y="5374"/>
                  </a:lnTo>
                  <a:lnTo>
                    <a:pt x="5681" y="5282"/>
                  </a:lnTo>
                  <a:lnTo>
                    <a:pt x="5436" y="5282"/>
                  </a:lnTo>
                  <a:lnTo>
                    <a:pt x="5067" y="5405"/>
                  </a:lnTo>
                  <a:lnTo>
                    <a:pt x="4914" y="5405"/>
                  </a:lnTo>
                  <a:lnTo>
                    <a:pt x="4730" y="5650"/>
                  </a:lnTo>
                  <a:lnTo>
                    <a:pt x="4668" y="5896"/>
                  </a:lnTo>
                  <a:lnTo>
                    <a:pt x="4545" y="6080"/>
                  </a:lnTo>
                  <a:lnTo>
                    <a:pt x="4545" y="6387"/>
                  </a:lnTo>
                  <a:lnTo>
                    <a:pt x="4607" y="6725"/>
                  </a:lnTo>
                  <a:lnTo>
                    <a:pt x="4760" y="6817"/>
                  </a:lnTo>
                  <a:lnTo>
                    <a:pt x="4822" y="6971"/>
                  </a:lnTo>
                  <a:lnTo>
                    <a:pt x="4822" y="7278"/>
                  </a:lnTo>
                  <a:lnTo>
                    <a:pt x="4791" y="7401"/>
                  </a:lnTo>
                  <a:lnTo>
                    <a:pt x="4730" y="7401"/>
                  </a:lnTo>
                  <a:lnTo>
                    <a:pt x="4730" y="7523"/>
                  </a:lnTo>
                  <a:lnTo>
                    <a:pt x="4699" y="7523"/>
                  </a:lnTo>
                  <a:lnTo>
                    <a:pt x="4668" y="7462"/>
                  </a:lnTo>
                  <a:lnTo>
                    <a:pt x="4484" y="7339"/>
                  </a:lnTo>
                  <a:lnTo>
                    <a:pt x="4423" y="7339"/>
                  </a:lnTo>
                  <a:lnTo>
                    <a:pt x="4423" y="7247"/>
                  </a:lnTo>
                  <a:lnTo>
                    <a:pt x="4330" y="7216"/>
                  </a:lnTo>
                  <a:lnTo>
                    <a:pt x="4115" y="7001"/>
                  </a:lnTo>
                  <a:lnTo>
                    <a:pt x="3993" y="6940"/>
                  </a:lnTo>
                  <a:lnTo>
                    <a:pt x="3901" y="7032"/>
                  </a:lnTo>
                  <a:lnTo>
                    <a:pt x="3901" y="7063"/>
                  </a:lnTo>
                  <a:lnTo>
                    <a:pt x="3901" y="7094"/>
                  </a:lnTo>
                  <a:lnTo>
                    <a:pt x="3808" y="7032"/>
                  </a:lnTo>
                  <a:lnTo>
                    <a:pt x="3655" y="7001"/>
                  </a:lnTo>
                  <a:lnTo>
                    <a:pt x="3471" y="7032"/>
                  </a:lnTo>
                  <a:lnTo>
                    <a:pt x="3348" y="7001"/>
                  </a:lnTo>
                  <a:lnTo>
                    <a:pt x="3225" y="7001"/>
                  </a:lnTo>
                  <a:lnTo>
                    <a:pt x="3286" y="6879"/>
                  </a:lnTo>
                  <a:lnTo>
                    <a:pt x="3348" y="6817"/>
                  </a:lnTo>
                  <a:lnTo>
                    <a:pt x="3256" y="6694"/>
                  </a:lnTo>
                  <a:lnTo>
                    <a:pt x="3256" y="6479"/>
                  </a:lnTo>
                  <a:lnTo>
                    <a:pt x="3317" y="6418"/>
                  </a:lnTo>
                  <a:lnTo>
                    <a:pt x="3256" y="6295"/>
                  </a:lnTo>
                  <a:lnTo>
                    <a:pt x="3102" y="6264"/>
                  </a:lnTo>
                  <a:lnTo>
                    <a:pt x="3102" y="6264"/>
                  </a:lnTo>
                  <a:lnTo>
                    <a:pt x="3041" y="6264"/>
                  </a:lnTo>
                  <a:lnTo>
                    <a:pt x="2979" y="6203"/>
                  </a:lnTo>
                  <a:lnTo>
                    <a:pt x="2857" y="6264"/>
                  </a:lnTo>
                  <a:lnTo>
                    <a:pt x="2734" y="6264"/>
                  </a:lnTo>
                  <a:lnTo>
                    <a:pt x="2703" y="6234"/>
                  </a:lnTo>
                  <a:lnTo>
                    <a:pt x="2642" y="6295"/>
                  </a:lnTo>
                  <a:lnTo>
                    <a:pt x="2549" y="6295"/>
                  </a:lnTo>
                  <a:lnTo>
                    <a:pt x="2488" y="6264"/>
                  </a:lnTo>
                  <a:lnTo>
                    <a:pt x="2488" y="6295"/>
                  </a:lnTo>
                  <a:lnTo>
                    <a:pt x="2457" y="6418"/>
                  </a:lnTo>
                  <a:lnTo>
                    <a:pt x="2580" y="6479"/>
                  </a:lnTo>
                  <a:lnTo>
                    <a:pt x="2611" y="6633"/>
                  </a:lnTo>
                  <a:lnTo>
                    <a:pt x="2519" y="6786"/>
                  </a:lnTo>
                  <a:lnTo>
                    <a:pt x="2519" y="6971"/>
                  </a:lnTo>
                  <a:lnTo>
                    <a:pt x="2488" y="7063"/>
                  </a:lnTo>
                  <a:lnTo>
                    <a:pt x="2549" y="7124"/>
                  </a:lnTo>
                  <a:lnTo>
                    <a:pt x="2549" y="7339"/>
                  </a:lnTo>
                  <a:lnTo>
                    <a:pt x="2427" y="7493"/>
                  </a:lnTo>
                  <a:lnTo>
                    <a:pt x="2396" y="7646"/>
                  </a:lnTo>
                  <a:lnTo>
                    <a:pt x="2273" y="7830"/>
                  </a:lnTo>
                  <a:lnTo>
                    <a:pt x="2242" y="8475"/>
                  </a:lnTo>
                  <a:lnTo>
                    <a:pt x="2027" y="8721"/>
                  </a:lnTo>
                  <a:lnTo>
                    <a:pt x="2027" y="8874"/>
                  </a:lnTo>
                  <a:lnTo>
                    <a:pt x="1966" y="9059"/>
                  </a:lnTo>
                  <a:lnTo>
                    <a:pt x="2058" y="9059"/>
                  </a:lnTo>
                  <a:lnTo>
                    <a:pt x="2058" y="9089"/>
                  </a:lnTo>
                  <a:lnTo>
                    <a:pt x="1997" y="9182"/>
                  </a:lnTo>
                  <a:lnTo>
                    <a:pt x="1997" y="9274"/>
                  </a:lnTo>
                  <a:lnTo>
                    <a:pt x="2027" y="9427"/>
                  </a:lnTo>
                  <a:lnTo>
                    <a:pt x="2027" y="9550"/>
                  </a:lnTo>
                  <a:lnTo>
                    <a:pt x="2181" y="9796"/>
                  </a:lnTo>
                  <a:lnTo>
                    <a:pt x="2120" y="9949"/>
                  </a:lnTo>
                  <a:lnTo>
                    <a:pt x="2150" y="10011"/>
                  </a:lnTo>
                  <a:lnTo>
                    <a:pt x="2242" y="9980"/>
                  </a:lnTo>
                  <a:lnTo>
                    <a:pt x="2273" y="9918"/>
                  </a:lnTo>
                  <a:lnTo>
                    <a:pt x="2365" y="9826"/>
                  </a:lnTo>
                  <a:lnTo>
                    <a:pt x="2396" y="9857"/>
                  </a:lnTo>
                  <a:lnTo>
                    <a:pt x="2519" y="9888"/>
                  </a:lnTo>
                  <a:lnTo>
                    <a:pt x="2580" y="9949"/>
                  </a:lnTo>
                  <a:lnTo>
                    <a:pt x="2580" y="10103"/>
                  </a:lnTo>
                  <a:lnTo>
                    <a:pt x="2672" y="10226"/>
                  </a:lnTo>
                  <a:lnTo>
                    <a:pt x="2672" y="10379"/>
                  </a:lnTo>
                  <a:lnTo>
                    <a:pt x="2764" y="10440"/>
                  </a:lnTo>
                  <a:lnTo>
                    <a:pt x="2826" y="10594"/>
                  </a:lnTo>
                  <a:lnTo>
                    <a:pt x="2918" y="10594"/>
                  </a:lnTo>
                  <a:lnTo>
                    <a:pt x="2918" y="10502"/>
                  </a:lnTo>
                  <a:lnTo>
                    <a:pt x="2918" y="10440"/>
                  </a:lnTo>
                  <a:lnTo>
                    <a:pt x="2979" y="10563"/>
                  </a:lnTo>
                  <a:lnTo>
                    <a:pt x="3071" y="10717"/>
                  </a:lnTo>
                  <a:lnTo>
                    <a:pt x="3071" y="10840"/>
                  </a:lnTo>
                  <a:lnTo>
                    <a:pt x="3133" y="10901"/>
                  </a:lnTo>
                  <a:lnTo>
                    <a:pt x="3194" y="11239"/>
                  </a:lnTo>
                  <a:lnTo>
                    <a:pt x="3164" y="11270"/>
                  </a:lnTo>
                  <a:lnTo>
                    <a:pt x="3133" y="11331"/>
                  </a:lnTo>
                  <a:lnTo>
                    <a:pt x="3102" y="11270"/>
                  </a:lnTo>
                  <a:lnTo>
                    <a:pt x="2979" y="11362"/>
                  </a:lnTo>
                  <a:lnTo>
                    <a:pt x="2949" y="11484"/>
                  </a:lnTo>
                  <a:lnTo>
                    <a:pt x="3194" y="11577"/>
                  </a:lnTo>
                  <a:lnTo>
                    <a:pt x="3225" y="11454"/>
                  </a:lnTo>
                  <a:lnTo>
                    <a:pt x="3256" y="11484"/>
                  </a:lnTo>
                  <a:lnTo>
                    <a:pt x="3256" y="11638"/>
                  </a:lnTo>
                  <a:lnTo>
                    <a:pt x="3379" y="11730"/>
                  </a:lnTo>
                  <a:lnTo>
                    <a:pt x="3624" y="11976"/>
                  </a:lnTo>
                  <a:lnTo>
                    <a:pt x="3716" y="12037"/>
                  </a:lnTo>
                  <a:lnTo>
                    <a:pt x="3778" y="11976"/>
                  </a:lnTo>
                  <a:lnTo>
                    <a:pt x="3962" y="12006"/>
                  </a:lnTo>
                  <a:lnTo>
                    <a:pt x="4115" y="12068"/>
                  </a:lnTo>
                  <a:lnTo>
                    <a:pt x="4208" y="12313"/>
                  </a:lnTo>
                  <a:lnTo>
                    <a:pt x="4300" y="12436"/>
                  </a:lnTo>
                  <a:lnTo>
                    <a:pt x="4453" y="12528"/>
                  </a:lnTo>
                  <a:lnTo>
                    <a:pt x="4453" y="12590"/>
                  </a:lnTo>
                  <a:lnTo>
                    <a:pt x="4392" y="12651"/>
                  </a:lnTo>
                  <a:lnTo>
                    <a:pt x="4392" y="12774"/>
                  </a:lnTo>
                  <a:lnTo>
                    <a:pt x="4300" y="12866"/>
                  </a:lnTo>
                  <a:lnTo>
                    <a:pt x="4177" y="12774"/>
                  </a:lnTo>
                  <a:lnTo>
                    <a:pt x="4023" y="12805"/>
                  </a:lnTo>
                  <a:lnTo>
                    <a:pt x="3839" y="12958"/>
                  </a:lnTo>
                  <a:lnTo>
                    <a:pt x="3624" y="12897"/>
                  </a:lnTo>
                  <a:lnTo>
                    <a:pt x="3624" y="12774"/>
                  </a:lnTo>
                  <a:lnTo>
                    <a:pt x="3716" y="12651"/>
                  </a:lnTo>
                  <a:lnTo>
                    <a:pt x="3747" y="12436"/>
                  </a:lnTo>
                  <a:lnTo>
                    <a:pt x="3655" y="12313"/>
                  </a:lnTo>
                  <a:lnTo>
                    <a:pt x="3471" y="12313"/>
                  </a:lnTo>
                  <a:lnTo>
                    <a:pt x="3440" y="12221"/>
                  </a:lnTo>
                  <a:lnTo>
                    <a:pt x="3194" y="12160"/>
                  </a:lnTo>
                  <a:lnTo>
                    <a:pt x="3041" y="12006"/>
                  </a:lnTo>
                  <a:lnTo>
                    <a:pt x="2949" y="12160"/>
                  </a:lnTo>
                  <a:lnTo>
                    <a:pt x="2887" y="12344"/>
                  </a:lnTo>
                  <a:lnTo>
                    <a:pt x="2826" y="12221"/>
                  </a:lnTo>
                  <a:lnTo>
                    <a:pt x="2457" y="11976"/>
                  </a:lnTo>
                  <a:lnTo>
                    <a:pt x="2457" y="11914"/>
                  </a:lnTo>
                  <a:lnTo>
                    <a:pt x="2519" y="11822"/>
                  </a:lnTo>
                  <a:lnTo>
                    <a:pt x="2519" y="11730"/>
                  </a:lnTo>
                  <a:lnTo>
                    <a:pt x="2457" y="11730"/>
                  </a:lnTo>
                  <a:lnTo>
                    <a:pt x="2396" y="11607"/>
                  </a:lnTo>
                  <a:lnTo>
                    <a:pt x="2242" y="11577"/>
                  </a:lnTo>
                  <a:lnTo>
                    <a:pt x="2242" y="11454"/>
                  </a:lnTo>
                  <a:lnTo>
                    <a:pt x="2027" y="11208"/>
                  </a:lnTo>
                  <a:lnTo>
                    <a:pt x="1935" y="11208"/>
                  </a:lnTo>
                  <a:lnTo>
                    <a:pt x="1874" y="10993"/>
                  </a:lnTo>
                  <a:lnTo>
                    <a:pt x="1720" y="10962"/>
                  </a:lnTo>
                  <a:lnTo>
                    <a:pt x="1720" y="10840"/>
                  </a:lnTo>
                  <a:lnTo>
                    <a:pt x="1628" y="10778"/>
                  </a:lnTo>
                  <a:lnTo>
                    <a:pt x="1628" y="10686"/>
                  </a:lnTo>
                  <a:lnTo>
                    <a:pt x="1475" y="10778"/>
                  </a:lnTo>
                  <a:lnTo>
                    <a:pt x="1475" y="10932"/>
                  </a:lnTo>
                  <a:lnTo>
                    <a:pt x="1383" y="10932"/>
                  </a:lnTo>
                  <a:lnTo>
                    <a:pt x="1291" y="10809"/>
                  </a:lnTo>
                  <a:lnTo>
                    <a:pt x="1260" y="10533"/>
                  </a:lnTo>
                  <a:lnTo>
                    <a:pt x="1291" y="10471"/>
                  </a:lnTo>
                  <a:lnTo>
                    <a:pt x="1260" y="10226"/>
                  </a:lnTo>
                  <a:lnTo>
                    <a:pt x="1383" y="10164"/>
                  </a:lnTo>
                  <a:lnTo>
                    <a:pt x="1383" y="9857"/>
                  </a:lnTo>
                  <a:lnTo>
                    <a:pt x="1475" y="9857"/>
                  </a:lnTo>
                  <a:lnTo>
                    <a:pt x="1536" y="9734"/>
                  </a:lnTo>
                  <a:lnTo>
                    <a:pt x="1444" y="9734"/>
                  </a:lnTo>
                  <a:lnTo>
                    <a:pt x="1536" y="9550"/>
                  </a:lnTo>
                  <a:lnTo>
                    <a:pt x="1505" y="9458"/>
                  </a:lnTo>
                  <a:lnTo>
                    <a:pt x="1598" y="9304"/>
                  </a:lnTo>
                  <a:lnTo>
                    <a:pt x="1505" y="9304"/>
                  </a:lnTo>
                  <a:lnTo>
                    <a:pt x="1536" y="9028"/>
                  </a:lnTo>
                  <a:lnTo>
                    <a:pt x="1598" y="8905"/>
                  </a:lnTo>
                  <a:lnTo>
                    <a:pt x="1659" y="8782"/>
                  </a:lnTo>
                  <a:lnTo>
                    <a:pt x="1690" y="8567"/>
                  </a:lnTo>
                  <a:lnTo>
                    <a:pt x="1874" y="8445"/>
                  </a:lnTo>
                  <a:lnTo>
                    <a:pt x="2058" y="7923"/>
                  </a:lnTo>
                  <a:lnTo>
                    <a:pt x="2150" y="7861"/>
                  </a:lnTo>
                  <a:lnTo>
                    <a:pt x="2150" y="7585"/>
                  </a:lnTo>
                  <a:lnTo>
                    <a:pt x="2058" y="7401"/>
                  </a:lnTo>
                  <a:lnTo>
                    <a:pt x="2058" y="7155"/>
                  </a:lnTo>
                  <a:lnTo>
                    <a:pt x="1966" y="7001"/>
                  </a:lnTo>
                  <a:lnTo>
                    <a:pt x="1935" y="6756"/>
                  </a:lnTo>
                  <a:lnTo>
                    <a:pt x="1843" y="6664"/>
                  </a:lnTo>
                  <a:lnTo>
                    <a:pt x="1843" y="6479"/>
                  </a:lnTo>
                  <a:lnTo>
                    <a:pt x="1813" y="6326"/>
                  </a:lnTo>
                  <a:lnTo>
                    <a:pt x="1874" y="6203"/>
                  </a:lnTo>
                  <a:lnTo>
                    <a:pt x="1751" y="5835"/>
                  </a:lnTo>
                  <a:lnTo>
                    <a:pt x="1536" y="5620"/>
                  </a:lnTo>
                  <a:lnTo>
                    <a:pt x="1291" y="5435"/>
                  </a:lnTo>
                  <a:lnTo>
                    <a:pt x="1076" y="5159"/>
                  </a:lnTo>
                  <a:lnTo>
                    <a:pt x="1076" y="5006"/>
                  </a:lnTo>
                  <a:lnTo>
                    <a:pt x="953" y="4729"/>
                  </a:lnTo>
                  <a:lnTo>
                    <a:pt x="1137" y="4606"/>
                  </a:lnTo>
                  <a:lnTo>
                    <a:pt x="1168" y="4484"/>
                  </a:lnTo>
                  <a:lnTo>
                    <a:pt x="1076" y="4084"/>
                  </a:lnTo>
                  <a:lnTo>
                    <a:pt x="1137" y="3962"/>
                  </a:lnTo>
                  <a:lnTo>
                    <a:pt x="1291" y="3869"/>
                  </a:lnTo>
                  <a:lnTo>
                    <a:pt x="1291" y="3716"/>
                  </a:lnTo>
                  <a:lnTo>
                    <a:pt x="1106" y="3624"/>
                  </a:lnTo>
                  <a:lnTo>
                    <a:pt x="1076" y="3440"/>
                  </a:lnTo>
                  <a:lnTo>
                    <a:pt x="983" y="3225"/>
                  </a:lnTo>
                  <a:lnTo>
                    <a:pt x="861" y="3163"/>
                  </a:lnTo>
                  <a:lnTo>
                    <a:pt x="646" y="2733"/>
                  </a:lnTo>
                  <a:lnTo>
                    <a:pt x="431" y="2610"/>
                  </a:lnTo>
                  <a:lnTo>
                    <a:pt x="400" y="2488"/>
                  </a:lnTo>
                  <a:lnTo>
                    <a:pt x="277" y="2365"/>
                  </a:lnTo>
                  <a:lnTo>
                    <a:pt x="124" y="2119"/>
                  </a:lnTo>
                  <a:lnTo>
                    <a:pt x="1" y="2088"/>
                  </a:lnTo>
                  <a:lnTo>
                    <a:pt x="1" y="1966"/>
                  </a:lnTo>
                  <a:lnTo>
                    <a:pt x="216" y="1874"/>
                  </a:lnTo>
                  <a:lnTo>
                    <a:pt x="369" y="1751"/>
                  </a:lnTo>
                  <a:lnTo>
                    <a:pt x="308" y="1628"/>
                  </a:lnTo>
                  <a:lnTo>
                    <a:pt x="308" y="1382"/>
                  </a:lnTo>
                  <a:lnTo>
                    <a:pt x="431" y="1259"/>
                  </a:lnTo>
                  <a:lnTo>
                    <a:pt x="369" y="983"/>
                  </a:lnTo>
                  <a:lnTo>
                    <a:pt x="523" y="799"/>
                  </a:lnTo>
                  <a:lnTo>
                    <a:pt x="830" y="922"/>
                  </a:lnTo>
                  <a:lnTo>
                    <a:pt x="1014" y="768"/>
                  </a:lnTo>
                  <a:lnTo>
                    <a:pt x="1198" y="768"/>
                  </a:lnTo>
                  <a:lnTo>
                    <a:pt x="1260" y="676"/>
                  </a:lnTo>
                  <a:lnTo>
                    <a:pt x="1260" y="461"/>
                  </a:lnTo>
                  <a:lnTo>
                    <a:pt x="1352" y="369"/>
                  </a:lnTo>
                  <a:lnTo>
                    <a:pt x="1567" y="400"/>
                  </a:lnTo>
                  <a:lnTo>
                    <a:pt x="1628" y="308"/>
                  </a:lnTo>
                  <a:lnTo>
                    <a:pt x="1536" y="185"/>
                  </a:lnTo>
                  <a:lnTo>
                    <a:pt x="1536" y="93"/>
                  </a:lnTo>
                  <a:lnTo>
                    <a:pt x="1720" y="31"/>
                  </a:lnTo>
                  <a:lnTo>
                    <a:pt x="1966" y="31"/>
                  </a:lnTo>
                  <a:lnTo>
                    <a:pt x="1966" y="31"/>
                  </a:lnTo>
                  <a:close/>
                  <a:moveTo>
                    <a:pt x="2457" y="12160"/>
                  </a:moveTo>
                  <a:lnTo>
                    <a:pt x="2519" y="12313"/>
                  </a:lnTo>
                  <a:lnTo>
                    <a:pt x="2580" y="12283"/>
                  </a:lnTo>
                  <a:lnTo>
                    <a:pt x="2549" y="12191"/>
                  </a:lnTo>
                  <a:lnTo>
                    <a:pt x="2488" y="12160"/>
                  </a:lnTo>
                  <a:close/>
                  <a:moveTo>
                    <a:pt x="1935" y="11362"/>
                  </a:moveTo>
                  <a:lnTo>
                    <a:pt x="1966" y="11546"/>
                  </a:lnTo>
                  <a:lnTo>
                    <a:pt x="1997" y="11454"/>
                  </a:lnTo>
                  <a:lnTo>
                    <a:pt x="1997" y="11362"/>
                  </a:lnTo>
                  <a:lnTo>
                    <a:pt x="1935" y="11362"/>
                  </a:lnTo>
                  <a:close/>
                  <a:moveTo>
                    <a:pt x="1352" y="10962"/>
                  </a:moveTo>
                  <a:lnTo>
                    <a:pt x="1321" y="11055"/>
                  </a:lnTo>
                  <a:lnTo>
                    <a:pt x="1352" y="11116"/>
                  </a:lnTo>
                  <a:lnTo>
                    <a:pt x="1352" y="11300"/>
                  </a:lnTo>
                  <a:lnTo>
                    <a:pt x="1444" y="11147"/>
                  </a:lnTo>
                  <a:lnTo>
                    <a:pt x="1444" y="10962"/>
                  </a:lnTo>
                  <a:cubicBezTo>
                    <a:pt x="1413" y="10962"/>
                    <a:pt x="1383" y="10962"/>
                    <a:pt x="1352" y="10962"/>
                  </a:cubicBezTo>
                  <a:close/>
                  <a:moveTo>
                    <a:pt x="4361" y="7401"/>
                  </a:moveTo>
                  <a:lnTo>
                    <a:pt x="4361" y="7554"/>
                  </a:lnTo>
                  <a:lnTo>
                    <a:pt x="4484" y="7646"/>
                  </a:lnTo>
                  <a:lnTo>
                    <a:pt x="4576" y="7646"/>
                  </a:lnTo>
                  <a:lnTo>
                    <a:pt x="4361" y="7401"/>
                  </a:lnTo>
                  <a:close/>
                  <a:moveTo>
                    <a:pt x="2734" y="9427"/>
                  </a:moveTo>
                  <a:lnTo>
                    <a:pt x="2580" y="9489"/>
                  </a:lnTo>
                  <a:lnTo>
                    <a:pt x="2703" y="9519"/>
                  </a:lnTo>
                  <a:close/>
                  <a:moveTo>
                    <a:pt x="2764" y="9611"/>
                  </a:moveTo>
                  <a:lnTo>
                    <a:pt x="2642" y="9673"/>
                  </a:lnTo>
                  <a:lnTo>
                    <a:pt x="2642" y="9796"/>
                  </a:lnTo>
                  <a:lnTo>
                    <a:pt x="2764" y="9888"/>
                  </a:lnTo>
                  <a:lnTo>
                    <a:pt x="2795" y="9734"/>
                  </a:lnTo>
                  <a:close/>
                </a:path>
              </a:pathLst>
            </a:custGeom>
            <a:solidFill>
              <a:srgbClr val="D8D8D8"/>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0"/>
            <p:cNvSpPr/>
            <p:nvPr/>
          </p:nvSpPr>
          <p:spPr>
            <a:xfrm>
              <a:off x="6989040" y="2718000"/>
              <a:ext cx="138591" cy="315014"/>
            </a:xfrm>
            <a:custGeom>
              <a:rect b="b" l="l" r="r" t="t"/>
              <a:pathLst>
                <a:path extrusionOk="0" h="16521" w="7278">
                  <a:moveTo>
                    <a:pt x="3224" y="93"/>
                  </a:moveTo>
                  <a:lnTo>
                    <a:pt x="3378" y="1"/>
                  </a:lnTo>
                  <a:lnTo>
                    <a:pt x="3562" y="93"/>
                  </a:lnTo>
                  <a:lnTo>
                    <a:pt x="3685" y="31"/>
                  </a:lnTo>
                  <a:lnTo>
                    <a:pt x="3869" y="31"/>
                  </a:lnTo>
                  <a:lnTo>
                    <a:pt x="3992" y="246"/>
                  </a:lnTo>
                  <a:lnTo>
                    <a:pt x="4146" y="369"/>
                  </a:lnTo>
                  <a:lnTo>
                    <a:pt x="4176" y="615"/>
                  </a:lnTo>
                  <a:lnTo>
                    <a:pt x="4330" y="615"/>
                  </a:lnTo>
                  <a:lnTo>
                    <a:pt x="4483" y="768"/>
                  </a:lnTo>
                  <a:lnTo>
                    <a:pt x="4483" y="1045"/>
                  </a:lnTo>
                  <a:lnTo>
                    <a:pt x="4606" y="1321"/>
                  </a:lnTo>
                  <a:lnTo>
                    <a:pt x="4606" y="1567"/>
                  </a:lnTo>
                  <a:lnTo>
                    <a:pt x="4575" y="1904"/>
                  </a:lnTo>
                  <a:lnTo>
                    <a:pt x="4575" y="2089"/>
                  </a:lnTo>
                  <a:lnTo>
                    <a:pt x="4545" y="2181"/>
                  </a:lnTo>
                  <a:lnTo>
                    <a:pt x="4391" y="2242"/>
                  </a:lnTo>
                  <a:lnTo>
                    <a:pt x="4391" y="2396"/>
                  </a:lnTo>
                  <a:lnTo>
                    <a:pt x="4299" y="2426"/>
                  </a:lnTo>
                  <a:lnTo>
                    <a:pt x="4268" y="2549"/>
                  </a:lnTo>
                  <a:lnTo>
                    <a:pt x="4330" y="2703"/>
                  </a:lnTo>
                  <a:lnTo>
                    <a:pt x="4268" y="2795"/>
                  </a:lnTo>
                  <a:lnTo>
                    <a:pt x="4146" y="2764"/>
                  </a:lnTo>
                  <a:lnTo>
                    <a:pt x="4053" y="2887"/>
                  </a:lnTo>
                  <a:lnTo>
                    <a:pt x="3992" y="3010"/>
                  </a:lnTo>
                  <a:lnTo>
                    <a:pt x="4053" y="3133"/>
                  </a:lnTo>
                  <a:lnTo>
                    <a:pt x="3961" y="3256"/>
                  </a:lnTo>
                  <a:lnTo>
                    <a:pt x="3961" y="3378"/>
                  </a:lnTo>
                  <a:lnTo>
                    <a:pt x="4115" y="3440"/>
                  </a:lnTo>
                  <a:lnTo>
                    <a:pt x="4176" y="3563"/>
                  </a:lnTo>
                  <a:lnTo>
                    <a:pt x="4268" y="3655"/>
                  </a:lnTo>
                  <a:lnTo>
                    <a:pt x="4268" y="3870"/>
                  </a:lnTo>
                  <a:lnTo>
                    <a:pt x="4330" y="4054"/>
                  </a:lnTo>
                  <a:lnTo>
                    <a:pt x="4545" y="3900"/>
                  </a:lnTo>
                  <a:lnTo>
                    <a:pt x="4913" y="3839"/>
                  </a:lnTo>
                  <a:lnTo>
                    <a:pt x="4975" y="3962"/>
                  </a:lnTo>
                  <a:lnTo>
                    <a:pt x="4913" y="4054"/>
                  </a:lnTo>
                  <a:lnTo>
                    <a:pt x="5005" y="4146"/>
                  </a:lnTo>
                  <a:lnTo>
                    <a:pt x="5220" y="4085"/>
                  </a:lnTo>
                  <a:lnTo>
                    <a:pt x="5251" y="4238"/>
                  </a:lnTo>
                  <a:lnTo>
                    <a:pt x="5220" y="4392"/>
                  </a:lnTo>
                  <a:lnTo>
                    <a:pt x="5312" y="4514"/>
                  </a:lnTo>
                  <a:lnTo>
                    <a:pt x="5527" y="4545"/>
                  </a:lnTo>
                  <a:lnTo>
                    <a:pt x="5466" y="4637"/>
                  </a:lnTo>
                  <a:lnTo>
                    <a:pt x="5527" y="4729"/>
                  </a:lnTo>
                  <a:lnTo>
                    <a:pt x="5558" y="4668"/>
                  </a:lnTo>
                  <a:lnTo>
                    <a:pt x="5804" y="4637"/>
                  </a:lnTo>
                  <a:lnTo>
                    <a:pt x="5988" y="4760"/>
                  </a:lnTo>
                  <a:lnTo>
                    <a:pt x="5988" y="4883"/>
                  </a:lnTo>
                  <a:lnTo>
                    <a:pt x="5896" y="5006"/>
                  </a:lnTo>
                  <a:lnTo>
                    <a:pt x="5896" y="5129"/>
                  </a:lnTo>
                  <a:lnTo>
                    <a:pt x="5712" y="5405"/>
                  </a:lnTo>
                  <a:lnTo>
                    <a:pt x="5558" y="5558"/>
                  </a:lnTo>
                  <a:lnTo>
                    <a:pt x="5589" y="5681"/>
                  </a:lnTo>
                  <a:lnTo>
                    <a:pt x="5712" y="5620"/>
                  </a:lnTo>
                  <a:lnTo>
                    <a:pt x="5988" y="5651"/>
                  </a:lnTo>
                  <a:lnTo>
                    <a:pt x="6019" y="5681"/>
                  </a:lnTo>
                  <a:lnTo>
                    <a:pt x="6141" y="5589"/>
                  </a:lnTo>
                  <a:lnTo>
                    <a:pt x="6264" y="5712"/>
                  </a:lnTo>
                  <a:lnTo>
                    <a:pt x="6203" y="5958"/>
                  </a:lnTo>
                  <a:lnTo>
                    <a:pt x="6264" y="6111"/>
                  </a:lnTo>
                  <a:lnTo>
                    <a:pt x="6448" y="6203"/>
                  </a:lnTo>
                  <a:lnTo>
                    <a:pt x="6571" y="6080"/>
                  </a:lnTo>
                  <a:lnTo>
                    <a:pt x="6756" y="6080"/>
                  </a:lnTo>
                  <a:lnTo>
                    <a:pt x="7124" y="5927"/>
                  </a:lnTo>
                  <a:lnTo>
                    <a:pt x="7278" y="5988"/>
                  </a:lnTo>
                  <a:lnTo>
                    <a:pt x="7278" y="6142"/>
                  </a:lnTo>
                  <a:lnTo>
                    <a:pt x="7063" y="6326"/>
                  </a:lnTo>
                  <a:lnTo>
                    <a:pt x="6817" y="6388"/>
                  </a:lnTo>
                  <a:lnTo>
                    <a:pt x="6817" y="6541"/>
                  </a:lnTo>
                  <a:lnTo>
                    <a:pt x="6725" y="6664"/>
                  </a:lnTo>
                  <a:lnTo>
                    <a:pt x="6817" y="6787"/>
                  </a:lnTo>
                  <a:lnTo>
                    <a:pt x="6633" y="6910"/>
                  </a:lnTo>
                  <a:lnTo>
                    <a:pt x="6571" y="6910"/>
                  </a:lnTo>
                  <a:lnTo>
                    <a:pt x="6448" y="7155"/>
                  </a:lnTo>
                  <a:lnTo>
                    <a:pt x="6203" y="7155"/>
                  </a:lnTo>
                  <a:lnTo>
                    <a:pt x="6019" y="7217"/>
                  </a:lnTo>
                  <a:lnTo>
                    <a:pt x="6019" y="7309"/>
                  </a:lnTo>
                  <a:lnTo>
                    <a:pt x="6111" y="7432"/>
                  </a:lnTo>
                  <a:lnTo>
                    <a:pt x="6049" y="7524"/>
                  </a:lnTo>
                  <a:lnTo>
                    <a:pt x="5834" y="7493"/>
                  </a:lnTo>
                  <a:lnTo>
                    <a:pt x="5742" y="7585"/>
                  </a:lnTo>
                  <a:lnTo>
                    <a:pt x="5742" y="7769"/>
                  </a:lnTo>
                  <a:lnTo>
                    <a:pt x="5681" y="7861"/>
                  </a:lnTo>
                  <a:lnTo>
                    <a:pt x="5497" y="7861"/>
                  </a:lnTo>
                  <a:lnTo>
                    <a:pt x="5312" y="8015"/>
                  </a:lnTo>
                  <a:lnTo>
                    <a:pt x="5005" y="7892"/>
                  </a:lnTo>
                  <a:lnTo>
                    <a:pt x="4882" y="8076"/>
                  </a:lnTo>
                  <a:lnTo>
                    <a:pt x="4913" y="8353"/>
                  </a:lnTo>
                  <a:lnTo>
                    <a:pt x="4790" y="8476"/>
                  </a:lnTo>
                  <a:lnTo>
                    <a:pt x="4790" y="8721"/>
                  </a:lnTo>
                  <a:lnTo>
                    <a:pt x="4852" y="8844"/>
                  </a:lnTo>
                  <a:lnTo>
                    <a:pt x="4698" y="8967"/>
                  </a:lnTo>
                  <a:lnTo>
                    <a:pt x="4483" y="9059"/>
                  </a:lnTo>
                  <a:lnTo>
                    <a:pt x="4514" y="9182"/>
                  </a:lnTo>
                  <a:lnTo>
                    <a:pt x="4637" y="9243"/>
                  </a:lnTo>
                  <a:lnTo>
                    <a:pt x="4760" y="9458"/>
                  </a:lnTo>
                  <a:lnTo>
                    <a:pt x="4882" y="9581"/>
                  </a:lnTo>
                  <a:lnTo>
                    <a:pt x="4944" y="9704"/>
                  </a:lnTo>
                  <a:lnTo>
                    <a:pt x="5159" y="9857"/>
                  </a:lnTo>
                  <a:lnTo>
                    <a:pt x="5343" y="10287"/>
                  </a:lnTo>
                  <a:lnTo>
                    <a:pt x="5466" y="10318"/>
                  </a:lnTo>
                  <a:lnTo>
                    <a:pt x="5589" y="10533"/>
                  </a:lnTo>
                  <a:lnTo>
                    <a:pt x="5589" y="10717"/>
                  </a:lnTo>
                  <a:lnTo>
                    <a:pt x="5773" y="10809"/>
                  </a:lnTo>
                  <a:lnTo>
                    <a:pt x="5773" y="10963"/>
                  </a:lnTo>
                  <a:lnTo>
                    <a:pt x="5619" y="11055"/>
                  </a:lnTo>
                  <a:lnTo>
                    <a:pt x="5558" y="11178"/>
                  </a:lnTo>
                  <a:lnTo>
                    <a:pt x="5650" y="11608"/>
                  </a:lnTo>
                  <a:lnTo>
                    <a:pt x="5619" y="11730"/>
                  </a:lnTo>
                  <a:lnTo>
                    <a:pt x="5466" y="11822"/>
                  </a:lnTo>
                  <a:lnTo>
                    <a:pt x="5558" y="12099"/>
                  </a:lnTo>
                  <a:lnTo>
                    <a:pt x="5558" y="12252"/>
                  </a:lnTo>
                  <a:lnTo>
                    <a:pt x="5773" y="12529"/>
                  </a:lnTo>
                  <a:lnTo>
                    <a:pt x="6049" y="12713"/>
                  </a:lnTo>
                  <a:lnTo>
                    <a:pt x="6264" y="12959"/>
                  </a:lnTo>
                  <a:lnTo>
                    <a:pt x="6356" y="13296"/>
                  </a:lnTo>
                  <a:lnTo>
                    <a:pt x="6295" y="13450"/>
                  </a:lnTo>
                  <a:lnTo>
                    <a:pt x="6356" y="13603"/>
                  </a:lnTo>
                  <a:lnTo>
                    <a:pt x="6356" y="13788"/>
                  </a:lnTo>
                  <a:lnTo>
                    <a:pt x="6448" y="13880"/>
                  </a:lnTo>
                  <a:lnTo>
                    <a:pt x="6479" y="14125"/>
                  </a:lnTo>
                  <a:lnTo>
                    <a:pt x="6541" y="14279"/>
                  </a:lnTo>
                  <a:lnTo>
                    <a:pt x="6541" y="14494"/>
                  </a:lnTo>
                  <a:lnTo>
                    <a:pt x="6663" y="14678"/>
                  </a:lnTo>
                  <a:lnTo>
                    <a:pt x="6663" y="14954"/>
                  </a:lnTo>
                  <a:lnTo>
                    <a:pt x="6571" y="15016"/>
                  </a:lnTo>
                  <a:lnTo>
                    <a:pt x="6295" y="15538"/>
                  </a:lnTo>
                  <a:lnTo>
                    <a:pt x="6111" y="15691"/>
                  </a:lnTo>
                  <a:lnTo>
                    <a:pt x="6111" y="15876"/>
                  </a:lnTo>
                  <a:lnTo>
                    <a:pt x="6019" y="16029"/>
                  </a:lnTo>
                  <a:lnTo>
                    <a:pt x="5988" y="16152"/>
                  </a:lnTo>
                  <a:lnTo>
                    <a:pt x="5988" y="16121"/>
                  </a:lnTo>
                  <a:lnTo>
                    <a:pt x="5896" y="16275"/>
                  </a:lnTo>
                  <a:lnTo>
                    <a:pt x="5896" y="16520"/>
                  </a:lnTo>
                  <a:lnTo>
                    <a:pt x="5804" y="16275"/>
                  </a:lnTo>
                  <a:lnTo>
                    <a:pt x="5804" y="16029"/>
                  </a:lnTo>
                  <a:lnTo>
                    <a:pt x="5742" y="15937"/>
                  </a:lnTo>
                  <a:lnTo>
                    <a:pt x="5742" y="15845"/>
                  </a:lnTo>
                  <a:lnTo>
                    <a:pt x="5834" y="15876"/>
                  </a:lnTo>
                  <a:lnTo>
                    <a:pt x="5896" y="15814"/>
                  </a:lnTo>
                  <a:lnTo>
                    <a:pt x="5988" y="15661"/>
                  </a:lnTo>
                  <a:lnTo>
                    <a:pt x="5988" y="15507"/>
                  </a:lnTo>
                  <a:lnTo>
                    <a:pt x="5926" y="15476"/>
                  </a:lnTo>
                  <a:lnTo>
                    <a:pt x="5957" y="15262"/>
                  </a:lnTo>
                  <a:lnTo>
                    <a:pt x="6019" y="15231"/>
                  </a:lnTo>
                  <a:lnTo>
                    <a:pt x="6049" y="15139"/>
                  </a:lnTo>
                  <a:lnTo>
                    <a:pt x="5988" y="14893"/>
                  </a:lnTo>
                  <a:lnTo>
                    <a:pt x="6080" y="14832"/>
                  </a:lnTo>
                  <a:lnTo>
                    <a:pt x="5957" y="14678"/>
                  </a:lnTo>
                  <a:lnTo>
                    <a:pt x="5896" y="14555"/>
                  </a:lnTo>
                  <a:lnTo>
                    <a:pt x="5896" y="14340"/>
                  </a:lnTo>
                  <a:lnTo>
                    <a:pt x="5926" y="14279"/>
                  </a:lnTo>
                  <a:lnTo>
                    <a:pt x="5865" y="14125"/>
                  </a:lnTo>
                  <a:lnTo>
                    <a:pt x="5773" y="14064"/>
                  </a:lnTo>
                  <a:lnTo>
                    <a:pt x="5742" y="13573"/>
                  </a:lnTo>
                  <a:lnTo>
                    <a:pt x="5619" y="13450"/>
                  </a:lnTo>
                  <a:lnTo>
                    <a:pt x="5589" y="13296"/>
                  </a:lnTo>
                  <a:lnTo>
                    <a:pt x="5466" y="13081"/>
                  </a:lnTo>
                  <a:lnTo>
                    <a:pt x="5435" y="13358"/>
                  </a:lnTo>
                  <a:lnTo>
                    <a:pt x="5374" y="13388"/>
                  </a:lnTo>
                  <a:lnTo>
                    <a:pt x="5374" y="13235"/>
                  </a:lnTo>
                  <a:lnTo>
                    <a:pt x="5312" y="13081"/>
                  </a:lnTo>
                  <a:lnTo>
                    <a:pt x="5312" y="12744"/>
                  </a:lnTo>
                  <a:lnTo>
                    <a:pt x="5190" y="12590"/>
                  </a:lnTo>
                  <a:lnTo>
                    <a:pt x="5190" y="12406"/>
                  </a:lnTo>
                  <a:lnTo>
                    <a:pt x="5251" y="12344"/>
                  </a:lnTo>
                  <a:lnTo>
                    <a:pt x="5036" y="12252"/>
                  </a:lnTo>
                  <a:lnTo>
                    <a:pt x="5036" y="11945"/>
                  </a:lnTo>
                  <a:lnTo>
                    <a:pt x="4975" y="11945"/>
                  </a:lnTo>
                  <a:lnTo>
                    <a:pt x="4913" y="11331"/>
                  </a:lnTo>
                  <a:lnTo>
                    <a:pt x="4821" y="11270"/>
                  </a:lnTo>
                  <a:lnTo>
                    <a:pt x="4790" y="11116"/>
                  </a:lnTo>
                  <a:lnTo>
                    <a:pt x="4852" y="11086"/>
                  </a:lnTo>
                  <a:lnTo>
                    <a:pt x="4852" y="10993"/>
                  </a:lnTo>
                  <a:lnTo>
                    <a:pt x="4760" y="10809"/>
                  </a:lnTo>
                  <a:lnTo>
                    <a:pt x="4790" y="10717"/>
                  </a:lnTo>
                  <a:lnTo>
                    <a:pt x="4790" y="10625"/>
                  </a:lnTo>
                  <a:lnTo>
                    <a:pt x="4729" y="10717"/>
                  </a:lnTo>
                  <a:lnTo>
                    <a:pt x="4637" y="10778"/>
                  </a:lnTo>
                  <a:lnTo>
                    <a:pt x="4483" y="10778"/>
                  </a:lnTo>
                  <a:lnTo>
                    <a:pt x="4422" y="10564"/>
                  </a:lnTo>
                  <a:lnTo>
                    <a:pt x="4360" y="10471"/>
                  </a:lnTo>
                  <a:lnTo>
                    <a:pt x="4207" y="10164"/>
                  </a:lnTo>
                  <a:lnTo>
                    <a:pt x="4176" y="10072"/>
                  </a:lnTo>
                  <a:lnTo>
                    <a:pt x="4084" y="10072"/>
                  </a:lnTo>
                  <a:lnTo>
                    <a:pt x="4084" y="9980"/>
                  </a:lnTo>
                  <a:lnTo>
                    <a:pt x="3931" y="9888"/>
                  </a:lnTo>
                  <a:lnTo>
                    <a:pt x="4023" y="10011"/>
                  </a:lnTo>
                  <a:lnTo>
                    <a:pt x="3992" y="10072"/>
                  </a:lnTo>
                  <a:lnTo>
                    <a:pt x="3992" y="10164"/>
                  </a:lnTo>
                  <a:lnTo>
                    <a:pt x="4084" y="10226"/>
                  </a:lnTo>
                  <a:lnTo>
                    <a:pt x="4084" y="10379"/>
                  </a:lnTo>
                  <a:lnTo>
                    <a:pt x="3992" y="10441"/>
                  </a:lnTo>
                  <a:lnTo>
                    <a:pt x="4023" y="10533"/>
                  </a:lnTo>
                  <a:lnTo>
                    <a:pt x="3808" y="10717"/>
                  </a:lnTo>
                  <a:lnTo>
                    <a:pt x="3685" y="10686"/>
                  </a:lnTo>
                  <a:lnTo>
                    <a:pt x="3593" y="10564"/>
                  </a:lnTo>
                  <a:lnTo>
                    <a:pt x="3531" y="10564"/>
                  </a:lnTo>
                  <a:lnTo>
                    <a:pt x="3593" y="10686"/>
                  </a:lnTo>
                  <a:lnTo>
                    <a:pt x="3593" y="10748"/>
                  </a:lnTo>
                  <a:lnTo>
                    <a:pt x="3716" y="10809"/>
                  </a:lnTo>
                  <a:lnTo>
                    <a:pt x="3531" y="10901"/>
                  </a:lnTo>
                  <a:lnTo>
                    <a:pt x="3409" y="10901"/>
                  </a:lnTo>
                  <a:lnTo>
                    <a:pt x="3347" y="10840"/>
                  </a:lnTo>
                  <a:lnTo>
                    <a:pt x="3286" y="10993"/>
                  </a:lnTo>
                  <a:lnTo>
                    <a:pt x="2979" y="11208"/>
                  </a:lnTo>
                  <a:lnTo>
                    <a:pt x="2794" y="11208"/>
                  </a:lnTo>
                  <a:lnTo>
                    <a:pt x="2764" y="11239"/>
                  </a:lnTo>
                  <a:lnTo>
                    <a:pt x="2702" y="11239"/>
                  </a:lnTo>
                  <a:lnTo>
                    <a:pt x="2702" y="11208"/>
                  </a:lnTo>
                  <a:lnTo>
                    <a:pt x="2702" y="11300"/>
                  </a:lnTo>
                  <a:lnTo>
                    <a:pt x="2610" y="11300"/>
                  </a:lnTo>
                  <a:lnTo>
                    <a:pt x="2518" y="11178"/>
                  </a:lnTo>
                  <a:lnTo>
                    <a:pt x="2272" y="11300"/>
                  </a:lnTo>
                  <a:lnTo>
                    <a:pt x="2272" y="11423"/>
                  </a:lnTo>
                  <a:lnTo>
                    <a:pt x="2180" y="11423"/>
                  </a:lnTo>
                  <a:lnTo>
                    <a:pt x="2180" y="11208"/>
                  </a:lnTo>
                  <a:lnTo>
                    <a:pt x="2395" y="10993"/>
                  </a:lnTo>
                  <a:lnTo>
                    <a:pt x="2395" y="10748"/>
                  </a:lnTo>
                  <a:lnTo>
                    <a:pt x="2272" y="10963"/>
                  </a:lnTo>
                  <a:lnTo>
                    <a:pt x="2119" y="11116"/>
                  </a:lnTo>
                  <a:lnTo>
                    <a:pt x="1996" y="11331"/>
                  </a:lnTo>
                  <a:lnTo>
                    <a:pt x="1965" y="11239"/>
                  </a:lnTo>
                  <a:lnTo>
                    <a:pt x="1996" y="11178"/>
                  </a:lnTo>
                  <a:lnTo>
                    <a:pt x="1935" y="11024"/>
                  </a:lnTo>
                  <a:lnTo>
                    <a:pt x="2088" y="10195"/>
                  </a:lnTo>
                  <a:lnTo>
                    <a:pt x="2272" y="10072"/>
                  </a:lnTo>
                  <a:lnTo>
                    <a:pt x="2180" y="10011"/>
                  </a:lnTo>
                  <a:lnTo>
                    <a:pt x="2027" y="9642"/>
                  </a:lnTo>
                  <a:lnTo>
                    <a:pt x="2027" y="9305"/>
                  </a:lnTo>
                  <a:lnTo>
                    <a:pt x="1935" y="9274"/>
                  </a:lnTo>
                  <a:lnTo>
                    <a:pt x="1904" y="9182"/>
                  </a:lnTo>
                  <a:lnTo>
                    <a:pt x="1935" y="9151"/>
                  </a:lnTo>
                  <a:lnTo>
                    <a:pt x="1812" y="9059"/>
                  </a:lnTo>
                  <a:lnTo>
                    <a:pt x="1750" y="8813"/>
                  </a:lnTo>
                  <a:lnTo>
                    <a:pt x="1658" y="8690"/>
                  </a:lnTo>
                  <a:lnTo>
                    <a:pt x="1597" y="8568"/>
                  </a:lnTo>
                  <a:lnTo>
                    <a:pt x="1597" y="8414"/>
                  </a:lnTo>
                  <a:lnTo>
                    <a:pt x="1413" y="8291"/>
                  </a:lnTo>
                  <a:lnTo>
                    <a:pt x="1474" y="8445"/>
                  </a:lnTo>
                  <a:lnTo>
                    <a:pt x="1505" y="8721"/>
                  </a:lnTo>
                  <a:lnTo>
                    <a:pt x="1198" y="8629"/>
                  </a:lnTo>
                  <a:lnTo>
                    <a:pt x="1044" y="8476"/>
                  </a:lnTo>
                  <a:lnTo>
                    <a:pt x="1044" y="8353"/>
                  </a:lnTo>
                  <a:lnTo>
                    <a:pt x="891" y="8230"/>
                  </a:lnTo>
                  <a:lnTo>
                    <a:pt x="891" y="8138"/>
                  </a:lnTo>
                  <a:lnTo>
                    <a:pt x="1044" y="8138"/>
                  </a:lnTo>
                  <a:lnTo>
                    <a:pt x="1075" y="8261"/>
                  </a:lnTo>
                  <a:lnTo>
                    <a:pt x="1228" y="8322"/>
                  </a:lnTo>
                  <a:lnTo>
                    <a:pt x="1259" y="8261"/>
                  </a:lnTo>
                  <a:lnTo>
                    <a:pt x="1228" y="8261"/>
                  </a:lnTo>
                  <a:lnTo>
                    <a:pt x="1106" y="8138"/>
                  </a:lnTo>
                  <a:lnTo>
                    <a:pt x="1228" y="8076"/>
                  </a:lnTo>
                  <a:lnTo>
                    <a:pt x="1321" y="8168"/>
                  </a:lnTo>
                  <a:lnTo>
                    <a:pt x="1413" y="8107"/>
                  </a:lnTo>
                  <a:lnTo>
                    <a:pt x="1413" y="7984"/>
                  </a:lnTo>
                  <a:lnTo>
                    <a:pt x="1259" y="7739"/>
                  </a:lnTo>
                  <a:lnTo>
                    <a:pt x="983" y="7708"/>
                  </a:lnTo>
                  <a:lnTo>
                    <a:pt x="921" y="7585"/>
                  </a:lnTo>
                  <a:lnTo>
                    <a:pt x="799" y="7554"/>
                  </a:lnTo>
                  <a:lnTo>
                    <a:pt x="737" y="7462"/>
                  </a:lnTo>
                  <a:lnTo>
                    <a:pt x="737" y="7554"/>
                  </a:lnTo>
                  <a:lnTo>
                    <a:pt x="584" y="7585"/>
                  </a:lnTo>
                  <a:lnTo>
                    <a:pt x="584" y="7524"/>
                  </a:lnTo>
                  <a:lnTo>
                    <a:pt x="737" y="7370"/>
                  </a:lnTo>
                  <a:lnTo>
                    <a:pt x="553" y="7370"/>
                  </a:lnTo>
                  <a:lnTo>
                    <a:pt x="430" y="7278"/>
                  </a:lnTo>
                  <a:lnTo>
                    <a:pt x="430" y="7339"/>
                  </a:lnTo>
                  <a:lnTo>
                    <a:pt x="522" y="7493"/>
                  </a:lnTo>
                  <a:lnTo>
                    <a:pt x="123" y="7155"/>
                  </a:lnTo>
                  <a:lnTo>
                    <a:pt x="62" y="6940"/>
                  </a:lnTo>
                  <a:lnTo>
                    <a:pt x="0" y="6756"/>
                  </a:lnTo>
                  <a:lnTo>
                    <a:pt x="0" y="6756"/>
                  </a:lnTo>
                  <a:lnTo>
                    <a:pt x="0" y="6695"/>
                  </a:lnTo>
                  <a:lnTo>
                    <a:pt x="0" y="6541"/>
                  </a:lnTo>
                  <a:lnTo>
                    <a:pt x="184" y="6357"/>
                  </a:lnTo>
                  <a:lnTo>
                    <a:pt x="246" y="6388"/>
                  </a:lnTo>
                  <a:lnTo>
                    <a:pt x="338" y="6203"/>
                  </a:lnTo>
                  <a:lnTo>
                    <a:pt x="338" y="5896"/>
                  </a:lnTo>
                  <a:lnTo>
                    <a:pt x="369" y="5743"/>
                  </a:lnTo>
                  <a:lnTo>
                    <a:pt x="430" y="5773"/>
                  </a:lnTo>
                  <a:lnTo>
                    <a:pt x="522" y="5743"/>
                  </a:lnTo>
                  <a:lnTo>
                    <a:pt x="614" y="5466"/>
                  </a:lnTo>
                  <a:lnTo>
                    <a:pt x="584" y="5313"/>
                  </a:lnTo>
                  <a:lnTo>
                    <a:pt x="614" y="5098"/>
                  </a:lnTo>
                  <a:lnTo>
                    <a:pt x="584" y="4883"/>
                  </a:lnTo>
                  <a:lnTo>
                    <a:pt x="768" y="4914"/>
                  </a:lnTo>
                  <a:lnTo>
                    <a:pt x="768" y="4607"/>
                  </a:lnTo>
                  <a:lnTo>
                    <a:pt x="768" y="4392"/>
                  </a:lnTo>
                  <a:lnTo>
                    <a:pt x="645" y="3992"/>
                  </a:lnTo>
                  <a:lnTo>
                    <a:pt x="829" y="3992"/>
                  </a:lnTo>
                  <a:lnTo>
                    <a:pt x="983" y="4023"/>
                  </a:lnTo>
                  <a:lnTo>
                    <a:pt x="1198" y="4023"/>
                  </a:lnTo>
                  <a:lnTo>
                    <a:pt x="1321" y="3716"/>
                  </a:lnTo>
                  <a:lnTo>
                    <a:pt x="1413" y="3378"/>
                  </a:lnTo>
                  <a:lnTo>
                    <a:pt x="1566" y="2948"/>
                  </a:lnTo>
                  <a:lnTo>
                    <a:pt x="1382" y="2856"/>
                  </a:lnTo>
                  <a:lnTo>
                    <a:pt x="1382" y="2703"/>
                  </a:lnTo>
                  <a:lnTo>
                    <a:pt x="1628" y="2334"/>
                  </a:lnTo>
                  <a:lnTo>
                    <a:pt x="1720" y="1997"/>
                  </a:lnTo>
                  <a:lnTo>
                    <a:pt x="1658" y="1904"/>
                  </a:lnTo>
                  <a:lnTo>
                    <a:pt x="1689" y="1690"/>
                  </a:lnTo>
                  <a:lnTo>
                    <a:pt x="1965" y="1260"/>
                  </a:lnTo>
                  <a:lnTo>
                    <a:pt x="2088" y="1229"/>
                  </a:lnTo>
                  <a:lnTo>
                    <a:pt x="2272" y="983"/>
                  </a:lnTo>
                  <a:lnTo>
                    <a:pt x="2365" y="799"/>
                  </a:lnTo>
                  <a:lnTo>
                    <a:pt x="2641" y="707"/>
                  </a:lnTo>
                  <a:lnTo>
                    <a:pt x="2856" y="553"/>
                  </a:lnTo>
                  <a:lnTo>
                    <a:pt x="3009" y="646"/>
                  </a:lnTo>
                  <a:lnTo>
                    <a:pt x="3163" y="738"/>
                  </a:lnTo>
                  <a:lnTo>
                    <a:pt x="3102" y="584"/>
                  </a:lnTo>
                  <a:lnTo>
                    <a:pt x="3102" y="369"/>
                  </a:lnTo>
                  <a:lnTo>
                    <a:pt x="3286" y="216"/>
                  </a:lnTo>
                  <a:lnTo>
                    <a:pt x="3286" y="93"/>
                  </a:lnTo>
                  <a:lnTo>
                    <a:pt x="3224" y="62"/>
                  </a:lnTo>
                  <a:close/>
                  <a:moveTo>
                    <a:pt x="983" y="8813"/>
                  </a:moveTo>
                  <a:lnTo>
                    <a:pt x="1044" y="8936"/>
                  </a:lnTo>
                  <a:lnTo>
                    <a:pt x="1198" y="9028"/>
                  </a:lnTo>
                  <a:lnTo>
                    <a:pt x="1259" y="8875"/>
                  </a:lnTo>
                  <a:lnTo>
                    <a:pt x="1106" y="8752"/>
                  </a:lnTo>
                  <a:close/>
                </a:path>
              </a:pathLst>
            </a:custGeom>
            <a:solidFill>
              <a:srgbClr val="D8D8D8"/>
            </a:solidFill>
            <a:ln cap="flat" cmpd="sng" w="9525">
              <a:solidFill>
                <a:srgbClr val="CCCCCC"/>
              </a:solidFill>
              <a:prstDash val="solid"/>
              <a:round/>
              <a:headEnd len="sm" w="sm" type="none"/>
              <a:tailEnd len="sm" w="sm" type="none"/>
            </a:ln>
          </p:spPr>
        </p:sp>
        <p:sp>
          <p:nvSpPr>
            <p:cNvPr id="466" name="Google Shape;466;p40"/>
            <p:cNvSpPr/>
            <p:nvPr/>
          </p:nvSpPr>
          <p:spPr>
            <a:xfrm>
              <a:off x="6804000" y="3035520"/>
              <a:ext cx="34920" cy="64081"/>
            </a:xfrm>
            <a:custGeom>
              <a:rect b="b" l="l" r="r" t="t"/>
              <a:pathLst>
                <a:path extrusionOk="0" h="3378" w="1843">
                  <a:moveTo>
                    <a:pt x="0" y="1628"/>
                  </a:moveTo>
                  <a:lnTo>
                    <a:pt x="31" y="1443"/>
                  </a:lnTo>
                  <a:lnTo>
                    <a:pt x="31" y="1290"/>
                  </a:lnTo>
                  <a:lnTo>
                    <a:pt x="123" y="1259"/>
                  </a:lnTo>
                  <a:lnTo>
                    <a:pt x="123" y="1290"/>
                  </a:lnTo>
                  <a:lnTo>
                    <a:pt x="92" y="1321"/>
                  </a:lnTo>
                  <a:lnTo>
                    <a:pt x="123" y="1443"/>
                  </a:lnTo>
                  <a:lnTo>
                    <a:pt x="31" y="1628"/>
                  </a:lnTo>
                  <a:close/>
                  <a:moveTo>
                    <a:pt x="338" y="246"/>
                  </a:moveTo>
                  <a:lnTo>
                    <a:pt x="123" y="92"/>
                  </a:lnTo>
                  <a:lnTo>
                    <a:pt x="123" y="0"/>
                  </a:lnTo>
                  <a:lnTo>
                    <a:pt x="399" y="0"/>
                  </a:lnTo>
                  <a:lnTo>
                    <a:pt x="430" y="31"/>
                  </a:lnTo>
                  <a:lnTo>
                    <a:pt x="369" y="185"/>
                  </a:lnTo>
                  <a:lnTo>
                    <a:pt x="338" y="185"/>
                  </a:lnTo>
                  <a:lnTo>
                    <a:pt x="338" y="246"/>
                  </a:lnTo>
                  <a:close/>
                  <a:moveTo>
                    <a:pt x="522" y="62"/>
                  </a:moveTo>
                  <a:lnTo>
                    <a:pt x="645" y="92"/>
                  </a:lnTo>
                  <a:lnTo>
                    <a:pt x="676" y="215"/>
                  </a:lnTo>
                  <a:lnTo>
                    <a:pt x="860" y="338"/>
                  </a:lnTo>
                  <a:lnTo>
                    <a:pt x="891" y="399"/>
                  </a:lnTo>
                  <a:lnTo>
                    <a:pt x="829" y="338"/>
                  </a:lnTo>
                  <a:lnTo>
                    <a:pt x="676" y="338"/>
                  </a:lnTo>
                  <a:lnTo>
                    <a:pt x="614" y="277"/>
                  </a:lnTo>
                  <a:lnTo>
                    <a:pt x="430" y="185"/>
                  </a:lnTo>
                  <a:lnTo>
                    <a:pt x="430" y="154"/>
                  </a:lnTo>
                  <a:lnTo>
                    <a:pt x="522" y="154"/>
                  </a:lnTo>
                  <a:lnTo>
                    <a:pt x="491" y="123"/>
                  </a:lnTo>
                  <a:lnTo>
                    <a:pt x="522" y="62"/>
                  </a:lnTo>
                  <a:close/>
                  <a:moveTo>
                    <a:pt x="399" y="307"/>
                  </a:moveTo>
                  <a:lnTo>
                    <a:pt x="399" y="338"/>
                  </a:lnTo>
                  <a:lnTo>
                    <a:pt x="430" y="399"/>
                  </a:lnTo>
                  <a:lnTo>
                    <a:pt x="399" y="430"/>
                  </a:lnTo>
                  <a:lnTo>
                    <a:pt x="338" y="430"/>
                  </a:lnTo>
                  <a:lnTo>
                    <a:pt x="338" y="492"/>
                  </a:lnTo>
                  <a:lnTo>
                    <a:pt x="338" y="584"/>
                  </a:lnTo>
                  <a:lnTo>
                    <a:pt x="276" y="737"/>
                  </a:lnTo>
                  <a:lnTo>
                    <a:pt x="215" y="707"/>
                  </a:lnTo>
                  <a:lnTo>
                    <a:pt x="123" y="645"/>
                  </a:lnTo>
                  <a:lnTo>
                    <a:pt x="31" y="645"/>
                  </a:lnTo>
                  <a:lnTo>
                    <a:pt x="31" y="676"/>
                  </a:lnTo>
                  <a:lnTo>
                    <a:pt x="123" y="737"/>
                  </a:lnTo>
                  <a:lnTo>
                    <a:pt x="154" y="799"/>
                  </a:lnTo>
                  <a:lnTo>
                    <a:pt x="123" y="829"/>
                  </a:lnTo>
                  <a:lnTo>
                    <a:pt x="184" y="983"/>
                  </a:lnTo>
                  <a:lnTo>
                    <a:pt x="184" y="1229"/>
                  </a:lnTo>
                  <a:lnTo>
                    <a:pt x="123" y="1290"/>
                  </a:lnTo>
                  <a:lnTo>
                    <a:pt x="92" y="1689"/>
                  </a:lnTo>
                  <a:lnTo>
                    <a:pt x="92" y="1781"/>
                  </a:lnTo>
                  <a:lnTo>
                    <a:pt x="62" y="1843"/>
                  </a:lnTo>
                  <a:lnTo>
                    <a:pt x="123" y="2150"/>
                  </a:lnTo>
                  <a:lnTo>
                    <a:pt x="123" y="2242"/>
                  </a:lnTo>
                  <a:lnTo>
                    <a:pt x="215" y="2641"/>
                  </a:lnTo>
                  <a:lnTo>
                    <a:pt x="338" y="3071"/>
                  </a:lnTo>
                  <a:lnTo>
                    <a:pt x="461" y="3286"/>
                  </a:lnTo>
                  <a:lnTo>
                    <a:pt x="645" y="3378"/>
                  </a:lnTo>
                  <a:lnTo>
                    <a:pt x="829" y="3347"/>
                  </a:lnTo>
                  <a:lnTo>
                    <a:pt x="1106" y="3317"/>
                  </a:lnTo>
                  <a:lnTo>
                    <a:pt x="1382" y="3224"/>
                  </a:lnTo>
                  <a:lnTo>
                    <a:pt x="1628" y="2948"/>
                  </a:lnTo>
                  <a:lnTo>
                    <a:pt x="1750" y="2702"/>
                  </a:lnTo>
                  <a:lnTo>
                    <a:pt x="1812" y="2549"/>
                  </a:lnTo>
                  <a:lnTo>
                    <a:pt x="1812" y="2426"/>
                  </a:lnTo>
                  <a:lnTo>
                    <a:pt x="1842" y="2365"/>
                  </a:lnTo>
                  <a:lnTo>
                    <a:pt x="1842" y="2150"/>
                  </a:lnTo>
                  <a:lnTo>
                    <a:pt x="1781" y="2058"/>
                  </a:lnTo>
                  <a:lnTo>
                    <a:pt x="1812" y="1935"/>
                  </a:lnTo>
                  <a:lnTo>
                    <a:pt x="1689" y="1812"/>
                  </a:lnTo>
                  <a:lnTo>
                    <a:pt x="1566" y="1443"/>
                  </a:lnTo>
                  <a:lnTo>
                    <a:pt x="1443" y="1198"/>
                  </a:lnTo>
                  <a:lnTo>
                    <a:pt x="1320" y="1198"/>
                  </a:lnTo>
                  <a:lnTo>
                    <a:pt x="1320" y="1167"/>
                  </a:lnTo>
                  <a:lnTo>
                    <a:pt x="1167" y="1167"/>
                  </a:lnTo>
                  <a:lnTo>
                    <a:pt x="1351" y="1075"/>
                  </a:lnTo>
                  <a:lnTo>
                    <a:pt x="1320" y="1014"/>
                  </a:lnTo>
                  <a:lnTo>
                    <a:pt x="1259" y="983"/>
                  </a:lnTo>
                  <a:lnTo>
                    <a:pt x="1136" y="799"/>
                  </a:lnTo>
                  <a:lnTo>
                    <a:pt x="1075" y="799"/>
                  </a:lnTo>
                  <a:lnTo>
                    <a:pt x="1013" y="614"/>
                  </a:lnTo>
                  <a:lnTo>
                    <a:pt x="952" y="553"/>
                  </a:lnTo>
                  <a:lnTo>
                    <a:pt x="952" y="461"/>
                  </a:lnTo>
                  <a:lnTo>
                    <a:pt x="737" y="369"/>
                  </a:lnTo>
                  <a:lnTo>
                    <a:pt x="676" y="430"/>
                  </a:lnTo>
                  <a:lnTo>
                    <a:pt x="584" y="399"/>
                  </a:lnTo>
                  <a:lnTo>
                    <a:pt x="584" y="338"/>
                  </a:lnTo>
                  <a:close/>
                </a:path>
              </a:pathLst>
            </a:custGeom>
            <a:solidFill>
              <a:srgbClr val="D8D8D8"/>
            </a:solidFill>
            <a:ln cap="flat" cmpd="sng" w="9525">
              <a:solidFill>
                <a:srgbClr val="CCCCCC"/>
              </a:solidFill>
              <a:prstDash val="solid"/>
              <a:round/>
              <a:headEnd len="sm" w="sm" type="none"/>
              <a:tailEnd len="sm" w="sm" type="none"/>
            </a:ln>
          </p:spPr>
        </p:sp>
        <p:sp>
          <p:nvSpPr>
            <p:cNvPr id="467" name="Google Shape;467;p40"/>
            <p:cNvSpPr/>
            <p:nvPr/>
          </p:nvSpPr>
          <p:spPr>
            <a:xfrm>
              <a:off x="6610320" y="2630880"/>
              <a:ext cx="440307" cy="432699"/>
            </a:xfrm>
            <a:custGeom>
              <a:rect b="b" l="l" r="r" t="t"/>
              <a:pathLst>
                <a:path extrusionOk="0" h="22693" w="23092">
                  <a:moveTo>
                    <a:pt x="7339" y="707"/>
                  </a:moveTo>
                  <a:lnTo>
                    <a:pt x="7370" y="799"/>
                  </a:lnTo>
                  <a:lnTo>
                    <a:pt x="7370" y="952"/>
                  </a:lnTo>
                  <a:lnTo>
                    <a:pt x="7615" y="1075"/>
                  </a:lnTo>
                  <a:lnTo>
                    <a:pt x="7554" y="1382"/>
                  </a:lnTo>
                  <a:lnTo>
                    <a:pt x="7646" y="1536"/>
                  </a:lnTo>
                  <a:lnTo>
                    <a:pt x="7615" y="1628"/>
                  </a:lnTo>
                  <a:lnTo>
                    <a:pt x="7707" y="1689"/>
                  </a:lnTo>
                  <a:lnTo>
                    <a:pt x="7799" y="1843"/>
                  </a:lnTo>
                  <a:lnTo>
                    <a:pt x="7799" y="1966"/>
                  </a:lnTo>
                  <a:lnTo>
                    <a:pt x="7861" y="1996"/>
                  </a:lnTo>
                  <a:lnTo>
                    <a:pt x="7922" y="2181"/>
                  </a:lnTo>
                  <a:lnTo>
                    <a:pt x="8107" y="2273"/>
                  </a:lnTo>
                  <a:lnTo>
                    <a:pt x="8199" y="2119"/>
                  </a:lnTo>
                  <a:lnTo>
                    <a:pt x="8383" y="2119"/>
                  </a:lnTo>
                  <a:lnTo>
                    <a:pt x="8475" y="2181"/>
                  </a:lnTo>
                  <a:lnTo>
                    <a:pt x="8659" y="2211"/>
                  </a:lnTo>
                  <a:lnTo>
                    <a:pt x="8813" y="2396"/>
                  </a:lnTo>
                  <a:lnTo>
                    <a:pt x="8936" y="2426"/>
                  </a:lnTo>
                  <a:lnTo>
                    <a:pt x="9028" y="2641"/>
                  </a:lnTo>
                  <a:lnTo>
                    <a:pt x="9181" y="2672"/>
                  </a:lnTo>
                  <a:lnTo>
                    <a:pt x="9243" y="2795"/>
                  </a:lnTo>
                  <a:lnTo>
                    <a:pt x="9243" y="2795"/>
                  </a:lnTo>
                  <a:lnTo>
                    <a:pt x="9273" y="3071"/>
                  </a:lnTo>
                  <a:lnTo>
                    <a:pt x="9120" y="3532"/>
                  </a:lnTo>
                  <a:lnTo>
                    <a:pt x="9120" y="3808"/>
                  </a:lnTo>
                  <a:lnTo>
                    <a:pt x="8936" y="4084"/>
                  </a:lnTo>
                  <a:lnTo>
                    <a:pt x="8997" y="4299"/>
                  </a:lnTo>
                  <a:lnTo>
                    <a:pt x="9181" y="4299"/>
                  </a:lnTo>
                  <a:lnTo>
                    <a:pt x="9304" y="4422"/>
                  </a:lnTo>
                  <a:lnTo>
                    <a:pt x="9458" y="4422"/>
                  </a:lnTo>
                  <a:lnTo>
                    <a:pt x="9611" y="4514"/>
                  </a:lnTo>
                  <a:lnTo>
                    <a:pt x="9887" y="4606"/>
                  </a:lnTo>
                  <a:lnTo>
                    <a:pt x="10287" y="4852"/>
                  </a:lnTo>
                  <a:lnTo>
                    <a:pt x="10532" y="5159"/>
                  </a:lnTo>
                  <a:lnTo>
                    <a:pt x="10839" y="5251"/>
                  </a:lnTo>
                  <a:lnTo>
                    <a:pt x="11024" y="5343"/>
                  </a:lnTo>
                  <a:lnTo>
                    <a:pt x="11239" y="5343"/>
                  </a:lnTo>
                  <a:lnTo>
                    <a:pt x="11515" y="5528"/>
                  </a:lnTo>
                  <a:lnTo>
                    <a:pt x="11914" y="5497"/>
                  </a:lnTo>
                  <a:lnTo>
                    <a:pt x="12068" y="5620"/>
                  </a:lnTo>
                  <a:lnTo>
                    <a:pt x="12497" y="5497"/>
                  </a:lnTo>
                  <a:lnTo>
                    <a:pt x="12897" y="5589"/>
                  </a:lnTo>
                  <a:lnTo>
                    <a:pt x="12927" y="5804"/>
                  </a:lnTo>
                  <a:lnTo>
                    <a:pt x="13142" y="6019"/>
                  </a:lnTo>
                  <a:lnTo>
                    <a:pt x="13572" y="6111"/>
                  </a:lnTo>
                  <a:lnTo>
                    <a:pt x="13756" y="6050"/>
                  </a:lnTo>
                  <a:lnTo>
                    <a:pt x="14033" y="6050"/>
                  </a:lnTo>
                  <a:lnTo>
                    <a:pt x="14739" y="6295"/>
                  </a:lnTo>
                  <a:lnTo>
                    <a:pt x="14923" y="6203"/>
                  </a:lnTo>
                  <a:lnTo>
                    <a:pt x="15230" y="6387"/>
                  </a:lnTo>
                  <a:lnTo>
                    <a:pt x="15752" y="6265"/>
                  </a:lnTo>
                  <a:lnTo>
                    <a:pt x="15814" y="5896"/>
                  </a:lnTo>
                  <a:lnTo>
                    <a:pt x="15660" y="5558"/>
                  </a:lnTo>
                  <a:lnTo>
                    <a:pt x="15722" y="5190"/>
                  </a:lnTo>
                  <a:lnTo>
                    <a:pt x="15660" y="5006"/>
                  </a:lnTo>
                  <a:lnTo>
                    <a:pt x="15691" y="5006"/>
                  </a:lnTo>
                  <a:lnTo>
                    <a:pt x="15844" y="4883"/>
                  </a:lnTo>
                  <a:lnTo>
                    <a:pt x="16029" y="4852"/>
                  </a:lnTo>
                  <a:lnTo>
                    <a:pt x="16121" y="5006"/>
                  </a:lnTo>
                  <a:lnTo>
                    <a:pt x="16121" y="5221"/>
                  </a:lnTo>
                  <a:lnTo>
                    <a:pt x="16274" y="5343"/>
                  </a:lnTo>
                  <a:lnTo>
                    <a:pt x="16274" y="5343"/>
                  </a:lnTo>
                  <a:lnTo>
                    <a:pt x="16274" y="5528"/>
                  </a:lnTo>
                  <a:lnTo>
                    <a:pt x="16213" y="5681"/>
                  </a:lnTo>
                  <a:lnTo>
                    <a:pt x="16366" y="5927"/>
                  </a:lnTo>
                  <a:lnTo>
                    <a:pt x="16643" y="5988"/>
                  </a:lnTo>
                  <a:lnTo>
                    <a:pt x="16766" y="5927"/>
                  </a:lnTo>
                  <a:lnTo>
                    <a:pt x="17134" y="6142"/>
                  </a:lnTo>
                  <a:lnTo>
                    <a:pt x="17349" y="6142"/>
                  </a:lnTo>
                  <a:lnTo>
                    <a:pt x="17533" y="5957"/>
                  </a:lnTo>
                  <a:lnTo>
                    <a:pt x="17717" y="5927"/>
                  </a:lnTo>
                  <a:lnTo>
                    <a:pt x="17871" y="5988"/>
                  </a:lnTo>
                  <a:lnTo>
                    <a:pt x="18178" y="5927"/>
                  </a:lnTo>
                  <a:lnTo>
                    <a:pt x="18424" y="5927"/>
                  </a:lnTo>
                  <a:lnTo>
                    <a:pt x="18854" y="5804"/>
                  </a:lnTo>
                  <a:lnTo>
                    <a:pt x="18854" y="5681"/>
                  </a:lnTo>
                  <a:lnTo>
                    <a:pt x="18854" y="5435"/>
                  </a:lnTo>
                  <a:lnTo>
                    <a:pt x="18577" y="5313"/>
                  </a:lnTo>
                  <a:lnTo>
                    <a:pt x="18577" y="5128"/>
                  </a:lnTo>
                  <a:lnTo>
                    <a:pt x="18608" y="4944"/>
                  </a:lnTo>
                  <a:lnTo>
                    <a:pt x="18731" y="4944"/>
                  </a:lnTo>
                  <a:lnTo>
                    <a:pt x="19038" y="4883"/>
                  </a:lnTo>
                  <a:lnTo>
                    <a:pt x="19161" y="4883"/>
                  </a:lnTo>
                  <a:lnTo>
                    <a:pt x="19222" y="4668"/>
                  </a:lnTo>
                  <a:lnTo>
                    <a:pt x="19345" y="4576"/>
                  </a:lnTo>
                  <a:lnTo>
                    <a:pt x="19468" y="4606"/>
                  </a:lnTo>
                  <a:lnTo>
                    <a:pt x="19468" y="4484"/>
                  </a:lnTo>
                  <a:lnTo>
                    <a:pt x="19652" y="4453"/>
                  </a:lnTo>
                  <a:lnTo>
                    <a:pt x="19713" y="4269"/>
                  </a:lnTo>
                  <a:lnTo>
                    <a:pt x="19836" y="4115"/>
                  </a:lnTo>
                  <a:lnTo>
                    <a:pt x="20020" y="4084"/>
                  </a:lnTo>
                  <a:lnTo>
                    <a:pt x="20328" y="4023"/>
                  </a:lnTo>
                  <a:lnTo>
                    <a:pt x="20512" y="3777"/>
                  </a:lnTo>
                  <a:lnTo>
                    <a:pt x="20512" y="3593"/>
                  </a:lnTo>
                  <a:lnTo>
                    <a:pt x="20635" y="3562"/>
                  </a:lnTo>
                  <a:lnTo>
                    <a:pt x="20819" y="3440"/>
                  </a:lnTo>
                  <a:lnTo>
                    <a:pt x="20972" y="3655"/>
                  </a:lnTo>
                  <a:lnTo>
                    <a:pt x="21187" y="3593"/>
                  </a:lnTo>
                  <a:lnTo>
                    <a:pt x="21494" y="3685"/>
                  </a:lnTo>
                  <a:lnTo>
                    <a:pt x="21586" y="3624"/>
                  </a:lnTo>
                  <a:lnTo>
                    <a:pt x="21556" y="3470"/>
                  </a:lnTo>
                  <a:lnTo>
                    <a:pt x="21924" y="3255"/>
                  </a:lnTo>
                  <a:lnTo>
                    <a:pt x="22047" y="3286"/>
                  </a:lnTo>
                  <a:lnTo>
                    <a:pt x="22139" y="3409"/>
                  </a:lnTo>
                  <a:lnTo>
                    <a:pt x="22231" y="3378"/>
                  </a:lnTo>
                  <a:lnTo>
                    <a:pt x="22293" y="3470"/>
                  </a:lnTo>
                  <a:lnTo>
                    <a:pt x="22170" y="3685"/>
                  </a:lnTo>
                  <a:lnTo>
                    <a:pt x="22231" y="3839"/>
                  </a:lnTo>
                  <a:lnTo>
                    <a:pt x="22323" y="3808"/>
                  </a:lnTo>
                  <a:lnTo>
                    <a:pt x="22446" y="3777"/>
                  </a:lnTo>
                  <a:lnTo>
                    <a:pt x="22477" y="3900"/>
                  </a:lnTo>
                  <a:lnTo>
                    <a:pt x="22600" y="4054"/>
                  </a:lnTo>
                  <a:lnTo>
                    <a:pt x="22600" y="4146"/>
                  </a:lnTo>
                  <a:lnTo>
                    <a:pt x="22446" y="4299"/>
                  </a:lnTo>
                  <a:lnTo>
                    <a:pt x="22508" y="4453"/>
                  </a:lnTo>
                  <a:lnTo>
                    <a:pt x="22692" y="4484"/>
                  </a:lnTo>
                  <a:lnTo>
                    <a:pt x="22784" y="4422"/>
                  </a:lnTo>
                  <a:lnTo>
                    <a:pt x="22938" y="4484"/>
                  </a:lnTo>
                  <a:lnTo>
                    <a:pt x="23091" y="4668"/>
                  </a:lnTo>
                  <a:lnTo>
                    <a:pt x="23091" y="4791"/>
                  </a:lnTo>
                  <a:lnTo>
                    <a:pt x="22938" y="4944"/>
                  </a:lnTo>
                  <a:lnTo>
                    <a:pt x="22938" y="5159"/>
                  </a:lnTo>
                  <a:lnTo>
                    <a:pt x="22999" y="5313"/>
                  </a:lnTo>
                  <a:lnTo>
                    <a:pt x="22815" y="5221"/>
                  </a:lnTo>
                  <a:lnTo>
                    <a:pt x="22692" y="5128"/>
                  </a:lnTo>
                  <a:lnTo>
                    <a:pt x="22446" y="5282"/>
                  </a:lnTo>
                  <a:lnTo>
                    <a:pt x="22201" y="5374"/>
                  </a:lnTo>
                  <a:lnTo>
                    <a:pt x="22108" y="5558"/>
                  </a:lnTo>
                  <a:lnTo>
                    <a:pt x="21924" y="5804"/>
                  </a:lnTo>
                  <a:lnTo>
                    <a:pt x="21740" y="5865"/>
                  </a:lnTo>
                  <a:lnTo>
                    <a:pt x="21464" y="6295"/>
                  </a:lnTo>
                  <a:lnTo>
                    <a:pt x="21402" y="6510"/>
                  </a:lnTo>
                  <a:lnTo>
                    <a:pt x="21494" y="6602"/>
                  </a:lnTo>
                  <a:lnTo>
                    <a:pt x="21372" y="6940"/>
                  </a:lnTo>
                  <a:lnTo>
                    <a:pt x="21157" y="7309"/>
                  </a:lnTo>
                  <a:lnTo>
                    <a:pt x="21157" y="7431"/>
                  </a:lnTo>
                  <a:lnTo>
                    <a:pt x="21341" y="7554"/>
                  </a:lnTo>
                  <a:lnTo>
                    <a:pt x="21157" y="7984"/>
                  </a:lnTo>
                  <a:lnTo>
                    <a:pt x="21095" y="8322"/>
                  </a:lnTo>
                  <a:lnTo>
                    <a:pt x="20972" y="8629"/>
                  </a:lnTo>
                  <a:lnTo>
                    <a:pt x="20727" y="8629"/>
                  </a:lnTo>
                  <a:lnTo>
                    <a:pt x="20604" y="8598"/>
                  </a:lnTo>
                  <a:lnTo>
                    <a:pt x="20420" y="8598"/>
                  </a:lnTo>
                  <a:lnTo>
                    <a:pt x="20512" y="8997"/>
                  </a:lnTo>
                  <a:lnTo>
                    <a:pt x="20512" y="9212"/>
                  </a:lnTo>
                  <a:lnTo>
                    <a:pt x="20512" y="9489"/>
                  </a:lnTo>
                  <a:lnTo>
                    <a:pt x="20358" y="9489"/>
                  </a:lnTo>
                  <a:lnTo>
                    <a:pt x="20389" y="9704"/>
                  </a:lnTo>
                  <a:lnTo>
                    <a:pt x="20358" y="9888"/>
                  </a:lnTo>
                  <a:lnTo>
                    <a:pt x="20389" y="10072"/>
                  </a:lnTo>
                  <a:lnTo>
                    <a:pt x="20297" y="10348"/>
                  </a:lnTo>
                  <a:lnTo>
                    <a:pt x="20205" y="10379"/>
                  </a:lnTo>
                  <a:lnTo>
                    <a:pt x="20143" y="10348"/>
                  </a:lnTo>
                  <a:lnTo>
                    <a:pt x="20082" y="10502"/>
                  </a:lnTo>
                  <a:lnTo>
                    <a:pt x="20082" y="10594"/>
                  </a:lnTo>
                  <a:lnTo>
                    <a:pt x="20051" y="10563"/>
                  </a:lnTo>
                  <a:lnTo>
                    <a:pt x="20020" y="10502"/>
                  </a:lnTo>
                  <a:lnTo>
                    <a:pt x="20020" y="10410"/>
                  </a:lnTo>
                  <a:lnTo>
                    <a:pt x="19990" y="10348"/>
                  </a:lnTo>
                  <a:lnTo>
                    <a:pt x="19928" y="10226"/>
                  </a:lnTo>
                  <a:lnTo>
                    <a:pt x="19867" y="10011"/>
                  </a:lnTo>
                  <a:lnTo>
                    <a:pt x="19805" y="9673"/>
                  </a:lnTo>
                  <a:lnTo>
                    <a:pt x="19744" y="9550"/>
                  </a:lnTo>
                  <a:lnTo>
                    <a:pt x="19744" y="9366"/>
                  </a:lnTo>
                  <a:lnTo>
                    <a:pt x="19713" y="9151"/>
                  </a:lnTo>
                  <a:lnTo>
                    <a:pt x="19621" y="9028"/>
                  </a:lnTo>
                  <a:lnTo>
                    <a:pt x="19591" y="8967"/>
                  </a:lnTo>
                  <a:lnTo>
                    <a:pt x="19437" y="8967"/>
                  </a:lnTo>
                  <a:lnTo>
                    <a:pt x="19345" y="8875"/>
                  </a:lnTo>
                  <a:lnTo>
                    <a:pt x="19253" y="8936"/>
                  </a:lnTo>
                  <a:lnTo>
                    <a:pt x="19314" y="9028"/>
                  </a:lnTo>
                  <a:lnTo>
                    <a:pt x="19283" y="9089"/>
                  </a:lnTo>
                  <a:lnTo>
                    <a:pt x="19283" y="9182"/>
                  </a:lnTo>
                  <a:lnTo>
                    <a:pt x="19191" y="9304"/>
                  </a:lnTo>
                  <a:lnTo>
                    <a:pt x="19253" y="9335"/>
                  </a:lnTo>
                  <a:lnTo>
                    <a:pt x="19253" y="9489"/>
                  </a:lnTo>
                  <a:lnTo>
                    <a:pt x="19161" y="9489"/>
                  </a:lnTo>
                  <a:lnTo>
                    <a:pt x="19038" y="9304"/>
                  </a:lnTo>
                  <a:lnTo>
                    <a:pt x="18884" y="9182"/>
                  </a:lnTo>
                  <a:lnTo>
                    <a:pt x="18854" y="9120"/>
                  </a:lnTo>
                  <a:lnTo>
                    <a:pt x="18792" y="9028"/>
                  </a:lnTo>
                  <a:lnTo>
                    <a:pt x="18700" y="8813"/>
                  </a:lnTo>
                  <a:lnTo>
                    <a:pt x="18700" y="8721"/>
                  </a:lnTo>
                  <a:lnTo>
                    <a:pt x="18761" y="8660"/>
                  </a:lnTo>
                  <a:lnTo>
                    <a:pt x="18792" y="8537"/>
                  </a:lnTo>
                  <a:lnTo>
                    <a:pt x="18946" y="8445"/>
                  </a:lnTo>
                  <a:lnTo>
                    <a:pt x="19007" y="8506"/>
                  </a:lnTo>
                  <a:lnTo>
                    <a:pt x="19099" y="8506"/>
                  </a:lnTo>
                  <a:lnTo>
                    <a:pt x="19161" y="8414"/>
                  </a:lnTo>
                  <a:lnTo>
                    <a:pt x="19161" y="8291"/>
                  </a:lnTo>
                  <a:lnTo>
                    <a:pt x="19253" y="8260"/>
                  </a:lnTo>
                  <a:lnTo>
                    <a:pt x="19376" y="7984"/>
                  </a:lnTo>
                  <a:lnTo>
                    <a:pt x="19406" y="7769"/>
                  </a:lnTo>
                  <a:lnTo>
                    <a:pt x="19498" y="7616"/>
                  </a:lnTo>
                  <a:lnTo>
                    <a:pt x="19406" y="7554"/>
                  </a:lnTo>
                  <a:lnTo>
                    <a:pt x="19253" y="7431"/>
                  </a:lnTo>
                  <a:lnTo>
                    <a:pt x="19161" y="7431"/>
                  </a:lnTo>
                  <a:lnTo>
                    <a:pt x="19099" y="7401"/>
                  </a:lnTo>
                  <a:lnTo>
                    <a:pt x="18976" y="7401"/>
                  </a:lnTo>
                  <a:lnTo>
                    <a:pt x="18700" y="7401"/>
                  </a:lnTo>
                  <a:lnTo>
                    <a:pt x="18454" y="7370"/>
                  </a:lnTo>
                  <a:lnTo>
                    <a:pt x="18117" y="7401"/>
                  </a:lnTo>
                  <a:lnTo>
                    <a:pt x="17902" y="7401"/>
                  </a:lnTo>
                  <a:lnTo>
                    <a:pt x="17687" y="7339"/>
                  </a:lnTo>
                  <a:lnTo>
                    <a:pt x="17533" y="7339"/>
                  </a:lnTo>
                  <a:lnTo>
                    <a:pt x="17380" y="7278"/>
                  </a:lnTo>
                  <a:lnTo>
                    <a:pt x="17380" y="7155"/>
                  </a:lnTo>
                  <a:lnTo>
                    <a:pt x="17318" y="6971"/>
                  </a:lnTo>
                  <a:lnTo>
                    <a:pt x="17288" y="6879"/>
                  </a:lnTo>
                  <a:lnTo>
                    <a:pt x="17257" y="6694"/>
                  </a:lnTo>
                  <a:lnTo>
                    <a:pt x="17134" y="6479"/>
                  </a:lnTo>
                  <a:lnTo>
                    <a:pt x="17073" y="6510"/>
                  </a:lnTo>
                  <a:lnTo>
                    <a:pt x="17073" y="6572"/>
                  </a:lnTo>
                  <a:lnTo>
                    <a:pt x="16888" y="6510"/>
                  </a:lnTo>
                  <a:lnTo>
                    <a:pt x="16827" y="6418"/>
                  </a:lnTo>
                  <a:lnTo>
                    <a:pt x="16704" y="6326"/>
                  </a:lnTo>
                  <a:lnTo>
                    <a:pt x="16612" y="6326"/>
                  </a:lnTo>
                  <a:lnTo>
                    <a:pt x="16581" y="6418"/>
                  </a:lnTo>
                  <a:lnTo>
                    <a:pt x="16704" y="6479"/>
                  </a:lnTo>
                  <a:lnTo>
                    <a:pt x="16612" y="6541"/>
                  </a:lnTo>
                  <a:lnTo>
                    <a:pt x="16459" y="6510"/>
                  </a:lnTo>
                  <a:lnTo>
                    <a:pt x="16336" y="6357"/>
                  </a:lnTo>
                  <a:lnTo>
                    <a:pt x="16336" y="6265"/>
                  </a:lnTo>
                  <a:lnTo>
                    <a:pt x="16213" y="6142"/>
                  </a:lnTo>
                  <a:lnTo>
                    <a:pt x="16151" y="6050"/>
                  </a:lnTo>
                  <a:lnTo>
                    <a:pt x="16121" y="6172"/>
                  </a:lnTo>
                  <a:lnTo>
                    <a:pt x="16029" y="6172"/>
                  </a:lnTo>
                  <a:lnTo>
                    <a:pt x="16029" y="6265"/>
                  </a:lnTo>
                  <a:lnTo>
                    <a:pt x="16121" y="6357"/>
                  </a:lnTo>
                  <a:lnTo>
                    <a:pt x="16059" y="6572"/>
                  </a:lnTo>
                  <a:lnTo>
                    <a:pt x="15875" y="6756"/>
                  </a:lnTo>
                  <a:lnTo>
                    <a:pt x="15875" y="6940"/>
                  </a:lnTo>
                  <a:lnTo>
                    <a:pt x="16244" y="7094"/>
                  </a:lnTo>
                  <a:lnTo>
                    <a:pt x="16397" y="7032"/>
                  </a:lnTo>
                  <a:lnTo>
                    <a:pt x="16612" y="7032"/>
                  </a:lnTo>
                  <a:lnTo>
                    <a:pt x="16581" y="7124"/>
                  </a:lnTo>
                  <a:lnTo>
                    <a:pt x="16612" y="7339"/>
                  </a:lnTo>
                  <a:lnTo>
                    <a:pt x="16520" y="7431"/>
                  </a:lnTo>
                  <a:lnTo>
                    <a:pt x="16428" y="7401"/>
                  </a:lnTo>
                  <a:lnTo>
                    <a:pt x="16305" y="7462"/>
                  </a:lnTo>
                  <a:lnTo>
                    <a:pt x="16213" y="7677"/>
                  </a:lnTo>
                  <a:lnTo>
                    <a:pt x="16059" y="7708"/>
                  </a:lnTo>
                  <a:lnTo>
                    <a:pt x="16059" y="8045"/>
                  </a:lnTo>
                  <a:lnTo>
                    <a:pt x="16244" y="8260"/>
                  </a:lnTo>
                  <a:lnTo>
                    <a:pt x="16459" y="8353"/>
                  </a:lnTo>
                  <a:lnTo>
                    <a:pt x="16673" y="8598"/>
                  </a:lnTo>
                  <a:lnTo>
                    <a:pt x="16673" y="8875"/>
                  </a:lnTo>
                  <a:lnTo>
                    <a:pt x="16735" y="9089"/>
                  </a:lnTo>
                  <a:lnTo>
                    <a:pt x="16704" y="9243"/>
                  </a:lnTo>
                  <a:lnTo>
                    <a:pt x="16766" y="9489"/>
                  </a:lnTo>
                  <a:lnTo>
                    <a:pt x="17011" y="9826"/>
                  </a:lnTo>
                  <a:lnTo>
                    <a:pt x="17011" y="10041"/>
                  </a:lnTo>
                  <a:lnTo>
                    <a:pt x="17042" y="10195"/>
                  </a:lnTo>
                  <a:lnTo>
                    <a:pt x="17073" y="10441"/>
                  </a:lnTo>
                  <a:lnTo>
                    <a:pt x="17042" y="10441"/>
                  </a:lnTo>
                  <a:lnTo>
                    <a:pt x="17134" y="10625"/>
                  </a:lnTo>
                  <a:lnTo>
                    <a:pt x="17042" y="10778"/>
                  </a:lnTo>
                  <a:lnTo>
                    <a:pt x="16919" y="10655"/>
                  </a:lnTo>
                  <a:lnTo>
                    <a:pt x="16919" y="10809"/>
                  </a:lnTo>
                  <a:lnTo>
                    <a:pt x="16827" y="10748"/>
                  </a:lnTo>
                  <a:lnTo>
                    <a:pt x="16766" y="10563"/>
                  </a:lnTo>
                  <a:lnTo>
                    <a:pt x="16735" y="10471"/>
                  </a:lnTo>
                  <a:lnTo>
                    <a:pt x="16704" y="10533"/>
                  </a:lnTo>
                  <a:lnTo>
                    <a:pt x="16704" y="10625"/>
                  </a:lnTo>
                  <a:lnTo>
                    <a:pt x="16704" y="10594"/>
                  </a:lnTo>
                  <a:lnTo>
                    <a:pt x="16673" y="10655"/>
                  </a:lnTo>
                  <a:lnTo>
                    <a:pt x="16520" y="10655"/>
                  </a:lnTo>
                  <a:lnTo>
                    <a:pt x="16520" y="10655"/>
                  </a:lnTo>
                  <a:lnTo>
                    <a:pt x="16397" y="10625"/>
                  </a:lnTo>
                  <a:lnTo>
                    <a:pt x="16336" y="10410"/>
                  </a:lnTo>
                  <a:lnTo>
                    <a:pt x="16366" y="10287"/>
                  </a:lnTo>
                  <a:lnTo>
                    <a:pt x="16244" y="10195"/>
                  </a:lnTo>
                  <a:lnTo>
                    <a:pt x="16121" y="10195"/>
                  </a:lnTo>
                  <a:lnTo>
                    <a:pt x="16121" y="10226"/>
                  </a:lnTo>
                  <a:lnTo>
                    <a:pt x="16213" y="10256"/>
                  </a:lnTo>
                  <a:lnTo>
                    <a:pt x="16274" y="10318"/>
                  </a:lnTo>
                  <a:lnTo>
                    <a:pt x="16213" y="10379"/>
                  </a:lnTo>
                  <a:lnTo>
                    <a:pt x="16182" y="10502"/>
                  </a:lnTo>
                  <a:lnTo>
                    <a:pt x="16182" y="10625"/>
                  </a:lnTo>
                  <a:lnTo>
                    <a:pt x="16059" y="10748"/>
                  </a:lnTo>
                  <a:lnTo>
                    <a:pt x="15537" y="10932"/>
                  </a:lnTo>
                  <a:lnTo>
                    <a:pt x="15445" y="11024"/>
                  </a:lnTo>
                  <a:lnTo>
                    <a:pt x="15415" y="11147"/>
                  </a:lnTo>
                  <a:lnTo>
                    <a:pt x="15322" y="11300"/>
                  </a:lnTo>
                  <a:lnTo>
                    <a:pt x="15353" y="11392"/>
                  </a:lnTo>
                  <a:lnTo>
                    <a:pt x="15445" y="11577"/>
                  </a:lnTo>
                  <a:lnTo>
                    <a:pt x="15445" y="11638"/>
                  </a:lnTo>
                  <a:lnTo>
                    <a:pt x="15507" y="11638"/>
                  </a:lnTo>
                  <a:lnTo>
                    <a:pt x="15322" y="11822"/>
                  </a:lnTo>
                  <a:lnTo>
                    <a:pt x="15261" y="11945"/>
                  </a:lnTo>
                  <a:lnTo>
                    <a:pt x="15169" y="11945"/>
                  </a:lnTo>
                  <a:lnTo>
                    <a:pt x="15230" y="12068"/>
                  </a:lnTo>
                  <a:lnTo>
                    <a:pt x="14923" y="12283"/>
                  </a:lnTo>
                  <a:lnTo>
                    <a:pt x="14923" y="12375"/>
                  </a:lnTo>
                  <a:lnTo>
                    <a:pt x="14463" y="12621"/>
                  </a:lnTo>
                  <a:lnTo>
                    <a:pt x="14432" y="12559"/>
                  </a:lnTo>
                  <a:lnTo>
                    <a:pt x="14432" y="12467"/>
                  </a:lnTo>
                  <a:lnTo>
                    <a:pt x="14371" y="12436"/>
                  </a:lnTo>
                  <a:lnTo>
                    <a:pt x="14309" y="12436"/>
                  </a:lnTo>
                  <a:lnTo>
                    <a:pt x="14186" y="12529"/>
                  </a:lnTo>
                  <a:lnTo>
                    <a:pt x="14094" y="12529"/>
                  </a:lnTo>
                  <a:lnTo>
                    <a:pt x="14063" y="12743"/>
                  </a:lnTo>
                  <a:lnTo>
                    <a:pt x="14186" y="12713"/>
                  </a:lnTo>
                  <a:lnTo>
                    <a:pt x="14248" y="12651"/>
                  </a:lnTo>
                  <a:lnTo>
                    <a:pt x="14309" y="12682"/>
                  </a:lnTo>
                  <a:lnTo>
                    <a:pt x="13756" y="13173"/>
                  </a:lnTo>
                  <a:lnTo>
                    <a:pt x="13603" y="13573"/>
                  </a:lnTo>
                  <a:lnTo>
                    <a:pt x="12866" y="14156"/>
                  </a:lnTo>
                  <a:lnTo>
                    <a:pt x="12743" y="14371"/>
                  </a:lnTo>
                  <a:lnTo>
                    <a:pt x="12590" y="14555"/>
                  </a:lnTo>
                  <a:lnTo>
                    <a:pt x="12283" y="14647"/>
                  </a:lnTo>
                  <a:lnTo>
                    <a:pt x="12037" y="14831"/>
                  </a:lnTo>
                  <a:lnTo>
                    <a:pt x="12006" y="15016"/>
                  </a:lnTo>
                  <a:lnTo>
                    <a:pt x="12037" y="15200"/>
                  </a:lnTo>
                  <a:lnTo>
                    <a:pt x="11914" y="15415"/>
                  </a:lnTo>
                  <a:lnTo>
                    <a:pt x="11730" y="15538"/>
                  </a:lnTo>
                  <a:lnTo>
                    <a:pt x="11331" y="15476"/>
                  </a:lnTo>
                  <a:lnTo>
                    <a:pt x="11177" y="15630"/>
                  </a:lnTo>
                  <a:lnTo>
                    <a:pt x="11177" y="15783"/>
                  </a:lnTo>
                  <a:lnTo>
                    <a:pt x="10931" y="16090"/>
                  </a:lnTo>
                  <a:lnTo>
                    <a:pt x="10809" y="16090"/>
                  </a:lnTo>
                  <a:lnTo>
                    <a:pt x="10717" y="15968"/>
                  </a:lnTo>
                  <a:lnTo>
                    <a:pt x="10655" y="15968"/>
                  </a:lnTo>
                  <a:lnTo>
                    <a:pt x="10379" y="16213"/>
                  </a:lnTo>
                  <a:lnTo>
                    <a:pt x="10317" y="16367"/>
                  </a:lnTo>
                  <a:lnTo>
                    <a:pt x="10317" y="16674"/>
                  </a:lnTo>
                  <a:lnTo>
                    <a:pt x="10440" y="17073"/>
                  </a:lnTo>
                  <a:lnTo>
                    <a:pt x="10317" y="17227"/>
                  </a:lnTo>
                  <a:lnTo>
                    <a:pt x="10348" y="17441"/>
                  </a:lnTo>
                  <a:lnTo>
                    <a:pt x="10348" y="18086"/>
                  </a:lnTo>
                  <a:lnTo>
                    <a:pt x="10532" y="18148"/>
                  </a:lnTo>
                  <a:lnTo>
                    <a:pt x="10563" y="18547"/>
                  </a:lnTo>
                  <a:lnTo>
                    <a:pt x="10379" y="19100"/>
                  </a:lnTo>
                  <a:lnTo>
                    <a:pt x="10164" y="19468"/>
                  </a:lnTo>
                  <a:lnTo>
                    <a:pt x="10164" y="19806"/>
                  </a:lnTo>
                  <a:lnTo>
                    <a:pt x="10256" y="19929"/>
                  </a:lnTo>
                  <a:lnTo>
                    <a:pt x="10317" y="20604"/>
                  </a:lnTo>
                  <a:lnTo>
                    <a:pt x="10317" y="20788"/>
                  </a:lnTo>
                  <a:lnTo>
                    <a:pt x="10164" y="20850"/>
                  </a:lnTo>
                  <a:lnTo>
                    <a:pt x="10072" y="20819"/>
                  </a:lnTo>
                  <a:lnTo>
                    <a:pt x="9857" y="20850"/>
                  </a:lnTo>
                  <a:lnTo>
                    <a:pt x="9765" y="21003"/>
                  </a:lnTo>
                  <a:lnTo>
                    <a:pt x="9795" y="21095"/>
                  </a:lnTo>
                  <a:lnTo>
                    <a:pt x="9580" y="21372"/>
                  </a:lnTo>
                  <a:lnTo>
                    <a:pt x="9519" y="21464"/>
                  </a:lnTo>
                  <a:lnTo>
                    <a:pt x="9550" y="21556"/>
                  </a:lnTo>
                  <a:lnTo>
                    <a:pt x="9795" y="21710"/>
                  </a:lnTo>
                  <a:lnTo>
                    <a:pt x="9857" y="21740"/>
                  </a:lnTo>
                  <a:lnTo>
                    <a:pt x="9857" y="21802"/>
                  </a:lnTo>
                  <a:lnTo>
                    <a:pt x="9795" y="21740"/>
                  </a:lnTo>
                  <a:lnTo>
                    <a:pt x="9673" y="21679"/>
                  </a:lnTo>
                  <a:lnTo>
                    <a:pt x="9335" y="21802"/>
                  </a:lnTo>
                  <a:lnTo>
                    <a:pt x="9273" y="21802"/>
                  </a:lnTo>
                  <a:lnTo>
                    <a:pt x="8966" y="21925"/>
                  </a:lnTo>
                  <a:lnTo>
                    <a:pt x="8874" y="22078"/>
                  </a:lnTo>
                  <a:lnTo>
                    <a:pt x="8874" y="22170"/>
                  </a:lnTo>
                  <a:lnTo>
                    <a:pt x="8843" y="22201"/>
                  </a:lnTo>
                  <a:lnTo>
                    <a:pt x="8874" y="22262"/>
                  </a:lnTo>
                  <a:lnTo>
                    <a:pt x="8813" y="22477"/>
                  </a:lnTo>
                  <a:lnTo>
                    <a:pt x="8475" y="22692"/>
                  </a:lnTo>
                  <a:lnTo>
                    <a:pt x="8229" y="22661"/>
                  </a:lnTo>
                  <a:lnTo>
                    <a:pt x="7953" y="22477"/>
                  </a:lnTo>
                  <a:lnTo>
                    <a:pt x="7707" y="22201"/>
                  </a:lnTo>
                  <a:lnTo>
                    <a:pt x="7431" y="21587"/>
                  </a:lnTo>
                  <a:lnTo>
                    <a:pt x="7431" y="21249"/>
                  </a:lnTo>
                  <a:lnTo>
                    <a:pt x="7339" y="20942"/>
                  </a:lnTo>
                  <a:lnTo>
                    <a:pt x="7155" y="20604"/>
                  </a:lnTo>
                  <a:lnTo>
                    <a:pt x="7155" y="20420"/>
                  </a:lnTo>
                  <a:lnTo>
                    <a:pt x="7093" y="20420"/>
                  </a:lnTo>
                  <a:lnTo>
                    <a:pt x="7001" y="20205"/>
                  </a:lnTo>
                  <a:lnTo>
                    <a:pt x="6940" y="19929"/>
                  </a:lnTo>
                  <a:lnTo>
                    <a:pt x="6694" y="19652"/>
                  </a:lnTo>
                  <a:lnTo>
                    <a:pt x="6541" y="19407"/>
                  </a:lnTo>
                  <a:lnTo>
                    <a:pt x="6479" y="19407"/>
                  </a:lnTo>
                  <a:lnTo>
                    <a:pt x="6264" y="19161"/>
                  </a:lnTo>
                  <a:lnTo>
                    <a:pt x="6141" y="18946"/>
                  </a:lnTo>
                  <a:lnTo>
                    <a:pt x="6080" y="18885"/>
                  </a:lnTo>
                  <a:lnTo>
                    <a:pt x="6049" y="18547"/>
                  </a:lnTo>
                  <a:lnTo>
                    <a:pt x="5957" y="18393"/>
                  </a:lnTo>
                  <a:lnTo>
                    <a:pt x="5804" y="18025"/>
                  </a:lnTo>
                  <a:lnTo>
                    <a:pt x="5773" y="17749"/>
                  </a:lnTo>
                  <a:lnTo>
                    <a:pt x="5681" y="17564"/>
                  </a:lnTo>
                  <a:lnTo>
                    <a:pt x="5589" y="17441"/>
                  </a:lnTo>
                  <a:lnTo>
                    <a:pt x="5589" y="17134"/>
                  </a:lnTo>
                  <a:lnTo>
                    <a:pt x="5527" y="17134"/>
                  </a:lnTo>
                  <a:lnTo>
                    <a:pt x="5312" y="16889"/>
                  </a:lnTo>
                  <a:lnTo>
                    <a:pt x="5312" y="16797"/>
                  </a:lnTo>
                  <a:lnTo>
                    <a:pt x="5251" y="16797"/>
                  </a:lnTo>
                  <a:lnTo>
                    <a:pt x="5067" y="16459"/>
                  </a:lnTo>
                  <a:lnTo>
                    <a:pt x="5067" y="16336"/>
                  </a:lnTo>
                  <a:lnTo>
                    <a:pt x="4944" y="16275"/>
                  </a:lnTo>
                  <a:lnTo>
                    <a:pt x="4913" y="16029"/>
                  </a:lnTo>
                  <a:lnTo>
                    <a:pt x="4760" y="15968"/>
                  </a:lnTo>
                  <a:lnTo>
                    <a:pt x="4637" y="15599"/>
                  </a:lnTo>
                  <a:lnTo>
                    <a:pt x="4637" y="15139"/>
                  </a:lnTo>
                  <a:lnTo>
                    <a:pt x="4268" y="14463"/>
                  </a:lnTo>
                  <a:lnTo>
                    <a:pt x="4268" y="14248"/>
                  </a:lnTo>
                  <a:lnTo>
                    <a:pt x="4115" y="14002"/>
                  </a:lnTo>
                  <a:lnTo>
                    <a:pt x="4299" y="14002"/>
                  </a:lnTo>
                  <a:lnTo>
                    <a:pt x="4053" y="13695"/>
                  </a:lnTo>
                  <a:lnTo>
                    <a:pt x="4053" y="13511"/>
                  </a:lnTo>
                  <a:lnTo>
                    <a:pt x="4176" y="13511"/>
                  </a:lnTo>
                  <a:lnTo>
                    <a:pt x="4084" y="13388"/>
                  </a:lnTo>
                  <a:lnTo>
                    <a:pt x="4084" y="13235"/>
                  </a:lnTo>
                  <a:lnTo>
                    <a:pt x="3838" y="12774"/>
                  </a:lnTo>
                  <a:lnTo>
                    <a:pt x="3808" y="12498"/>
                  </a:lnTo>
                  <a:lnTo>
                    <a:pt x="3930" y="12436"/>
                  </a:lnTo>
                  <a:lnTo>
                    <a:pt x="3808" y="12344"/>
                  </a:lnTo>
                  <a:lnTo>
                    <a:pt x="3808" y="12191"/>
                  </a:lnTo>
                  <a:lnTo>
                    <a:pt x="3900" y="12007"/>
                  </a:lnTo>
                  <a:lnTo>
                    <a:pt x="3900" y="11792"/>
                  </a:lnTo>
                  <a:lnTo>
                    <a:pt x="3808" y="11546"/>
                  </a:lnTo>
                  <a:lnTo>
                    <a:pt x="3716" y="11485"/>
                  </a:lnTo>
                  <a:lnTo>
                    <a:pt x="3654" y="11085"/>
                  </a:lnTo>
                  <a:lnTo>
                    <a:pt x="3838" y="10993"/>
                  </a:lnTo>
                  <a:lnTo>
                    <a:pt x="3900" y="10901"/>
                  </a:lnTo>
                  <a:lnTo>
                    <a:pt x="4023" y="10901"/>
                  </a:lnTo>
                  <a:lnTo>
                    <a:pt x="3900" y="10870"/>
                  </a:lnTo>
                  <a:lnTo>
                    <a:pt x="3685" y="10901"/>
                  </a:lnTo>
                  <a:lnTo>
                    <a:pt x="3593" y="10901"/>
                  </a:lnTo>
                  <a:lnTo>
                    <a:pt x="3623" y="10748"/>
                  </a:lnTo>
                  <a:lnTo>
                    <a:pt x="3531" y="10594"/>
                  </a:lnTo>
                  <a:lnTo>
                    <a:pt x="3562" y="10441"/>
                  </a:lnTo>
                  <a:lnTo>
                    <a:pt x="3593" y="10410"/>
                  </a:lnTo>
                  <a:lnTo>
                    <a:pt x="3716" y="10441"/>
                  </a:lnTo>
                  <a:lnTo>
                    <a:pt x="3838" y="10287"/>
                  </a:lnTo>
                  <a:lnTo>
                    <a:pt x="3930" y="10195"/>
                  </a:lnTo>
                  <a:lnTo>
                    <a:pt x="3777" y="10287"/>
                  </a:lnTo>
                  <a:lnTo>
                    <a:pt x="3654" y="10226"/>
                  </a:lnTo>
                  <a:lnTo>
                    <a:pt x="3470" y="10256"/>
                  </a:lnTo>
                  <a:lnTo>
                    <a:pt x="3408" y="10133"/>
                  </a:lnTo>
                  <a:lnTo>
                    <a:pt x="3408" y="10226"/>
                  </a:lnTo>
                  <a:lnTo>
                    <a:pt x="3408" y="10379"/>
                  </a:lnTo>
                  <a:lnTo>
                    <a:pt x="3286" y="10717"/>
                  </a:lnTo>
                  <a:lnTo>
                    <a:pt x="3408" y="10840"/>
                  </a:lnTo>
                  <a:lnTo>
                    <a:pt x="3378" y="11147"/>
                  </a:lnTo>
                  <a:lnTo>
                    <a:pt x="3255" y="11270"/>
                  </a:lnTo>
                  <a:lnTo>
                    <a:pt x="3255" y="11362"/>
                  </a:lnTo>
                  <a:lnTo>
                    <a:pt x="2979" y="11515"/>
                  </a:lnTo>
                  <a:lnTo>
                    <a:pt x="2549" y="11792"/>
                  </a:lnTo>
                  <a:lnTo>
                    <a:pt x="2334" y="11853"/>
                  </a:lnTo>
                  <a:lnTo>
                    <a:pt x="2057" y="11792"/>
                  </a:lnTo>
                  <a:lnTo>
                    <a:pt x="1413" y="11270"/>
                  </a:lnTo>
                  <a:lnTo>
                    <a:pt x="1167" y="10932"/>
                  </a:lnTo>
                  <a:lnTo>
                    <a:pt x="1167" y="10870"/>
                  </a:lnTo>
                  <a:lnTo>
                    <a:pt x="1075" y="10870"/>
                  </a:lnTo>
                  <a:lnTo>
                    <a:pt x="952" y="10809"/>
                  </a:lnTo>
                  <a:lnTo>
                    <a:pt x="584" y="10441"/>
                  </a:lnTo>
                  <a:lnTo>
                    <a:pt x="553" y="10348"/>
                  </a:lnTo>
                  <a:lnTo>
                    <a:pt x="584" y="10256"/>
                  </a:lnTo>
                  <a:lnTo>
                    <a:pt x="676" y="10256"/>
                  </a:lnTo>
                  <a:lnTo>
                    <a:pt x="706" y="10287"/>
                  </a:lnTo>
                  <a:lnTo>
                    <a:pt x="798" y="10256"/>
                  </a:lnTo>
                  <a:lnTo>
                    <a:pt x="798" y="10410"/>
                  </a:lnTo>
                  <a:lnTo>
                    <a:pt x="952" y="10410"/>
                  </a:lnTo>
                  <a:lnTo>
                    <a:pt x="1044" y="10348"/>
                  </a:lnTo>
                  <a:lnTo>
                    <a:pt x="1106" y="10348"/>
                  </a:lnTo>
                  <a:lnTo>
                    <a:pt x="1198" y="10379"/>
                  </a:lnTo>
                  <a:lnTo>
                    <a:pt x="1198" y="10318"/>
                  </a:lnTo>
                  <a:lnTo>
                    <a:pt x="1535" y="10072"/>
                  </a:lnTo>
                  <a:lnTo>
                    <a:pt x="1628" y="10072"/>
                  </a:lnTo>
                  <a:lnTo>
                    <a:pt x="1812" y="9826"/>
                  </a:lnTo>
                  <a:lnTo>
                    <a:pt x="1842" y="9826"/>
                  </a:lnTo>
                  <a:lnTo>
                    <a:pt x="1904" y="9673"/>
                  </a:lnTo>
                  <a:lnTo>
                    <a:pt x="1750" y="9673"/>
                  </a:lnTo>
                  <a:lnTo>
                    <a:pt x="1689" y="9642"/>
                  </a:lnTo>
                  <a:lnTo>
                    <a:pt x="1720" y="9673"/>
                  </a:lnTo>
                  <a:lnTo>
                    <a:pt x="1720" y="9765"/>
                  </a:lnTo>
                  <a:lnTo>
                    <a:pt x="1382" y="9888"/>
                  </a:lnTo>
                  <a:lnTo>
                    <a:pt x="1167" y="9888"/>
                  </a:lnTo>
                  <a:lnTo>
                    <a:pt x="1013" y="9949"/>
                  </a:lnTo>
                  <a:lnTo>
                    <a:pt x="491" y="9765"/>
                  </a:lnTo>
                  <a:lnTo>
                    <a:pt x="246" y="9489"/>
                  </a:lnTo>
                  <a:lnTo>
                    <a:pt x="123" y="9458"/>
                  </a:lnTo>
                  <a:lnTo>
                    <a:pt x="123" y="9274"/>
                  </a:lnTo>
                  <a:lnTo>
                    <a:pt x="276" y="9059"/>
                  </a:lnTo>
                  <a:lnTo>
                    <a:pt x="461" y="8967"/>
                  </a:lnTo>
                  <a:lnTo>
                    <a:pt x="246" y="8997"/>
                  </a:lnTo>
                  <a:lnTo>
                    <a:pt x="0" y="9151"/>
                  </a:lnTo>
                  <a:lnTo>
                    <a:pt x="0" y="8936"/>
                  </a:lnTo>
                  <a:lnTo>
                    <a:pt x="184" y="8813"/>
                  </a:lnTo>
                  <a:lnTo>
                    <a:pt x="307" y="8782"/>
                  </a:lnTo>
                  <a:lnTo>
                    <a:pt x="369" y="8598"/>
                  </a:lnTo>
                  <a:lnTo>
                    <a:pt x="491" y="8629"/>
                  </a:lnTo>
                  <a:lnTo>
                    <a:pt x="645" y="8537"/>
                  </a:lnTo>
                  <a:lnTo>
                    <a:pt x="1198" y="8567"/>
                  </a:lnTo>
                  <a:lnTo>
                    <a:pt x="1535" y="8445"/>
                  </a:lnTo>
                  <a:lnTo>
                    <a:pt x="1597" y="8383"/>
                  </a:lnTo>
                  <a:lnTo>
                    <a:pt x="1781" y="8322"/>
                  </a:lnTo>
                  <a:lnTo>
                    <a:pt x="1720" y="8445"/>
                  </a:lnTo>
                  <a:lnTo>
                    <a:pt x="1781" y="8537"/>
                  </a:lnTo>
                  <a:lnTo>
                    <a:pt x="1965" y="8414"/>
                  </a:lnTo>
                  <a:lnTo>
                    <a:pt x="2119" y="8383"/>
                  </a:lnTo>
                  <a:lnTo>
                    <a:pt x="2057" y="8291"/>
                  </a:lnTo>
                  <a:lnTo>
                    <a:pt x="2088" y="8168"/>
                  </a:lnTo>
                  <a:lnTo>
                    <a:pt x="1904" y="7646"/>
                  </a:lnTo>
                  <a:lnTo>
                    <a:pt x="1750" y="7431"/>
                  </a:lnTo>
                  <a:lnTo>
                    <a:pt x="1781" y="7309"/>
                  </a:lnTo>
                  <a:lnTo>
                    <a:pt x="1658" y="7216"/>
                  </a:lnTo>
                  <a:lnTo>
                    <a:pt x="1505" y="7216"/>
                  </a:lnTo>
                  <a:lnTo>
                    <a:pt x="1259" y="7063"/>
                  </a:lnTo>
                  <a:lnTo>
                    <a:pt x="1198" y="6756"/>
                  </a:lnTo>
                  <a:lnTo>
                    <a:pt x="1198" y="6541"/>
                  </a:lnTo>
                  <a:lnTo>
                    <a:pt x="1075" y="6295"/>
                  </a:lnTo>
                  <a:lnTo>
                    <a:pt x="921" y="6295"/>
                  </a:lnTo>
                  <a:lnTo>
                    <a:pt x="829" y="6326"/>
                  </a:lnTo>
                  <a:lnTo>
                    <a:pt x="645" y="6265"/>
                  </a:lnTo>
                  <a:lnTo>
                    <a:pt x="522" y="6265"/>
                  </a:lnTo>
                  <a:lnTo>
                    <a:pt x="522" y="6050"/>
                  </a:lnTo>
                  <a:lnTo>
                    <a:pt x="645" y="5743"/>
                  </a:lnTo>
                  <a:lnTo>
                    <a:pt x="768" y="5681"/>
                  </a:lnTo>
                  <a:lnTo>
                    <a:pt x="983" y="5374"/>
                  </a:lnTo>
                  <a:lnTo>
                    <a:pt x="1013" y="5221"/>
                  </a:lnTo>
                  <a:lnTo>
                    <a:pt x="1167" y="5159"/>
                  </a:lnTo>
                  <a:lnTo>
                    <a:pt x="1290" y="5067"/>
                  </a:lnTo>
                  <a:lnTo>
                    <a:pt x="1474" y="5159"/>
                  </a:lnTo>
                  <a:lnTo>
                    <a:pt x="1505" y="5313"/>
                  </a:lnTo>
                  <a:lnTo>
                    <a:pt x="1628" y="5343"/>
                  </a:lnTo>
                  <a:lnTo>
                    <a:pt x="1935" y="5190"/>
                  </a:lnTo>
                  <a:lnTo>
                    <a:pt x="2364" y="5159"/>
                  </a:lnTo>
                  <a:lnTo>
                    <a:pt x="2610" y="4852"/>
                  </a:lnTo>
                  <a:lnTo>
                    <a:pt x="2794" y="4361"/>
                  </a:lnTo>
                  <a:lnTo>
                    <a:pt x="3163" y="4115"/>
                  </a:lnTo>
                  <a:lnTo>
                    <a:pt x="3255" y="3931"/>
                  </a:lnTo>
                  <a:lnTo>
                    <a:pt x="3286" y="3655"/>
                  </a:lnTo>
                  <a:lnTo>
                    <a:pt x="3470" y="3409"/>
                  </a:lnTo>
                  <a:lnTo>
                    <a:pt x="3746" y="3255"/>
                  </a:lnTo>
                  <a:lnTo>
                    <a:pt x="3838" y="3071"/>
                  </a:lnTo>
                  <a:lnTo>
                    <a:pt x="3838" y="2918"/>
                  </a:lnTo>
                  <a:lnTo>
                    <a:pt x="3746" y="2825"/>
                  </a:lnTo>
                  <a:lnTo>
                    <a:pt x="3961" y="2549"/>
                  </a:lnTo>
                  <a:lnTo>
                    <a:pt x="4115" y="2457"/>
                  </a:lnTo>
                  <a:lnTo>
                    <a:pt x="4115" y="2273"/>
                  </a:lnTo>
                  <a:lnTo>
                    <a:pt x="4176" y="1843"/>
                  </a:lnTo>
                  <a:lnTo>
                    <a:pt x="4084" y="1536"/>
                  </a:lnTo>
                  <a:lnTo>
                    <a:pt x="4023" y="1474"/>
                  </a:lnTo>
                  <a:lnTo>
                    <a:pt x="4299" y="1229"/>
                  </a:lnTo>
                  <a:lnTo>
                    <a:pt x="4453" y="1167"/>
                  </a:lnTo>
                  <a:lnTo>
                    <a:pt x="4606" y="1075"/>
                  </a:lnTo>
                  <a:lnTo>
                    <a:pt x="4698" y="1075"/>
                  </a:lnTo>
                  <a:lnTo>
                    <a:pt x="4913" y="830"/>
                  </a:lnTo>
                  <a:lnTo>
                    <a:pt x="5159" y="430"/>
                  </a:lnTo>
                  <a:lnTo>
                    <a:pt x="5404" y="215"/>
                  </a:lnTo>
                  <a:lnTo>
                    <a:pt x="5619" y="215"/>
                  </a:lnTo>
                  <a:lnTo>
                    <a:pt x="5711" y="1"/>
                  </a:lnTo>
                  <a:lnTo>
                    <a:pt x="5804" y="1"/>
                  </a:lnTo>
                  <a:lnTo>
                    <a:pt x="6233" y="308"/>
                  </a:lnTo>
                  <a:lnTo>
                    <a:pt x="6479" y="185"/>
                  </a:lnTo>
                  <a:lnTo>
                    <a:pt x="6694" y="277"/>
                  </a:lnTo>
                  <a:lnTo>
                    <a:pt x="6786" y="492"/>
                  </a:lnTo>
                  <a:lnTo>
                    <a:pt x="7001" y="492"/>
                  </a:lnTo>
                  <a:lnTo>
                    <a:pt x="7339" y="707"/>
                  </a:lnTo>
                  <a:close/>
                  <a:moveTo>
                    <a:pt x="16704" y="10748"/>
                  </a:moveTo>
                  <a:lnTo>
                    <a:pt x="16704" y="10901"/>
                  </a:lnTo>
                  <a:lnTo>
                    <a:pt x="16766" y="10840"/>
                  </a:lnTo>
                  <a:close/>
                  <a:moveTo>
                    <a:pt x="16612" y="10686"/>
                  </a:moveTo>
                  <a:lnTo>
                    <a:pt x="16520" y="10748"/>
                  </a:lnTo>
                  <a:lnTo>
                    <a:pt x="16551" y="10840"/>
                  </a:lnTo>
                  <a:lnTo>
                    <a:pt x="16612" y="10870"/>
                  </a:lnTo>
                  <a:lnTo>
                    <a:pt x="16612" y="10778"/>
                  </a:lnTo>
                  <a:lnTo>
                    <a:pt x="16612" y="10686"/>
                  </a:lnTo>
                  <a:close/>
                  <a:moveTo>
                    <a:pt x="16397" y="10717"/>
                  </a:moveTo>
                  <a:lnTo>
                    <a:pt x="16428" y="10870"/>
                  </a:lnTo>
                  <a:lnTo>
                    <a:pt x="16489" y="10963"/>
                  </a:lnTo>
                  <a:lnTo>
                    <a:pt x="16489" y="10809"/>
                  </a:lnTo>
                  <a:close/>
                  <a:moveTo>
                    <a:pt x="16151" y="10778"/>
                  </a:moveTo>
                  <a:lnTo>
                    <a:pt x="16151" y="10870"/>
                  </a:lnTo>
                  <a:lnTo>
                    <a:pt x="16213" y="10840"/>
                  </a:lnTo>
                  <a:lnTo>
                    <a:pt x="16305" y="10625"/>
                  </a:lnTo>
                  <a:lnTo>
                    <a:pt x="16244" y="10533"/>
                  </a:lnTo>
                  <a:close/>
                </a:path>
              </a:pathLst>
            </a:custGeom>
            <a:solidFill>
              <a:schemeClr val="accent5"/>
            </a:solidFill>
            <a:ln cap="flat" cmpd="sng" w="9525">
              <a:solidFill>
                <a:srgbClr val="CCCCCC"/>
              </a:solidFill>
              <a:prstDash val="solid"/>
              <a:round/>
              <a:headEnd len="sm" w="sm" type="none"/>
              <a:tailEnd len="sm" w="sm" type="none"/>
            </a:ln>
          </p:spPr>
        </p:sp>
        <p:sp>
          <p:nvSpPr>
            <p:cNvPr id="468" name="Google Shape;468;p40"/>
            <p:cNvSpPr/>
            <p:nvPr/>
          </p:nvSpPr>
          <p:spPr>
            <a:xfrm>
              <a:off x="6913800" y="2746800"/>
              <a:ext cx="79196" cy="104402"/>
            </a:xfrm>
            <a:custGeom>
              <a:rect b="b" l="l" r="r" t="t"/>
              <a:pathLst>
                <a:path extrusionOk="0" h="5497" w="4177">
                  <a:moveTo>
                    <a:pt x="4177" y="4514"/>
                  </a:moveTo>
                  <a:lnTo>
                    <a:pt x="4177" y="4729"/>
                  </a:lnTo>
                  <a:lnTo>
                    <a:pt x="4115" y="4913"/>
                  </a:lnTo>
                  <a:lnTo>
                    <a:pt x="4023" y="4883"/>
                  </a:lnTo>
                  <a:lnTo>
                    <a:pt x="3870" y="5067"/>
                  </a:lnTo>
                  <a:lnTo>
                    <a:pt x="3839" y="5220"/>
                  </a:lnTo>
                  <a:lnTo>
                    <a:pt x="3839" y="5282"/>
                  </a:lnTo>
                  <a:lnTo>
                    <a:pt x="3839" y="5312"/>
                  </a:lnTo>
                  <a:lnTo>
                    <a:pt x="3900" y="5497"/>
                  </a:lnTo>
                  <a:lnTo>
                    <a:pt x="3870" y="5497"/>
                  </a:lnTo>
                  <a:lnTo>
                    <a:pt x="3747" y="5220"/>
                  </a:lnTo>
                  <a:lnTo>
                    <a:pt x="3593" y="5005"/>
                  </a:lnTo>
                  <a:lnTo>
                    <a:pt x="3532" y="4913"/>
                  </a:lnTo>
                  <a:lnTo>
                    <a:pt x="3563" y="4821"/>
                  </a:lnTo>
                  <a:lnTo>
                    <a:pt x="3563" y="4668"/>
                  </a:lnTo>
                  <a:lnTo>
                    <a:pt x="3532" y="4760"/>
                  </a:lnTo>
                  <a:lnTo>
                    <a:pt x="3440" y="4852"/>
                  </a:lnTo>
                  <a:lnTo>
                    <a:pt x="3409" y="4790"/>
                  </a:lnTo>
                  <a:lnTo>
                    <a:pt x="3440" y="4545"/>
                  </a:lnTo>
                  <a:lnTo>
                    <a:pt x="3409" y="4514"/>
                  </a:lnTo>
                  <a:lnTo>
                    <a:pt x="3440" y="4330"/>
                  </a:lnTo>
                  <a:lnTo>
                    <a:pt x="3440" y="4207"/>
                  </a:lnTo>
                  <a:lnTo>
                    <a:pt x="3317" y="4146"/>
                  </a:lnTo>
                  <a:lnTo>
                    <a:pt x="3071" y="3562"/>
                  </a:lnTo>
                  <a:lnTo>
                    <a:pt x="3010" y="3562"/>
                  </a:lnTo>
                  <a:lnTo>
                    <a:pt x="3010" y="3624"/>
                  </a:lnTo>
                  <a:lnTo>
                    <a:pt x="2949" y="3593"/>
                  </a:lnTo>
                  <a:lnTo>
                    <a:pt x="2795" y="3685"/>
                  </a:lnTo>
                  <a:lnTo>
                    <a:pt x="2519" y="3531"/>
                  </a:lnTo>
                  <a:lnTo>
                    <a:pt x="2457" y="3501"/>
                  </a:lnTo>
                  <a:lnTo>
                    <a:pt x="2365" y="3501"/>
                  </a:lnTo>
                  <a:lnTo>
                    <a:pt x="2242" y="3347"/>
                  </a:lnTo>
                  <a:lnTo>
                    <a:pt x="2150" y="3102"/>
                  </a:lnTo>
                  <a:lnTo>
                    <a:pt x="2181" y="3409"/>
                  </a:lnTo>
                  <a:lnTo>
                    <a:pt x="2304" y="3562"/>
                  </a:lnTo>
                  <a:lnTo>
                    <a:pt x="2273" y="3654"/>
                  </a:lnTo>
                  <a:lnTo>
                    <a:pt x="2120" y="3716"/>
                  </a:lnTo>
                  <a:lnTo>
                    <a:pt x="2212" y="3777"/>
                  </a:lnTo>
                  <a:lnTo>
                    <a:pt x="2334" y="3961"/>
                  </a:lnTo>
                  <a:lnTo>
                    <a:pt x="2304" y="4176"/>
                  </a:lnTo>
                  <a:lnTo>
                    <a:pt x="2150" y="4238"/>
                  </a:lnTo>
                  <a:lnTo>
                    <a:pt x="2027" y="4483"/>
                  </a:lnTo>
                  <a:lnTo>
                    <a:pt x="1905" y="4391"/>
                  </a:lnTo>
                  <a:lnTo>
                    <a:pt x="1966" y="4238"/>
                  </a:lnTo>
                  <a:lnTo>
                    <a:pt x="2027" y="4207"/>
                  </a:lnTo>
                  <a:lnTo>
                    <a:pt x="2089" y="4146"/>
                  </a:lnTo>
                  <a:lnTo>
                    <a:pt x="1966" y="4207"/>
                  </a:lnTo>
                  <a:lnTo>
                    <a:pt x="1843" y="4361"/>
                  </a:lnTo>
                  <a:lnTo>
                    <a:pt x="1751" y="4207"/>
                  </a:lnTo>
                  <a:lnTo>
                    <a:pt x="1843" y="3931"/>
                  </a:lnTo>
                  <a:lnTo>
                    <a:pt x="1843" y="3869"/>
                  </a:lnTo>
                  <a:lnTo>
                    <a:pt x="1782" y="3808"/>
                  </a:lnTo>
                  <a:lnTo>
                    <a:pt x="1812" y="3900"/>
                  </a:lnTo>
                  <a:lnTo>
                    <a:pt x="1751" y="3992"/>
                  </a:lnTo>
                  <a:lnTo>
                    <a:pt x="1751" y="4146"/>
                  </a:lnTo>
                  <a:lnTo>
                    <a:pt x="1690" y="4146"/>
                  </a:lnTo>
                  <a:lnTo>
                    <a:pt x="1782" y="4361"/>
                  </a:lnTo>
                  <a:lnTo>
                    <a:pt x="1782" y="4514"/>
                  </a:lnTo>
                  <a:lnTo>
                    <a:pt x="1690" y="4545"/>
                  </a:lnTo>
                  <a:lnTo>
                    <a:pt x="1690" y="4514"/>
                  </a:lnTo>
                  <a:lnTo>
                    <a:pt x="1598" y="4453"/>
                  </a:lnTo>
                  <a:lnTo>
                    <a:pt x="1505" y="4483"/>
                  </a:lnTo>
                  <a:lnTo>
                    <a:pt x="1475" y="4606"/>
                  </a:lnTo>
                  <a:lnTo>
                    <a:pt x="1383" y="4606"/>
                  </a:lnTo>
                  <a:lnTo>
                    <a:pt x="1352" y="4514"/>
                  </a:lnTo>
                  <a:lnTo>
                    <a:pt x="1290" y="4361"/>
                  </a:lnTo>
                  <a:lnTo>
                    <a:pt x="1198" y="4391"/>
                  </a:lnTo>
                  <a:lnTo>
                    <a:pt x="1168" y="4146"/>
                  </a:lnTo>
                  <a:lnTo>
                    <a:pt x="1137" y="3992"/>
                  </a:lnTo>
                  <a:lnTo>
                    <a:pt x="1137" y="3777"/>
                  </a:lnTo>
                  <a:lnTo>
                    <a:pt x="891" y="3439"/>
                  </a:lnTo>
                  <a:lnTo>
                    <a:pt x="830" y="3194"/>
                  </a:lnTo>
                  <a:lnTo>
                    <a:pt x="861" y="3040"/>
                  </a:lnTo>
                  <a:lnTo>
                    <a:pt x="799" y="2825"/>
                  </a:lnTo>
                  <a:lnTo>
                    <a:pt x="799" y="2549"/>
                  </a:lnTo>
                  <a:lnTo>
                    <a:pt x="584" y="2303"/>
                  </a:lnTo>
                  <a:lnTo>
                    <a:pt x="369" y="2211"/>
                  </a:lnTo>
                  <a:lnTo>
                    <a:pt x="185" y="1996"/>
                  </a:lnTo>
                  <a:lnTo>
                    <a:pt x="185" y="1658"/>
                  </a:lnTo>
                  <a:lnTo>
                    <a:pt x="339" y="1628"/>
                  </a:lnTo>
                  <a:lnTo>
                    <a:pt x="431" y="1413"/>
                  </a:lnTo>
                  <a:lnTo>
                    <a:pt x="554" y="1321"/>
                  </a:lnTo>
                  <a:lnTo>
                    <a:pt x="646" y="1382"/>
                  </a:lnTo>
                  <a:lnTo>
                    <a:pt x="738" y="1290"/>
                  </a:lnTo>
                  <a:lnTo>
                    <a:pt x="707" y="1075"/>
                  </a:lnTo>
                  <a:lnTo>
                    <a:pt x="738" y="983"/>
                  </a:lnTo>
                  <a:lnTo>
                    <a:pt x="523" y="983"/>
                  </a:lnTo>
                  <a:lnTo>
                    <a:pt x="369" y="1014"/>
                  </a:lnTo>
                  <a:lnTo>
                    <a:pt x="1" y="891"/>
                  </a:lnTo>
                  <a:lnTo>
                    <a:pt x="1" y="707"/>
                  </a:lnTo>
                  <a:lnTo>
                    <a:pt x="185" y="522"/>
                  </a:lnTo>
                  <a:lnTo>
                    <a:pt x="246" y="307"/>
                  </a:lnTo>
                  <a:lnTo>
                    <a:pt x="154" y="215"/>
                  </a:lnTo>
                  <a:lnTo>
                    <a:pt x="154" y="123"/>
                  </a:lnTo>
                  <a:lnTo>
                    <a:pt x="246" y="123"/>
                  </a:lnTo>
                  <a:lnTo>
                    <a:pt x="277" y="0"/>
                  </a:lnTo>
                  <a:lnTo>
                    <a:pt x="339" y="92"/>
                  </a:lnTo>
                  <a:lnTo>
                    <a:pt x="461" y="215"/>
                  </a:lnTo>
                  <a:lnTo>
                    <a:pt x="461" y="307"/>
                  </a:lnTo>
                  <a:lnTo>
                    <a:pt x="584" y="461"/>
                  </a:lnTo>
                  <a:lnTo>
                    <a:pt x="738" y="492"/>
                  </a:lnTo>
                  <a:lnTo>
                    <a:pt x="830" y="430"/>
                  </a:lnTo>
                  <a:lnTo>
                    <a:pt x="707" y="369"/>
                  </a:lnTo>
                  <a:lnTo>
                    <a:pt x="738" y="277"/>
                  </a:lnTo>
                  <a:lnTo>
                    <a:pt x="830" y="277"/>
                  </a:lnTo>
                  <a:lnTo>
                    <a:pt x="953" y="369"/>
                  </a:lnTo>
                  <a:lnTo>
                    <a:pt x="1014" y="461"/>
                  </a:lnTo>
                  <a:lnTo>
                    <a:pt x="1198" y="492"/>
                  </a:lnTo>
                  <a:lnTo>
                    <a:pt x="1198" y="461"/>
                  </a:lnTo>
                  <a:lnTo>
                    <a:pt x="1260" y="430"/>
                  </a:lnTo>
                  <a:lnTo>
                    <a:pt x="1383" y="645"/>
                  </a:lnTo>
                  <a:lnTo>
                    <a:pt x="1413" y="829"/>
                  </a:lnTo>
                  <a:lnTo>
                    <a:pt x="1444" y="921"/>
                  </a:lnTo>
                  <a:lnTo>
                    <a:pt x="1505" y="1106"/>
                  </a:lnTo>
                  <a:lnTo>
                    <a:pt x="1505" y="1229"/>
                  </a:lnTo>
                  <a:lnTo>
                    <a:pt x="1659" y="1290"/>
                  </a:lnTo>
                  <a:lnTo>
                    <a:pt x="1812" y="1290"/>
                  </a:lnTo>
                  <a:lnTo>
                    <a:pt x="1997" y="1351"/>
                  </a:lnTo>
                  <a:lnTo>
                    <a:pt x="2181" y="1351"/>
                  </a:lnTo>
                  <a:lnTo>
                    <a:pt x="2519" y="1351"/>
                  </a:lnTo>
                  <a:lnTo>
                    <a:pt x="2764" y="1382"/>
                  </a:lnTo>
                  <a:lnTo>
                    <a:pt x="3041" y="1382"/>
                  </a:lnTo>
                  <a:lnTo>
                    <a:pt x="3164" y="1382"/>
                  </a:lnTo>
                  <a:lnTo>
                    <a:pt x="3225" y="1413"/>
                  </a:lnTo>
                  <a:lnTo>
                    <a:pt x="3317" y="1382"/>
                  </a:lnTo>
                  <a:lnTo>
                    <a:pt x="3471" y="1536"/>
                  </a:lnTo>
                  <a:lnTo>
                    <a:pt x="3563" y="1566"/>
                  </a:lnTo>
                  <a:lnTo>
                    <a:pt x="3471" y="1751"/>
                  </a:lnTo>
                  <a:lnTo>
                    <a:pt x="3440" y="1935"/>
                  </a:lnTo>
                  <a:lnTo>
                    <a:pt x="3317" y="2211"/>
                  </a:lnTo>
                  <a:lnTo>
                    <a:pt x="3225" y="2273"/>
                  </a:lnTo>
                  <a:lnTo>
                    <a:pt x="3225" y="2395"/>
                  </a:lnTo>
                  <a:lnTo>
                    <a:pt x="3164" y="2457"/>
                  </a:lnTo>
                  <a:lnTo>
                    <a:pt x="3071" y="2457"/>
                  </a:lnTo>
                  <a:lnTo>
                    <a:pt x="3010" y="2395"/>
                  </a:lnTo>
                  <a:lnTo>
                    <a:pt x="2856" y="2518"/>
                  </a:lnTo>
                  <a:lnTo>
                    <a:pt x="2826" y="2610"/>
                  </a:lnTo>
                  <a:lnTo>
                    <a:pt x="2764" y="2672"/>
                  </a:lnTo>
                  <a:lnTo>
                    <a:pt x="2764" y="2764"/>
                  </a:lnTo>
                  <a:lnTo>
                    <a:pt x="2826" y="3009"/>
                  </a:lnTo>
                  <a:lnTo>
                    <a:pt x="2918" y="3071"/>
                  </a:lnTo>
                  <a:lnTo>
                    <a:pt x="2949" y="3163"/>
                  </a:lnTo>
                  <a:lnTo>
                    <a:pt x="3102" y="3286"/>
                  </a:lnTo>
                  <a:lnTo>
                    <a:pt x="3225" y="3439"/>
                  </a:lnTo>
                  <a:lnTo>
                    <a:pt x="3317" y="3439"/>
                  </a:lnTo>
                  <a:lnTo>
                    <a:pt x="3317" y="3317"/>
                  </a:lnTo>
                  <a:lnTo>
                    <a:pt x="3256" y="3286"/>
                  </a:lnTo>
                  <a:lnTo>
                    <a:pt x="3348" y="3163"/>
                  </a:lnTo>
                  <a:lnTo>
                    <a:pt x="3348" y="3071"/>
                  </a:lnTo>
                  <a:lnTo>
                    <a:pt x="3409" y="2979"/>
                  </a:lnTo>
                  <a:lnTo>
                    <a:pt x="3348" y="2917"/>
                  </a:lnTo>
                  <a:lnTo>
                    <a:pt x="3440" y="2856"/>
                  </a:lnTo>
                  <a:lnTo>
                    <a:pt x="3532" y="2917"/>
                  </a:lnTo>
                  <a:lnTo>
                    <a:pt x="3686" y="2917"/>
                  </a:lnTo>
                  <a:lnTo>
                    <a:pt x="3716" y="3009"/>
                  </a:lnTo>
                  <a:lnTo>
                    <a:pt x="3778" y="3102"/>
                  </a:lnTo>
                  <a:lnTo>
                    <a:pt x="3839" y="3347"/>
                  </a:lnTo>
                  <a:lnTo>
                    <a:pt x="3839" y="3531"/>
                  </a:lnTo>
                  <a:lnTo>
                    <a:pt x="3900" y="3654"/>
                  </a:lnTo>
                  <a:lnTo>
                    <a:pt x="3962" y="3992"/>
                  </a:lnTo>
                  <a:lnTo>
                    <a:pt x="4023" y="4207"/>
                  </a:lnTo>
                  <a:lnTo>
                    <a:pt x="4085" y="4330"/>
                  </a:lnTo>
                  <a:lnTo>
                    <a:pt x="4115" y="4391"/>
                  </a:lnTo>
                  <a:lnTo>
                    <a:pt x="4115" y="4483"/>
                  </a:lnTo>
                  <a:lnTo>
                    <a:pt x="4146" y="4545"/>
                  </a:lnTo>
                  <a:lnTo>
                    <a:pt x="4177" y="4575"/>
                  </a:lnTo>
                  <a:close/>
                  <a:moveTo>
                    <a:pt x="3071" y="3839"/>
                  </a:moveTo>
                  <a:lnTo>
                    <a:pt x="3010" y="3777"/>
                  </a:lnTo>
                  <a:lnTo>
                    <a:pt x="2949" y="3839"/>
                  </a:lnTo>
                  <a:lnTo>
                    <a:pt x="2979" y="3992"/>
                  </a:lnTo>
                  <a:lnTo>
                    <a:pt x="3041" y="3961"/>
                  </a:lnTo>
                  <a:close/>
                  <a:moveTo>
                    <a:pt x="2642" y="3808"/>
                  </a:moveTo>
                  <a:lnTo>
                    <a:pt x="2734" y="3961"/>
                  </a:lnTo>
                  <a:lnTo>
                    <a:pt x="2703" y="4115"/>
                  </a:lnTo>
                  <a:lnTo>
                    <a:pt x="2764" y="4207"/>
                  </a:lnTo>
                  <a:lnTo>
                    <a:pt x="2887" y="3992"/>
                  </a:lnTo>
                  <a:lnTo>
                    <a:pt x="2856" y="3869"/>
                  </a:lnTo>
                  <a:lnTo>
                    <a:pt x="2642" y="3716"/>
                  </a:lnTo>
                  <a:cubicBezTo>
                    <a:pt x="2642" y="3746"/>
                    <a:pt x="2642" y="3777"/>
                    <a:pt x="2642" y="3808"/>
                  </a:cubicBezTo>
                  <a:close/>
                  <a:moveTo>
                    <a:pt x="2488" y="3685"/>
                  </a:moveTo>
                  <a:lnTo>
                    <a:pt x="2334" y="3746"/>
                  </a:lnTo>
                  <a:lnTo>
                    <a:pt x="2334" y="3808"/>
                  </a:lnTo>
                  <a:lnTo>
                    <a:pt x="2427" y="4053"/>
                  </a:lnTo>
                  <a:lnTo>
                    <a:pt x="2580" y="4053"/>
                  </a:lnTo>
                  <a:lnTo>
                    <a:pt x="2580" y="3808"/>
                  </a:lnTo>
                  <a:close/>
                </a:path>
              </a:pathLst>
            </a:custGeom>
            <a:solidFill>
              <a:srgbClr val="D8D8D8"/>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0"/>
            <p:cNvSpPr/>
            <p:nvPr/>
          </p:nvSpPr>
          <p:spPr>
            <a:xfrm>
              <a:off x="6921000" y="2718720"/>
              <a:ext cx="48240" cy="28441"/>
            </a:xfrm>
            <a:custGeom>
              <a:rect b="b" l="l" r="r" t="t"/>
              <a:pathLst>
                <a:path extrusionOk="0" h="1505" w="2549">
                  <a:moveTo>
                    <a:pt x="62" y="707"/>
                  </a:moveTo>
                  <a:lnTo>
                    <a:pt x="246" y="645"/>
                  </a:lnTo>
                  <a:lnTo>
                    <a:pt x="430" y="277"/>
                  </a:lnTo>
                  <a:lnTo>
                    <a:pt x="829" y="31"/>
                  </a:lnTo>
                  <a:lnTo>
                    <a:pt x="1075" y="0"/>
                  </a:lnTo>
                  <a:lnTo>
                    <a:pt x="1167" y="123"/>
                  </a:lnTo>
                  <a:lnTo>
                    <a:pt x="1566" y="185"/>
                  </a:lnTo>
                  <a:lnTo>
                    <a:pt x="1720" y="246"/>
                  </a:lnTo>
                  <a:lnTo>
                    <a:pt x="1935" y="154"/>
                  </a:lnTo>
                  <a:lnTo>
                    <a:pt x="2150" y="154"/>
                  </a:lnTo>
                  <a:lnTo>
                    <a:pt x="2273" y="338"/>
                  </a:lnTo>
                  <a:lnTo>
                    <a:pt x="2334" y="338"/>
                  </a:lnTo>
                  <a:lnTo>
                    <a:pt x="2273" y="553"/>
                  </a:lnTo>
                  <a:lnTo>
                    <a:pt x="2303" y="707"/>
                  </a:lnTo>
                  <a:lnTo>
                    <a:pt x="2549" y="829"/>
                  </a:lnTo>
                  <a:lnTo>
                    <a:pt x="2549" y="1044"/>
                  </a:lnTo>
                  <a:lnTo>
                    <a:pt x="2549" y="1198"/>
                  </a:lnTo>
                  <a:lnTo>
                    <a:pt x="2211" y="1290"/>
                  </a:lnTo>
                  <a:lnTo>
                    <a:pt x="1996" y="1290"/>
                  </a:lnTo>
                  <a:lnTo>
                    <a:pt x="1689" y="1351"/>
                  </a:lnTo>
                  <a:lnTo>
                    <a:pt x="1536" y="1290"/>
                  </a:lnTo>
                  <a:lnTo>
                    <a:pt x="1351" y="1321"/>
                  </a:lnTo>
                  <a:lnTo>
                    <a:pt x="1167" y="1505"/>
                  </a:lnTo>
                  <a:lnTo>
                    <a:pt x="952" y="1505"/>
                  </a:lnTo>
                  <a:lnTo>
                    <a:pt x="553" y="1290"/>
                  </a:lnTo>
                  <a:lnTo>
                    <a:pt x="430" y="1351"/>
                  </a:lnTo>
                  <a:lnTo>
                    <a:pt x="154" y="1290"/>
                  </a:lnTo>
                  <a:lnTo>
                    <a:pt x="0" y="1044"/>
                  </a:lnTo>
                  <a:lnTo>
                    <a:pt x="62" y="891"/>
                  </a:lnTo>
                  <a:close/>
                </a:path>
              </a:pathLst>
            </a:custGeom>
            <a:solidFill>
              <a:srgbClr val="D8D8D8"/>
            </a:solidFill>
            <a:ln cap="flat" cmpd="sng" w="9525">
              <a:solidFill>
                <a:srgbClr val="CCCCCC"/>
              </a:solidFill>
              <a:prstDash val="solid"/>
              <a:round/>
              <a:headEnd len="sm" w="sm" type="none"/>
              <a:tailEnd len="sm" w="sm" type="none"/>
            </a:ln>
          </p:spPr>
        </p:sp>
        <p:sp>
          <p:nvSpPr>
            <p:cNvPr id="470" name="Google Shape;470;p40"/>
            <p:cNvSpPr/>
            <p:nvPr/>
          </p:nvSpPr>
          <p:spPr>
            <a:xfrm>
              <a:off x="6781680" y="2682720"/>
              <a:ext cx="131045" cy="68756"/>
            </a:xfrm>
            <a:custGeom>
              <a:rect b="b" l="l" r="r" t="t"/>
              <a:pathLst>
                <a:path extrusionOk="0" h="3624" w="6879">
                  <a:moveTo>
                    <a:pt x="307" y="31"/>
                  </a:moveTo>
                  <a:lnTo>
                    <a:pt x="338" y="0"/>
                  </a:lnTo>
                  <a:lnTo>
                    <a:pt x="584" y="123"/>
                  </a:lnTo>
                  <a:lnTo>
                    <a:pt x="645" y="215"/>
                  </a:lnTo>
                  <a:lnTo>
                    <a:pt x="829" y="215"/>
                  </a:lnTo>
                  <a:lnTo>
                    <a:pt x="891" y="246"/>
                  </a:lnTo>
                  <a:lnTo>
                    <a:pt x="1014" y="92"/>
                  </a:lnTo>
                  <a:lnTo>
                    <a:pt x="1198" y="92"/>
                  </a:lnTo>
                  <a:lnTo>
                    <a:pt x="1505" y="185"/>
                  </a:lnTo>
                  <a:lnTo>
                    <a:pt x="1597" y="277"/>
                  </a:lnTo>
                  <a:lnTo>
                    <a:pt x="1781" y="277"/>
                  </a:lnTo>
                  <a:lnTo>
                    <a:pt x="1904" y="369"/>
                  </a:lnTo>
                  <a:lnTo>
                    <a:pt x="2150" y="645"/>
                  </a:lnTo>
                  <a:lnTo>
                    <a:pt x="2365" y="645"/>
                  </a:lnTo>
                  <a:lnTo>
                    <a:pt x="2518" y="737"/>
                  </a:lnTo>
                  <a:lnTo>
                    <a:pt x="2610" y="829"/>
                  </a:lnTo>
                  <a:lnTo>
                    <a:pt x="2733" y="1014"/>
                  </a:lnTo>
                  <a:lnTo>
                    <a:pt x="2825" y="1198"/>
                  </a:lnTo>
                  <a:lnTo>
                    <a:pt x="2887" y="1167"/>
                  </a:lnTo>
                  <a:lnTo>
                    <a:pt x="2917" y="922"/>
                  </a:lnTo>
                  <a:lnTo>
                    <a:pt x="3009" y="829"/>
                  </a:lnTo>
                  <a:lnTo>
                    <a:pt x="3071" y="891"/>
                  </a:lnTo>
                  <a:lnTo>
                    <a:pt x="3255" y="891"/>
                  </a:lnTo>
                  <a:lnTo>
                    <a:pt x="3409" y="1014"/>
                  </a:lnTo>
                  <a:lnTo>
                    <a:pt x="3439" y="1229"/>
                  </a:lnTo>
                  <a:lnTo>
                    <a:pt x="3654" y="1413"/>
                  </a:lnTo>
                  <a:lnTo>
                    <a:pt x="3900" y="1321"/>
                  </a:lnTo>
                  <a:lnTo>
                    <a:pt x="4115" y="1351"/>
                  </a:lnTo>
                  <a:lnTo>
                    <a:pt x="4053" y="1689"/>
                  </a:lnTo>
                  <a:lnTo>
                    <a:pt x="4176" y="1904"/>
                  </a:lnTo>
                  <a:lnTo>
                    <a:pt x="4299" y="1873"/>
                  </a:lnTo>
                  <a:lnTo>
                    <a:pt x="4514" y="1966"/>
                  </a:lnTo>
                  <a:lnTo>
                    <a:pt x="4637" y="1873"/>
                  </a:lnTo>
                  <a:lnTo>
                    <a:pt x="4821" y="1843"/>
                  </a:lnTo>
                  <a:lnTo>
                    <a:pt x="4944" y="1658"/>
                  </a:lnTo>
                  <a:lnTo>
                    <a:pt x="5282" y="1689"/>
                  </a:lnTo>
                  <a:lnTo>
                    <a:pt x="5466" y="1812"/>
                  </a:lnTo>
                  <a:lnTo>
                    <a:pt x="5527" y="1996"/>
                  </a:lnTo>
                  <a:lnTo>
                    <a:pt x="5773" y="2088"/>
                  </a:lnTo>
                  <a:lnTo>
                    <a:pt x="5927" y="2334"/>
                  </a:lnTo>
                  <a:lnTo>
                    <a:pt x="6080" y="2365"/>
                  </a:lnTo>
                  <a:lnTo>
                    <a:pt x="6295" y="2273"/>
                  </a:lnTo>
                  <a:lnTo>
                    <a:pt x="6356" y="2303"/>
                  </a:lnTo>
                  <a:lnTo>
                    <a:pt x="6602" y="2242"/>
                  </a:lnTo>
                  <a:lnTo>
                    <a:pt x="6756" y="2242"/>
                  </a:lnTo>
                  <a:lnTo>
                    <a:pt x="6786" y="2426"/>
                  </a:lnTo>
                  <a:lnTo>
                    <a:pt x="6725" y="2825"/>
                  </a:lnTo>
                  <a:lnTo>
                    <a:pt x="6878" y="3132"/>
                  </a:lnTo>
                  <a:lnTo>
                    <a:pt x="6817" y="3532"/>
                  </a:lnTo>
                  <a:lnTo>
                    <a:pt x="6295" y="3624"/>
                  </a:lnTo>
                  <a:lnTo>
                    <a:pt x="5988" y="3470"/>
                  </a:lnTo>
                  <a:lnTo>
                    <a:pt x="5834" y="3562"/>
                  </a:lnTo>
                  <a:lnTo>
                    <a:pt x="5097" y="3286"/>
                  </a:lnTo>
                  <a:lnTo>
                    <a:pt x="4821" y="3317"/>
                  </a:lnTo>
                  <a:lnTo>
                    <a:pt x="4668" y="3378"/>
                  </a:lnTo>
                  <a:lnTo>
                    <a:pt x="4207" y="3255"/>
                  </a:lnTo>
                  <a:lnTo>
                    <a:pt x="3992" y="3071"/>
                  </a:lnTo>
                  <a:lnTo>
                    <a:pt x="3961" y="2856"/>
                  </a:lnTo>
                  <a:lnTo>
                    <a:pt x="3562" y="2764"/>
                  </a:lnTo>
                  <a:lnTo>
                    <a:pt x="3132" y="2887"/>
                  </a:lnTo>
                  <a:lnTo>
                    <a:pt x="2979" y="2764"/>
                  </a:lnTo>
                  <a:lnTo>
                    <a:pt x="2580" y="2795"/>
                  </a:lnTo>
                  <a:lnTo>
                    <a:pt x="2303" y="2610"/>
                  </a:lnTo>
                  <a:lnTo>
                    <a:pt x="2088" y="2610"/>
                  </a:lnTo>
                  <a:lnTo>
                    <a:pt x="1904" y="2488"/>
                  </a:lnTo>
                  <a:lnTo>
                    <a:pt x="1597" y="2426"/>
                  </a:lnTo>
                  <a:lnTo>
                    <a:pt x="1351" y="2119"/>
                  </a:lnTo>
                  <a:lnTo>
                    <a:pt x="952" y="1873"/>
                  </a:lnTo>
                  <a:lnTo>
                    <a:pt x="676" y="1781"/>
                  </a:lnTo>
                  <a:lnTo>
                    <a:pt x="522" y="1689"/>
                  </a:lnTo>
                  <a:lnTo>
                    <a:pt x="369" y="1689"/>
                  </a:lnTo>
                  <a:lnTo>
                    <a:pt x="246" y="1566"/>
                  </a:lnTo>
                  <a:lnTo>
                    <a:pt x="62" y="1536"/>
                  </a:lnTo>
                  <a:lnTo>
                    <a:pt x="0" y="1321"/>
                  </a:lnTo>
                  <a:lnTo>
                    <a:pt x="215" y="1044"/>
                  </a:lnTo>
                  <a:lnTo>
                    <a:pt x="215" y="768"/>
                  </a:lnTo>
                  <a:lnTo>
                    <a:pt x="338" y="338"/>
                  </a:lnTo>
                  <a:close/>
                </a:path>
              </a:pathLst>
            </a:custGeom>
            <a:solidFill>
              <a:srgbClr val="D8D8D8"/>
            </a:solidFill>
            <a:ln cap="flat" cmpd="sng" w="9525">
              <a:solidFill>
                <a:srgbClr val="CCCCCC"/>
              </a:solidFill>
              <a:prstDash val="solid"/>
              <a:round/>
              <a:headEnd len="sm" w="sm" type="none"/>
              <a:tailEnd len="sm" w="sm" type="none"/>
            </a:ln>
          </p:spPr>
        </p:sp>
        <p:sp>
          <p:nvSpPr>
            <p:cNvPr id="471" name="Google Shape;471;p40"/>
            <p:cNvSpPr/>
            <p:nvPr/>
          </p:nvSpPr>
          <p:spPr>
            <a:xfrm>
              <a:off x="6481440" y="2565000"/>
              <a:ext cx="219236" cy="241210"/>
            </a:xfrm>
            <a:custGeom>
              <a:rect b="b" l="l" r="r" t="t"/>
              <a:pathLst>
                <a:path extrusionOk="0" h="12652" w="11516">
                  <a:moveTo>
                    <a:pt x="6633" y="12590"/>
                  </a:moveTo>
                  <a:lnTo>
                    <a:pt x="6664" y="12375"/>
                  </a:lnTo>
                  <a:lnTo>
                    <a:pt x="6818" y="12252"/>
                  </a:lnTo>
                  <a:lnTo>
                    <a:pt x="6940" y="12221"/>
                  </a:lnTo>
                  <a:lnTo>
                    <a:pt x="7002" y="12006"/>
                  </a:lnTo>
                  <a:lnTo>
                    <a:pt x="7125" y="12037"/>
                  </a:lnTo>
                  <a:lnTo>
                    <a:pt x="7278" y="11976"/>
                  </a:lnTo>
                  <a:lnTo>
                    <a:pt x="7831" y="12006"/>
                  </a:lnTo>
                  <a:lnTo>
                    <a:pt x="8169" y="11884"/>
                  </a:lnTo>
                  <a:lnTo>
                    <a:pt x="8230" y="11822"/>
                  </a:lnTo>
                  <a:lnTo>
                    <a:pt x="8414" y="11761"/>
                  </a:lnTo>
                  <a:lnTo>
                    <a:pt x="8353" y="11884"/>
                  </a:lnTo>
                  <a:lnTo>
                    <a:pt x="8445" y="11976"/>
                  </a:lnTo>
                  <a:lnTo>
                    <a:pt x="8629" y="11853"/>
                  </a:lnTo>
                  <a:lnTo>
                    <a:pt x="8783" y="11792"/>
                  </a:lnTo>
                  <a:lnTo>
                    <a:pt x="8721" y="11730"/>
                  </a:lnTo>
                  <a:lnTo>
                    <a:pt x="8721" y="11607"/>
                  </a:lnTo>
                  <a:lnTo>
                    <a:pt x="8537" y="11085"/>
                  </a:lnTo>
                  <a:lnTo>
                    <a:pt x="8384" y="10870"/>
                  </a:lnTo>
                  <a:lnTo>
                    <a:pt x="8414" y="10748"/>
                  </a:lnTo>
                  <a:lnTo>
                    <a:pt x="8322" y="10655"/>
                  </a:lnTo>
                  <a:lnTo>
                    <a:pt x="8169" y="10655"/>
                  </a:lnTo>
                  <a:lnTo>
                    <a:pt x="7892" y="10502"/>
                  </a:lnTo>
                  <a:lnTo>
                    <a:pt x="7862" y="10195"/>
                  </a:lnTo>
                  <a:lnTo>
                    <a:pt x="7862" y="9980"/>
                  </a:lnTo>
                  <a:lnTo>
                    <a:pt x="7739" y="9734"/>
                  </a:lnTo>
                  <a:lnTo>
                    <a:pt x="7585" y="9734"/>
                  </a:lnTo>
                  <a:lnTo>
                    <a:pt x="7493" y="9765"/>
                  </a:lnTo>
                  <a:lnTo>
                    <a:pt x="7309" y="9704"/>
                  </a:lnTo>
                  <a:lnTo>
                    <a:pt x="7155" y="9704"/>
                  </a:lnTo>
                  <a:lnTo>
                    <a:pt x="7155" y="9519"/>
                  </a:lnTo>
                  <a:lnTo>
                    <a:pt x="7309" y="9182"/>
                  </a:lnTo>
                  <a:lnTo>
                    <a:pt x="7432" y="9120"/>
                  </a:lnTo>
                  <a:lnTo>
                    <a:pt x="7647" y="8813"/>
                  </a:lnTo>
                  <a:lnTo>
                    <a:pt x="7677" y="8660"/>
                  </a:lnTo>
                  <a:lnTo>
                    <a:pt x="7831" y="8598"/>
                  </a:lnTo>
                  <a:lnTo>
                    <a:pt x="7954" y="8506"/>
                  </a:lnTo>
                  <a:lnTo>
                    <a:pt x="8107" y="8598"/>
                  </a:lnTo>
                  <a:lnTo>
                    <a:pt x="8169" y="8752"/>
                  </a:lnTo>
                  <a:lnTo>
                    <a:pt x="8261" y="8782"/>
                  </a:lnTo>
                  <a:lnTo>
                    <a:pt x="8568" y="8629"/>
                  </a:lnTo>
                  <a:lnTo>
                    <a:pt x="9028" y="8598"/>
                  </a:lnTo>
                  <a:lnTo>
                    <a:pt x="9274" y="8291"/>
                  </a:lnTo>
                  <a:lnTo>
                    <a:pt x="9428" y="7800"/>
                  </a:lnTo>
                  <a:lnTo>
                    <a:pt x="9827" y="7554"/>
                  </a:lnTo>
                  <a:lnTo>
                    <a:pt x="9919" y="7370"/>
                  </a:lnTo>
                  <a:lnTo>
                    <a:pt x="9950" y="7094"/>
                  </a:lnTo>
                  <a:lnTo>
                    <a:pt x="10134" y="6848"/>
                  </a:lnTo>
                  <a:lnTo>
                    <a:pt x="10410" y="6694"/>
                  </a:lnTo>
                  <a:lnTo>
                    <a:pt x="10502" y="6510"/>
                  </a:lnTo>
                  <a:lnTo>
                    <a:pt x="10502" y="6357"/>
                  </a:lnTo>
                  <a:lnTo>
                    <a:pt x="10379" y="6264"/>
                  </a:lnTo>
                  <a:lnTo>
                    <a:pt x="10625" y="6019"/>
                  </a:lnTo>
                  <a:lnTo>
                    <a:pt x="10748" y="5896"/>
                  </a:lnTo>
                  <a:lnTo>
                    <a:pt x="10779" y="5712"/>
                  </a:lnTo>
                  <a:lnTo>
                    <a:pt x="10809" y="5282"/>
                  </a:lnTo>
                  <a:lnTo>
                    <a:pt x="10748" y="5006"/>
                  </a:lnTo>
                  <a:lnTo>
                    <a:pt x="10686" y="4913"/>
                  </a:lnTo>
                  <a:lnTo>
                    <a:pt x="10932" y="4668"/>
                  </a:lnTo>
                  <a:lnTo>
                    <a:pt x="11116" y="4606"/>
                  </a:lnTo>
                  <a:lnTo>
                    <a:pt x="11270" y="4514"/>
                  </a:lnTo>
                  <a:lnTo>
                    <a:pt x="11362" y="4545"/>
                  </a:lnTo>
                  <a:lnTo>
                    <a:pt x="11516" y="4361"/>
                  </a:lnTo>
                  <a:lnTo>
                    <a:pt x="11516" y="4176"/>
                  </a:lnTo>
                  <a:lnTo>
                    <a:pt x="11301" y="4115"/>
                  </a:lnTo>
                  <a:lnTo>
                    <a:pt x="11086" y="4207"/>
                  </a:lnTo>
                  <a:lnTo>
                    <a:pt x="10840" y="4146"/>
                  </a:lnTo>
                  <a:lnTo>
                    <a:pt x="10748" y="3931"/>
                  </a:lnTo>
                  <a:lnTo>
                    <a:pt x="10441" y="3808"/>
                  </a:lnTo>
                  <a:lnTo>
                    <a:pt x="10134" y="3747"/>
                  </a:lnTo>
                  <a:lnTo>
                    <a:pt x="9857" y="3470"/>
                  </a:lnTo>
                  <a:lnTo>
                    <a:pt x="9796" y="3225"/>
                  </a:lnTo>
                  <a:lnTo>
                    <a:pt x="9673" y="2672"/>
                  </a:lnTo>
                  <a:lnTo>
                    <a:pt x="9520" y="2426"/>
                  </a:lnTo>
                  <a:lnTo>
                    <a:pt x="9520" y="2150"/>
                  </a:lnTo>
                  <a:lnTo>
                    <a:pt x="9642" y="2088"/>
                  </a:lnTo>
                  <a:lnTo>
                    <a:pt x="9673" y="1935"/>
                  </a:lnTo>
                  <a:lnTo>
                    <a:pt x="9919" y="1781"/>
                  </a:lnTo>
                  <a:lnTo>
                    <a:pt x="9919" y="1566"/>
                  </a:lnTo>
                  <a:lnTo>
                    <a:pt x="9673" y="1505"/>
                  </a:lnTo>
                  <a:lnTo>
                    <a:pt x="9612" y="1352"/>
                  </a:lnTo>
                  <a:lnTo>
                    <a:pt x="9397" y="1229"/>
                  </a:lnTo>
                  <a:lnTo>
                    <a:pt x="9182" y="1014"/>
                  </a:lnTo>
                  <a:lnTo>
                    <a:pt x="8998" y="830"/>
                  </a:lnTo>
                  <a:lnTo>
                    <a:pt x="8844" y="891"/>
                  </a:lnTo>
                  <a:lnTo>
                    <a:pt x="8721" y="922"/>
                  </a:lnTo>
                  <a:lnTo>
                    <a:pt x="8598" y="799"/>
                  </a:lnTo>
                  <a:lnTo>
                    <a:pt x="8568" y="492"/>
                  </a:lnTo>
                  <a:lnTo>
                    <a:pt x="8967" y="215"/>
                  </a:lnTo>
                  <a:lnTo>
                    <a:pt x="8906" y="62"/>
                  </a:lnTo>
                  <a:lnTo>
                    <a:pt x="8660" y="123"/>
                  </a:lnTo>
                  <a:lnTo>
                    <a:pt x="8476" y="0"/>
                  </a:lnTo>
                  <a:lnTo>
                    <a:pt x="8199" y="154"/>
                  </a:lnTo>
                  <a:lnTo>
                    <a:pt x="8015" y="338"/>
                  </a:lnTo>
                  <a:lnTo>
                    <a:pt x="7769" y="338"/>
                  </a:lnTo>
                  <a:lnTo>
                    <a:pt x="7647" y="553"/>
                  </a:lnTo>
                  <a:lnTo>
                    <a:pt x="7493" y="707"/>
                  </a:lnTo>
                  <a:lnTo>
                    <a:pt x="7862" y="1229"/>
                  </a:lnTo>
                  <a:lnTo>
                    <a:pt x="7862" y="1566"/>
                  </a:lnTo>
                  <a:lnTo>
                    <a:pt x="7493" y="2088"/>
                  </a:lnTo>
                  <a:lnTo>
                    <a:pt x="7677" y="2273"/>
                  </a:lnTo>
                  <a:lnTo>
                    <a:pt x="7677" y="2518"/>
                  </a:lnTo>
                  <a:lnTo>
                    <a:pt x="7462" y="2825"/>
                  </a:lnTo>
                  <a:lnTo>
                    <a:pt x="7155" y="2825"/>
                  </a:lnTo>
                  <a:lnTo>
                    <a:pt x="6848" y="2703"/>
                  </a:lnTo>
                  <a:lnTo>
                    <a:pt x="6664" y="2856"/>
                  </a:lnTo>
                  <a:lnTo>
                    <a:pt x="6756" y="3071"/>
                  </a:lnTo>
                  <a:lnTo>
                    <a:pt x="6910" y="3163"/>
                  </a:lnTo>
                  <a:lnTo>
                    <a:pt x="7032" y="3378"/>
                  </a:lnTo>
                  <a:lnTo>
                    <a:pt x="7002" y="3532"/>
                  </a:lnTo>
                  <a:lnTo>
                    <a:pt x="6787" y="3624"/>
                  </a:lnTo>
                  <a:lnTo>
                    <a:pt x="6603" y="3654"/>
                  </a:lnTo>
                  <a:lnTo>
                    <a:pt x="6541" y="3777"/>
                  </a:lnTo>
                  <a:lnTo>
                    <a:pt x="6510" y="4054"/>
                  </a:lnTo>
                  <a:lnTo>
                    <a:pt x="6449" y="4238"/>
                  </a:lnTo>
                  <a:lnTo>
                    <a:pt x="6449" y="4361"/>
                  </a:lnTo>
                  <a:lnTo>
                    <a:pt x="6388" y="4422"/>
                  </a:lnTo>
                  <a:lnTo>
                    <a:pt x="6449" y="4791"/>
                  </a:lnTo>
                  <a:lnTo>
                    <a:pt x="6265" y="5067"/>
                  </a:lnTo>
                  <a:lnTo>
                    <a:pt x="6111" y="4852"/>
                  </a:lnTo>
                  <a:lnTo>
                    <a:pt x="6019" y="4852"/>
                  </a:lnTo>
                  <a:lnTo>
                    <a:pt x="6019" y="4975"/>
                  </a:lnTo>
                  <a:lnTo>
                    <a:pt x="5804" y="4975"/>
                  </a:lnTo>
                  <a:lnTo>
                    <a:pt x="5712" y="4883"/>
                  </a:lnTo>
                  <a:lnTo>
                    <a:pt x="5528" y="4913"/>
                  </a:lnTo>
                  <a:lnTo>
                    <a:pt x="5466" y="5036"/>
                  </a:lnTo>
                  <a:lnTo>
                    <a:pt x="5159" y="5251"/>
                  </a:lnTo>
                  <a:lnTo>
                    <a:pt x="5282" y="5313"/>
                  </a:lnTo>
                  <a:lnTo>
                    <a:pt x="5190" y="5435"/>
                  </a:lnTo>
                  <a:lnTo>
                    <a:pt x="4883" y="5558"/>
                  </a:lnTo>
                  <a:lnTo>
                    <a:pt x="4791" y="5497"/>
                  </a:lnTo>
                  <a:lnTo>
                    <a:pt x="4607" y="5528"/>
                  </a:lnTo>
                  <a:lnTo>
                    <a:pt x="4545" y="5650"/>
                  </a:lnTo>
                  <a:lnTo>
                    <a:pt x="4484" y="5804"/>
                  </a:lnTo>
                  <a:lnTo>
                    <a:pt x="4330" y="5835"/>
                  </a:lnTo>
                  <a:lnTo>
                    <a:pt x="4238" y="5988"/>
                  </a:lnTo>
                  <a:lnTo>
                    <a:pt x="4238" y="6203"/>
                  </a:lnTo>
                  <a:lnTo>
                    <a:pt x="4300" y="6479"/>
                  </a:lnTo>
                  <a:lnTo>
                    <a:pt x="4300" y="6633"/>
                  </a:lnTo>
                  <a:lnTo>
                    <a:pt x="4361" y="6817"/>
                  </a:lnTo>
                  <a:lnTo>
                    <a:pt x="4330" y="6971"/>
                  </a:lnTo>
                  <a:lnTo>
                    <a:pt x="3993" y="7094"/>
                  </a:lnTo>
                  <a:lnTo>
                    <a:pt x="3716" y="7094"/>
                  </a:lnTo>
                  <a:lnTo>
                    <a:pt x="3440" y="7124"/>
                  </a:lnTo>
                  <a:lnTo>
                    <a:pt x="3010" y="7155"/>
                  </a:lnTo>
                  <a:lnTo>
                    <a:pt x="2703" y="7216"/>
                  </a:lnTo>
                  <a:lnTo>
                    <a:pt x="2611" y="7308"/>
                  </a:lnTo>
                  <a:lnTo>
                    <a:pt x="2365" y="7308"/>
                  </a:lnTo>
                  <a:lnTo>
                    <a:pt x="2089" y="7370"/>
                  </a:lnTo>
                  <a:lnTo>
                    <a:pt x="1137" y="7401"/>
                  </a:lnTo>
                  <a:lnTo>
                    <a:pt x="1" y="7094"/>
                  </a:lnTo>
                  <a:lnTo>
                    <a:pt x="1" y="7094"/>
                  </a:lnTo>
                  <a:lnTo>
                    <a:pt x="431" y="7646"/>
                  </a:lnTo>
                  <a:lnTo>
                    <a:pt x="523" y="7830"/>
                  </a:lnTo>
                  <a:lnTo>
                    <a:pt x="738" y="8076"/>
                  </a:lnTo>
                  <a:lnTo>
                    <a:pt x="953" y="8168"/>
                  </a:lnTo>
                  <a:lnTo>
                    <a:pt x="1014" y="8260"/>
                  </a:lnTo>
                  <a:lnTo>
                    <a:pt x="1290" y="8291"/>
                  </a:lnTo>
                  <a:lnTo>
                    <a:pt x="1444" y="8352"/>
                  </a:lnTo>
                  <a:lnTo>
                    <a:pt x="1475" y="8445"/>
                  </a:lnTo>
                  <a:lnTo>
                    <a:pt x="1690" y="8475"/>
                  </a:lnTo>
                  <a:lnTo>
                    <a:pt x="1690" y="8752"/>
                  </a:lnTo>
                  <a:lnTo>
                    <a:pt x="1751" y="8936"/>
                  </a:lnTo>
                  <a:lnTo>
                    <a:pt x="1751" y="9151"/>
                  </a:lnTo>
                  <a:lnTo>
                    <a:pt x="1812" y="9304"/>
                  </a:lnTo>
                  <a:lnTo>
                    <a:pt x="1997" y="9304"/>
                  </a:lnTo>
                  <a:lnTo>
                    <a:pt x="2212" y="9427"/>
                  </a:lnTo>
                  <a:lnTo>
                    <a:pt x="2242" y="9765"/>
                  </a:lnTo>
                  <a:lnTo>
                    <a:pt x="2120" y="9888"/>
                  </a:lnTo>
                  <a:lnTo>
                    <a:pt x="1905" y="9796"/>
                  </a:lnTo>
                  <a:lnTo>
                    <a:pt x="1505" y="9918"/>
                  </a:lnTo>
                  <a:lnTo>
                    <a:pt x="1444" y="10011"/>
                  </a:lnTo>
                  <a:lnTo>
                    <a:pt x="1168" y="10103"/>
                  </a:lnTo>
                  <a:lnTo>
                    <a:pt x="1106" y="10256"/>
                  </a:lnTo>
                  <a:lnTo>
                    <a:pt x="1137" y="10410"/>
                  </a:lnTo>
                  <a:lnTo>
                    <a:pt x="1014" y="10563"/>
                  </a:lnTo>
                  <a:lnTo>
                    <a:pt x="1106" y="10778"/>
                  </a:lnTo>
                  <a:lnTo>
                    <a:pt x="1045" y="11085"/>
                  </a:lnTo>
                  <a:lnTo>
                    <a:pt x="1045" y="11208"/>
                  </a:lnTo>
                  <a:lnTo>
                    <a:pt x="1168" y="11208"/>
                  </a:lnTo>
                  <a:lnTo>
                    <a:pt x="1137" y="11331"/>
                  </a:lnTo>
                  <a:lnTo>
                    <a:pt x="1229" y="11362"/>
                  </a:lnTo>
                  <a:lnTo>
                    <a:pt x="1475" y="11208"/>
                  </a:lnTo>
                  <a:lnTo>
                    <a:pt x="1659" y="11208"/>
                  </a:lnTo>
                  <a:lnTo>
                    <a:pt x="1659" y="11270"/>
                  </a:lnTo>
                  <a:lnTo>
                    <a:pt x="1720" y="11239"/>
                  </a:lnTo>
                  <a:lnTo>
                    <a:pt x="1843" y="11147"/>
                  </a:lnTo>
                  <a:lnTo>
                    <a:pt x="2027" y="11147"/>
                  </a:lnTo>
                  <a:lnTo>
                    <a:pt x="2120" y="11177"/>
                  </a:lnTo>
                  <a:lnTo>
                    <a:pt x="2242" y="11147"/>
                  </a:lnTo>
                  <a:lnTo>
                    <a:pt x="2334" y="11147"/>
                  </a:lnTo>
                  <a:lnTo>
                    <a:pt x="2457" y="11147"/>
                  </a:lnTo>
                  <a:lnTo>
                    <a:pt x="2457" y="11085"/>
                  </a:lnTo>
                  <a:lnTo>
                    <a:pt x="2519" y="10993"/>
                  </a:lnTo>
                  <a:lnTo>
                    <a:pt x="2703" y="11085"/>
                  </a:lnTo>
                  <a:lnTo>
                    <a:pt x="2795" y="11085"/>
                  </a:lnTo>
                  <a:lnTo>
                    <a:pt x="2826" y="11024"/>
                  </a:lnTo>
                  <a:lnTo>
                    <a:pt x="2918" y="11055"/>
                  </a:lnTo>
                  <a:lnTo>
                    <a:pt x="2949" y="11147"/>
                  </a:lnTo>
                  <a:lnTo>
                    <a:pt x="3102" y="11147"/>
                  </a:lnTo>
                  <a:lnTo>
                    <a:pt x="3194" y="11208"/>
                  </a:lnTo>
                  <a:lnTo>
                    <a:pt x="3348" y="11208"/>
                  </a:lnTo>
                  <a:lnTo>
                    <a:pt x="3532" y="11024"/>
                  </a:lnTo>
                  <a:lnTo>
                    <a:pt x="3747" y="11024"/>
                  </a:lnTo>
                  <a:lnTo>
                    <a:pt x="3870" y="11085"/>
                  </a:lnTo>
                  <a:lnTo>
                    <a:pt x="3993" y="10993"/>
                  </a:lnTo>
                  <a:lnTo>
                    <a:pt x="4146" y="10993"/>
                  </a:lnTo>
                  <a:lnTo>
                    <a:pt x="4146" y="10932"/>
                  </a:lnTo>
                  <a:lnTo>
                    <a:pt x="4208" y="10993"/>
                  </a:lnTo>
                  <a:lnTo>
                    <a:pt x="4453" y="11024"/>
                  </a:lnTo>
                  <a:lnTo>
                    <a:pt x="4668" y="10932"/>
                  </a:lnTo>
                  <a:lnTo>
                    <a:pt x="4914" y="10932"/>
                  </a:lnTo>
                  <a:lnTo>
                    <a:pt x="5067" y="11055"/>
                  </a:lnTo>
                  <a:lnTo>
                    <a:pt x="5159" y="11239"/>
                  </a:lnTo>
                  <a:lnTo>
                    <a:pt x="5129" y="11392"/>
                  </a:lnTo>
                  <a:lnTo>
                    <a:pt x="5159" y="11423"/>
                  </a:lnTo>
                  <a:lnTo>
                    <a:pt x="5098" y="11423"/>
                  </a:lnTo>
                  <a:lnTo>
                    <a:pt x="5098" y="11484"/>
                  </a:lnTo>
                  <a:lnTo>
                    <a:pt x="5252" y="11484"/>
                  </a:lnTo>
                  <a:lnTo>
                    <a:pt x="5497" y="11392"/>
                  </a:lnTo>
                  <a:lnTo>
                    <a:pt x="5497" y="11546"/>
                  </a:lnTo>
                  <a:lnTo>
                    <a:pt x="5681" y="11761"/>
                  </a:lnTo>
                  <a:lnTo>
                    <a:pt x="5712" y="12068"/>
                  </a:lnTo>
                  <a:lnTo>
                    <a:pt x="5743" y="12099"/>
                  </a:lnTo>
                  <a:lnTo>
                    <a:pt x="5743" y="12191"/>
                  </a:lnTo>
                  <a:lnTo>
                    <a:pt x="5681" y="12252"/>
                  </a:lnTo>
                  <a:lnTo>
                    <a:pt x="5712" y="12252"/>
                  </a:lnTo>
                  <a:lnTo>
                    <a:pt x="5804" y="12252"/>
                  </a:lnTo>
                  <a:lnTo>
                    <a:pt x="5835" y="12436"/>
                  </a:lnTo>
                  <a:lnTo>
                    <a:pt x="5988" y="12436"/>
                  </a:lnTo>
                  <a:lnTo>
                    <a:pt x="6234" y="12406"/>
                  </a:lnTo>
                  <a:lnTo>
                    <a:pt x="6541" y="12559"/>
                  </a:lnTo>
                  <a:lnTo>
                    <a:pt x="6510" y="12651"/>
                  </a:lnTo>
                  <a:close/>
                </a:path>
              </a:pathLst>
            </a:custGeom>
            <a:solidFill>
              <a:srgbClr val="D8D8D8"/>
            </a:solidFill>
            <a:ln cap="flat" cmpd="sng" w="9525">
              <a:solidFill>
                <a:srgbClr val="CCCCCC"/>
              </a:solidFill>
              <a:prstDash val="solid"/>
              <a:round/>
              <a:headEnd len="sm" w="sm" type="none"/>
              <a:tailEnd len="sm" w="sm" type="none"/>
            </a:ln>
          </p:spPr>
        </p:sp>
        <p:sp>
          <p:nvSpPr>
            <p:cNvPr id="472" name="Google Shape;472;p40"/>
            <p:cNvSpPr/>
            <p:nvPr/>
          </p:nvSpPr>
          <p:spPr>
            <a:xfrm>
              <a:off x="6644880" y="2553480"/>
              <a:ext cx="115207" cy="94674"/>
            </a:xfrm>
            <a:custGeom>
              <a:rect b="b" l="l" r="r" t="t"/>
              <a:pathLst>
                <a:path extrusionOk="0" h="4975" w="6050">
                  <a:moveTo>
                    <a:pt x="2949" y="4975"/>
                  </a:moveTo>
                  <a:lnTo>
                    <a:pt x="3010" y="4913"/>
                  </a:lnTo>
                  <a:lnTo>
                    <a:pt x="3256" y="4514"/>
                  </a:lnTo>
                  <a:lnTo>
                    <a:pt x="3501" y="4268"/>
                  </a:lnTo>
                  <a:lnTo>
                    <a:pt x="3716" y="4268"/>
                  </a:lnTo>
                  <a:lnTo>
                    <a:pt x="3808" y="4084"/>
                  </a:lnTo>
                  <a:lnTo>
                    <a:pt x="3993" y="4084"/>
                  </a:lnTo>
                  <a:lnTo>
                    <a:pt x="4422" y="4391"/>
                  </a:lnTo>
                  <a:lnTo>
                    <a:pt x="4668" y="4238"/>
                  </a:lnTo>
                  <a:lnTo>
                    <a:pt x="4914" y="4330"/>
                  </a:lnTo>
                  <a:lnTo>
                    <a:pt x="4975" y="4576"/>
                  </a:lnTo>
                  <a:lnTo>
                    <a:pt x="5190" y="4545"/>
                  </a:lnTo>
                  <a:lnTo>
                    <a:pt x="5528" y="4760"/>
                  </a:lnTo>
                  <a:lnTo>
                    <a:pt x="5774" y="4514"/>
                  </a:lnTo>
                  <a:lnTo>
                    <a:pt x="5896" y="4545"/>
                  </a:lnTo>
                  <a:lnTo>
                    <a:pt x="5927" y="4668"/>
                  </a:lnTo>
                  <a:lnTo>
                    <a:pt x="6050" y="4483"/>
                  </a:lnTo>
                  <a:lnTo>
                    <a:pt x="5988" y="4207"/>
                  </a:lnTo>
                  <a:lnTo>
                    <a:pt x="5896" y="3839"/>
                  </a:lnTo>
                  <a:lnTo>
                    <a:pt x="5681" y="3777"/>
                  </a:lnTo>
                  <a:lnTo>
                    <a:pt x="5528" y="3409"/>
                  </a:lnTo>
                  <a:lnTo>
                    <a:pt x="5528" y="3010"/>
                  </a:lnTo>
                  <a:lnTo>
                    <a:pt x="5405" y="2795"/>
                  </a:lnTo>
                  <a:lnTo>
                    <a:pt x="5129" y="2672"/>
                  </a:lnTo>
                  <a:lnTo>
                    <a:pt x="4914" y="2426"/>
                  </a:lnTo>
                  <a:lnTo>
                    <a:pt x="4791" y="2027"/>
                  </a:lnTo>
                  <a:lnTo>
                    <a:pt x="4515" y="1873"/>
                  </a:lnTo>
                  <a:lnTo>
                    <a:pt x="4177" y="1751"/>
                  </a:lnTo>
                  <a:lnTo>
                    <a:pt x="4146" y="1566"/>
                  </a:lnTo>
                  <a:lnTo>
                    <a:pt x="3993" y="1536"/>
                  </a:lnTo>
                  <a:lnTo>
                    <a:pt x="3655" y="1536"/>
                  </a:lnTo>
                  <a:lnTo>
                    <a:pt x="3348" y="1505"/>
                  </a:lnTo>
                  <a:lnTo>
                    <a:pt x="3256" y="1382"/>
                  </a:lnTo>
                  <a:lnTo>
                    <a:pt x="3102" y="1290"/>
                  </a:lnTo>
                  <a:lnTo>
                    <a:pt x="3102" y="1075"/>
                  </a:lnTo>
                  <a:lnTo>
                    <a:pt x="2887" y="922"/>
                  </a:lnTo>
                  <a:lnTo>
                    <a:pt x="2519" y="369"/>
                  </a:lnTo>
                  <a:lnTo>
                    <a:pt x="2427" y="123"/>
                  </a:lnTo>
                  <a:lnTo>
                    <a:pt x="2304" y="0"/>
                  </a:lnTo>
                  <a:lnTo>
                    <a:pt x="2181" y="0"/>
                  </a:lnTo>
                  <a:lnTo>
                    <a:pt x="2119" y="62"/>
                  </a:lnTo>
                  <a:lnTo>
                    <a:pt x="2027" y="154"/>
                  </a:lnTo>
                  <a:lnTo>
                    <a:pt x="1874" y="123"/>
                  </a:lnTo>
                  <a:lnTo>
                    <a:pt x="1812" y="185"/>
                  </a:lnTo>
                  <a:lnTo>
                    <a:pt x="1659" y="62"/>
                  </a:lnTo>
                  <a:lnTo>
                    <a:pt x="1536" y="92"/>
                  </a:lnTo>
                  <a:lnTo>
                    <a:pt x="1444" y="123"/>
                  </a:lnTo>
                  <a:lnTo>
                    <a:pt x="1475" y="123"/>
                  </a:lnTo>
                  <a:lnTo>
                    <a:pt x="1290" y="400"/>
                  </a:lnTo>
                  <a:lnTo>
                    <a:pt x="922" y="584"/>
                  </a:lnTo>
                  <a:lnTo>
                    <a:pt x="339" y="676"/>
                  </a:lnTo>
                  <a:lnTo>
                    <a:pt x="400" y="829"/>
                  </a:lnTo>
                  <a:lnTo>
                    <a:pt x="1" y="1106"/>
                  </a:lnTo>
                  <a:lnTo>
                    <a:pt x="31" y="1413"/>
                  </a:lnTo>
                  <a:lnTo>
                    <a:pt x="154" y="1536"/>
                  </a:lnTo>
                  <a:lnTo>
                    <a:pt x="277" y="1505"/>
                  </a:lnTo>
                  <a:lnTo>
                    <a:pt x="431" y="1444"/>
                  </a:lnTo>
                  <a:lnTo>
                    <a:pt x="615" y="1628"/>
                  </a:lnTo>
                  <a:lnTo>
                    <a:pt x="830" y="1843"/>
                  </a:lnTo>
                  <a:lnTo>
                    <a:pt x="1045" y="1966"/>
                  </a:lnTo>
                  <a:lnTo>
                    <a:pt x="1106" y="2119"/>
                  </a:lnTo>
                  <a:lnTo>
                    <a:pt x="1352" y="2180"/>
                  </a:lnTo>
                  <a:lnTo>
                    <a:pt x="1352" y="2395"/>
                  </a:lnTo>
                  <a:lnTo>
                    <a:pt x="1106" y="2549"/>
                  </a:lnTo>
                  <a:lnTo>
                    <a:pt x="1075" y="2702"/>
                  </a:lnTo>
                  <a:lnTo>
                    <a:pt x="953" y="2764"/>
                  </a:lnTo>
                  <a:lnTo>
                    <a:pt x="953" y="3040"/>
                  </a:lnTo>
                  <a:lnTo>
                    <a:pt x="1106" y="3286"/>
                  </a:lnTo>
                  <a:lnTo>
                    <a:pt x="1229" y="3839"/>
                  </a:lnTo>
                  <a:lnTo>
                    <a:pt x="1290" y="4084"/>
                  </a:lnTo>
                  <a:lnTo>
                    <a:pt x="1567" y="4361"/>
                  </a:lnTo>
                  <a:lnTo>
                    <a:pt x="1874" y="4422"/>
                  </a:lnTo>
                  <a:lnTo>
                    <a:pt x="2181" y="4545"/>
                  </a:lnTo>
                  <a:lnTo>
                    <a:pt x="2273" y="4760"/>
                  </a:lnTo>
                  <a:lnTo>
                    <a:pt x="2519" y="4821"/>
                  </a:lnTo>
                  <a:lnTo>
                    <a:pt x="2734" y="4729"/>
                  </a:lnTo>
                  <a:lnTo>
                    <a:pt x="2949" y="4790"/>
                  </a:lnTo>
                  <a:close/>
                </a:path>
              </a:pathLst>
            </a:custGeom>
            <a:solidFill>
              <a:schemeClr val="accent5"/>
            </a:solidFill>
            <a:ln cap="flat" cmpd="sng" w="9525">
              <a:solidFill>
                <a:srgbClr val="CCCCCC"/>
              </a:solidFill>
              <a:prstDash val="solid"/>
              <a:round/>
              <a:headEnd len="sm" w="sm" type="none"/>
              <a:tailEnd len="sm" w="sm" type="none"/>
            </a:ln>
          </p:spPr>
        </p:sp>
        <p:sp>
          <p:nvSpPr>
            <p:cNvPr id="473" name="Google Shape;473;p40"/>
            <p:cNvSpPr/>
            <p:nvPr/>
          </p:nvSpPr>
          <p:spPr>
            <a:xfrm>
              <a:off x="6465600" y="2531880"/>
              <a:ext cx="209518" cy="174235"/>
            </a:xfrm>
            <a:custGeom>
              <a:rect b="b" l="l" r="r" t="t"/>
              <a:pathLst>
                <a:path extrusionOk="0" h="9151" w="10994">
                  <a:moveTo>
                    <a:pt x="9520" y="1167"/>
                  </a:moveTo>
                  <a:lnTo>
                    <a:pt x="9888" y="921"/>
                  </a:lnTo>
                  <a:lnTo>
                    <a:pt x="10134" y="860"/>
                  </a:lnTo>
                  <a:lnTo>
                    <a:pt x="10164" y="1044"/>
                  </a:lnTo>
                  <a:lnTo>
                    <a:pt x="10471" y="1014"/>
                  </a:lnTo>
                  <a:lnTo>
                    <a:pt x="10594" y="891"/>
                  </a:lnTo>
                  <a:lnTo>
                    <a:pt x="10932" y="891"/>
                  </a:lnTo>
                  <a:lnTo>
                    <a:pt x="10993" y="1014"/>
                  </a:lnTo>
                  <a:lnTo>
                    <a:pt x="10717" y="1228"/>
                  </a:lnTo>
                  <a:lnTo>
                    <a:pt x="10871" y="1259"/>
                  </a:lnTo>
                  <a:lnTo>
                    <a:pt x="10686" y="1536"/>
                  </a:lnTo>
                  <a:lnTo>
                    <a:pt x="10318" y="1720"/>
                  </a:lnTo>
                  <a:lnTo>
                    <a:pt x="9489" y="1873"/>
                  </a:lnTo>
                  <a:lnTo>
                    <a:pt x="9305" y="1750"/>
                  </a:lnTo>
                  <a:lnTo>
                    <a:pt x="9028" y="1904"/>
                  </a:lnTo>
                  <a:lnTo>
                    <a:pt x="8844" y="2088"/>
                  </a:lnTo>
                  <a:lnTo>
                    <a:pt x="8598" y="2088"/>
                  </a:lnTo>
                  <a:lnTo>
                    <a:pt x="8476" y="2303"/>
                  </a:lnTo>
                  <a:lnTo>
                    <a:pt x="8322" y="2457"/>
                  </a:lnTo>
                  <a:lnTo>
                    <a:pt x="8691" y="2979"/>
                  </a:lnTo>
                  <a:lnTo>
                    <a:pt x="8691" y="3316"/>
                  </a:lnTo>
                  <a:lnTo>
                    <a:pt x="8322" y="3838"/>
                  </a:lnTo>
                  <a:lnTo>
                    <a:pt x="8506" y="4023"/>
                  </a:lnTo>
                  <a:lnTo>
                    <a:pt x="8506" y="4268"/>
                  </a:lnTo>
                  <a:lnTo>
                    <a:pt x="8291" y="4575"/>
                  </a:lnTo>
                  <a:lnTo>
                    <a:pt x="7984" y="4575"/>
                  </a:lnTo>
                  <a:lnTo>
                    <a:pt x="7677" y="4453"/>
                  </a:lnTo>
                  <a:lnTo>
                    <a:pt x="7493" y="4606"/>
                  </a:lnTo>
                  <a:lnTo>
                    <a:pt x="7585" y="4821"/>
                  </a:lnTo>
                  <a:lnTo>
                    <a:pt x="7739" y="4913"/>
                  </a:lnTo>
                  <a:lnTo>
                    <a:pt x="7861" y="5128"/>
                  </a:lnTo>
                  <a:lnTo>
                    <a:pt x="7831" y="5282"/>
                  </a:lnTo>
                  <a:lnTo>
                    <a:pt x="7616" y="5374"/>
                  </a:lnTo>
                  <a:lnTo>
                    <a:pt x="7432" y="5404"/>
                  </a:lnTo>
                  <a:lnTo>
                    <a:pt x="7370" y="5527"/>
                  </a:lnTo>
                  <a:lnTo>
                    <a:pt x="7339" y="5804"/>
                  </a:lnTo>
                  <a:lnTo>
                    <a:pt x="7278" y="5988"/>
                  </a:lnTo>
                  <a:lnTo>
                    <a:pt x="7278" y="6111"/>
                  </a:lnTo>
                  <a:lnTo>
                    <a:pt x="7217" y="6172"/>
                  </a:lnTo>
                  <a:lnTo>
                    <a:pt x="7278" y="6541"/>
                  </a:lnTo>
                  <a:lnTo>
                    <a:pt x="7094" y="6817"/>
                  </a:lnTo>
                  <a:lnTo>
                    <a:pt x="6940" y="6602"/>
                  </a:lnTo>
                  <a:lnTo>
                    <a:pt x="6848" y="6602"/>
                  </a:lnTo>
                  <a:lnTo>
                    <a:pt x="6848" y="6725"/>
                  </a:lnTo>
                  <a:lnTo>
                    <a:pt x="6633" y="6725"/>
                  </a:lnTo>
                  <a:lnTo>
                    <a:pt x="6541" y="6633"/>
                  </a:lnTo>
                  <a:lnTo>
                    <a:pt x="6357" y="6663"/>
                  </a:lnTo>
                  <a:lnTo>
                    <a:pt x="6295" y="6786"/>
                  </a:lnTo>
                  <a:lnTo>
                    <a:pt x="5988" y="7001"/>
                  </a:lnTo>
                  <a:lnTo>
                    <a:pt x="6111" y="7063"/>
                  </a:lnTo>
                  <a:lnTo>
                    <a:pt x="6019" y="7185"/>
                  </a:lnTo>
                  <a:lnTo>
                    <a:pt x="5712" y="7308"/>
                  </a:lnTo>
                  <a:lnTo>
                    <a:pt x="5620" y="7247"/>
                  </a:lnTo>
                  <a:lnTo>
                    <a:pt x="5436" y="7278"/>
                  </a:lnTo>
                  <a:lnTo>
                    <a:pt x="5374" y="7400"/>
                  </a:lnTo>
                  <a:lnTo>
                    <a:pt x="5313" y="7554"/>
                  </a:lnTo>
                  <a:lnTo>
                    <a:pt x="5159" y="7585"/>
                  </a:lnTo>
                  <a:lnTo>
                    <a:pt x="5067" y="7738"/>
                  </a:lnTo>
                  <a:lnTo>
                    <a:pt x="5067" y="7953"/>
                  </a:lnTo>
                  <a:lnTo>
                    <a:pt x="5129" y="8229"/>
                  </a:lnTo>
                  <a:lnTo>
                    <a:pt x="5129" y="8383"/>
                  </a:lnTo>
                  <a:lnTo>
                    <a:pt x="5190" y="8567"/>
                  </a:lnTo>
                  <a:lnTo>
                    <a:pt x="5159" y="8721"/>
                  </a:lnTo>
                  <a:lnTo>
                    <a:pt x="4822" y="8844"/>
                  </a:lnTo>
                  <a:lnTo>
                    <a:pt x="4545" y="8844"/>
                  </a:lnTo>
                  <a:lnTo>
                    <a:pt x="4269" y="8874"/>
                  </a:lnTo>
                  <a:lnTo>
                    <a:pt x="3839" y="8905"/>
                  </a:lnTo>
                  <a:lnTo>
                    <a:pt x="3532" y="8966"/>
                  </a:lnTo>
                  <a:lnTo>
                    <a:pt x="3440" y="9058"/>
                  </a:lnTo>
                  <a:lnTo>
                    <a:pt x="3194" y="9058"/>
                  </a:lnTo>
                  <a:lnTo>
                    <a:pt x="2918" y="9120"/>
                  </a:lnTo>
                  <a:lnTo>
                    <a:pt x="1966" y="9151"/>
                  </a:lnTo>
                  <a:lnTo>
                    <a:pt x="830" y="8844"/>
                  </a:lnTo>
                  <a:lnTo>
                    <a:pt x="1444" y="7984"/>
                  </a:lnTo>
                  <a:lnTo>
                    <a:pt x="1505" y="7892"/>
                  </a:lnTo>
                  <a:lnTo>
                    <a:pt x="1413" y="7554"/>
                  </a:lnTo>
                  <a:lnTo>
                    <a:pt x="1444" y="7339"/>
                  </a:lnTo>
                  <a:lnTo>
                    <a:pt x="1321" y="7032"/>
                  </a:lnTo>
                  <a:lnTo>
                    <a:pt x="584" y="7032"/>
                  </a:lnTo>
                  <a:lnTo>
                    <a:pt x="553" y="6725"/>
                  </a:lnTo>
                  <a:lnTo>
                    <a:pt x="492" y="6571"/>
                  </a:lnTo>
                  <a:lnTo>
                    <a:pt x="553" y="6479"/>
                  </a:lnTo>
                  <a:lnTo>
                    <a:pt x="431" y="6080"/>
                  </a:lnTo>
                  <a:lnTo>
                    <a:pt x="185" y="5650"/>
                  </a:lnTo>
                  <a:lnTo>
                    <a:pt x="246" y="5435"/>
                  </a:lnTo>
                  <a:lnTo>
                    <a:pt x="492" y="5128"/>
                  </a:lnTo>
                  <a:lnTo>
                    <a:pt x="431" y="5128"/>
                  </a:lnTo>
                  <a:lnTo>
                    <a:pt x="154" y="5067"/>
                  </a:lnTo>
                  <a:lnTo>
                    <a:pt x="154" y="4882"/>
                  </a:lnTo>
                  <a:lnTo>
                    <a:pt x="93" y="4606"/>
                  </a:lnTo>
                  <a:lnTo>
                    <a:pt x="62" y="4575"/>
                  </a:lnTo>
                  <a:lnTo>
                    <a:pt x="216" y="4330"/>
                  </a:lnTo>
                  <a:lnTo>
                    <a:pt x="62" y="4238"/>
                  </a:lnTo>
                  <a:lnTo>
                    <a:pt x="1" y="4115"/>
                  </a:lnTo>
                  <a:lnTo>
                    <a:pt x="185" y="4084"/>
                  </a:lnTo>
                  <a:lnTo>
                    <a:pt x="400" y="3931"/>
                  </a:lnTo>
                  <a:lnTo>
                    <a:pt x="369" y="3838"/>
                  </a:lnTo>
                  <a:lnTo>
                    <a:pt x="431" y="3777"/>
                  </a:lnTo>
                  <a:lnTo>
                    <a:pt x="308" y="3654"/>
                  </a:lnTo>
                  <a:lnTo>
                    <a:pt x="369" y="3501"/>
                  </a:lnTo>
                  <a:lnTo>
                    <a:pt x="369" y="3409"/>
                  </a:lnTo>
                  <a:lnTo>
                    <a:pt x="369" y="3163"/>
                  </a:lnTo>
                  <a:lnTo>
                    <a:pt x="369" y="3163"/>
                  </a:lnTo>
                  <a:lnTo>
                    <a:pt x="431" y="3132"/>
                  </a:lnTo>
                  <a:lnTo>
                    <a:pt x="615" y="3163"/>
                  </a:lnTo>
                  <a:lnTo>
                    <a:pt x="768" y="3255"/>
                  </a:lnTo>
                  <a:lnTo>
                    <a:pt x="891" y="3255"/>
                  </a:lnTo>
                  <a:lnTo>
                    <a:pt x="983" y="3163"/>
                  </a:lnTo>
                  <a:lnTo>
                    <a:pt x="1137" y="3163"/>
                  </a:lnTo>
                  <a:lnTo>
                    <a:pt x="1321" y="3316"/>
                  </a:lnTo>
                  <a:lnTo>
                    <a:pt x="1383" y="3439"/>
                  </a:lnTo>
                  <a:lnTo>
                    <a:pt x="1444" y="3501"/>
                  </a:lnTo>
                  <a:lnTo>
                    <a:pt x="1536" y="3409"/>
                  </a:lnTo>
                  <a:lnTo>
                    <a:pt x="1782" y="3378"/>
                  </a:lnTo>
                  <a:lnTo>
                    <a:pt x="1874" y="3224"/>
                  </a:lnTo>
                  <a:lnTo>
                    <a:pt x="1905" y="3132"/>
                  </a:lnTo>
                  <a:lnTo>
                    <a:pt x="2027" y="3040"/>
                  </a:lnTo>
                  <a:lnTo>
                    <a:pt x="1966" y="2917"/>
                  </a:lnTo>
                  <a:lnTo>
                    <a:pt x="2242" y="2764"/>
                  </a:lnTo>
                  <a:lnTo>
                    <a:pt x="2549" y="2702"/>
                  </a:lnTo>
                  <a:lnTo>
                    <a:pt x="2580" y="2641"/>
                  </a:lnTo>
                  <a:lnTo>
                    <a:pt x="2703" y="2518"/>
                  </a:lnTo>
                  <a:lnTo>
                    <a:pt x="2826" y="2487"/>
                  </a:lnTo>
                  <a:lnTo>
                    <a:pt x="2887" y="2272"/>
                  </a:lnTo>
                  <a:lnTo>
                    <a:pt x="2887" y="2058"/>
                  </a:lnTo>
                  <a:lnTo>
                    <a:pt x="3102" y="1873"/>
                  </a:lnTo>
                  <a:lnTo>
                    <a:pt x="3102" y="1689"/>
                  </a:lnTo>
                  <a:lnTo>
                    <a:pt x="3010" y="1628"/>
                  </a:lnTo>
                  <a:lnTo>
                    <a:pt x="3010" y="1536"/>
                  </a:lnTo>
                  <a:lnTo>
                    <a:pt x="3102" y="1505"/>
                  </a:lnTo>
                  <a:lnTo>
                    <a:pt x="3194" y="1413"/>
                  </a:lnTo>
                  <a:lnTo>
                    <a:pt x="3409" y="1382"/>
                  </a:lnTo>
                  <a:lnTo>
                    <a:pt x="3471" y="1382"/>
                  </a:lnTo>
                  <a:lnTo>
                    <a:pt x="3716" y="1198"/>
                  </a:lnTo>
                  <a:lnTo>
                    <a:pt x="3931" y="1136"/>
                  </a:lnTo>
                  <a:lnTo>
                    <a:pt x="4085" y="1228"/>
                  </a:lnTo>
                  <a:lnTo>
                    <a:pt x="4269" y="1198"/>
                  </a:lnTo>
                  <a:lnTo>
                    <a:pt x="4330" y="1259"/>
                  </a:lnTo>
                  <a:lnTo>
                    <a:pt x="4607" y="1167"/>
                  </a:lnTo>
                  <a:lnTo>
                    <a:pt x="4760" y="1259"/>
                  </a:lnTo>
                  <a:lnTo>
                    <a:pt x="4883" y="1413"/>
                  </a:lnTo>
                  <a:lnTo>
                    <a:pt x="4975" y="1413"/>
                  </a:lnTo>
                  <a:lnTo>
                    <a:pt x="5129" y="1290"/>
                  </a:lnTo>
                  <a:lnTo>
                    <a:pt x="5282" y="1290"/>
                  </a:lnTo>
                  <a:lnTo>
                    <a:pt x="5436" y="1536"/>
                  </a:lnTo>
                  <a:lnTo>
                    <a:pt x="5559" y="1597"/>
                  </a:lnTo>
                  <a:lnTo>
                    <a:pt x="5835" y="1536"/>
                  </a:lnTo>
                  <a:lnTo>
                    <a:pt x="6019" y="1443"/>
                  </a:lnTo>
                  <a:lnTo>
                    <a:pt x="6111" y="1290"/>
                  </a:lnTo>
                  <a:lnTo>
                    <a:pt x="6203" y="1290"/>
                  </a:lnTo>
                  <a:lnTo>
                    <a:pt x="6295" y="1198"/>
                  </a:lnTo>
                  <a:lnTo>
                    <a:pt x="6388" y="1259"/>
                  </a:lnTo>
                  <a:lnTo>
                    <a:pt x="6480" y="1382"/>
                  </a:lnTo>
                  <a:lnTo>
                    <a:pt x="6756" y="1382"/>
                  </a:lnTo>
                  <a:lnTo>
                    <a:pt x="6756" y="1259"/>
                  </a:lnTo>
                  <a:lnTo>
                    <a:pt x="6664" y="1198"/>
                  </a:lnTo>
                  <a:lnTo>
                    <a:pt x="6695" y="1075"/>
                  </a:lnTo>
                  <a:lnTo>
                    <a:pt x="6879" y="1014"/>
                  </a:lnTo>
                  <a:lnTo>
                    <a:pt x="6940" y="921"/>
                  </a:lnTo>
                  <a:lnTo>
                    <a:pt x="7032" y="921"/>
                  </a:lnTo>
                  <a:lnTo>
                    <a:pt x="7032" y="1014"/>
                  </a:lnTo>
                  <a:lnTo>
                    <a:pt x="7217" y="1014"/>
                  </a:lnTo>
                  <a:lnTo>
                    <a:pt x="7339" y="829"/>
                  </a:lnTo>
                  <a:lnTo>
                    <a:pt x="7278" y="614"/>
                  </a:lnTo>
                  <a:lnTo>
                    <a:pt x="7370" y="492"/>
                  </a:lnTo>
                  <a:lnTo>
                    <a:pt x="7462" y="399"/>
                  </a:lnTo>
                  <a:lnTo>
                    <a:pt x="7493" y="154"/>
                  </a:lnTo>
                  <a:lnTo>
                    <a:pt x="7585" y="0"/>
                  </a:lnTo>
                  <a:lnTo>
                    <a:pt x="7769" y="0"/>
                  </a:lnTo>
                  <a:lnTo>
                    <a:pt x="7923" y="123"/>
                  </a:lnTo>
                  <a:lnTo>
                    <a:pt x="8076" y="185"/>
                  </a:lnTo>
                  <a:lnTo>
                    <a:pt x="8076" y="307"/>
                  </a:lnTo>
                  <a:lnTo>
                    <a:pt x="8046" y="522"/>
                  </a:lnTo>
                  <a:lnTo>
                    <a:pt x="8076" y="676"/>
                  </a:lnTo>
                  <a:lnTo>
                    <a:pt x="8230" y="676"/>
                  </a:lnTo>
                  <a:lnTo>
                    <a:pt x="8261" y="829"/>
                  </a:lnTo>
                  <a:lnTo>
                    <a:pt x="8261" y="1014"/>
                  </a:lnTo>
                  <a:lnTo>
                    <a:pt x="8291" y="1198"/>
                  </a:lnTo>
                  <a:lnTo>
                    <a:pt x="8291" y="1505"/>
                  </a:lnTo>
                  <a:lnTo>
                    <a:pt x="8414" y="1689"/>
                  </a:lnTo>
                  <a:lnTo>
                    <a:pt x="8414" y="1781"/>
                  </a:lnTo>
                  <a:lnTo>
                    <a:pt x="8568" y="1843"/>
                  </a:lnTo>
                  <a:lnTo>
                    <a:pt x="8783" y="1843"/>
                  </a:lnTo>
                  <a:lnTo>
                    <a:pt x="8936" y="1750"/>
                  </a:lnTo>
                  <a:lnTo>
                    <a:pt x="8967" y="1658"/>
                  </a:lnTo>
                  <a:lnTo>
                    <a:pt x="9243" y="1536"/>
                  </a:lnTo>
                  <a:lnTo>
                    <a:pt x="9366" y="1413"/>
                  </a:lnTo>
                  <a:lnTo>
                    <a:pt x="9397" y="1259"/>
                  </a:lnTo>
                  <a:close/>
                </a:path>
              </a:pathLst>
            </a:custGeom>
            <a:solidFill>
              <a:srgbClr val="D8D8D8"/>
            </a:solidFill>
            <a:ln cap="flat" cmpd="sng" w="9525">
              <a:solidFill>
                <a:srgbClr val="CCCCCC"/>
              </a:solidFill>
              <a:prstDash val="solid"/>
              <a:round/>
              <a:headEnd len="sm" w="sm" type="none"/>
              <a:tailEnd len="sm" w="sm" type="none"/>
            </a:ln>
          </p:spPr>
        </p:sp>
        <p:sp>
          <p:nvSpPr>
            <p:cNvPr id="474" name="Google Shape;474;p40"/>
            <p:cNvSpPr/>
            <p:nvPr/>
          </p:nvSpPr>
          <p:spPr>
            <a:xfrm>
              <a:off x="5647680" y="2157480"/>
              <a:ext cx="99356" cy="77758"/>
            </a:xfrm>
            <a:custGeom>
              <a:rect b="b" l="l" r="r" t="t"/>
              <a:pathLst>
                <a:path extrusionOk="0" h="4085" w="5221">
                  <a:moveTo>
                    <a:pt x="3746" y="3992"/>
                  </a:moveTo>
                  <a:lnTo>
                    <a:pt x="3777" y="4023"/>
                  </a:lnTo>
                  <a:lnTo>
                    <a:pt x="3961" y="4084"/>
                  </a:lnTo>
                  <a:lnTo>
                    <a:pt x="4053" y="3931"/>
                  </a:lnTo>
                  <a:lnTo>
                    <a:pt x="4145" y="3961"/>
                  </a:lnTo>
                  <a:lnTo>
                    <a:pt x="4145" y="3900"/>
                  </a:lnTo>
                  <a:lnTo>
                    <a:pt x="4084" y="3777"/>
                  </a:lnTo>
                  <a:lnTo>
                    <a:pt x="4115" y="3624"/>
                  </a:lnTo>
                  <a:lnTo>
                    <a:pt x="3992" y="3624"/>
                  </a:lnTo>
                  <a:lnTo>
                    <a:pt x="3931" y="3654"/>
                  </a:lnTo>
                  <a:lnTo>
                    <a:pt x="3900" y="3624"/>
                  </a:lnTo>
                  <a:lnTo>
                    <a:pt x="3746" y="3654"/>
                  </a:lnTo>
                  <a:lnTo>
                    <a:pt x="3746" y="3746"/>
                  </a:lnTo>
                  <a:lnTo>
                    <a:pt x="3900" y="3746"/>
                  </a:lnTo>
                  <a:lnTo>
                    <a:pt x="3838" y="3777"/>
                  </a:lnTo>
                  <a:lnTo>
                    <a:pt x="3746" y="3838"/>
                  </a:lnTo>
                  <a:lnTo>
                    <a:pt x="3716" y="3961"/>
                  </a:lnTo>
                  <a:close/>
                  <a:moveTo>
                    <a:pt x="4913" y="2825"/>
                  </a:moveTo>
                  <a:lnTo>
                    <a:pt x="4882" y="3040"/>
                  </a:lnTo>
                  <a:lnTo>
                    <a:pt x="4913" y="3194"/>
                  </a:lnTo>
                  <a:lnTo>
                    <a:pt x="5189" y="3286"/>
                  </a:lnTo>
                  <a:lnTo>
                    <a:pt x="5220" y="3132"/>
                  </a:lnTo>
                  <a:lnTo>
                    <a:pt x="5067" y="2917"/>
                  </a:lnTo>
                  <a:close/>
                  <a:moveTo>
                    <a:pt x="3316" y="2457"/>
                  </a:moveTo>
                  <a:lnTo>
                    <a:pt x="3255" y="2610"/>
                  </a:lnTo>
                  <a:lnTo>
                    <a:pt x="3347" y="2641"/>
                  </a:lnTo>
                  <a:close/>
                  <a:moveTo>
                    <a:pt x="2887" y="3286"/>
                  </a:moveTo>
                  <a:lnTo>
                    <a:pt x="2764" y="3286"/>
                  </a:lnTo>
                  <a:lnTo>
                    <a:pt x="2702" y="3194"/>
                  </a:lnTo>
                  <a:lnTo>
                    <a:pt x="2764" y="3102"/>
                  </a:lnTo>
                  <a:lnTo>
                    <a:pt x="2733" y="3009"/>
                  </a:lnTo>
                  <a:lnTo>
                    <a:pt x="2549" y="2979"/>
                  </a:lnTo>
                  <a:lnTo>
                    <a:pt x="2457" y="2979"/>
                  </a:lnTo>
                  <a:lnTo>
                    <a:pt x="2365" y="2856"/>
                  </a:lnTo>
                  <a:lnTo>
                    <a:pt x="2365" y="2672"/>
                  </a:lnTo>
                  <a:lnTo>
                    <a:pt x="2303" y="2580"/>
                  </a:lnTo>
                  <a:lnTo>
                    <a:pt x="2272" y="2457"/>
                  </a:lnTo>
                  <a:lnTo>
                    <a:pt x="2365" y="2426"/>
                  </a:lnTo>
                  <a:lnTo>
                    <a:pt x="2426" y="2303"/>
                  </a:lnTo>
                  <a:lnTo>
                    <a:pt x="2518" y="2242"/>
                  </a:lnTo>
                  <a:lnTo>
                    <a:pt x="2579" y="2365"/>
                  </a:lnTo>
                  <a:lnTo>
                    <a:pt x="2579" y="2426"/>
                  </a:lnTo>
                  <a:lnTo>
                    <a:pt x="2733" y="2549"/>
                  </a:lnTo>
                  <a:lnTo>
                    <a:pt x="2764" y="2487"/>
                  </a:lnTo>
                  <a:lnTo>
                    <a:pt x="2856" y="2518"/>
                  </a:lnTo>
                  <a:lnTo>
                    <a:pt x="2856" y="2426"/>
                  </a:lnTo>
                  <a:lnTo>
                    <a:pt x="2733" y="2334"/>
                  </a:lnTo>
                  <a:lnTo>
                    <a:pt x="2672" y="2272"/>
                  </a:lnTo>
                  <a:lnTo>
                    <a:pt x="2764" y="2119"/>
                  </a:lnTo>
                  <a:lnTo>
                    <a:pt x="2979" y="2058"/>
                  </a:lnTo>
                  <a:lnTo>
                    <a:pt x="3163" y="2058"/>
                  </a:lnTo>
                  <a:lnTo>
                    <a:pt x="3194" y="2211"/>
                  </a:lnTo>
                  <a:lnTo>
                    <a:pt x="3194" y="2395"/>
                  </a:lnTo>
                  <a:lnTo>
                    <a:pt x="3163" y="2580"/>
                  </a:lnTo>
                  <a:lnTo>
                    <a:pt x="2979" y="2672"/>
                  </a:lnTo>
                  <a:lnTo>
                    <a:pt x="2979" y="2733"/>
                  </a:lnTo>
                  <a:lnTo>
                    <a:pt x="3132" y="2825"/>
                  </a:lnTo>
                  <a:lnTo>
                    <a:pt x="3163" y="2917"/>
                  </a:lnTo>
                  <a:lnTo>
                    <a:pt x="3071" y="3009"/>
                  </a:lnTo>
                  <a:lnTo>
                    <a:pt x="2917" y="3071"/>
                  </a:lnTo>
                  <a:lnTo>
                    <a:pt x="2917" y="3194"/>
                  </a:lnTo>
                  <a:lnTo>
                    <a:pt x="2825" y="3286"/>
                  </a:lnTo>
                  <a:close/>
                  <a:moveTo>
                    <a:pt x="2979" y="3316"/>
                  </a:moveTo>
                  <a:lnTo>
                    <a:pt x="3009" y="3378"/>
                  </a:lnTo>
                  <a:lnTo>
                    <a:pt x="3101" y="3286"/>
                  </a:lnTo>
                  <a:lnTo>
                    <a:pt x="3194" y="3255"/>
                  </a:lnTo>
                  <a:lnTo>
                    <a:pt x="3163" y="3163"/>
                  </a:lnTo>
                  <a:lnTo>
                    <a:pt x="3071" y="3224"/>
                  </a:lnTo>
                  <a:close/>
                  <a:moveTo>
                    <a:pt x="2365" y="3286"/>
                  </a:moveTo>
                  <a:lnTo>
                    <a:pt x="2518" y="3501"/>
                  </a:lnTo>
                  <a:lnTo>
                    <a:pt x="2641" y="3470"/>
                  </a:lnTo>
                  <a:lnTo>
                    <a:pt x="2702" y="3470"/>
                  </a:lnTo>
                  <a:lnTo>
                    <a:pt x="2764" y="3347"/>
                  </a:lnTo>
                  <a:lnTo>
                    <a:pt x="2887" y="3347"/>
                  </a:lnTo>
                  <a:lnTo>
                    <a:pt x="2917" y="3316"/>
                  </a:lnTo>
                  <a:lnTo>
                    <a:pt x="2948" y="3439"/>
                  </a:lnTo>
                  <a:lnTo>
                    <a:pt x="2887" y="3593"/>
                  </a:lnTo>
                  <a:lnTo>
                    <a:pt x="2887" y="3746"/>
                  </a:lnTo>
                  <a:lnTo>
                    <a:pt x="2856" y="3716"/>
                  </a:lnTo>
                  <a:lnTo>
                    <a:pt x="2794" y="3593"/>
                  </a:lnTo>
                  <a:lnTo>
                    <a:pt x="2733" y="3716"/>
                  </a:lnTo>
                  <a:lnTo>
                    <a:pt x="2487" y="3716"/>
                  </a:lnTo>
                  <a:lnTo>
                    <a:pt x="2242" y="3624"/>
                  </a:lnTo>
                  <a:lnTo>
                    <a:pt x="2180" y="3531"/>
                  </a:lnTo>
                  <a:lnTo>
                    <a:pt x="2272" y="3501"/>
                  </a:lnTo>
                  <a:lnTo>
                    <a:pt x="2211" y="3409"/>
                  </a:lnTo>
                  <a:lnTo>
                    <a:pt x="2272" y="3316"/>
                  </a:lnTo>
                  <a:lnTo>
                    <a:pt x="2365" y="3316"/>
                  </a:lnTo>
                  <a:close/>
                  <a:moveTo>
                    <a:pt x="1781" y="2457"/>
                  </a:moveTo>
                  <a:lnTo>
                    <a:pt x="1873" y="2334"/>
                  </a:lnTo>
                  <a:lnTo>
                    <a:pt x="1873" y="2119"/>
                  </a:lnTo>
                  <a:lnTo>
                    <a:pt x="1935" y="2334"/>
                  </a:lnTo>
                  <a:lnTo>
                    <a:pt x="1935" y="2457"/>
                  </a:lnTo>
                  <a:lnTo>
                    <a:pt x="1781" y="2457"/>
                  </a:lnTo>
                  <a:close/>
                  <a:moveTo>
                    <a:pt x="1689" y="3347"/>
                  </a:moveTo>
                  <a:lnTo>
                    <a:pt x="1812" y="3470"/>
                  </a:lnTo>
                  <a:lnTo>
                    <a:pt x="1873" y="3409"/>
                  </a:lnTo>
                  <a:close/>
                  <a:moveTo>
                    <a:pt x="2088" y="3071"/>
                  </a:moveTo>
                  <a:lnTo>
                    <a:pt x="2027" y="3316"/>
                  </a:lnTo>
                  <a:lnTo>
                    <a:pt x="1965" y="3439"/>
                  </a:lnTo>
                  <a:lnTo>
                    <a:pt x="1996" y="3531"/>
                  </a:lnTo>
                  <a:lnTo>
                    <a:pt x="2088" y="3409"/>
                  </a:lnTo>
                  <a:lnTo>
                    <a:pt x="2180" y="3194"/>
                  </a:lnTo>
                  <a:cubicBezTo>
                    <a:pt x="2180" y="3194"/>
                    <a:pt x="2057" y="3102"/>
                    <a:pt x="2088" y="3071"/>
                  </a:cubicBezTo>
                  <a:close/>
                  <a:moveTo>
                    <a:pt x="1321" y="2672"/>
                  </a:moveTo>
                  <a:lnTo>
                    <a:pt x="1566" y="2610"/>
                  </a:lnTo>
                  <a:lnTo>
                    <a:pt x="1750" y="2702"/>
                  </a:lnTo>
                  <a:lnTo>
                    <a:pt x="1843" y="2702"/>
                  </a:lnTo>
                  <a:lnTo>
                    <a:pt x="1965" y="2917"/>
                  </a:lnTo>
                  <a:lnTo>
                    <a:pt x="1996" y="3071"/>
                  </a:lnTo>
                  <a:lnTo>
                    <a:pt x="1904" y="3255"/>
                  </a:lnTo>
                  <a:lnTo>
                    <a:pt x="1750" y="3286"/>
                  </a:lnTo>
                  <a:lnTo>
                    <a:pt x="1658" y="3224"/>
                  </a:lnTo>
                  <a:lnTo>
                    <a:pt x="1505" y="3224"/>
                  </a:lnTo>
                  <a:lnTo>
                    <a:pt x="1351" y="3071"/>
                  </a:lnTo>
                  <a:lnTo>
                    <a:pt x="1290" y="2887"/>
                  </a:lnTo>
                  <a:lnTo>
                    <a:pt x="1321" y="2672"/>
                  </a:lnTo>
                  <a:close/>
                  <a:moveTo>
                    <a:pt x="1965" y="584"/>
                  </a:moveTo>
                  <a:lnTo>
                    <a:pt x="2057" y="492"/>
                  </a:lnTo>
                  <a:lnTo>
                    <a:pt x="2242" y="492"/>
                  </a:lnTo>
                  <a:lnTo>
                    <a:pt x="2088" y="584"/>
                  </a:lnTo>
                  <a:close/>
                  <a:moveTo>
                    <a:pt x="491" y="1351"/>
                  </a:moveTo>
                  <a:lnTo>
                    <a:pt x="491" y="1198"/>
                  </a:lnTo>
                  <a:lnTo>
                    <a:pt x="614" y="1075"/>
                  </a:lnTo>
                  <a:lnTo>
                    <a:pt x="768" y="1075"/>
                  </a:lnTo>
                  <a:lnTo>
                    <a:pt x="737" y="1198"/>
                  </a:lnTo>
                  <a:lnTo>
                    <a:pt x="614" y="1321"/>
                  </a:lnTo>
                  <a:lnTo>
                    <a:pt x="522" y="1382"/>
                  </a:lnTo>
                  <a:close/>
                  <a:moveTo>
                    <a:pt x="461" y="1443"/>
                  </a:moveTo>
                  <a:lnTo>
                    <a:pt x="430" y="1228"/>
                  </a:lnTo>
                  <a:lnTo>
                    <a:pt x="461" y="1106"/>
                  </a:lnTo>
                  <a:lnTo>
                    <a:pt x="737" y="952"/>
                  </a:lnTo>
                  <a:lnTo>
                    <a:pt x="768" y="983"/>
                  </a:lnTo>
                  <a:lnTo>
                    <a:pt x="891" y="952"/>
                  </a:lnTo>
                  <a:lnTo>
                    <a:pt x="1075" y="983"/>
                  </a:lnTo>
                  <a:lnTo>
                    <a:pt x="1198" y="952"/>
                  </a:lnTo>
                  <a:lnTo>
                    <a:pt x="1351" y="952"/>
                  </a:lnTo>
                  <a:lnTo>
                    <a:pt x="1505" y="1014"/>
                  </a:lnTo>
                  <a:lnTo>
                    <a:pt x="1597" y="952"/>
                  </a:lnTo>
                  <a:lnTo>
                    <a:pt x="1750" y="676"/>
                  </a:lnTo>
                  <a:lnTo>
                    <a:pt x="1720" y="522"/>
                  </a:lnTo>
                  <a:lnTo>
                    <a:pt x="1750" y="430"/>
                  </a:lnTo>
                  <a:lnTo>
                    <a:pt x="1689" y="277"/>
                  </a:lnTo>
                  <a:lnTo>
                    <a:pt x="1812" y="62"/>
                  </a:lnTo>
                  <a:lnTo>
                    <a:pt x="1812" y="0"/>
                  </a:lnTo>
                  <a:lnTo>
                    <a:pt x="1566" y="215"/>
                  </a:lnTo>
                  <a:lnTo>
                    <a:pt x="1382" y="307"/>
                  </a:lnTo>
                  <a:lnTo>
                    <a:pt x="1228" y="307"/>
                  </a:lnTo>
                  <a:lnTo>
                    <a:pt x="1106" y="461"/>
                  </a:lnTo>
                  <a:lnTo>
                    <a:pt x="1044" y="676"/>
                  </a:lnTo>
                  <a:lnTo>
                    <a:pt x="860" y="768"/>
                  </a:lnTo>
                  <a:lnTo>
                    <a:pt x="706" y="768"/>
                  </a:lnTo>
                  <a:lnTo>
                    <a:pt x="491" y="952"/>
                  </a:lnTo>
                  <a:lnTo>
                    <a:pt x="430" y="891"/>
                  </a:lnTo>
                  <a:lnTo>
                    <a:pt x="307" y="891"/>
                  </a:lnTo>
                  <a:lnTo>
                    <a:pt x="246" y="1075"/>
                  </a:lnTo>
                  <a:lnTo>
                    <a:pt x="123" y="1198"/>
                  </a:lnTo>
                  <a:lnTo>
                    <a:pt x="215" y="1259"/>
                  </a:lnTo>
                  <a:lnTo>
                    <a:pt x="277" y="1228"/>
                  </a:lnTo>
                  <a:lnTo>
                    <a:pt x="461" y="1413"/>
                  </a:lnTo>
                  <a:close/>
                  <a:moveTo>
                    <a:pt x="1167" y="3409"/>
                  </a:moveTo>
                  <a:lnTo>
                    <a:pt x="1167" y="3409"/>
                  </a:lnTo>
                  <a:lnTo>
                    <a:pt x="1198" y="3316"/>
                  </a:lnTo>
                  <a:lnTo>
                    <a:pt x="1106" y="3194"/>
                  </a:lnTo>
                  <a:lnTo>
                    <a:pt x="1044" y="3194"/>
                  </a:lnTo>
                  <a:lnTo>
                    <a:pt x="1044" y="3071"/>
                  </a:lnTo>
                  <a:lnTo>
                    <a:pt x="1136" y="3009"/>
                  </a:lnTo>
                  <a:lnTo>
                    <a:pt x="1136" y="2887"/>
                  </a:lnTo>
                  <a:lnTo>
                    <a:pt x="1044" y="2825"/>
                  </a:lnTo>
                  <a:lnTo>
                    <a:pt x="1044" y="2733"/>
                  </a:lnTo>
                  <a:lnTo>
                    <a:pt x="1351" y="2549"/>
                  </a:lnTo>
                  <a:lnTo>
                    <a:pt x="1290" y="2518"/>
                  </a:lnTo>
                  <a:lnTo>
                    <a:pt x="1413" y="2365"/>
                  </a:lnTo>
                  <a:lnTo>
                    <a:pt x="1474" y="2426"/>
                  </a:lnTo>
                  <a:lnTo>
                    <a:pt x="1658" y="2365"/>
                  </a:lnTo>
                  <a:lnTo>
                    <a:pt x="1658" y="2119"/>
                  </a:lnTo>
                  <a:lnTo>
                    <a:pt x="1566" y="1965"/>
                  </a:lnTo>
                  <a:lnTo>
                    <a:pt x="1658" y="1873"/>
                  </a:lnTo>
                  <a:lnTo>
                    <a:pt x="1812" y="1873"/>
                  </a:lnTo>
                  <a:lnTo>
                    <a:pt x="1904" y="1996"/>
                  </a:lnTo>
                  <a:lnTo>
                    <a:pt x="1965" y="1935"/>
                  </a:lnTo>
                  <a:lnTo>
                    <a:pt x="2027" y="1965"/>
                  </a:lnTo>
                  <a:lnTo>
                    <a:pt x="2088" y="1904"/>
                  </a:lnTo>
                  <a:lnTo>
                    <a:pt x="2150" y="1750"/>
                  </a:lnTo>
                  <a:lnTo>
                    <a:pt x="1996" y="1597"/>
                  </a:lnTo>
                  <a:lnTo>
                    <a:pt x="1904" y="1658"/>
                  </a:lnTo>
                  <a:lnTo>
                    <a:pt x="1720" y="1658"/>
                  </a:lnTo>
                  <a:lnTo>
                    <a:pt x="1628" y="1566"/>
                  </a:lnTo>
                  <a:lnTo>
                    <a:pt x="1535" y="1443"/>
                  </a:lnTo>
                  <a:lnTo>
                    <a:pt x="1474" y="1443"/>
                  </a:lnTo>
                  <a:lnTo>
                    <a:pt x="1535" y="1351"/>
                  </a:lnTo>
                  <a:lnTo>
                    <a:pt x="1535" y="1167"/>
                  </a:lnTo>
                  <a:lnTo>
                    <a:pt x="1382" y="1075"/>
                  </a:lnTo>
                  <a:lnTo>
                    <a:pt x="1136" y="1075"/>
                  </a:lnTo>
                  <a:lnTo>
                    <a:pt x="1013" y="1136"/>
                  </a:lnTo>
                  <a:lnTo>
                    <a:pt x="891" y="1106"/>
                  </a:lnTo>
                  <a:lnTo>
                    <a:pt x="829" y="1167"/>
                  </a:lnTo>
                  <a:lnTo>
                    <a:pt x="952" y="1351"/>
                  </a:lnTo>
                  <a:lnTo>
                    <a:pt x="921" y="1413"/>
                  </a:lnTo>
                  <a:lnTo>
                    <a:pt x="1044" y="1566"/>
                  </a:lnTo>
                  <a:lnTo>
                    <a:pt x="1044" y="1628"/>
                  </a:lnTo>
                  <a:lnTo>
                    <a:pt x="921" y="1566"/>
                  </a:lnTo>
                  <a:lnTo>
                    <a:pt x="799" y="1597"/>
                  </a:lnTo>
                  <a:lnTo>
                    <a:pt x="768" y="1536"/>
                  </a:lnTo>
                  <a:lnTo>
                    <a:pt x="860" y="1443"/>
                  </a:lnTo>
                  <a:lnTo>
                    <a:pt x="768" y="1290"/>
                  </a:lnTo>
                  <a:lnTo>
                    <a:pt x="706" y="1290"/>
                  </a:lnTo>
                  <a:lnTo>
                    <a:pt x="584" y="1443"/>
                  </a:lnTo>
                  <a:lnTo>
                    <a:pt x="676" y="1566"/>
                  </a:lnTo>
                  <a:lnTo>
                    <a:pt x="522" y="1658"/>
                  </a:lnTo>
                  <a:lnTo>
                    <a:pt x="430" y="1566"/>
                  </a:lnTo>
                  <a:lnTo>
                    <a:pt x="277" y="1566"/>
                  </a:lnTo>
                  <a:lnTo>
                    <a:pt x="184" y="1505"/>
                  </a:lnTo>
                  <a:lnTo>
                    <a:pt x="62" y="1628"/>
                  </a:lnTo>
                  <a:lnTo>
                    <a:pt x="246" y="1750"/>
                  </a:lnTo>
                  <a:lnTo>
                    <a:pt x="246" y="1904"/>
                  </a:lnTo>
                  <a:lnTo>
                    <a:pt x="123" y="1843"/>
                  </a:lnTo>
                  <a:lnTo>
                    <a:pt x="62" y="1843"/>
                  </a:lnTo>
                  <a:lnTo>
                    <a:pt x="92" y="2058"/>
                  </a:lnTo>
                  <a:lnTo>
                    <a:pt x="215" y="2119"/>
                  </a:lnTo>
                  <a:lnTo>
                    <a:pt x="215" y="2303"/>
                  </a:lnTo>
                  <a:lnTo>
                    <a:pt x="307" y="2395"/>
                  </a:lnTo>
                  <a:lnTo>
                    <a:pt x="92" y="2518"/>
                  </a:lnTo>
                  <a:lnTo>
                    <a:pt x="0" y="2733"/>
                  </a:lnTo>
                  <a:lnTo>
                    <a:pt x="92" y="2825"/>
                  </a:lnTo>
                  <a:lnTo>
                    <a:pt x="215" y="2733"/>
                  </a:lnTo>
                  <a:lnTo>
                    <a:pt x="399" y="2917"/>
                  </a:lnTo>
                  <a:lnTo>
                    <a:pt x="461" y="3163"/>
                  </a:lnTo>
                  <a:lnTo>
                    <a:pt x="369" y="3194"/>
                  </a:lnTo>
                  <a:lnTo>
                    <a:pt x="399" y="3347"/>
                  </a:lnTo>
                  <a:lnTo>
                    <a:pt x="645" y="3347"/>
                  </a:lnTo>
                  <a:lnTo>
                    <a:pt x="921" y="3409"/>
                  </a:lnTo>
                  <a:lnTo>
                    <a:pt x="1013" y="3470"/>
                  </a:lnTo>
                  <a:close/>
                </a:path>
              </a:pathLst>
            </a:custGeom>
            <a:solidFill>
              <a:schemeClr val="accen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0"/>
            <p:cNvSpPr/>
            <p:nvPr/>
          </p:nvSpPr>
          <p:spPr>
            <a:xfrm>
              <a:off x="5597280" y="1784520"/>
              <a:ext cx="321459" cy="365400"/>
            </a:xfrm>
            <a:custGeom>
              <a:rect b="b" l="l" r="r" t="t"/>
              <a:pathLst>
                <a:path extrusionOk="0" h="19161" w="16859">
                  <a:moveTo>
                    <a:pt x="15599" y="3501"/>
                  </a:moveTo>
                  <a:lnTo>
                    <a:pt x="15722" y="3501"/>
                  </a:lnTo>
                  <a:lnTo>
                    <a:pt x="15722" y="3194"/>
                  </a:lnTo>
                  <a:lnTo>
                    <a:pt x="15937" y="2979"/>
                  </a:lnTo>
                  <a:lnTo>
                    <a:pt x="16121" y="2948"/>
                  </a:lnTo>
                  <a:lnTo>
                    <a:pt x="16244" y="2795"/>
                  </a:lnTo>
                  <a:lnTo>
                    <a:pt x="16244" y="2549"/>
                  </a:lnTo>
                  <a:lnTo>
                    <a:pt x="16397" y="2549"/>
                  </a:lnTo>
                  <a:lnTo>
                    <a:pt x="16551" y="2610"/>
                  </a:lnTo>
                  <a:lnTo>
                    <a:pt x="16674" y="2488"/>
                  </a:lnTo>
                  <a:lnTo>
                    <a:pt x="16674" y="2334"/>
                  </a:lnTo>
                  <a:lnTo>
                    <a:pt x="16612" y="2334"/>
                  </a:lnTo>
                  <a:lnTo>
                    <a:pt x="16490" y="2211"/>
                  </a:lnTo>
                  <a:lnTo>
                    <a:pt x="16428" y="2211"/>
                  </a:lnTo>
                  <a:lnTo>
                    <a:pt x="16367" y="2273"/>
                  </a:lnTo>
                  <a:lnTo>
                    <a:pt x="16367" y="2365"/>
                  </a:lnTo>
                  <a:lnTo>
                    <a:pt x="16305" y="2303"/>
                  </a:lnTo>
                  <a:lnTo>
                    <a:pt x="16275" y="2211"/>
                  </a:lnTo>
                  <a:lnTo>
                    <a:pt x="16183" y="2211"/>
                  </a:lnTo>
                  <a:lnTo>
                    <a:pt x="16213" y="2303"/>
                  </a:lnTo>
                  <a:lnTo>
                    <a:pt x="16183" y="2457"/>
                  </a:lnTo>
                  <a:lnTo>
                    <a:pt x="16121" y="2426"/>
                  </a:lnTo>
                  <a:lnTo>
                    <a:pt x="16060" y="2303"/>
                  </a:lnTo>
                  <a:lnTo>
                    <a:pt x="15937" y="2395"/>
                  </a:lnTo>
                  <a:lnTo>
                    <a:pt x="15875" y="2488"/>
                  </a:lnTo>
                  <a:lnTo>
                    <a:pt x="15845" y="2334"/>
                  </a:lnTo>
                  <a:lnTo>
                    <a:pt x="15814" y="2180"/>
                  </a:lnTo>
                  <a:lnTo>
                    <a:pt x="15753" y="2180"/>
                  </a:lnTo>
                  <a:lnTo>
                    <a:pt x="15691" y="1996"/>
                  </a:lnTo>
                  <a:lnTo>
                    <a:pt x="15599" y="1966"/>
                  </a:lnTo>
                  <a:lnTo>
                    <a:pt x="15476" y="1966"/>
                  </a:lnTo>
                  <a:lnTo>
                    <a:pt x="15353" y="1935"/>
                  </a:lnTo>
                  <a:lnTo>
                    <a:pt x="15169" y="1904"/>
                  </a:lnTo>
                  <a:lnTo>
                    <a:pt x="15077" y="1781"/>
                  </a:lnTo>
                  <a:lnTo>
                    <a:pt x="15108" y="1751"/>
                  </a:lnTo>
                  <a:lnTo>
                    <a:pt x="15353" y="1812"/>
                  </a:lnTo>
                  <a:lnTo>
                    <a:pt x="15538" y="1781"/>
                  </a:lnTo>
                  <a:lnTo>
                    <a:pt x="15722" y="1812"/>
                  </a:lnTo>
                  <a:lnTo>
                    <a:pt x="16029" y="1843"/>
                  </a:lnTo>
                  <a:lnTo>
                    <a:pt x="16275" y="1781"/>
                  </a:lnTo>
                  <a:lnTo>
                    <a:pt x="16397" y="1474"/>
                  </a:lnTo>
                  <a:lnTo>
                    <a:pt x="16735" y="1413"/>
                  </a:lnTo>
                  <a:lnTo>
                    <a:pt x="16858" y="1290"/>
                  </a:lnTo>
                  <a:lnTo>
                    <a:pt x="16858" y="1259"/>
                  </a:lnTo>
                  <a:lnTo>
                    <a:pt x="16766" y="1198"/>
                  </a:lnTo>
                  <a:lnTo>
                    <a:pt x="16735" y="1136"/>
                  </a:lnTo>
                  <a:lnTo>
                    <a:pt x="16612" y="1106"/>
                  </a:lnTo>
                  <a:lnTo>
                    <a:pt x="16459" y="1136"/>
                  </a:lnTo>
                  <a:lnTo>
                    <a:pt x="16275" y="952"/>
                  </a:lnTo>
                  <a:lnTo>
                    <a:pt x="16152" y="952"/>
                  </a:lnTo>
                  <a:lnTo>
                    <a:pt x="16029" y="1106"/>
                  </a:lnTo>
                  <a:lnTo>
                    <a:pt x="15937" y="1106"/>
                  </a:lnTo>
                  <a:lnTo>
                    <a:pt x="15906" y="1014"/>
                  </a:lnTo>
                  <a:lnTo>
                    <a:pt x="16029" y="922"/>
                  </a:lnTo>
                  <a:lnTo>
                    <a:pt x="16060" y="829"/>
                  </a:lnTo>
                  <a:lnTo>
                    <a:pt x="15906" y="768"/>
                  </a:lnTo>
                  <a:lnTo>
                    <a:pt x="15875" y="707"/>
                  </a:lnTo>
                  <a:lnTo>
                    <a:pt x="15753" y="707"/>
                  </a:lnTo>
                  <a:lnTo>
                    <a:pt x="15630" y="891"/>
                  </a:lnTo>
                  <a:lnTo>
                    <a:pt x="15568" y="891"/>
                  </a:lnTo>
                  <a:lnTo>
                    <a:pt x="15568" y="768"/>
                  </a:lnTo>
                  <a:lnTo>
                    <a:pt x="15507" y="768"/>
                  </a:lnTo>
                  <a:lnTo>
                    <a:pt x="15446" y="860"/>
                  </a:lnTo>
                  <a:lnTo>
                    <a:pt x="15384" y="860"/>
                  </a:lnTo>
                  <a:lnTo>
                    <a:pt x="15353" y="768"/>
                  </a:lnTo>
                  <a:lnTo>
                    <a:pt x="15446" y="707"/>
                  </a:lnTo>
                  <a:lnTo>
                    <a:pt x="15446" y="645"/>
                  </a:lnTo>
                  <a:lnTo>
                    <a:pt x="15292" y="522"/>
                  </a:lnTo>
                  <a:lnTo>
                    <a:pt x="15139" y="522"/>
                  </a:lnTo>
                  <a:lnTo>
                    <a:pt x="15016" y="584"/>
                  </a:lnTo>
                  <a:lnTo>
                    <a:pt x="15016" y="829"/>
                  </a:lnTo>
                  <a:lnTo>
                    <a:pt x="14893" y="860"/>
                  </a:lnTo>
                  <a:lnTo>
                    <a:pt x="14893" y="952"/>
                  </a:lnTo>
                  <a:lnTo>
                    <a:pt x="14985" y="1198"/>
                  </a:lnTo>
                  <a:lnTo>
                    <a:pt x="14985" y="1290"/>
                  </a:lnTo>
                  <a:lnTo>
                    <a:pt x="14893" y="1351"/>
                  </a:lnTo>
                  <a:lnTo>
                    <a:pt x="14831" y="1229"/>
                  </a:lnTo>
                  <a:lnTo>
                    <a:pt x="14739" y="1229"/>
                  </a:lnTo>
                  <a:lnTo>
                    <a:pt x="14709" y="1259"/>
                  </a:lnTo>
                  <a:lnTo>
                    <a:pt x="14586" y="1259"/>
                  </a:lnTo>
                  <a:lnTo>
                    <a:pt x="14371" y="1351"/>
                  </a:lnTo>
                  <a:lnTo>
                    <a:pt x="14524" y="1106"/>
                  </a:lnTo>
                  <a:lnTo>
                    <a:pt x="14647" y="1075"/>
                  </a:lnTo>
                  <a:lnTo>
                    <a:pt x="14739" y="922"/>
                  </a:lnTo>
                  <a:lnTo>
                    <a:pt x="14709" y="860"/>
                  </a:lnTo>
                  <a:lnTo>
                    <a:pt x="14647" y="860"/>
                  </a:lnTo>
                  <a:lnTo>
                    <a:pt x="14494" y="983"/>
                  </a:lnTo>
                  <a:lnTo>
                    <a:pt x="14402" y="952"/>
                  </a:lnTo>
                  <a:lnTo>
                    <a:pt x="14432" y="891"/>
                  </a:lnTo>
                  <a:lnTo>
                    <a:pt x="14524" y="799"/>
                  </a:lnTo>
                  <a:lnTo>
                    <a:pt x="14524" y="707"/>
                  </a:lnTo>
                  <a:lnTo>
                    <a:pt x="14371" y="676"/>
                  </a:lnTo>
                  <a:lnTo>
                    <a:pt x="14340" y="614"/>
                  </a:lnTo>
                  <a:lnTo>
                    <a:pt x="14463" y="584"/>
                  </a:lnTo>
                  <a:lnTo>
                    <a:pt x="14524" y="645"/>
                  </a:lnTo>
                  <a:lnTo>
                    <a:pt x="14709" y="645"/>
                  </a:lnTo>
                  <a:lnTo>
                    <a:pt x="14801" y="369"/>
                  </a:lnTo>
                  <a:lnTo>
                    <a:pt x="14770" y="277"/>
                  </a:lnTo>
                  <a:lnTo>
                    <a:pt x="14617" y="307"/>
                  </a:lnTo>
                  <a:lnTo>
                    <a:pt x="14524" y="277"/>
                  </a:lnTo>
                  <a:lnTo>
                    <a:pt x="14555" y="154"/>
                  </a:lnTo>
                  <a:lnTo>
                    <a:pt x="14524" y="31"/>
                  </a:lnTo>
                  <a:lnTo>
                    <a:pt x="14402" y="123"/>
                  </a:lnTo>
                  <a:lnTo>
                    <a:pt x="14309" y="123"/>
                  </a:lnTo>
                  <a:lnTo>
                    <a:pt x="14217" y="62"/>
                  </a:lnTo>
                  <a:lnTo>
                    <a:pt x="14125" y="154"/>
                  </a:lnTo>
                  <a:lnTo>
                    <a:pt x="14125" y="246"/>
                  </a:lnTo>
                  <a:lnTo>
                    <a:pt x="14217" y="369"/>
                  </a:lnTo>
                  <a:lnTo>
                    <a:pt x="14156" y="461"/>
                  </a:lnTo>
                  <a:lnTo>
                    <a:pt x="14064" y="461"/>
                  </a:lnTo>
                  <a:lnTo>
                    <a:pt x="13972" y="246"/>
                  </a:lnTo>
                  <a:lnTo>
                    <a:pt x="13880" y="338"/>
                  </a:lnTo>
                  <a:lnTo>
                    <a:pt x="13849" y="461"/>
                  </a:lnTo>
                  <a:lnTo>
                    <a:pt x="13880" y="522"/>
                  </a:lnTo>
                  <a:lnTo>
                    <a:pt x="14002" y="522"/>
                  </a:lnTo>
                  <a:lnTo>
                    <a:pt x="14064" y="584"/>
                  </a:lnTo>
                  <a:lnTo>
                    <a:pt x="14064" y="645"/>
                  </a:lnTo>
                  <a:lnTo>
                    <a:pt x="13972" y="707"/>
                  </a:lnTo>
                  <a:lnTo>
                    <a:pt x="13972" y="799"/>
                  </a:lnTo>
                  <a:lnTo>
                    <a:pt x="13880" y="860"/>
                  </a:lnTo>
                  <a:lnTo>
                    <a:pt x="13880" y="983"/>
                  </a:lnTo>
                  <a:lnTo>
                    <a:pt x="13910" y="1014"/>
                  </a:lnTo>
                  <a:lnTo>
                    <a:pt x="13818" y="1075"/>
                  </a:lnTo>
                  <a:lnTo>
                    <a:pt x="13849" y="1229"/>
                  </a:lnTo>
                  <a:lnTo>
                    <a:pt x="13818" y="1290"/>
                  </a:lnTo>
                  <a:lnTo>
                    <a:pt x="13695" y="1229"/>
                  </a:lnTo>
                  <a:lnTo>
                    <a:pt x="13603" y="1290"/>
                  </a:lnTo>
                  <a:lnTo>
                    <a:pt x="13603" y="1351"/>
                  </a:lnTo>
                  <a:lnTo>
                    <a:pt x="13480" y="1444"/>
                  </a:lnTo>
                  <a:lnTo>
                    <a:pt x="13480" y="1290"/>
                  </a:lnTo>
                  <a:lnTo>
                    <a:pt x="13634" y="983"/>
                  </a:lnTo>
                  <a:lnTo>
                    <a:pt x="13480" y="952"/>
                  </a:lnTo>
                  <a:lnTo>
                    <a:pt x="13480" y="860"/>
                  </a:lnTo>
                  <a:lnTo>
                    <a:pt x="13573" y="768"/>
                  </a:lnTo>
                  <a:lnTo>
                    <a:pt x="13573" y="522"/>
                  </a:lnTo>
                  <a:lnTo>
                    <a:pt x="13542" y="430"/>
                  </a:lnTo>
                  <a:lnTo>
                    <a:pt x="13450" y="430"/>
                  </a:lnTo>
                  <a:lnTo>
                    <a:pt x="13235" y="799"/>
                  </a:lnTo>
                  <a:lnTo>
                    <a:pt x="13235" y="983"/>
                  </a:lnTo>
                  <a:lnTo>
                    <a:pt x="13051" y="1259"/>
                  </a:lnTo>
                  <a:lnTo>
                    <a:pt x="12989" y="1474"/>
                  </a:lnTo>
                  <a:lnTo>
                    <a:pt x="13020" y="1536"/>
                  </a:lnTo>
                  <a:lnTo>
                    <a:pt x="13020" y="1720"/>
                  </a:lnTo>
                  <a:lnTo>
                    <a:pt x="12805" y="1966"/>
                  </a:lnTo>
                  <a:lnTo>
                    <a:pt x="12682" y="1996"/>
                  </a:lnTo>
                  <a:lnTo>
                    <a:pt x="12682" y="1843"/>
                  </a:lnTo>
                  <a:lnTo>
                    <a:pt x="12651" y="1751"/>
                  </a:lnTo>
                  <a:lnTo>
                    <a:pt x="12774" y="1536"/>
                  </a:lnTo>
                  <a:lnTo>
                    <a:pt x="12743" y="1382"/>
                  </a:lnTo>
                  <a:lnTo>
                    <a:pt x="12805" y="1290"/>
                  </a:lnTo>
                  <a:lnTo>
                    <a:pt x="12743" y="1136"/>
                  </a:lnTo>
                  <a:lnTo>
                    <a:pt x="12989" y="860"/>
                  </a:lnTo>
                  <a:lnTo>
                    <a:pt x="13020" y="707"/>
                  </a:lnTo>
                  <a:lnTo>
                    <a:pt x="13051" y="676"/>
                  </a:lnTo>
                  <a:lnTo>
                    <a:pt x="13051" y="584"/>
                  </a:lnTo>
                  <a:lnTo>
                    <a:pt x="12928" y="584"/>
                  </a:lnTo>
                  <a:lnTo>
                    <a:pt x="12805" y="461"/>
                  </a:lnTo>
                  <a:lnTo>
                    <a:pt x="12743" y="492"/>
                  </a:lnTo>
                  <a:lnTo>
                    <a:pt x="12743" y="645"/>
                  </a:lnTo>
                  <a:lnTo>
                    <a:pt x="12651" y="737"/>
                  </a:lnTo>
                  <a:lnTo>
                    <a:pt x="12651" y="584"/>
                  </a:lnTo>
                  <a:lnTo>
                    <a:pt x="12559" y="492"/>
                  </a:lnTo>
                  <a:lnTo>
                    <a:pt x="12406" y="461"/>
                  </a:lnTo>
                  <a:lnTo>
                    <a:pt x="12314" y="522"/>
                  </a:lnTo>
                  <a:lnTo>
                    <a:pt x="12344" y="707"/>
                  </a:lnTo>
                  <a:lnTo>
                    <a:pt x="12283" y="799"/>
                  </a:lnTo>
                  <a:lnTo>
                    <a:pt x="12221" y="737"/>
                  </a:lnTo>
                  <a:lnTo>
                    <a:pt x="12129" y="676"/>
                  </a:lnTo>
                  <a:lnTo>
                    <a:pt x="12068" y="737"/>
                  </a:lnTo>
                  <a:lnTo>
                    <a:pt x="12099" y="799"/>
                  </a:lnTo>
                  <a:lnTo>
                    <a:pt x="12283" y="922"/>
                  </a:lnTo>
                  <a:lnTo>
                    <a:pt x="12314" y="1075"/>
                  </a:lnTo>
                  <a:lnTo>
                    <a:pt x="12283" y="1106"/>
                  </a:lnTo>
                  <a:lnTo>
                    <a:pt x="12191" y="1044"/>
                  </a:lnTo>
                  <a:lnTo>
                    <a:pt x="12099" y="1136"/>
                  </a:lnTo>
                  <a:lnTo>
                    <a:pt x="12099" y="1198"/>
                  </a:lnTo>
                  <a:lnTo>
                    <a:pt x="12129" y="1259"/>
                  </a:lnTo>
                  <a:lnTo>
                    <a:pt x="12099" y="1321"/>
                  </a:lnTo>
                  <a:lnTo>
                    <a:pt x="11945" y="1229"/>
                  </a:lnTo>
                  <a:lnTo>
                    <a:pt x="11853" y="1229"/>
                  </a:lnTo>
                  <a:lnTo>
                    <a:pt x="11792" y="1413"/>
                  </a:lnTo>
                  <a:lnTo>
                    <a:pt x="11669" y="1444"/>
                  </a:lnTo>
                  <a:lnTo>
                    <a:pt x="11669" y="1505"/>
                  </a:lnTo>
                  <a:lnTo>
                    <a:pt x="11730" y="1566"/>
                  </a:lnTo>
                  <a:lnTo>
                    <a:pt x="11577" y="1658"/>
                  </a:lnTo>
                  <a:lnTo>
                    <a:pt x="11546" y="1781"/>
                  </a:lnTo>
                  <a:lnTo>
                    <a:pt x="11669" y="1904"/>
                  </a:lnTo>
                  <a:lnTo>
                    <a:pt x="11577" y="1996"/>
                  </a:lnTo>
                  <a:lnTo>
                    <a:pt x="11699" y="2058"/>
                  </a:lnTo>
                  <a:lnTo>
                    <a:pt x="11761" y="2119"/>
                  </a:lnTo>
                  <a:lnTo>
                    <a:pt x="11699" y="2180"/>
                  </a:lnTo>
                  <a:lnTo>
                    <a:pt x="11485" y="2180"/>
                  </a:lnTo>
                  <a:lnTo>
                    <a:pt x="11423" y="1966"/>
                  </a:lnTo>
                  <a:lnTo>
                    <a:pt x="11331" y="1935"/>
                  </a:lnTo>
                  <a:lnTo>
                    <a:pt x="11423" y="1843"/>
                  </a:lnTo>
                  <a:lnTo>
                    <a:pt x="11300" y="1751"/>
                  </a:lnTo>
                  <a:lnTo>
                    <a:pt x="11147" y="1751"/>
                  </a:lnTo>
                  <a:lnTo>
                    <a:pt x="10993" y="1751"/>
                  </a:lnTo>
                  <a:lnTo>
                    <a:pt x="10717" y="1566"/>
                  </a:lnTo>
                  <a:lnTo>
                    <a:pt x="10655" y="1566"/>
                  </a:lnTo>
                  <a:lnTo>
                    <a:pt x="10563" y="1658"/>
                  </a:lnTo>
                  <a:lnTo>
                    <a:pt x="10502" y="1566"/>
                  </a:lnTo>
                  <a:lnTo>
                    <a:pt x="10379" y="1689"/>
                  </a:lnTo>
                  <a:lnTo>
                    <a:pt x="10226" y="1720"/>
                  </a:lnTo>
                  <a:lnTo>
                    <a:pt x="10226" y="1781"/>
                  </a:lnTo>
                  <a:lnTo>
                    <a:pt x="10410" y="1996"/>
                  </a:lnTo>
                  <a:lnTo>
                    <a:pt x="10533" y="1996"/>
                  </a:lnTo>
                  <a:lnTo>
                    <a:pt x="10625" y="2088"/>
                  </a:lnTo>
                  <a:lnTo>
                    <a:pt x="10809" y="2088"/>
                  </a:lnTo>
                  <a:lnTo>
                    <a:pt x="10717" y="2242"/>
                  </a:lnTo>
                  <a:lnTo>
                    <a:pt x="10717" y="2365"/>
                  </a:lnTo>
                  <a:lnTo>
                    <a:pt x="10840" y="2549"/>
                  </a:lnTo>
                  <a:lnTo>
                    <a:pt x="10840" y="2641"/>
                  </a:lnTo>
                  <a:lnTo>
                    <a:pt x="10748" y="2580"/>
                  </a:lnTo>
                  <a:lnTo>
                    <a:pt x="10625" y="2395"/>
                  </a:lnTo>
                  <a:lnTo>
                    <a:pt x="10471" y="2334"/>
                  </a:lnTo>
                  <a:lnTo>
                    <a:pt x="10410" y="2242"/>
                  </a:lnTo>
                  <a:lnTo>
                    <a:pt x="10348" y="2365"/>
                  </a:lnTo>
                  <a:lnTo>
                    <a:pt x="10226" y="2457"/>
                  </a:lnTo>
                  <a:lnTo>
                    <a:pt x="10195" y="2273"/>
                  </a:lnTo>
                  <a:lnTo>
                    <a:pt x="10072" y="2365"/>
                  </a:lnTo>
                  <a:lnTo>
                    <a:pt x="10072" y="2457"/>
                  </a:lnTo>
                  <a:lnTo>
                    <a:pt x="9949" y="2580"/>
                  </a:lnTo>
                  <a:lnTo>
                    <a:pt x="9949" y="2702"/>
                  </a:lnTo>
                  <a:lnTo>
                    <a:pt x="10103" y="2795"/>
                  </a:lnTo>
                  <a:lnTo>
                    <a:pt x="10195" y="2948"/>
                  </a:lnTo>
                  <a:lnTo>
                    <a:pt x="10041" y="2948"/>
                  </a:lnTo>
                  <a:lnTo>
                    <a:pt x="9980" y="2887"/>
                  </a:lnTo>
                  <a:lnTo>
                    <a:pt x="9857" y="3040"/>
                  </a:lnTo>
                  <a:lnTo>
                    <a:pt x="9826" y="3163"/>
                  </a:lnTo>
                  <a:lnTo>
                    <a:pt x="9642" y="3317"/>
                  </a:lnTo>
                  <a:lnTo>
                    <a:pt x="9642" y="3224"/>
                  </a:lnTo>
                  <a:lnTo>
                    <a:pt x="9765" y="3132"/>
                  </a:lnTo>
                  <a:lnTo>
                    <a:pt x="9734" y="3010"/>
                  </a:lnTo>
                  <a:lnTo>
                    <a:pt x="9857" y="2795"/>
                  </a:lnTo>
                  <a:lnTo>
                    <a:pt x="9765" y="2334"/>
                  </a:lnTo>
                  <a:lnTo>
                    <a:pt x="9642" y="2395"/>
                  </a:lnTo>
                  <a:lnTo>
                    <a:pt x="9458" y="2702"/>
                  </a:lnTo>
                  <a:lnTo>
                    <a:pt x="9458" y="2887"/>
                  </a:lnTo>
                  <a:lnTo>
                    <a:pt x="9489" y="2979"/>
                  </a:lnTo>
                  <a:lnTo>
                    <a:pt x="9366" y="3132"/>
                  </a:lnTo>
                  <a:lnTo>
                    <a:pt x="9366" y="2979"/>
                  </a:lnTo>
                  <a:lnTo>
                    <a:pt x="9427" y="2825"/>
                  </a:lnTo>
                  <a:lnTo>
                    <a:pt x="9366" y="2580"/>
                  </a:lnTo>
                  <a:lnTo>
                    <a:pt x="9304" y="2580"/>
                  </a:lnTo>
                  <a:lnTo>
                    <a:pt x="9120" y="2672"/>
                  </a:lnTo>
                  <a:lnTo>
                    <a:pt x="9028" y="2887"/>
                  </a:lnTo>
                  <a:lnTo>
                    <a:pt x="9089" y="3040"/>
                  </a:lnTo>
                  <a:lnTo>
                    <a:pt x="9089" y="3194"/>
                  </a:lnTo>
                  <a:lnTo>
                    <a:pt x="9335" y="3347"/>
                  </a:lnTo>
                  <a:lnTo>
                    <a:pt x="9396" y="3470"/>
                  </a:lnTo>
                  <a:lnTo>
                    <a:pt x="9304" y="3624"/>
                  </a:lnTo>
                  <a:lnTo>
                    <a:pt x="9212" y="3409"/>
                  </a:lnTo>
                  <a:lnTo>
                    <a:pt x="9059" y="3347"/>
                  </a:lnTo>
                  <a:lnTo>
                    <a:pt x="8936" y="3040"/>
                  </a:lnTo>
                  <a:lnTo>
                    <a:pt x="8905" y="3010"/>
                  </a:lnTo>
                  <a:lnTo>
                    <a:pt x="8690" y="3071"/>
                  </a:lnTo>
                  <a:lnTo>
                    <a:pt x="8660" y="3194"/>
                  </a:lnTo>
                  <a:lnTo>
                    <a:pt x="8874" y="3347"/>
                  </a:lnTo>
                  <a:lnTo>
                    <a:pt x="8967" y="3347"/>
                  </a:lnTo>
                  <a:lnTo>
                    <a:pt x="9028" y="3409"/>
                  </a:lnTo>
                  <a:lnTo>
                    <a:pt x="8874" y="3409"/>
                  </a:lnTo>
                  <a:lnTo>
                    <a:pt x="8752" y="3439"/>
                  </a:lnTo>
                  <a:lnTo>
                    <a:pt x="8844" y="3593"/>
                  </a:lnTo>
                  <a:lnTo>
                    <a:pt x="8660" y="3470"/>
                  </a:lnTo>
                  <a:lnTo>
                    <a:pt x="8660" y="3286"/>
                  </a:lnTo>
                  <a:lnTo>
                    <a:pt x="8598" y="3255"/>
                  </a:lnTo>
                  <a:lnTo>
                    <a:pt x="8567" y="3132"/>
                  </a:lnTo>
                  <a:lnTo>
                    <a:pt x="8475" y="3194"/>
                  </a:lnTo>
                  <a:lnTo>
                    <a:pt x="8445" y="3409"/>
                  </a:lnTo>
                  <a:lnTo>
                    <a:pt x="8506" y="3501"/>
                  </a:lnTo>
                  <a:lnTo>
                    <a:pt x="8475" y="3685"/>
                  </a:lnTo>
                  <a:lnTo>
                    <a:pt x="8352" y="3624"/>
                  </a:lnTo>
                  <a:lnTo>
                    <a:pt x="8230" y="3654"/>
                  </a:lnTo>
                  <a:lnTo>
                    <a:pt x="8076" y="3839"/>
                  </a:lnTo>
                  <a:lnTo>
                    <a:pt x="8107" y="3869"/>
                  </a:lnTo>
                  <a:lnTo>
                    <a:pt x="8230" y="3869"/>
                  </a:lnTo>
                  <a:lnTo>
                    <a:pt x="8322" y="3992"/>
                  </a:lnTo>
                  <a:lnTo>
                    <a:pt x="8168" y="3992"/>
                  </a:lnTo>
                  <a:lnTo>
                    <a:pt x="8076" y="4054"/>
                  </a:lnTo>
                  <a:lnTo>
                    <a:pt x="8168" y="4115"/>
                  </a:lnTo>
                  <a:lnTo>
                    <a:pt x="8107" y="4176"/>
                  </a:lnTo>
                  <a:lnTo>
                    <a:pt x="7984" y="4176"/>
                  </a:lnTo>
                  <a:lnTo>
                    <a:pt x="7984" y="4268"/>
                  </a:lnTo>
                  <a:lnTo>
                    <a:pt x="8045" y="4299"/>
                  </a:lnTo>
                  <a:lnTo>
                    <a:pt x="7953" y="4299"/>
                  </a:lnTo>
                  <a:lnTo>
                    <a:pt x="7861" y="4207"/>
                  </a:lnTo>
                  <a:lnTo>
                    <a:pt x="7769" y="4238"/>
                  </a:lnTo>
                  <a:lnTo>
                    <a:pt x="7646" y="4391"/>
                  </a:lnTo>
                  <a:lnTo>
                    <a:pt x="7708" y="4483"/>
                  </a:lnTo>
                  <a:lnTo>
                    <a:pt x="7646" y="4514"/>
                  </a:lnTo>
                  <a:lnTo>
                    <a:pt x="7493" y="4514"/>
                  </a:lnTo>
                  <a:lnTo>
                    <a:pt x="7401" y="4668"/>
                  </a:lnTo>
                  <a:lnTo>
                    <a:pt x="7554" y="4729"/>
                  </a:lnTo>
                  <a:lnTo>
                    <a:pt x="7892" y="4606"/>
                  </a:lnTo>
                  <a:lnTo>
                    <a:pt x="7984" y="4668"/>
                  </a:lnTo>
                  <a:lnTo>
                    <a:pt x="8138" y="4606"/>
                  </a:lnTo>
                  <a:lnTo>
                    <a:pt x="8230" y="4606"/>
                  </a:lnTo>
                  <a:lnTo>
                    <a:pt x="8230" y="4698"/>
                  </a:lnTo>
                  <a:lnTo>
                    <a:pt x="8107" y="4821"/>
                  </a:lnTo>
                  <a:lnTo>
                    <a:pt x="8076" y="5036"/>
                  </a:lnTo>
                  <a:lnTo>
                    <a:pt x="8045" y="5098"/>
                  </a:lnTo>
                  <a:lnTo>
                    <a:pt x="7984" y="5005"/>
                  </a:lnTo>
                  <a:lnTo>
                    <a:pt x="7953" y="4883"/>
                  </a:lnTo>
                  <a:lnTo>
                    <a:pt x="7830" y="4944"/>
                  </a:lnTo>
                  <a:lnTo>
                    <a:pt x="7769" y="4852"/>
                  </a:lnTo>
                  <a:lnTo>
                    <a:pt x="7616" y="4852"/>
                  </a:lnTo>
                  <a:lnTo>
                    <a:pt x="7646" y="4913"/>
                  </a:lnTo>
                  <a:lnTo>
                    <a:pt x="7616" y="5005"/>
                  </a:lnTo>
                  <a:lnTo>
                    <a:pt x="7493" y="4944"/>
                  </a:lnTo>
                  <a:lnTo>
                    <a:pt x="7401" y="4944"/>
                  </a:lnTo>
                  <a:lnTo>
                    <a:pt x="7523" y="5036"/>
                  </a:lnTo>
                  <a:lnTo>
                    <a:pt x="7554" y="5159"/>
                  </a:lnTo>
                  <a:lnTo>
                    <a:pt x="7493" y="5159"/>
                  </a:lnTo>
                  <a:lnTo>
                    <a:pt x="7431" y="5251"/>
                  </a:lnTo>
                  <a:lnTo>
                    <a:pt x="7462" y="5374"/>
                  </a:lnTo>
                  <a:lnTo>
                    <a:pt x="7431" y="5466"/>
                  </a:lnTo>
                  <a:lnTo>
                    <a:pt x="7370" y="5343"/>
                  </a:lnTo>
                  <a:lnTo>
                    <a:pt x="7370" y="5251"/>
                  </a:lnTo>
                  <a:lnTo>
                    <a:pt x="7247" y="5098"/>
                  </a:lnTo>
                  <a:lnTo>
                    <a:pt x="7155" y="5220"/>
                  </a:lnTo>
                  <a:lnTo>
                    <a:pt x="7032" y="5251"/>
                  </a:lnTo>
                  <a:lnTo>
                    <a:pt x="6971" y="5159"/>
                  </a:lnTo>
                  <a:lnTo>
                    <a:pt x="7001" y="5067"/>
                  </a:lnTo>
                  <a:lnTo>
                    <a:pt x="6909" y="5067"/>
                  </a:lnTo>
                  <a:lnTo>
                    <a:pt x="6786" y="5220"/>
                  </a:lnTo>
                  <a:lnTo>
                    <a:pt x="6909" y="5343"/>
                  </a:lnTo>
                  <a:lnTo>
                    <a:pt x="7094" y="5343"/>
                  </a:lnTo>
                  <a:lnTo>
                    <a:pt x="7216" y="5435"/>
                  </a:lnTo>
                  <a:lnTo>
                    <a:pt x="7155" y="5558"/>
                  </a:lnTo>
                  <a:lnTo>
                    <a:pt x="6848" y="5589"/>
                  </a:lnTo>
                  <a:lnTo>
                    <a:pt x="6786" y="5558"/>
                  </a:lnTo>
                  <a:lnTo>
                    <a:pt x="6664" y="5558"/>
                  </a:lnTo>
                  <a:lnTo>
                    <a:pt x="6602" y="5681"/>
                  </a:lnTo>
                  <a:lnTo>
                    <a:pt x="6694" y="5773"/>
                  </a:lnTo>
                  <a:lnTo>
                    <a:pt x="6602" y="5927"/>
                  </a:lnTo>
                  <a:lnTo>
                    <a:pt x="6725" y="5896"/>
                  </a:lnTo>
                  <a:lnTo>
                    <a:pt x="6879" y="5712"/>
                  </a:lnTo>
                  <a:lnTo>
                    <a:pt x="7001" y="5712"/>
                  </a:lnTo>
                  <a:lnTo>
                    <a:pt x="7063" y="5834"/>
                  </a:lnTo>
                  <a:lnTo>
                    <a:pt x="6848" y="5865"/>
                  </a:lnTo>
                  <a:lnTo>
                    <a:pt x="6817" y="6019"/>
                  </a:lnTo>
                  <a:lnTo>
                    <a:pt x="6909" y="6142"/>
                  </a:lnTo>
                  <a:lnTo>
                    <a:pt x="7094" y="6234"/>
                  </a:lnTo>
                  <a:lnTo>
                    <a:pt x="7094" y="6356"/>
                  </a:lnTo>
                  <a:lnTo>
                    <a:pt x="6971" y="6264"/>
                  </a:lnTo>
                  <a:lnTo>
                    <a:pt x="6848" y="6264"/>
                  </a:lnTo>
                  <a:lnTo>
                    <a:pt x="6725" y="6111"/>
                  </a:lnTo>
                  <a:lnTo>
                    <a:pt x="6664" y="6111"/>
                  </a:lnTo>
                  <a:lnTo>
                    <a:pt x="6572" y="6234"/>
                  </a:lnTo>
                  <a:lnTo>
                    <a:pt x="6664" y="6295"/>
                  </a:lnTo>
                  <a:lnTo>
                    <a:pt x="6510" y="6295"/>
                  </a:lnTo>
                  <a:lnTo>
                    <a:pt x="6387" y="6418"/>
                  </a:lnTo>
                  <a:lnTo>
                    <a:pt x="6387" y="6510"/>
                  </a:lnTo>
                  <a:lnTo>
                    <a:pt x="6541" y="6571"/>
                  </a:lnTo>
                  <a:lnTo>
                    <a:pt x="6664" y="6510"/>
                  </a:lnTo>
                  <a:lnTo>
                    <a:pt x="6756" y="6571"/>
                  </a:lnTo>
                  <a:lnTo>
                    <a:pt x="6909" y="6541"/>
                  </a:lnTo>
                  <a:lnTo>
                    <a:pt x="6940" y="6664"/>
                  </a:lnTo>
                  <a:lnTo>
                    <a:pt x="7032" y="6725"/>
                  </a:lnTo>
                  <a:lnTo>
                    <a:pt x="7032" y="6817"/>
                  </a:lnTo>
                  <a:lnTo>
                    <a:pt x="6817" y="6694"/>
                  </a:lnTo>
                  <a:lnTo>
                    <a:pt x="6664" y="6694"/>
                  </a:lnTo>
                  <a:lnTo>
                    <a:pt x="6572" y="6725"/>
                  </a:lnTo>
                  <a:lnTo>
                    <a:pt x="6357" y="6756"/>
                  </a:lnTo>
                  <a:lnTo>
                    <a:pt x="6357" y="6909"/>
                  </a:lnTo>
                  <a:lnTo>
                    <a:pt x="6203" y="6971"/>
                  </a:lnTo>
                  <a:lnTo>
                    <a:pt x="6172" y="6909"/>
                  </a:lnTo>
                  <a:lnTo>
                    <a:pt x="5957" y="7032"/>
                  </a:lnTo>
                  <a:lnTo>
                    <a:pt x="5835" y="7032"/>
                  </a:lnTo>
                  <a:lnTo>
                    <a:pt x="5835" y="7093"/>
                  </a:lnTo>
                  <a:lnTo>
                    <a:pt x="5957" y="7155"/>
                  </a:lnTo>
                  <a:lnTo>
                    <a:pt x="6050" y="7278"/>
                  </a:lnTo>
                  <a:lnTo>
                    <a:pt x="5957" y="7308"/>
                  </a:lnTo>
                  <a:lnTo>
                    <a:pt x="5896" y="7278"/>
                  </a:lnTo>
                  <a:lnTo>
                    <a:pt x="5835" y="7308"/>
                  </a:lnTo>
                  <a:lnTo>
                    <a:pt x="5957" y="7400"/>
                  </a:lnTo>
                  <a:lnTo>
                    <a:pt x="5896" y="7462"/>
                  </a:lnTo>
                  <a:lnTo>
                    <a:pt x="5742" y="7431"/>
                  </a:lnTo>
                  <a:lnTo>
                    <a:pt x="5742" y="7400"/>
                  </a:lnTo>
                  <a:lnTo>
                    <a:pt x="5681" y="7462"/>
                  </a:lnTo>
                  <a:lnTo>
                    <a:pt x="5804" y="7523"/>
                  </a:lnTo>
                  <a:lnTo>
                    <a:pt x="5712" y="7585"/>
                  </a:lnTo>
                  <a:lnTo>
                    <a:pt x="5712" y="7677"/>
                  </a:lnTo>
                  <a:lnTo>
                    <a:pt x="5804" y="7677"/>
                  </a:lnTo>
                  <a:lnTo>
                    <a:pt x="5712" y="7738"/>
                  </a:lnTo>
                  <a:lnTo>
                    <a:pt x="5620" y="7738"/>
                  </a:lnTo>
                  <a:lnTo>
                    <a:pt x="5558" y="7677"/>
                  </a:lnTo>
                  <a:lnTo>
                    <a:pt x="5558" y="7769"/>
                  </a:lnTo>
                  <a:lnTo>
                    <a:pt x="5528" y="7861"/>
                  </a:lnTo>
                  <a:lnTo>
                    <a:pt x="5620" y="7892"/>
                  </a:lnTo>
                  <a:lnTo>
                    <a:pt x="5835" y="7984"/>
                  </a:lnTo>
                  <a:lnTo>
                    <a:pt x="5865" y="8076"/>
                  </a:lnTo>
                  <a:lnTo>
                    <a:pt x="5957" y="8107"/>
                  </a:lnTo>
                  <a:lnTo>
                    <a:pt x="6080" y="8045"/>
                  </a:lnTo>
                  <a:lnTo>
                    <a:pt x="5957" y="8137"/>
                  </a:lnTo>
                  <a:lnTo>
                    <a:pt x="5957" y="8230"/>
                  </a:lnTo>
                  <a:lnTo>
                    <a:pt x="5835" y="8230"/>
                  </a:lnTo>
                  <a:lnTo>
                    <a:pt x="5773" y="8168"/>
                  </a:lnTo>
                  <a:lnTo>
                    <a:pt x="5558" y="8168"/>
                  </a:lnTo>
                  <a:lnTo>
                    <a:pt x="5405" y="8291"/>
                  </a:lnTo>
                  <a:lnTo>
                    <a:pt x="5435" y="8352"/>
                  </a:lnTo>
                  <a:lnTo>
                    <a:pt x="5589" y="8352"/>
                  </a:lnTo>
                  <a:lnTo>
                    <a:pt x="5589" y="8444"/>
                  </a:lnTo>
                  <a:lnTo>
                    <a:pt x="5681" y="8537"/>
                  </a:lnTo>
                  <a:lnTo>
                    <a:pt x="5681" y="8659"/>
                  </a:lnTo>
                  <a:lnTo>
                    <a:pt x="5589" y="8567"/>
                  </a:lnTo>
                  <a:lnTo>
                    <a:pt x="5528" y="8567"/>
                  </a:lnTo>
                  <a:lnTo>
                    <a:pt x="5435" y="8659"/>
                  </a:lnTo>
                  <a:lnTo>
                    <a:pt x="5435" y="8752"/>
                  </a:lnTo>
                  <a:lnTo>
                    <a:pt x="5405" y="8782"/>
                  </a:lnTo>
                  <a:lnTo>
                    <a:pt x="5466" y="8874"/>
                  </a:lnTo>
                  <a:lnTo>
                    <a:pt x="5497" y="8966"/>
                  </a:lnTo>
                  <a:lnTo>
                    <a:pt x="5405" y="8966"/>
                  </a:lnTo>
                  <a:lnTo>
                    <a:pt x="5343" y="8905"/>
                  </a:lnTo>
                  <a:lnTo>
                    <a:pt x="5282" y="8936"/>
                  </a:lnTo>
                  <a:lnTo>
                    <a:pt x="5282" y="9059"/>
                  </a:lnTo>
                  <a:lnTo>
                    <a:pt x="5405" y="9120"/>
                  </a:lnTo>
                  <a:lnTo>
                    <a:pt x="5435" y="9181"/>
                  </a:lnTo>
                  <a:lnTo>
                    <a:pt x="5435" y="9274"/>
                  </a:lnTo>
                  <a:lnTo>
                    <a:pt x="5251" y="9151"/>
                  </a:lnTo>
                  <a:lnTo>
                    <a:pt x="5190" y="9181"/>
                  </a:lnTo>
                  <a:lnTo>
                    <a:pt x="5190" y="9335"/>
                  </a:lnTo>
                  <a:lnTo>
                    <a:pt x="5220" y="9335"/>
                  </a:lnTo>
                  <a:lnTo>
                    <a:pt x="5220" y="9458"/>
                  </a:lnTo>
                  <a:lnTo>
                    <a:pt x="5282" y="9611"/>
                  </a:lnTo>
                  <a:lnTo>
                    <a:pt x="5374" y="9611"/>
                  </a:lnTo>
                  <a:lnTo>
                    <a:pt x="5466" y="9488"/>
                  </a:lnTo>
                  <a:lnTo>
                    <a:pt x="5528" y="9488"/>
                  </a:lnTo>
                  <a:lnTo>
                    <a:pt x="5466" y="9673"/>
                  </a:lnTo>
                  <a:lnTo>
                    <a:pt x="5374" y="9673"/>
                  </a:lnTo>
                  <a:lnTo>
                    <a:pt x="5220" y="9826"/>
                  </a:lnTo>
                  <a:lnTo>
                    <a:pt x="5098" y="9826"/>
                  </a:lnTo>
                  <a:lnTo>
                    <a:pt x="5006" y="9857"/>
                  </a:lnTo>
                  <a:lnTo>
                    <a:pt x="5006" y="9949"/>
                  </a:lnTo>
                  <a:lnTo>
                    <a:pt x="4883" y="9980"/>
                  </a:lnTo>
                  <a:lnTo>
                    <a:pt x="4760" y="10072"/>
                  </a:lnTo>
                  <a:lnTo>
                    <a:pt x="4883" y="10133"/>
                  </a:lnTo>
                  <a:lnTo>
                    <a:pt x="4852" y="10195"/>
                  </a:lnTo>
                  <a:lnTo>
                    <a:pt x="4637" y="10225"/>
                  </a:lnTo>
                  <a:lnTo>
                    <a:pt x="4545" y="10348"/>
                  </a:lnTo>
                  <a:lnTo>
                    <a:pt x="4545" y="10410"/>
                  </a:lnTo>
                  <a:lnTo>
                    <a:pt x="4698" y="10471"/>
                  </a:lnTo>
                  <a:lnTo>
                    <a:pt x="4576" y="10532"/>
                  </a:lnTo>
                  <a:lnTo>
                    <a:pt x="4514" y="10686"/>
                  </a:lnTo>
                  <a:lnTo>
                    <a:pt x="4391" y="10686"/>
                  </a:lnTo>
                  <a:lnTo>
                    <a:pt x="4361" y="10563"/>
                  </a:lnTo>
                  <a:lnTo>
                    <a:pt x="4299" y="10502"/>
                  </a:lnTo>
                  <a:lnTo>
                    <a:pt x="4238" y="10563"/>
                  </a:lnTo>
                  <a:lnTo>
                    <a:pt x="4146" y="10563"/>
                  </a:lnTo>
                  <a:lnTo>
                    <a:pt x="4176" y="10655"/>
                  </a:lnTo>
                  <a:lnTo>
                    <a:pt x="4084" y="10747"/>
                  </a:lnTo>
                  <a:lnTo>
                    <a:pt x="4084" y="10840"/>
                  </a:lnTo>
                  <a:lnTo>
                    <a:pt x="4146" y="10901"/>
                  </a:lnTo>
                  <a:lnTo>
                    <a:pt x="3962" y="10901"/>
                  </a:lnTo>
                  <a:lnTo>
                    <a:pt x="3869" y="10962"/>
                  </a:lnTo>
                  <a:lnTo>
                    <a:pt x="3869" y="11116"/>
                  </a:lnTo>
                  <a:lnTo>
                    <a:pt x="3716" y="11208"/>
                  </a:lnTo>
                  <a:lnTo>
                    <a:pt x="3747" y="11269"/>
                  </a:lnTo>
                  <a:lnTo>
                    <a:pt x="3716" y="11454"/>
                  </a:lnTo>
                  <a:lnTo>
                    <a:pt x="3624" y="11546"/>
                  </a:lnTo>
                  <a:lnTo>
                    <a:pt x="3470" y="11669"/>
                  </a:lnTo>
                  <a:lnTo>
                    <a:pt x="3501" y="11730"/>
                  </a:lnTo>
                  <a:lnTo>
                    <a:pt x="3685" y="11638"/>
                  </a:lnTo>
                  <a:lnTo>
                    <a:pt x="3777" y="11638"/>
                  </a:lnTo>
                  <a:lnTo>
                    <a:pt x="3777" y="11730"/>
                  </a:lnTo>
                  <a:lnTo>
                    <a:pt x="3654" y="11761"/>
                  </a:lnTo>
                  <a:lnTo>
                    <a:pt x="3654" y="11914"/>
                  </a:lnTo>
                  <a:lnTo>
                    <a:pt x="3747" y="12037"/>
                  </a:lnTo>
                  <a:lnTo>
                    <a:pt x="3931" y="11945"/>
                  </a:lnTo>
                  <a:lnTo>
                    <a:pt x="4115" y="11914"/>
                  </a:lnTo>
                  <a:lnTo>
                    <a:pt x="4361" y="11669"/>
                  </a:lnTo>
                  <a:lnTo>
                    <a:pt x="4361" y="11576"/>
                  </a:lnTo>
                  <a:lnTo>
                    <a:pt x="4238" y="11607"/>
                  </a:lnTo>
                  <a:lnTo>
                    <a:pt x="4361" y="11454"/>
                  </a:lnTo>
                  <a:lnTo>
                    <a:pt x="4391" y="11269"/>
                  </a:lnTo>
                  <a:lnTo>
                    <a:pt x="4422" y="11269"/>
                  </a:lnTo>
                  <a:lnTo>
                    <a:pt x="4514" y="11208"/>
                  </a:lnTo>
                  <a:lnTo>
                    <a:pt x="4668" y="11239"/>
                  </a:lnTo>
                  <a:lnTo>
                    <a:pt x="4729" y="11239"/>
                  </a:lnTo>
                  <a:lnTo>
                    <a:pt x="4514" y="11392"/>
                  </a:lnTo>
                  <a:lnTo>
                    <a:pt x="4514" y="11484"/>
                  </a:lnTo>
                  <a:lnTo>
                    <a:pt x="4729" y="11546"/>
                  </a:lnTo>
                  <a:lnTo>
                    <a:pt x="4668" y="11669"/>
                  </a:lnTo>
                  <a:lnTo>
                    <a:pt x="4545" y="11669"/>
                  </a:lnTo>
                  <a:lnTo>
                    <a:pt x="4299" y="11884"/>
                  </a:lnTo>
                  <a:lnTo>
                    <a:pt x="4453" y="11976"/>
                  </a:lnTo>
                  <a:lnTo>
                    <a:pt x="4361" y="12068"/>
                  </a:lnTo>
                  <a:lnTo>
                    <a:pt x="4361" y="12221"/>
                  </a:lnTo>
                  <a:lnTo>
                    <a:pt x="4238" y="12221"/>
                  </a:lnTo>
                  <a:lnTo>
                    <a:pt x="4115" y="12098"/>
                  </a:lnTo>
                  <a:lnTo>
                    <a:pt x="3931" y="12098"/>
                  </a:lnTo>
                  <a:lnTo>
                    <a:pt x="3839" y="12191"/>
                  </a:lnTo>
                  <a:lnTo>
                    <a:pt x="3839" y="12344"/>
                  </a:lnTo>
                  <a:lnTo>
                    <a:pt x="3716" y="12405"/>
                  </a:lnTo>
                  <a:lnTo>
                    <a:pt x="3593" y="12467"/>
                  </a:lnTo>
                  <a:lnTo>
                    <a:pt x="3685" y="12375"/>
                  </a:lnTo>
                  <a:lnTo>
                    <a:pt x="3747" y="12313"/>
                  </a:lnTo>
                  <a:lnTo>
                    <a:pt x="3654" y="12191"/>
                  </a:lnTo>
                  <a:lnTo>
                    <a:pt x="3654" y="12037"/>
                  </a:lnTo>
                  <a:lnTo>
                    <a:pt x="3532" y="11884"/>
                  </a:lnTo>
                  <a:lnTo>
                    <a:pt x="3440" y="11884"/>
                  </a:lnTo>
                  <a:lnTo>
                    <a:pt x="3378" y="11976"/>
                  </a:lnTo>
                  <a:lnTo>
                    <a:pt x="3194" y="12006"/>
                  </a:lnTo>
                  <a:lnTo>
                    <a:pt x="3194" y="12068"/>
                  </a:lnTo>
                  <a:lnTo>
                    <a:pt x="3409" y="12068"/>
                  </a:lnTo>
                  <a:lnTo>
                    <a:pt x="3194" y="12283"/>
                  </a:lnTo>
                  <a:lnTo>
                    <a:pt x="3071" y="12191"/>
                  </a:lnTo>
                  <a:lnTo>
                    <a:pt x="2948" y="12221"/>
                  </a:lnTo>
                  <a:lnTo>
                    <a:pt x="2795" y="12375"/>
                  </a:lnTo>
                  <a:lnTo>
                    <a:pt x="2887" y="12375"/>
                  </a:lnTo>
                  <a:lnTo>
                    <a:pt x="2948" y="12344"/>
                  </a:lnTo>
                  <a:lnTo>
                    <a:pt x="3010" y="12405"/>
                  </a:lnTo>
                  <a:lnTo>
                    <a:pt x="2825" y="12498"/>
                  </a:lnTo>
                  <a:lnTo>
                    <a:pt x="2764" y="12590"/>
                  </a:lnTo>
                  <a:lnTo>
                    <a:pt x="2672" y="12528"/>
                  </a:lnTo>
                  <a:lnTo>
                    <a:pt x="2580" y="12528"/>
                  </a:lnTo>
                  <a:lnTo>
                    <a:pt x="2549" y="12590"/>
                  </a:lnTo>
                  <a:lnTo>
                    <a:pt x="2733" y="12713"/>
                  </a:lnTo>
                  <a:lnTo>
                    <a:pt x="2948" y="12713"/>
                  </a:lnTo>
                  <a:lnTo>
                    <a:pt x="2887" y="12805"/>
                  </a:lnTo>
                  <a:lnTo>
                    <a:pt x="2979" y="12835"/>
                  </a:lnTo>
                  <a:lnTo>
                    <a:pt x="2979" y="12958"/>
                  </a:lnTo>
                  <a:lnTo>
                    <a:pt x="2795" y="12897"/>
                  </a:lnTo>
                  <a:lnTo>
                    <a:pt x="2764" y="12774"/>
                  </a:lnTo>
                  <a:lnTo>
                    <a:pt x="2457" y="12774"/>
                  </a:lnTo>
                  <a:lnTo>
                    <a:pt x="2334" y="12651"/>
                  </a:lnTo>
                  <a:lnTo>
                    <a:pt x="2303" y="12559"/>
                  </a:lnTo>
                  <a:lnTo>
                    <a:pt x="2242" y="12559"/>
                  </a:lnTo>
                  <a:lnTo>
                    <a:pt x="2211" y="12682"/>
                  </a:lnTo>
                  <a:lnTo>
                    <a:pt x="2365" y="12866"/>
                  </a:lnTo>
                  <a:lnTo>
                    <a:pt x="2488" y="12989"/>
                  </a:lnTo>
                  <a:lnTo>
                    <a:pt x="2641" y="12989"/>
                  </a:lnTo>
                  <a:lnTo>
                    <a:pt x="2703" y="13081"/>
                  </a:lnTo>
                  <a:lnTo>
                    <a:pt x="2549" y="13081"/>
                  </a:lnTo>
                  <a:lnTo>
                    <a:pt x="2334" y="12989"/>
                  </a:lnTo>
                  <a:lnTo>
                    <a:pt x="2119" y="12743"/>
                  </a:lnTo>
                  <a:lnTo>
                    <a:pt x="2027" y="12805"/>
                  </a:lnTo>
                  <a:lnTo>
                    <a:pt x="1904" y="12713"/>
                  </a:lnTo>
                  <a:lnTo>
                    <a:pt x="1720" y="12713"/>
                  </a:lnTo>
                  <a:lnTo>
                    <a:pt x="1659" y="12620"/>
                  </a:lnTo>
                  <a:lnTo>
                    <a:pt x="1597" y="12713"/>
                  </a:lnTo>
                  <a:lnTo>
                    <a:pt x="1628" y="12835"/>
                  </a:lnTo>
                  <a:lnTo>
                    <a:pt x="1536" y="12927"/>
                  </a:lnTo>
                  <a:lnTo>
                    <a:pt x="1659" y="13050"/>
                  </a:lnTo>
                  <a:lnTo>
                    <a:pt x="1935" y="12958"/>
                  </a:lnTo>
                  <a:lnTo>
                    <a:pt x="1966" y="13020"/>
                  </a:lnTo>
                  <a:lnTo>
                    <a:pt x="1843" y="13112"/>
                  </a:lnTo>
                  <a:lnTo>
                    <a:pt x="1904" y="13142"/>
                  </a:lnTo>
                  <a:lnTo>
                    <a:pt x="2119" y="13050"/>
                  </a:lnTo>
                  <a:lnTo>
                    <a:pt x="2211" y="13050"/>
                  </a:lnTo>
                  <a:lnTo>
                    <a:pt x="2150" y="13142"/>
                  </a:lnTo>
                  <a:lnTo>
                    <a:pt x="1935" y="13235"/>
                  </a:lnTo>
                  <a:lnTo>
                    <a:pt x="1812" y="13357"/>
                  </a:lnTo>
                  <a:lnTo>
                    <a:pt x="1659" y="13327"/>
                  </a:lnTo>
                  <a:lnTo>
                    <a:pt x="1536" y="13142"/>
                  </a:lnTo>
                  <a:lnTo>
                    <a:pt x="1444" y="13142"/>
                  </a:lnTo>
                  <a:lnTo>
                    <a:pt x="1382" y="13204"/>
                  </a:lnTo>
                  <a:lnTo>
                    <a:pt x="1259" y="13112"/>
                  </a:lnTo>
                  <a:lnTo>
                    <a:pt x="1167" y="13173"/>
                  </a:lnTo>
                  <a:lnTo>
                    <a:pt x="1075" y="13112"/>
                  </a:lnTo>
                  <a:lnTo>
                    <a:pt x="952" y="13204"/>
                  </a:lnTo>
                  <a:lnTo>
                    <a:pt x="1014" y="13265"/>
                  </a:lnTo>
                  <a:lnTo>
                    <a:pt x="1259" y="13296"/>
                  </a:lnTo>
                  <a:lnTo>
                    <a:pt x="1413" y="13419"/>
                  </a:lnTo>
                  <a:lnTo>
                    <a:pt x="1628" y="13511"/>
                  </a:lnTo>
                  <a:lnTo>
                    <a:pt x="1566" y="13634"/>
                  </a:lnTo>
                  <a:lnTo>
                    <a:pt x="1628" y="13757"/>
                  </a:lnTo>
                  <a:lnTo>
                    <a:pt x="1505" y="13818"/>
                  </a:lnTo>
                  <a:lnTo>
                    <a:pt x="1474" y="13757"/>
                  </a:lnTo>
                  <a:lnTo>
                    <a:pt x="1474" y="13542"/>
                  </a:lnTo>
                  <a:lnTo>
                    <a:pt x="1321" y="13480"/>
                  </a:lnTo>
                  <a:lnTo>
                    <a:pt x="1167" y="13511"/>
                  </a:lnTo>
                  <a:lnTo>
                    <a:pt x="1229" y="13603"/>
                  </a:lnTo>
                  <a:lnTo>
                    <a:pt x="1198" y="13695"/>
                  </a:lnTo>
                  <a:lnTo>
                    <a:pt x="1014" y="13572"/>
                  </a:lnTo>
                  <a:lnTo>
                    <a:pt x="860" y="13757"/>
                  </a:lnTo>
                  <a:lnTo>
                    <a:pt x="1014" y="13849"/>
                  </a:lnTo>
                  <a:lnTo>
                    <a:pt x="891" y="13849"/>
                  </a:lnTo>
                  <a:lnTo>
                    <a:pt x="830" y="13879"/>
                  </a:lnTo>
                  <a:lnTo>
                    <a:pt x="768" y="13726"/>
                  </a:lnTo>
                  <a:lnTo>
                    <a:pt x="553" y="13726"/>
                  </a:lnTo>
                  <a:lnTo>
                    <a:pt x="615" y="13879"/>
                  </a:lnTo>
                  <a:lnTo>
                    <a:pt x="522" y="13971"/>
                  </a:lnTo>
                  <a:lnTo>
                    <a:pt x="461" y="13818"/>
                  </a:lnTo>
                  <a:lnTo>
                    <a:pt x="338" y="13695"/>
                  </a:lnTo>
                  <a:lnTo>
                    <a:pt x="246" y="13695"/>
                  </a:lnTo>
                  <a:lnTo>
                    <a:pt x="277" y="13787"/>
                  </a:lnTo>
                  <a:lnTo>
                    <a:pt x="430" y="13941"/>
                  </a:lnTo>
                  <a:lnTo>
                    <a:pt x="369" y="14033"/>
                  </a:lnTo>
                  <a:lnTo>
                    <a:pt x="430" y="14094"/>
                  </a:lnTo>
                  <a:lnTo>
                    <a:pt x="615" y="14033"/>
                  </a:lnTo>
                  <a:lnTo>
                    <a:pt x="860" y="14094"/>
                  </a:lnTo>
                  <a:lnTo>
                    <a:pt x="1014" y="14186"/>
                  </a:lnTo>
                  <a:lnTo>
                    <a:pt x="1259" y="14186"/>
                  </a:lnTo>
                  <a:lnTo>
                    <a:pt x="1321" y="14125"/>
                  </a:lnTo>
                  <a:lnTo>
                    <a:pt x="1444" y="14125"/>
                  </a:lnTo>
                  <a:lnTo>
                    <a:pt x="1290" y="14309"/>
                  </a:lnTo>
                  <a:lnTo>
                    <a:pt x="1075" y="14279"/>
                  </a:lnTo>
                  <a:lnTo>
                    <a:pt x="983" y="14309"/>
                  </a:lnTo>
                  <a:lnTo>
                    <a:pt x="737" y="14186"/>
                  </a:lnTo>
                  <a:lnTo>
                    <a:pt x="584" y="14217"/>
                  </a:lnTo>
                  <a:lnTo>
                    <a:pt x="492" y="14186"/>
                  </a:lnTo>
                  <a:lnTo>
                    <a:pt x="369" y="14309"/>
                  </a:lnTo>
                  <a:lnTo>
                    <a:pt x="215" y="14309"/>
                  </a:lnTo>
                  <a:lnTo>
                    <a:pt x="215" y="14401"/>
                  </a:lnTo>
                  <a:lnTo>
                    <a:pt x="461" y="14493"/>
                  </a:lnTo>
                  <a:lnTo>
                    <a:pt x="369" y="14616"/>
                  </a:lnTo>
                  <a:lnTo>
                    <a:pt x="522" y="14647"/>
                  </a:lnTo>
                  <a:lnTo>
                    <a:pt x="584" y="14586"/>
                  </a:lnTo>
                  <a:lnTo>
                    <a:pt x="799" y="14586"/>
                  </a:lnTo>
                  <a:lnTo>
                    <a:pt x="645" y="14708"/>
                  </a:lnTo>
                  <a:lnTo>
                    <a:pt x="430" y="14708"/>
                  </a:lnTo>
                  <a:lnTo>
                    <a:pt x="338" y="14739"/>
                  </a:lnTo>
                  <a:lnTo>
                    <a:pt x="277" y="14708"/>
                  </a:lnTo>
                  <a:lnTo>
                    <a:pt x="277" y="14770"/>
                  </a:lnTo>
                  <a:lnTo>
                    <a:pt x="400" y="14801"/>
                  </a:lnTo>
                  <a:lnTo>
                    <a:pt x="492" y="14801"/>
                  </a:lnTo>
                  <a:lnTo>
                    <a:pt x="369" y="14893"/>
                  </a:lnTo>
                  <a:lnTo>
                    <a:pt x="277" y="14923"/>
                  </a:lnTo>
                  <a:lnTo>
                    <a:pt x="308" y="14985"/>
                  </a:lnTo>
                  <a:lnTo>
                    <a:pt x="369" y="15046"/>
                  </a:lnTo>
                  <a:lnTo>
                    <a:pt x="430" y="15138"/>
                  </a:lnTo>
                  <a:lnTo>
                    <a:pt x="615" y="15138"/>
                  </a:lnTo>
                  <a:lnTo>
                    <a:pt x="737" y="15077"/>
                  </a:lnTo>
                  <a:lnTo>
                    <a:pt x="983" y="15046"/>
                  </a:lnTo>
                  <a:lnTo>
                    <a:pt x="1137" y="15077"/>
                  </a:lnTo>
                  <a:lnTo>
                    <a:pt x="1198" y="15108"/>
                  </a:lnTo>
                  <a:lnTo>
                    <a:pt x="1321" y="15046"/>
                  </a:lnTo>
                  <a:lnTo>
                    <a:pt x="1321" y="14923"/>
                  </a:lnTo>
                  <a:lnTo>
                    <a:pt x="1444" y="14893"/>
                  </a:lnTo>
                  <a:lnTo>
                    <a:pt x="1474" y="14985"/>
                  </a:lnTo>
                  <a:lnTo>
                    <a:pt x="1597" y="14985"/>
                  </a:lnTo>
                  <a:lnTo>
                    <a:pt x="1781" y="14862"/>
                  </a:lnTo>
                  <a:lnTo>
                    <a:pt x="1843" y="14893"/>
                  </a:lnTo>
                  <a:lnTo>
                    <a:pt x="1812" y="14954"/>
                  </a:lnTo>
                  <a:lnTo>
                    <a:pt x="1720" y="15015"/>
                  </a:lnTo>
                  <a:lnTo>
                    <a:pt x="1904" y="15077"/>
                  </a:lnTo>
                  <a:lnTo>
                    <a:pt x="1966" y="14985"/>
                  </a:lnTo>
                  <a:lnTo>
                    <a:pt x="1935" y="14893"/>
                  </a:lnTo>
                  <a:lnTo>
                    <a:pt x="2058" y="14708"/>
                  </a:lnTo>
                  <a:lnTo>
                    <a:pt x="2027" y="14862"/>
                  </a:lnTo>
                  <a:lnTo>
                    <a:pt x="2150" y="15015"/>
                  </a:lnTo>
                  <a:lnTo>
                    <a:pt x="2058" y="15138"/>
                  </a:lnTo>
                  <a:lnTo>
                    <a:pt x="1843" y="15200"/>
                  </a:lnTo>
                  <a:lnTo>
                    <a:pt x="1720" y="15261"/>
                  </a:lnTo>
                  <a:lnTo>
                    <a:pt x="1781" y="15323"/>
                  </a:lnTo>
                  <a:lnTo>
                    <a:pt x="1720" y="15445"/>
                  </a:lnTo>
                  <a:lnTo>
                    <a:pt x="1536" y="15445"/>
                  </a:lnTo>
                  <a:lnTo>
                    <a:pt x="1536" y="15353"/>
                  </a:lnTo>
                  <a:lnTo>
                    <a:pt x="1628" y="15292"/>
                  </a:lnTo>
                  <a:lnTo>
                    <a:pt x="1597" y="15138"/>
                  </a:lnTo>
                  <a:lnTo>
                    <a:pt x="1444" y="15108"/>
                  </a:lnTo>
                  <a:lnTo>
                    <a:pt x="1290" y="15292"/>
                  </a:lnTo>
                  <a:lnTo>
                    <a:pt x="1259" y="15384"/>
                  </a:lnTo>
                  <a:lnTo>
                    <a:pt x="1137" y="15230"/>
                  </a:lnTo>
                  <a:lnTo>
                    <a:pt x="983" y="15200"/>
                  </a:lnTo>
                  <a:lnTo>
                    <a:pt x="830" y="15230"/>
                  </a:lnTo>
                  <a:lnTo>
                    <a:pt x="707" y="15200"/>
                  </a:lnTo>
                  <a:lnTo>
                    <a:pt x="522" y="15292"/>
                  </a:lnTo>
                  <a:lnTo>
                    <a:pt x="400" y="15292"/>
                  </a:lnTo>
                  <a:lnTo>
                    <a:pt x="308" y="15200"/>
                  </a:lnTo>
                  <a:lnTo>
                    <a:pt x="246" y="15200"/>
                  </a:lnTo>
                  <a:lnTo>
                    <a:pt x="308" y="15353"/>
                  </a:lnTo>
                  <a:lnTo>
                    <a:pt x="277" y="15445"/>
                  </a:lnTo>
                  <a:lnTo>
                    <a:pt x="338" y="15507"/>
                  </a:lnTo>
                  <a:lnTo>
                    <a:pt x="461" y="15476"/>
                  </a:lnTo>
                  <a:lnTo>
                    <a:pt x="522" y="15415"/>
                  </a:lnTo>
                  <a:lnTo>
                    <a:pt x="615" y="15415"/>
                  </a:lnTo>
                  <a:lnTo>
                    <a:pt x="522" y="15507"/>
                  </a:lnTo>
                  <a:lnTo>
                    <a:pt x="522" y="15660"/>
                  </a:lnTo>
                  <a:lnTo>
                    <a:pt x="461" y="15722"/>
                  </a:lnTo>
                  <a:lnTo>
                    <a:pt x="338" y="15630"/>
                  </a:lnTo>
                  <a:lnTo>
                    <a:pt x="400" y="15814"/>
                  </a:lnTo>
                  <a:lnTo>
                    <a:pt x="492" y="15906"/>
                  </a:lnTo>
                  <a:lnTo>
                    <a:pt x="707" y="15660"/>
                  </a:lnTo>
                  <a:lnTo>
                    <a:pt x="891" y="15722"/>
                  </a:lnTo>
                  <a:lnTo>
                    <a:pt x="799" y="15783"/>
                  </a:lnTo>
                  <a:lnTo>
                    <a:pt x="830" y="15906"/>
                  </a:lnTo>
                  <a:lnTo>
                    <a:pt x="645" y="16029"/>
                  </a:lnTo>
                  <a:lnTo>
                    <a:pt x="676" y="16090"/>
                  </a:lnTo>
                  <a:lnTo>
                    <a:pt x="799" y="16090"/>
                  </a:lnTo>
                  <a:lnTo>
                    <a:pt x="737" y="16182"/>
                  </a:lnTo>
                  <a:lnTo>
                    <a:pt x="799" y="16305"/>
                  </a:lnTo>
                  <a:lnTo>
                    <a:pt x="768" y="16459"/>
                  </a:lnTo>
                  <a:lnTo>
                    <a:pt x="799" y="16459"/>
                  </a:lnTo>
                  <a:lnTo>
                    <a:pt x="922" y="16274"/>
                  </a:lnTo>
                  <a:lnTo>
                    <a:pt x="1044" y="16213"/>
                  </a:lnTo>
                  <a:lnTo>
                    <a:pt x="1075" y="16059"/>
                  </a:lnTo>
                  <a:lnTo>
                    <a:pt x="1382" y="15937"/>
                  </a:lnTo>
                  <a:lnTo>
                    <a:pt x="1505" y="15937"/>
                  </a:lnTo>
                  <a:lnTo>
                    <a:pt x="1659" y="15875"/>
                  </a:lnTo>
                  <a:lnTo>
                    <a:pt x="1566" y="15937"/>
                  </a:lnTo>
                  <a:lnTo>
                    <a:pt x="1413" y="16059"/>
                  </a:lnTo>
                  <a:lnTo>
                    <a:pt x="1413" y="16244"/>
                  </a:lnTo>
                  <a:lnTo>
                    <a:pt x="1444" y="16367"/>
                  </a:lnTo>
                  <a:lnTo>
                    <a:pt x="1321" y="16274"/>
                  </a:lnTo>
                  <a:lnTo>
                    <a:pt x="1321" y="16090"/>
                  </a:lnTo>
                  <a:lnTo>
                    <a:pt x="1229" y="16090"/>
                  </a:lnTo>
                  <a:lnTo>
                    <a:pt x="1106" y="16305"/>
                  </a:lnTo>
                  <a:lnTo>
                    <a:pt x="1014" y="16336"/>
                  </a:lnTo>
                  <a:lnTo>
                    <a:pt x="1167" y="16367"/>
                  </a:lnTo>
                  <a:lnTo>
                    <a:pt x="1044" y="16551"/>
                  </a:lnTo>
                  <a:lnTo>
                    <a:pt x="922" y="16551"/>
                  </a:lnTo>
                  <a:lnTo>
                    <a:pt x="891" y="16674"/>
                  </a:lnTo>
                  <a:lnTo>
                    <a:pt x="952" y="16704"/>
                  </a:lnTo>
                  <a:lnTo>
                    <a:pt x="1198" y="16704"/>
                  </a:lnTo>
                  <a:lnTo>
                    <a:pt x="1229" y="16796"/>
                  </a:lnTo>
                  <a:lnTo>
                    <a:pt x="1075" y="16796"/>
                  </a:lnTo>
                  <a:lnTo>
                    <a:pt x="1014" y="16889"/>
                  </a:lnTo>
                  <a:lnTo>
                    <a:pt x="1014" y="17011"/>
                  </a:lnTo>
                  <a:lnTo>
                    <a:pt x="830" y="16889"/>
                  </a:lnTo>
                  <a:lnTo>
                    <a:pt x="768" y="16919"/>
                  </a:lnTo>
                  <a:lnTo>
                    <a:pt x="737" y="17073"/>
                  </a:lnTo>
                  <a:lnTo>
                    <a:pt x="707" y="16889"/>
                  </a:lnTo>
                  <a:lnTo>
                    <a:pt x="584" y="16981"/>
                  </a:lnTo>
                  <a:lnTo>
                    <a:pt x="430" y="17165"/>
                  </a:lnTo>
                  <a:lnTo>
                    <a:pt x="492" y="17318"/>
                  </a:lnTo>
                  <a:lnTo>
                    <a:pt x="707" y="17533"/>
                  </a:lnTo>
                  <a:lnTo>
                    <a:pt x="768" y="17411"/>
                  </a:lnTo>
                  <a:lnTo>
                    <a:pt x="830" y="17472"/>
                  </a:lnTo>
                  <a:lnTo>
                    <a:pt x="952" y="17411"/>
                  </a:lnTo>
                  <a:lnTo>
                    <a:pt x="922" y="17349"/>
                  </a:lnTo>
                  <a:lnTo>
                    <a:pt x="983" y="17196"/>
                  </a:lnTo>
                  <a:lnTo>
                    <a:pt x="1137" y="17318"/>
                  </a:lnTo>
                  <a:lnTo>
                    <a:pt x="1075" y="17349"/>
                  </a:lnTo>
                  <a:lnTo>
                    <a:pt x="1167" y="17472"/>
                  </a:lnTo>
                  <a:lnTo>
                    <a:pt x="1137" y="17595"/>
                  </a:lnTo>
                  <a:lnTo>
                    <a:pt x="1014" y="17687"/>
                  </a:lnTo>
                  <a:lnTo>
                    <a:pt x="1106" y="17902"/>
                  </a:lnTo>
                  <a:lnTo>
                    <a:pt x="1198" y="17840"/>
                  </a:lnTo>
                  <a:lnTo>
                    <a:pt x="1382" y="17779"/>
                  </a:lnTo>
                  <a:lnTo>
                    <a:pt x="1474" y="17871"/>
                  </a:lnTo>
                  <a:lnTo>
                    <a:pt x="1321" y="17871"/>
                  </a:lnTo>
                  <a:lnTo>
                    <a:pt x="1229" y="17933"/>
                  </a:lnTo>
                  <a:lnTo>
                    <a:pt x="1321" y="18086"/>
                  </a:lnTo>
                  <a:lnTo>
                    <a:pt x="1321" y="18147"/>
                  </a:lnTo>
                  <a:lnTo>
                    <a:pt x="1014" y="17933"/>
                  </a:lnTo>
                  <a:lnTo>
                    <a:pt x="922" y="17963"/>
                  </a:lnTo>
                  <a:lnTo>
                    <a:pt x="830" y="17871"/>
                  </a:lnTo>
                  <a:lnTo>
                    <a:pt x="707" y="17871"/>
                  </a:lnTo>
                  <a:lnTo>
                    <a:pt x="707" y="18025"/>
                  </a:lnTo>
                  <a:lnTo>
                    <a:pt x="615" y="18117"/>
                  </a:lnTo>
                  <a:lnTo>
                    <a:pt x="830" y="18455"/>
                  </a:lnTo>
                  <a:lnTo>
                    <a:pt x="983" y="18485"/>
                  </a:lnTo>
                  <a:lnTo>
                    <a:pt x="1229" y="18669"/>
                  </a:lnTo>
                  <a:lnTo>
                    <a:pt x="1536" y="18792"/>
                  </a:lnTo>
                  <a:lnTo>
                    <a:pt x="1566" y="18884"/>
                  </a:lnTo>
                  <a:lnTo>
                    <a:pt x="1474" y="18946"/>
                  </a:lnTo>
                  <a:lnTo>
                    <a:pt x="1597" y="19038"/>
                  </a:lnTo>
                  <a:lnTo>
                    <a:pt x="1720" y="19007"/>
                  </a:lnTo>
                  <a:lnTo>
                    <a:pt x="1659" y="18823"/>
                  </a:lnTo>
                  <a:lnTo>
                    <a:pt x="1781" y="18823"/>
                  </a:lnTo>
                  <a:lnTo>
                    <a:pt x="1874" y="18915"/>
                  </a:lnTo>
                  <a:lnTo>
                    <a:pt x="1843" y="18977"/>
                  </a:lnTo>
                  <a:lnTo>
                    <a:pt x="2027" y="19161"/>
                  </a:lnTo>
                  <a:lnTo>
                    <a:pt x="2088" y="19069"/>
                  </a:lnTo>
                  <a:lnTo>
                    <a:pt x="2150" y="19099"/>
                  </a:lnTo>
                  <a:lnTo>
                    <a:pt x="2303" y="19038"/>
                  </a:lnTo>
                  <a:lnTo>
                    <a:pt x="2457" y="18884"/>
                  </a:lnTo>
                  <a:lnTo>
                    <a:pt x="2549" y="18884"/>
                  </a:lnTo>
                  <a:lnTo>
                    <a:pt x="2610" y="18792"/>
                  </a:lnTo>
                  <a:lnTo>
                    <a:pt x="2641" y="18792"/>
                  </a:lnTo>
                  <a:lnTo>
                    <a:pt x="2703" y="18915"/>
                  </a:lnTo>
                  <a:lnTo>
                    <a:pt x="2795" y="18915"/>
                  </a:lnTo>
                  <a:lnTo>
                    <a:pt x="3071" y="18639"/>
                  </a:lnTo>
                  <a:lnTo>
                    <a:pt x="3071" y="18547"/>
                  </a:lnTo>
                  <a:lnTo>
                    <a:pt x="2948" y="18393"/>
                  </a:lnTo>
                  <a:lnTo>
                    <a:pt x="3163" y="18516"/>
                  </a:lnTo>
                  <a:lnTo>
                    <a:pt x="3347" y="18332"/>
                  </a:lnTo>
                  <a:lnTo>
                    <a:pt x="3286" y="18270"/>
                  </a:lnTo>
                  <a:lnTo>
                    <a:pt x="3409" y="18209"/>
                  </a:lnTo>
                  <a:lnTo>
                    <a:pt x="3378" y="18086"/>
                  </a:lnTo>
                  <a:lnTo>
                    <a:pt x="3501" y="18025"/>
                  </a:lnTo>
                  <a:lnTo>
                    <a:pt x="3654" y="17994"/>
                  </a:lnTo>
                  <a:lnTo>
                    <a:pt x="3685" y="17902"/>
                  </a:lnTo>
                  <a:lnTo>
                    <a:pt x="3532" y="17718"/>
                  </a:lnTo>
                  <a:lnTo>
                    <a:pt x="3593" y="17625"/>
                  </a:lnTo>
                  <a:lnTo>
                    <a:pt x="3470" y="17472"/>
                  </a:lnTo>
                  <a:lnTo>
                    <a:pt x="3347" y="17349"/>
                  </a:lnTo>
                  <a:lnTo>
                    <a:pt x="3347" y="17226"/>
                  </a:lnTo>
                  <a:lnTo>
                    <a:pt x="3409" y="17257"/>
                  </a:lnTo>
                  <a:lnTo>
                    <a:pt x="3562" y="17441"/>
                  </a:lnTo>
                  <a:lnTo>
                    <a:pt x="3624" y="17687"/>
                  </a:lnTo>
                  <a:lnTo>
                    <a:pt x="3685" y="17748"/>
                  </a:lnTo>
                  <a:lnTo>
                    <a:pt x="3808" y="17748"/>
                  </a:lnTo>
                  <a:lnTo>
                    <a:pt x="3777" y="17840"/>
                  </a:lnTo>
                  <a:lnTo>
                    <a:pt x="3839" y="17933"/>
                  </a:lnTo>
                  <a:lnTo>
                    <a:pt x="3992" y="17840"/>
                  </a:lnTo>
                  <a:lnTo>
                    <a:pt x="3962" y="17779"/>
                  </a:lnTo>
                  <a:lnTo>
                    <a:pt x="3900" y="17718"/>
                  </a:lnTo>
                  <a:lnTo>
                    <a:pt x="3962" y="17595"/>
                  </a:lnTo>
                  <a:lnTo>
                    <a:pt x="4084" y="17718"/>
                  </a:lnTo>
                  <a:lnTo>
                    <a:pt x="4084" y="17779"/>
                  </a:lnTo>
                  <a:lnTo>
                    <a:pt x="4299" y="17595"/>
                  </a:lnTo>
                  <a:lnTo>
                    <a:pt x="4361" y="17411"/>
                  </a:lnTo>
                  <a:lnTo>
                    <a:pt x="4299" y="17257"/>
                  </a:lnTo>
                  <a:lnTo>
                    <a:pt x="4176" y="17196"/>
                  </a:lnTo>
                  <a:lnTo>
                    <a:pt x="4146" y="17103"/>
                  </a:lnTo>
                  <a:lnTo>
                    <a:pt x="4207" y="17073"/>
                  </a:lnTo>
                  <a:lnTo>
                    <a:pt x="4207" y="16981"/>
                  </a:lnTo>
                  <a:lnTo>
                    <a:pt x="4299" y="16981"/>
                  </a:lnTo>
                  <a:lnTo>
                    <a:pt x="4361" y="16919"/>
                  </a:lnTo>
                  <a:lnTo>
                    <a:pt x="4269" y="16827"/>
                  </a:lnTo>
                  <a:lnTo>
                    <a:pt x="4269" y="16674"/>
                  </a:lnTo>
                  <a:lnTo>
                    <a:pt x="4391" y="16581"/>
                  </a:lnTo>
                  <a:lnTo>
                    <a:pt x="4514" y="16704"/>
                  </a:lnTo>
                  <a:lnTo>
                    <a:pt x="4422" y="16827"/>
                  </a:lnTo>
                  <a:lnTo>
                    <a:pt x="4453" y="17042"/>
                  </a:lnTo>
                  <a:lnTo>
                    <a:pt x="4422" y="17165"/>
                  </a:lnTo>
                  <a:lnTo>
                    <a:pt x="4514" y="17318"/>
                  </a:lnTo>
                  <a:lnTo>
                    <a:pt x="4545" y="17441"/>
                  </a:lnTo>
                  <a:lnTo>
                    <a:pt x="4698" y="17595"/>
                  </a:lnTo>
                  <a:lnTo>
                    <a:pt x="4883" y="17595"/>
                  </a:lnTo>
                  <a:lnTo>
                    <a:pt x="4975" y="17656"/>
                  </a:lnTo>
                  <a:lnTo>
                    <a:pt x="4944" y="17718"/>
                  </a:lnTo>
                  <a:lnTo>
                    <a:pt x="5036" y="17779"/>
                  </a:lnTo>
                  <a:lnTo>
                    <a:pt x="5128" y="17963"/>
                  </a:lnTo>
                  <a:lnTo>
                    <a:pt x="5220" y="17779"/>
                  </a:lnTo>
                  <a:lnTo>
                    <a:pt x="5190" y="17288"/>
                  </a:lnTo>
                  <a:lnTo>
                    <a:pt x="5067" y="17042"/>
                  </a:lnTo>
                  <a:lnTo>
                    <a:pt x="5128" y="16919"/>
                  </a:lnTo>
                  <a:lnTo>
                    <a:pt x="5220" y="16858"/>
                  </a:lnTo>
                  <a:lnTo>
                    <a:pt x="5159" y="16674"/>
                  </a:lnTo>
                  <a:lnTo>
                    <a:pt x="5190" y="16581"/>
                  </a:lnTo>
                  <a:lnTo>
                    <a:pt x="5466" y="16581"/>
                  </a:lnTo>
                  <a:lnTo>
                    <a:pt x="5528" y="16459"/>
                  </a:lnTo>
                  <a:lnTo>
                    <a:pt x="5528" y="16274"/>
                  </a:lnTo>
                  <a:lnTo>
                    <a:pt x="5650" y="16029"/>
                  </a:lnTo>
                  <a:lnTo>
                    <a:pt x="5528" y="15845"/>
                  </a:lnTo>
                  <a:lnTo>
                    <a:pt x="5466" y="15476"/>
                  </a:lnTo>
                  <a:lnTo>
                    <a:pt x="5313" y="15169"/>
                  </a:lnTo>
                  <a:lnTo>
                    <a:pt x="5313" y="15015"/>
                  </a:lnTo>
                  <a:lnTo>
                    <a:pt x="5712" y="14893"/>
                  </a:lnTo>
                  <a:lnTo>
                    <a:pt x="5712" y="14647"/>
                  </a:lnTo>
                  <a:lnTo>
                    <a:pt x="5773" y="14432"/>
                  </a:lnTo>
                  <a:lnTo>
                    <a:pt x="5497" y="14125"/>
                  </a:lnTo>
                  <a:lnTo>
                    <a:pt x="5251" y="14002"/>
                  </a:lnTo>
                  <a:lnTo>
                    <a:pt x="5251" y="13695"/>
                  </a:lnTo>
                  <a:lnTo>
                    <a:pt x="5313" y="13388"/>
                  </a:lnTo>
                  <a:lnTo>
                    <a:pt x="5282" y="13081"/>
                  </a:lnTo>
                  <a:lnTo>
                    <a:pt x="5159" y="12835"/>
                  </a:lnTo>
                  <a:lnTo>
                    <a:pt x="5251" y="12590"/>
                  </a:lnTo>
                  <a:lnTo>
                    <a:pt x="5190" y="12160"/>
                  </a:lnTo>
                  <a:lnTo>
                    <a:pt x="5128" y="11730"/>
                  </a:lnTo>
                  <a:lnTo>
                    <a:pt x="5190" y="11331"/>
                  </a:lnTo>
                  <a:lnTo>
                    <a:pt x="5374" y="11024"/>
                  </a:lnTo>
                  <a:lnTo>
                    <a:pt x="5558" y="10901"/>
                  </a:lnTo>
                  <a:lnTo>
                    <a:pt x="5773" y="10962"/>
                  </a:lnTo>
                  <a:lnTo>
                    <a:pt x="6050" y="10962"/>
                  </a:lnTo>
                  <a:lnTo>
                    <a:pt x="6203" y="10778"/>
                  </a:lnTo>
                  <a:lnTo>
                    <a:pt x="6172" y="10471"/>
                  </a:lnTo>
                  <a:lnTo>
                    <a:pt x="6080" y="10348"/>
                  </a:lnTo>
                  <a:lnTo>
                    <a:pt x="6080" y="10133"/>
                  </a:lnTo>
                  <a:lnTo>
                    <a:pt x="6357" y="9458"/>
                  </a:lnTo>
                  <a:lnTo>
                    <a:pt x="6357" y="9059"/>
                  </a:lnTo>
                  <a:lnTo>
                    <a:pt x="6449" y="8690"/>
                  </a:lnTo>
                  <a:lnTo>
                    <a:pt x="6541" y="8475"/>
                  </a:lnTo>
                  <a:lnTo>
                    <a:pt x="6541" y="8230"/>
                  </a:lnTo>
                  <a:lnTo>
                    <a:pt x="6418" y="8107"/>
                  </a:lnTo>
                  <a:lnTo>
                    <a:pt x="6418" y="7953"/>
                  </a:lnTo>
                  <a:lnTo>
                    <a:pt x="6664" y="7800"/>
                  </a:lnTo>
                  <a:lnTo>
                    <a:pt x="6971" y="7738"/>
                  </a:lnTo>
                  <a:lnTo>
                    <a:pt x="7094" y="7615"/>
                  </a:lnTo>
                  <a:lnTo>
                    <a:pt x="7094" y="7462"/>
                  </a:lnTo>
                  <a:lnTo>
                    <a:pt x="7308" y="7063"/>
                  </a:lnTo>
                  <a:lnTo>
                    <a:pt x="7554" y="6756"/>
                  </a:lnTo>
                  <a:lnTo>
                    <a:pt x="7616" y="6571"/>
                  </a:lnTo>
                  <a:lnTo>
                    <a:pt x="7523" y="6326"/>
                  </a:lnTo>
                  <a:lnTo>
                    <a:pt x="7431" y="6203"/>
                  </a:lnTo>
                  <a:lnTo>
                    <a:pt x="7431" y="5834"/>
                  </a:lnTo>
                  <a:lnTo>
                    <a:pt x="7554" y="5773"/>
                  </a:lnTo>
                  <a:lnTo>
                    <a:pt x="7646" y="5650"/>
                  </a:lnTo>
                  <a:lnTo>
                    <a:pt x="7677" y="5435"/>
                  </a:lnTo>
                  <a:lnTo>
                    <a:pt x="7800" y="5374"/>
                  </a:lnTo>
                  <a:lnTo>
                    <a:pt x="7923" y="5098"/>
                  </a:lnTo>
                  <a:lnTo>
                    <a:pt x="8107" y="4975"/>
                  </a:lnTo>
                  <a:lnTo>
                    <a:pt x="8291" y="5067"/>
                  </a:lnTo>
                  <a:lnTo>
                    <a:pt x="8352" y="5128"/>
                  </a:lnTo>
                  <a:lnTo>
                    <a:pt x="8475" y="5128"/>
                  </a:lnTo>
                  <a:lnTo>
                    <a:pt x="8598" y="5251"/>
                  </a:lnTo>
                  <a:lnTo>
                    <a:pt x="8506" y="5067"/>
                  </a:lnTo>
                  <a:lnTo>
                    <a:pt x="8598" y="4975"/>
                  </a:lnTo>
                  <a:lnTo>
                    <a:pt x="8598" y="4883"/>
                  </a:lnTo>
                  <a:lnTo>
                    <a:pt x="8629" y="4790"/>
                  </a:lnTo>
                  <a:lnTo>
                    <a:pt x="8506" y="4576"/>
                  </a:lnTo>
                  <a:lnTo>
                    <a:pt x="8598" y="4545"/>
                  </a:lnTo>
                  <a:lnTo>
                    <a:pt x="8844" y="4545"/>
                  </a:lnTo>
                  <a:lnTo>
                    <a:pt x="8997" y="4453"/>
                  </a:lnTo>
                  <a:lnTo>
                    <a:pt x="9274" y="4514"/>
                  </a:lnTo>
                  <a:lnTo>
                    <a:pt x="9458" y="4637"/>
                  </a:lnTo>
                  <a:lnTo>
                    <a:pt x="9642" y="4637"/>
                  </a:lnTo>
                  <a:lnTo>
                    <a:pt x="9734" y="4729"/>
                  </a:lnTo>
                  <a:lnTo>
                    <a:pt x="9826" y="4698"/>
                  </a:lnTo>
                  <a:lnTo>
                    <a:pt x="9919" y="4729"/>
                  </a:lnTo>
                  <a:lnTo>
                    <a:pt x="9919" y="4545"/>
                  </a:lnTo>
                  <a:lnTo>
                    <a:pt x="9826" y="4391"/>
                  </a:lnTo>
                  <a:lnTo>
                    <a:pt x="9857" y="4146"/>
                  </a:lnTo>
                  <a:lnTo>
                    <a:pt x="9980" y="4084"/>
                  </a:lnTo>
                  <a:lnTo>
                    <a:pt x="9919" y="3900"/>
                  </a:lnTo>
                  <a:lnTo>
                    <a:pt x="9796" y="3839"/>
                  </a:lnTo>
                  <a:lnTo>
                    <a:pt x="9796" y="3654"/>
                  </a:lnTo>
                  <a:lnTo>
                    <a:pt x="9980" y="3716"/>
                  </a:lnTo>
                  <a:lnTo>
                    <a:pt x="10164" y="3685"/>
                  </a:lnTo>
                  <a:lnTo>
                    <a:pt x="10226" y="3654"/>
                  </a:lnTo>
                  <a:lnTo>
                    <a:pt x="10226" y="3654"/>
                  </a:lnTo>
                  <a:lnTo>
                    <a:pt x="10287" y="3593"/>
                  </a:lnTo>
                  <a:lnTo>
                    <a:pt x="10348" y="3654"/>
                  </a:lnTo>
                  <a:lnTo>
                    <a:pt x="10410" y="3593"/>
                  </a:lnTo>
                  <a:lnTo>
                    <a:pt x="10348" y="3470"/>
                  </a:lnTo>
                  <a:lnTo>
                    <a:pt x="10379" y="3347"/>
                  </a:lnTo>
                  <a:lnTo>
                    <a:pt x="10502" y="3255"/>
                  </a:lnTo>
                  <a:lnTo>
                    <a:pt x="10655" y="3255"/>
                  </a:lnTo>
                  <a:lnTo>
                    <a:pt x="10778" y="3439"/>
                  </a:lnTo>
                  <a:lnTo>
                    <a:pt x="11116" y="3746"/>
                  </a:lnTo>
                  <a:lnTo>
                    <a:pt x="11177" y="3900"/>
                  </a:lnTo>
                  <a:lnTo>
                    <a:pt x="11331" y="4084"/>
                  </a:lnTo>
                  <a:lnTo>
                    <a:pt x="11546" y="4176"/>
                  </a:lnTo>
                  <a:lnTo>
                    <a:pt x="11945" y="4176"/>
                  </a:lnTo>
                  <a:lnTo>
                    <a:pt x="12129" y="3992"/>
                  </a:lnTo>
                  <a:lnTo>
                    <a:pt x="12252" y="3869"/>
                  </a:lnTo>
                  <a:lnTo>
                    <a:pt x="12436" y="3869"/>
                  </a:lnTo>
                  <a:lnTo>
                    <a:pt x="12713" y="4054"/>
                  </a:lnTo>
                  <a:lnTo>
                    <a:pt x="12897" y="4084"/>
                  </a:lnTo>
                  <a:lnTo>
                    <a:pt x="12989" y="3900"/>
                  </a:lnTo>
                  <a:lnTo>
                    <a:pt x="13081" y="3839"/>
                  </a:lnTo>
                  <a:lnTo>
                    <a:pt x="13204" y="3716"/>
                  </a:lnTo>
                  <a:lnTo>
                    <a:pt x="13358" y="3716"/>
                  </a:lnTo>
                  <a:lnTo>
                    <a:pt x="13511" y="3624"/>
                  </a:lnTo>
                  <a:lnTo>
                    <a:pt x="13573" y="3532"/>
                  </a:lnTo>
                  <a:lnTo>
                    <a:pt x="13511" y="3378"/>
                  </a:lnTo>
                  <a:lnTo>
                    <a:pt x="13419" y="3132"/>
                  </a:lnTo>
                  <a:lnTo>
                    <a:pt x="13480" y="2702"/>
                  </a:lnTo>
                  <a:lnTo>
                    <a:pt x="13511" y="2580"/>
                  </a:lnTo>
                  <a:lnTo>
                    <a:pt x="13450" y="2457"/>
                  </a:lnTo>
                  <a:lnTo>
                    <a:pt x="13542" y="2395"/>
                  </a:lnTo>
                  <a:lnTo>
                    <a:pt x="13665" y="2211"/>
                  </a:lnTo>
                  <a:lnTo>
                    <a:pt x="13665" y="2119"/>
                  </a:lnTo>
                  <a:lnTo>
                    <a:pt x="13849" y="2027"/>
                  </a:lnTo>
                  <a:lnTo>
                    <a:pt x="14064" y="2088"/>
                  </a:lnTo>
                  <a:lnTo>
                    <a:pt x="14187" y="2058"/>
                  </a:lnTo>
                  <a:lnTo>
                    <a:pt x="14187" y="1996"/>
                  </a:lnTo>
                  <a:lnTo>
                    <a:pt x="14309" y="1843"/>
                  </a:lnTo>
                  <a:lnTo>
                    <a:pt x="14678" y="1843"/>
                  </a:lnTo>
                  <a:lnTo>
                    <a:pt x="14831" y="1935"/>
                  </a:lnTo>
                  <a:lnTo>
                    <a:pt x="15016" y="2211"/>
                  </a:lnTo>
                  <a:lnTo>
                    <a:pt x="15139" y="2303"/>
                  </a:lnTo>
                  <a:lnTo>
                    <a:pt x="15323" y="2395"/>
                  </a:lnTo>
                  <a:lnTo>
                    <a:pt x="15599" y="2426"/>
                  </a:lnTo>
                  <a:lnTo>
                    <a:pt x="15661" y="2549"/>
                  </a:lnTo>
                  <a:lnTo>
                    <a:pt x="15814" y="2733"/>
                  </a:lnTo>
                  <a:lnTo>
                    <a:pt x="15783" y="2887"/>
                  </a:lnTo>
                  <a:lnTo>
                    <a:pt x="15630" y="3132"/>
                  </a:lnTo>
                  <a:lnTo>
                    <a:pt x="15661" y="3470"/>
                  </a:lnTo>
                  <a:close/>
                  <a:moveTo>
                    <a:pt x="737" y="17810"/>
                  </a:moveTo>
                  <a:lnTo>
                    <a:pt x="860" y="17933"/>
                  </a:lnTo>
                  <a:lnTo>
                    <a:pt x="737" y="17963"/>
                  </a:lnTo>
                  <a:close/>
                  <a:moveTo>
                    <a:pt x="369" y="16889"/>
                  </a:moveTo>
                  <a:cubicBezTo>
                    <a:pt x="400" y="16889"/>
                    <a:pt x="430" y="16889"/>
                    <a:pt x="461" y="16889"/>
                  </a:cubicBezTo>
                  <a:lnTo>
                    <a:pt x="553" y="16981"/>
                  </a:lnTo>
                  <a:lnTo>
                    <a:pt x="492" y="17073"/>
                  </a:lnTo>
                  <a:close/>
                  <a:moveTo>
                    <a:pt x="645" y="16581"/>
                  </a:moveTo>
                  <a:lnTo>
                    <a:pt x="645" y="16704"/>
                  </a:lnTo>
                  <a:lnTo>
                    <a:pt x="584" y="16704"/>
                  </a:lnTo>
                  <a:lnTo>
                    <a:pt x="676" y="16551"/>
                  </a:lnTo>
                  <a:close/>
                  <a:moveTo>
                    <a:pt x="522" y="16489"/>
                  </a:moveTo>
                  <a:lnTo>
                    <a:pt x="492" y="16643"/>
                  </a:lnTo>
                  <a:lnTo>
                    <a:pt x="369" y="16612"/>
                  </a:lnTo>
                  <a:close/>
                  <a:moveTo>
                    <a:pt x="215" y="15875"/>
                  </a:moveTo>
                  <a:lnTo>
                    <a:pt x="93" y="15783"/>
                  </a:lnTo>
                  <a:lnTo>
                    <a:pt x="215" y="15691"/>
                  </a:lnTo>
                  <a:cubicBezTo>
                    <a:pt x="215" y="15752"/>
                    <a:pt x="215" y="15814"/>
                    <a:pt x="215" y="15875"/>
                  </a:cubicBezTo>
                  <a:close/>
                  <a:moveTo>
                    <a:pt x="154" y="15998"/>
                  </a:moveTo>
                  <a:lnTo>
                    <a:pt x="277" y="15998"/>
                  </a:lnTo>
                  <a:lnTo>
                    <a:pt x="215" y="16059"/>
                  </a:lnTo>
                  <a:lnTo>
                    <a:pt x="154" y="15998"/>
                  </a:lnTo>
                  <a:close/>
                  <a:moveTo>
                    <a:pt x="461" y="16152"/>
                  </a:moveTo>
                  <a:lnTo>
                    <a:pt x="584" y="16305"/>
                  </a:lnTo>
                  <a:lnTo>
                    <a:pt x="553" y="16489"/>
                  </a:lnTo>
                  <a:close/>
                  <a:moveTo>
                    <a:pt x="246" y="16367"/>
                  </a:moveTo>
                  <a:lnTo>
                    <a:pt x="123" y="16244"/>
                  </a:lnTo>
                  <a:lnTo>
                    <a:pt x="277" y="16182"/>
                  </a:lnTo>
                  <a:close/>
                  <a:moveTo>
                    <a:pt x="123" y="15415"/>
                  </a:moveTo>
                  <a:lnTo>
                    <a:pt x="0" y="15507"/>
                  </a:lnTo>
                  <a:lnTo>
                    <a:pt x="93" y="15568"/>
                  </a:lnTo>
                  <a:lnTo>
                    <a:pt x="154" y="15476"/>
                  </a:lnTo>
                  <a:close/>
                  <a:moveTo>
                    <a:pt x="62" y="14248"/>
                  </a:moveTo>
                  <a:lnTo>
                    <a:pt x="277" y="14340"/>
                  </a:lnTo>
                  <a:lnTo>
                    <a:pt x="123" y="14371"/>
                  </a:lnTo>
                  <a:close/>
                  <a:moveTo>
                    <a:pt x="123" y="13971"/>
                  </a:moveTo>
                  <a:lnTo>
                    <a:pt x="277" y="14064"/>
                  </a:lnTo>
                  <a:lnTo>
                    <a:pt x="215" y="14186"/>
                  </a:lnTo>
                  <a:close/>
                  <a:moveTo>
                    <a:pt x="584" y="13634"/>
                  </a:moveTo>
                  <a:lnTo>
                    <a:pt x="645" y="13757"/>
                  </a:lnTo>
                  <a:lnTo>
                    <a:pt x="492" y="13757"/>
                  </a:lnTo>
                  <a:lnTo>
                    <a:pt x="584" y="13634"/>
                  </a:lnTo>
                  <a:close/>
                  <a:moveTo>
                    <a:pt x="737" y="13542"/>
                  </a:moveTo>
                  <a:lnTo>
                    <a:pt x="860" y="13572"/>
                  </a:lnTo>
                  <a:lnTo>
                    <a:pt x="922" y="13664"/>
                  </a:lnTo>
                  <a:lnTo>
                    <a:pt x="737" y="13757"/>
                  </a:lnTo>
                  <a:lnTo>
                    <a:pt x="737" y="13542"/>
                  </a:lnTo>
                  <a:close/>
                  <a:moveTo>
                    <a:pt x="2211" y="12498"/>
                  </a:moveTo>
                  <a:lnTo>
                    <a:pt x="2365" y="12344"/>
                  </a:lnTo>
                  <a:lnTo>
                    <a:pt x="2396" y="12528"/>
                  </a:lnTo>
                  <a:lnTo>
                    <a:pt x="2303" y="12590"/>
                  </a:lnTo>
                  <a:close/>
                  <a:moveTo>
                    <a:pt x="2273" y="12252"/>
                  </a:moveTo>
                  <a:lnTo>
                    <a:pt x="2211" y="12313"/>
                  </a:lnTo>
                  <a:lnTo>
                    <a:pt x="2027" y="12129"/>
                  </a:lnTo>
                  <a:lnTo>
                    <a:pt x="2211" y="12129"/>
                  </a:lnTo>
                  <a:lnTo>
                    <a:pt x="2242" y="12252"/>
                  </a:lnTo>
                  <a:close/>
                  <a:moveTo>
                    <a:pt x="2426" y="11884"/>
                  </a:moveTo>
                  <a:lnTo>
                    <a:pt x="2672" y="11669"/>
                  </a:lnTo>
                  <a:lnTo>
                    <a:pt x="2795" y="11761"/>
                  </a:lnTo>
                  <a:lnTo>
                    <a:pt x="2610" y="11884"/>
                  </a:lnTo>
                  <a:lnTo>
                    <a:pt x="2426" y="11884"/>
                  </a:lnTo>
                  <a:close/>
                  <a:moveTo>
                    <a:pt x="2457" y="12191"/>
                  </a:moveTo>
                  <a:lnTo>
                    <a:pt x="2549" y="12006"/>
                  </a:lnTo>
                  <a:lnTo>
                    <a:pt x="2733" y="12006"/>
                  </a:lnTo>
                  <a:lnTo>
                    <a:pt x="2764" y="11914"/>
                  </a:lnTo>
                  <a:lnTo>
                    <a:pt x="2887" y="11914"/>
                  </a:lnTo>
                  <a:lnTo>
                    <a:pt x="2979" y="12037"/>
                  </a:lnTo>
                  <a:lnTo>
                    <a:pt x="2856" y="12160"/>
                  </a:lnTo>
                  <a:lnTo>
                    <a:pt x="2672" y="12160"/>
                  </a:lnTo>
                  <a:lnTo>
                    <a:pt x="2549" y="12221"/>
                  </a:lnTo>
                  <a:lnTo>
                    <a:pt x="2457" y="12221"/>
                  </a:lnTo>
                  <a:close/>
                  <a:moveTo>
                    <a:pt x="4606" y="9857"/>
                  </a:moveTo>
                  <a:lnTo>
                    <a:pt x="4668" y="9734"/>
                  </a:lnTo>
                  <a:lnTo>
                    <a:pt x="4883" y="9703"/>
                  </a:lnTo>
                  <a:lnTo>
                    <a:pt x="4698" y="9918"/>
                  </a:lnTo>
                  <a:close/>
                  <a:moveTo>
                    <a:pt x="4422" y="10256"/>
                  </a:moveTo>
                  <a:lnTo>
                    <a:pt x="4361" y="10133"/>
                  </a:lnTo>
                  <a:lnTo>
                    <a:pt x="4238" y="10133"/>
                  </a:lnTo>
                  <a:lnTo>
                    <a:pt x="4361" y="10010"/>
                  </a:lnTo>
                  <a:lnTo>
                    <a:pt x="4576" y="9980"/>
                  </a:lnTo>
                  <a:lnTo>
                    <a:pt x="4698" y="9918"/>
                  </a:lnTo>
                  <a:lnTo>
                    <a:pt x="4514" y="10164"/>
                  </a:lnTo>
                  <a:lnTo>
                    <a:pt x="4422" y="10225"/>
                  </a:lnTo>
                  <a:close/>
                  <a:moveTo>
                    <a:pt x="4821" y="8844"/>
                  </a:moveTo>
                  <a:lnTo>
                    <a:pt x="4913" y="8905"/>
                  </a:lnTo>
                  <a:lnTo>
                    <a:pt x="4913" y="8997"/>
                  </a:lnTo>
                  <a:lnTo>
                    <a:pt x="4821" y="9089"/>
                  </a:lnTo>
                  <a:lnTo>
                    <a:pt x="4729" y="8997"/>
                  </a:lnTo>
                  <a:lnTo>
                    <a:pt x="4821" y="8844"/>
                  </a:lnTo>
                  <a:close/>
                  <a:moveTo>
                    <a:pt x="5128" y="8537"/>
                  </a:moveTo>
                  <a:lnTo>
                    <a:pt x="5220" y="8444"/>
                  </a:lnTo>
                  <a:lnTo>
                    <a:pt x="5374" y="8475"/>
                  </a:lnTo>
                  <a:lnTo>
                    <a:pt x="5159" y="8629"/>
                  </a:lnTo>
                  <a:close/>
                  <a:moveTo>
                    <a:pt x="5036" y="8260"/>
                  </a:moveTo>
                  <a:lnTo>
                    <a:pt x="5190" y="8076"/>
                  </a:lnTo>
                  <a:lnTo>
                    <a:pt x="5220" y="8230"/>
                  </a:lnTo>
                  <a:lnTo>
                    <a:pt x="5098" y="8444"/>
                  </a:lnTo>
                  <a:close/>
                  <a:moveTo>
                    <a:pt x="6050" y="6756"/>
                  </a:moveTo>
                  <a:lnTo>
                    <a:pt x="6111" y="6664"/>
                  </a:lnTo>
                  <a:lnTo>
                    <a:pt x="6203" y="6694"/>
                  </a:lnTo>
                  <a:lnTo>
                    <a:pt x="6142" y="6817"/>
                  </a:lnTo>
                  <a:close/>
                  <a:moveTo>
                    <a:pt x="5067" y="5896"/>
                  </a:moveTo>
                  <a:lnTo>
                    <a:pt x="5128" y="5988"/>
                  </a:lnTo>
                  <a:lnTo>
                    <a:pt x="5098" y="6080"/>
                  </a:lnTo>
                  <a:lnTo>
                    <a:pt x="5006" y="6019"/>
                  </a:lnTo>
                  <a:close/>
                  <a:moveTo>
                    <a:pt x="5343" y="5497"/>
                  </a:moveTo>
                  <a:lnTo>
                    <a:pt x="5159" y="5681"/>
                  </a:lnTo>
                  <a:lnTo>
                    <a:pt x="5159" y="5527"/>
                  </a:lnTo>
                  <a:lnTo>
                    <a:pt x="5313" y="5251"/>
                  </a:lnTo>
                  <a:close/>
                  <a:moveTo>
                    <a:pt x="5466" y="5374"/>
                  </a:moveTo>
                  <a:lnTo>
                    <a:pt x="5405" y="5282"/>
                  </a:lnTo>
                  <a:lnTo>
                    <a:pt x="5466" y="5190"/>
                  </a:lnTo>
                  <a:lnTo>
                    <a:pt x="5528" y="5220"/>
                  </a:lnTo>
                  <a:close/>
                  <a:moveTo>
                    <a:pt x="5927" y="4975"/>
                  </a:moveTo>
                  <a:lnTo>
                    <a:pt x="5927" y="5128"/>
                  </a:lnTo>
                  <a:lnTo>
                    <a:pt x="5650" y="5343"/>
                  </a:lnTo>
                  <a:lnTo>
                    <a:pt x="5681" y="5067"/>
                  </a:lnTo>
                  <a:lnTo>
                    <a:pt x="5957" y="4975"/>
                  </a:lnTo>
                  <a:close/>
                  <a:moveTo>
                    <a:pt x="6203" y="4637"/>
                  </a:moveTo>
                  <a:lnTo>
                    <a:pt x="6295" y="4483"/>
                  </a:lnTo>
                  <a:lnTo>
                    <a:pt x="6449" y="4606"/>
                  </a:lnTo>
                  <a:close/>
                  <a:moveTo>
                    <a:pt x="6418" y="4698"/>
                  </a:moveTo>
                  <a:lnTo>
                    <a:pt x="6418" y="5005"/>
                  </a:lnTo>
                  <a:lnTo>
                    <a:pt x="6264" y="4944"/>
                  </a:lnTo>
                  <a:lnTo>
                    <a:pt x="6019" y="5067"/>
                  </a:lnTo>
                  <a:lnTo>
                    <a:pt x="6050" y="4913"/>
                  </a:lnTo>
                  <a:lnTo>
                    <a:pt x="6449" y="4698"/>
                  </a:lnTo>
                  <a:close/>
                  <a:moveTo>
                    <a:pt x="6541" y="3869"/>
                  </a:moveTo>
                  <a:lnTo>
                    <a:pt x="6572" y="4115"/>
                  </a:lnTo>
                  <a:lnTo>
                    <a:pt x="6572" y="4361"/>
                  </a:lnTo>
                  <a:lnTo>
                    <a:pt x="6357" y="4453"/>
                  </a:lnTo>
                  <a:lnTo>
                    <a:pt x="6264" y="4361"/>
                  </a:lnTo>
                  <a:lnTo>
                    <a:pt x="6479" y="4207"/>
                  </a:lnTo>
                  <a:lnTo>
                    <a:pt x="6357" y="4207"/>
                  </a:lnTo>
                  <a:lnTo>
                    <a:pt x="6172" y="4391"/>
                  </a:lnTo>
                  <a:lnTo>
                    <a:pt x="6080" y="4268"/>
                  </a:lnTo>
                  <a:lnTo>
                    <a:pt x="6142" y="4115"/>
                  </a:lnTo>
                  <a:lnTo>
                    <a:pt x="6295" y="4146"/>
                  </a:lnTo>
                  <a:lnTo>
                    <a:pt x="6449" y="3992"/>
                  </a:lnTo>
                  <a:lnTo>
                    <a:pt x="6418" y="3900"/>
                  </a:lnTo>
                  <a:lnTo>
                    <a:pt x="6510" y="3900"/>
                  </a:lnTo>
                  <a:close/>
                  <a:moveTo>
                    <a:pt x="6694" y="3992"/>
                  </a:moveTo>
                  <a:lnTo>
                    <a:pt x="6633" y="3931"/>
                  </a:lnTo>
                  <a:lnTo>
                    <a:pt x="6633" y="3685"/>
                  </a:lnTo>
                  <a:lnTo>
                    <a:pt x="6848" y="3501"/>
                  </a:lnTo>
                  <a:lnTo>
                    <a:pt x="6848" y="3347"/>
                  </a:lnTo>
                  <a:lnTo>
                    <a:pt x="7063" y="3255"/>
                  </a:lnTo>
                  <a:lnTo>
                    <a:pt x="7094" y="3409"/>
                  </a:lnTo>
                  <a:lnTo>
                    <a:pt x="6940" y="3562"/>
                  </a:lnTo>
                  <a:lnTo>
                    <a:pt x="6940" y="3716"/>
                  </a:lnTo>
                  <a:close/>
                  <a:moveTo>
                    <a:pt x="7247" y="4084"/>
                  </a:moveTo>
                  <a:lnTo>
                    <a:pt x="7462" y="4268"/>
                  </a:lnTo>
                  <a:lnTo>
                    <a:pt x="7186" y="4576"/>
                  </a:lnTo>
                  <a:lnTo>
                    <a:pt x="7001" y="4698"/>
                  </a:lnTo>
                  <a:lnTo>
                    <a:pt x="6940" y="4821"/>
                  </a:lnTo>
                  <a:lnTo>
                    <a:pt x="6817" y="4790"/>
                  </a:lnTo>
                  <a:lnTo>
                    <a:pt x="6817" y="4606"/>
                  </a:lnTo>
                  <a:lnTo>
                    <a:pt x="6633" y="4883"/>
                  </a:lnTo>
                  <a:lnTo>
                    <a:pt x="6541" y="4883"/>
                  </a:lnTo>
                  <a:lnTo>
                    <a:pt x="6572" y="4668"/>
                  </a:lnTo>
                  <a:lnTo>
                    <a:pt x="6664" y="4637"/>
                  </a:lnTo>
                  <a:lnTo>
                    <a:pt x="6633" y="4483"/>
                  </a:lnTo>
                  <a:lnTo>
                    <a:pt x="6725" y="4330"/>
                  </a:lnTo>
                  <a:lnTo>
                    <a:pt x="6725" y="4176"/>
                  </a:lnTo>
                  <a:lnTo>
                    <a:pt x="6940" y="3869"/>
                  </a:lnTo>
                  <a:lnTo>
                    <a:pt x="6848" y="4330"/>
                  </a:lnTo>
                  <a:lnTo>
                    <a:pt x="6879" y="4483"/>
                  </a:lnTo>
                  <a:lnTo>
                    <a:pt x="7001" y="4268"/>
                  </a:lnTo>
                  <a:lnTo>
                    <a:pt x="7247" y="4268"/>
                  </a:lnTo>
                  <a:lnTo>
                    <a:pt x="7155" y="4115"/>
                  </a:lnTo>
                  <a:lnTo>
                    <a:pt x="7155" y="3992"/>
                  </a:lnTo>
                  <a:lnTo>
                    <a:pt x="7247" y="4084"/>
                  </a:lnTo>
                  <a:close/>
                  <a:moveTo>
                    <a:pt x="7216" y="3900"/>
                  </a:moveTo>
                  <a:lnTo>
                    <a:pt x="7186" y="3839"/>
                  </a:lnTo>
                  <a:lnTo>
                    <a:pt x="7308" y="3777"/>
                  </a:lnTo>
                  <a:lnTo>
                    <a:pt x="7462" y="3869"/>
                  </a:lnTo>
                  <a:lnTo>
                    <a:pt x="7462" y="3992"/>
                  </a:lnTo>
                  <a:close/>
                  <a:moveTo>
                    <a:pt x="7677" y="4146"/>
                  </a:moveTo>
                  <a:lnTo>
                    <a:pt x="7738" y="3931"/>
                  </a:lnTo>
                  <a:lnTo>
                    <a:pt x="7830" y="4084"/>
                  </a:lnTo>
                  <a:close/>
                  <a:moveTo>
                    <a:pt x="8230" y="3255"/>
                  </a:moveTo>
                  <a:lnTo>
                    <a:pt x="8199" y="3347"/>
                  </a:lnTo>
                  <a:lnTo>
                    <a:pt x="8260" y="3470"/>
                  </a:lnTo>
                  <a:lnTo>
                    <a:pt x="8076" y="3501"/>
                  </a:lnTo>
                  <a:lnTo>
                    <a:pt x="8015" y="3593"/>
                  </a:lnTo>
                  <a:lnTo>
                    <a:pt x="7830" y="3593"/>
                  </a:lnTo>
                  <a:lnTo>
                    <a:pt x="7769" y="3808"/>
                  </a:lnTo>
                  <a:lnTo>
                    <a:pt x="7708" y="3808"/>
                  </a:lnTo>
                  <a:lnTo>
                    <a:pt x="7708" y="3654"/>
                  </a:lnTo>
                  <a:lnTo>
                    <a:pt x="7554" y="3624"/>
                  </a:lnTo>
                  <a:lnTo>
                    <a:pt x="7708" y="3470"/>
                  </a:lnTo>
                  <a:lnTo>
                    <a:pt x="7523" y="3470"/>
                  </a:lnTo>
                  <a:lnTo>
                    <a:pt x="7616" y="3286"/>
                  </a:lnTo>
                  <a:lnTo>
                    <a:pt x="7830" y="3286"/>
                  </a:lnTo>
                  <a:lnTo>
                    <a:pt x="7616" y="3163"/>
                  </a:lnTo>
                  <a:lnTo>
                    <a:pt x="7738" y="2979"/>
                  </a:lnTo>
                  <a:lnTo>
                    <a:pt x="7861" y="3102"/>
                  </a:lnTo>
                  <a:lnTo>
                    <a:pt x="7800" y="2917"/>
                  </a:lnTo>
                  <a:lnTo>
                    <a:pt x="8076" y="2948"/>
                  </a:lnTo>
                  <a:lnTo>
                    <a:pt x="8076" y="3071"/>
                  </a:lnTo>
                  <a:lnTo>
                    <a:pt x="8199" y="3102"/>
                  </a:lnTo>
                  <a:lnTo>
                    <a:pt x="8260" y="3286"/>
                  </a:lnTo>
                  <a:close/>
                  <a:moveTo>
                    <a:pt x="8230" y="2764"/>
                  </a:moveTo>
                  <a:lnTo>
                    <a:pt x="8475" y="2764"/>
                  </a:lnTo>
                  <a:lnTo>
                    <a:pt x="8475" y="2641"/>
                  </a:lnTo>
                  <a:lnTo>
                    <a:pt x="8660" y="2641"/>
                  </a:lnTo>
                  <a:lnTo>
                    <a:pt x="8752" y="2518"/>
                  </a:lnTo>
                  <a:lnTo>
                    <a:pt x="8874" y="2672"/>
                  </a:lnTo>
                  <a:lnTo>
                    <a:pt x="8752" y="2795"/>
                  </a:lnTo>
                  <a:lnTo>
                    <a:pt x="8752" y="2917"/>
                  </a:lnTo>
                  <a:lnTo>
                    <a:pt x="8537" y="2917"/>
                  </a:lnTo>
                  <a:lnTo>
                    <a:pt x="8383" y="2979"/>
                  </a:lnTo>
                  <a:lnTo>
                    <a:pt x="8230" y="2764"/>
                  </a:lnTo>
                  <a:close/>
                  <a:moveTo>
                    <a:pt x="8905" y="1843"/>
                  </a:moveTo>
                  <a:lnTo>
                    <a:pt x="8874" y="1720"/>
                  </a:lnTo>
                  <a:lnTo>
                    <a:pt x="8997" y="1689"/>
                  </a:lnTo>
                  <a:close/>
                  <a:moveTo>
                    <a:pt x="8598" y="2180"/>
                  </a:moveTo>
                  <a:lnTo>
                    <a:pt x="8598" y="1966"/>
                  </a:lnTo>
                  <a:lnTo>
                    <a:pt x="8813" y="1904"/>
                  </a:lnTo>
                  <a:lnTo>
                    <a:pt x="8813" y="2027"/>
                  </a:lnTo>
                  <a:cubicBezTo>
                    <a:pt x="8813" y="2027"/>
                    <a:pt x="8598" y="2180"/>
                    <a:pt x="8598" y="2180"/>
                  </a:cubicBezTo>
                  <a:close/>
                  <a:moveTo>
                    <a:pt x="9151" y="2457"/>
                  </a:moveTo>
                  <a:lnTo>
                    <a:pt x="9212" y="2242"/>
                  </a:lnTo>
                  <a:lnTo>
                    <a:pt x="9274" y="2395"/>
                  </a:lnTo>
                  <a:close/>
                  <a:moveTo>
                    <a:pt x="9089" y="2426"/>
                  </a:moveTo>
                  <a:lnTo>
                    <a:pt x="9028" y="2488"/>
                  </a:lnTo>
                  <a:lnTo>
                    <a:pt x="8905" y="2488"/>
                  </a:lnTo>
                  <a:lnTo>
                    <a:pt x="8721" y="2273"/>
                  </a:lnTo>
                  <a:lnTo>
                    <a:pt x="8967" y="2058"/>
                  </a:lnTo>
                  <a:lnTo>
                    <a:pt x="9028" y="2150"/>
                  </a:lnTo>
                  <a:lnTo>
                    <a:pt x="9151" y="2119"/>
                  </a:lnTo>
                  <a:lnTo>
                    <a:pt x="9182" y="2180"/>
                  </a:lnTo>
                  <a:lnTo>
                    <a:pt x="9059" y="2273"/>
                  </a:lnTo>
                  <a:close/>
                  <a:moveTo>
                    <a:pt x="9519" y="2027"/>
                  </a:moveTo>
                  <a:lnTo>
                    <a:pt x="9427" y="2088"/>
                  </a:lnTo>
                  <a:lnTo>
                    <a:pt x="9243" y="2027"/>
                  </a:lnTo>
                  <a:lnTo>
                    <a:pt x="9243" y="1873"/>
                  </a:lnTo>
                  <a:lnTo>
                    <a:pt x="9212" y="1658"/>
                  </a:lnTo>
                  <a:lnTo>
                    <a:pt x="9304" y="1597"/>
                  </a:lnTo>
                  <a:lnTo>
                    <a:pt x="9335" y="1812"/>
                  </a:lnTo>
                  <a:lnTo>
                    <a:pt x="9489" y="1935"/>
                  </a:lnTo>
                  <a:lnTo>
                    <a:pt x="9519" y="2027"/>
                  </a:lnTo>
                  <a:close/>
                  <a:moveTo>
                    <a:pt x="9980" y="2273"/>
                  </a:moveTo>
                  <a:lnTo>
                    <a:pt x="9888" y="2150"/>
                  </a:lnTo>
                  <a:lnTo>
                    <a:pt x="9765" y="2088"/>
                  </a:lnTo>
                  <a:lnTo>
                    <a:pt x="9765" y="1812"/>
                  </a:lnTo>
                  <a:lnTo>
                    <a:pt x="9857" y="1720"/>
                  </a:lnTo>
                  <a:lnTo>
                    <a:pt x="10041" y="1843"/>
                  </a:lnTo>
                  <a:lnTo>
                    <a:pt x="9949" y="1996"/>
                  </a:lnTo>
                  <a:lnTo>
                    <a:pt x="10041" y="2150"/>
                  </a:lnTo>
                  <a:lnTo>
                    <a:pt x="9980" y="2273"/>
                  </a:lnTo>
                  <a:close/>
                  <a:moveTo>
                    <a:pt x="11208" y="1658"/>
                  </a:moveTo>
                  <a:lnTo>
                    <a:pt x="11055" y="1597"/>
                  </a:lnTo>
                  <a:lnTo>
                    <a:pt x="10870" y="1505"/>
                  </a:lnTo>
                  <a:lnTo>
                    <a:pt x="10993" y="1413"/>
                  </a:lnTo>
                  <a:lnTo>
                    <a:pt x="11177" y="1413"/>
                  </a:lnTo>
                  <a:lnTo>
                    <a:pt x="11239" y="1505"/>
                  </a:lnTo>
                  <a:lnTo>
                    <a:pt x="11208" y="1628"/>
                  </a:lnTo>
                  <a:close/>
                  <a:moveTo>
                    <a:pt x="11423" y="1505"/>
                  </a:moveTo>
                  <a:lnTo>
                    <a:pt x="11239" y="1290"/>
                  </a:lnTo>
                  <a:lnTo>
                    <a:pt x="11546" y="1044"/>
                  </a:lnTo>
                  <a:lnTo>
                    <a:pt x="11577" y="1229"/>
                  </a:lnTo>
                  <a:lnTo>
                    <a:pt x="11454" y="1382"/>
                  </a:lnTo>
                  <a:close/>
                  <a:moveTo>
                    <a:pt x="11055" y="1198"/>
                  </a:moveTo>
                  <a:lnTo>
                    <a:pt x="10963" y="1229"/>
                  </a:lnTo>
                  <a:lnTo>
                    <a:pt x="10686" y="1167"/>
                  </a:lnTo>
                  <a:lnTo>
                    <a:pt x="10625" y="983"/>
                  </a:lnTo>
                  <a:lnTo>
                    <a:pt x="10778" y="1014"/>
                  </a:lnTo>
                  <a:lnTo>
                    <a:pt x="10932" y="922"/>
                  </a:lnTo>
                  <a:lnTo>
                    <a:pt x="11024" y="1014"/>
                  </a:lnTo>
                  <a:lnTo>
                    <a:pt x="11085" y="860"/>
                  </a:lnTo>
                  <a:lnTo>
                    <a:pt x="11208" y="922"/>
                  </a:lnTo>
                  <a:lnTo>
                    <a:pt x="11454" y="676"/>
                  </a:lnTo>
                  <a:lnTo>
                    <a:pt x="11485" y="768"/>
                  </a:lnTo>
                  <a:close/>
                  <a:moveTo>
                    <a:pt x="11577" y="860"/>
                  </a:moveTo>
                  <a:lnTo>
                    <a:pt x="11822" y="799"/>
                  </a:lnTo>
                  <a:lnTo>
                    <a:pt x="12007" y="922"/>
                  </a:lnTo>
                  <a:lnTo>
                    <a:pt x="11945" y="1075"/>
                  </a:lnTo>
                  <a:lnTo>
                    <a:pt x="11730" y="1167"/>
                  </a:lnTo>
                  <a:lnTo>
                    <a:pt x="11730" y="983"/>
                  </a:lnTo>
                  <a:lnTo>
                    <a:pt x="11607" y="860"/>
                  </a:lnTo>
                  <a:close/>
                  <a:moveTo>
                    <a:pt x="12037" y="492"/>
                  </a:moveTo>
                  <a:lnTo>
                    <a:pt x="11976" y="553"/>
                  </a:lnTo>
                  <a:lnTo>
                    <a:pt x="11914" y="584"/>
                  </a:lnTo>
                  <a:lnTo>
                    <a:pt x="11792" y="430"/>
                  </a:lnTo>
                  <a:lnTo>
                    <a:pt x="11945" y="400"/>
                  </a:lnTo>
                  <a:close/>
                  <a:moveTo>
                    <a:pt x="12375" y="215"/>
                  </a:moveTo>
                  <a:lnTo>
                    <a:pt x="12283" y="215"/>
                  </a:lnTo>
                  <a:lnTo>
                    <a:pt x="12314" y="123"/>
                  </a:lnTo>
                  <a:lnTo>
                    <a:pt x="12436" y="123"/>
                  </a:lnTo>
                  <a:lnTo>
                    <a:pt x="12375" y="246"/>
                  </a:lnTo>
                  <a:close/>
                  <a:moveTo>
                    <a:pt x="12621" y="307"/>
                  </a:moveTo>
                  <a:lnTo>
                    <a:pt x="12621" y="246"/>
                  </a:lnTo>
                  <a:lnTo>
                    <a:pt x="12682" y="154"/>
                  </a:lnTo>
                  <a:lnTo>
                    <a:pt x="12774" y="215"/>
                  </a:lnTo>
                  <a:lnTo>
                    <a:pt x="12866" y="154"/>
                  </a:lnTo>
                  <a:lnTo>
                    <a:pt x="12866" y="0"/>
                  </a:lnTo>
                  <a:lnTo>
                    <a:pt x="12958" y="92"/>
                  </a:lnTo>
                  <a:lnTo>
                    <a:pt x="13081" y="123"/>
                  </a:lnTo>
                  <a:lnTo>
                    <a:pt x="12989" y="246"/>
                  </a:lnTo>
                  <a:lnTo>
                    <a:pt x="13204" y="246"/>
                  </a:lnTo>
                  <a:lnTo>
                    <a:pt x="13143" y="430"/>
                  </a:lnTo>
                  <a:lnTo>
                    <a:pt x="12958" y="492"/>
                  </a:lnTo>
                  <a:lnTo>
                    <a:pt x="12805" y="338"/>
                  </a:lnTo>
                  <a:close/>
                </a:path>
              </a:pathLst>
            </a:custGeom>
            <a:solidFill>
              <a:schemeClr val="accen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0"/>
            <p:cNvSpPr/>
            <p:nvPr/>
          </p:nvSpPr>
          <p:spPr>
            <a:xfrm>
              <a:off x="5689440" y="1854360"/>
              <a:ext cx="156596" cy="355306"/>
            </a:xfrm>
            <a:custGeom>
              <a:rect b="b" l="l" r="r" t="t"/>
              <a:pathLst>
                <a:path extrusionOk="0" h="18639" w="8230">
                  <a:moveTo>
                    <a:pt x="92" y="14279"/>
                  </a:moveTo>
                  <a:lnTo>
                    <a:pt x="185" y="14340"/>
                  </a:lnTo>
                  <a:lnTo>
                    <a:pt x="277" y="14524"/>
                  </a:lnTo>
                  <a:lnTo>
                    <a:pt x="369" y="14340"/>
                  </a:lnTo>
                  <a:lnTo>
                    <a:pt x="338" y="13849"/>
                  </a:lnTo>
                  <a:lnTo>
                    <a:pt x="215" y="13603"/>
                  </a:lnTo>
                  <a:lnTo>
                    <a:pt x="277" y="13480"/>
                  </a:lnTo>
                  <a:lnTo>
                    <a:pt x="399" y="13419"/>
                  </a:lnTo>
                  <a:lnTo>
                    <a:pt x="307" y="13235"/>
                  </a:lnTo>
                  <a:lnTo>
                    <a:pt x="369" y="13142"/>
                  </a:lnTo>
                  <a:lnTo>
                    <a:pt x="614" y="13112"/>
                  </a:lnTo>
                  <a:lnTo>
                    <a:pt x="676" y="12989"/>
                  </a:lnTo>
                  <a:lnTo>
                    <a:pt x="676" y="12835"/>
                  </a:lnTo>
                  <a:lnTo>
                    <a:pt x="799" y="12559"/>
                  </a:lnTo>
                  <a:lnTo>
                    <a:pt x="676" y="12405"/>
                  </a:lnTo>
                  <a:lnTo>
                    <a:pt x="614" y="12037"/>
                  </a:lnTo>
                  <a:lnTo>
                    <a:pt x="461" y="11730"/>
                  </a:lnTo>
                  <a:lnTo>
                    <a:pt x="461" y="11576"/>
                  </a:lnTo>
                  <a:lnTo>
                    <a:pt x="860" y="11454"/>
                  </a:lnTo>
                  <a:lnTo>
                    <a:pt x="860" y="11177"/>
                  </a:lnTo>
                  <a:lnTo>
                    <a:pt x="921" y="10993"/>
                  </a:lnTo>
                  <a:lnTo>
                    <a:pt x="645" y="10686"/>
                  </a:lnTo>
                  <a:lnTo>
                    <a:pt x="399" y="10563"/>
                  </a:lnTo>
                  <a:lnTo>
                    <a:pt x="399" y="10256"/>
                  </a:lnTo>
                  <a:lnTo>
                    <a:pt x="461" y="9949"/>
                  </a:lnTo>
                  <a:lnTo>
                    <a:pt x="430" y="9611"/>
                  </a:lnTo>
                  <a:lnTo>
                    <a:pt x="338" y="9396"/>
                  </a:lnTo>
                  <a:lnTo>
                    <a:pt x="399" y="9151"/>
                  </a:lnTo>
                  <a:lnTo>
                    <a:pt x="338" y="8690"/>
                  </a:lnTo>
                  <a:lnTo>
                    <a:pt x="277" y="8291"/>
                  </a:lnTo>
                  <a:lnTo>
                    <a:pt x="338" y="7892"/>
                  </a:lnTo>
                  <a:lnTo>
                    <a:pt x="522" y="7554"/>
                  </a:lnTo>
                  <a:lnTo>
                    <a:pt x="707" y="7462"/>
                  </a:lnTo>
                  <a:lnTo>
                    <a:pt x="921" y="7493"/>
                  </a:lnTo>
                  <a:lnTo>
                    <a:pt x="1198" y="7523"/>
                  </a:lnTo>
                  <a:lnTo>
                    <a:pt x="1351" y="7339"/>
                  </a:lnTo>
                  <a:lnTo>
                    <a:pt x="1321" y="7032"/>
                  </a:lnTo>
                  <a:lnTo>
                    <a:pt x="1229" y="6909"/>
                  </a:lnTo>
                  <a:lnTo>
                    <a:pt x="1229" y="6694"/>
                  </a:lnTo>
                  <a:lnTo>
                    <a:pt x="1536" y="6019"/>
                  </a:lnTo>
                  <a:lnTo>
                    <a:pt x="1536" y="5620"/>
                  </a:lnTo>
                  <a:lnTo>
                    <a:pt x="1597" y="5251"/>
                  </a:lnTo>
                  <a:lnTo>
                    <a:pt x="1689" y="5036"/>
                  </a:lnTo>
                  <a:lnTo>
                    <a:pt x="1689" y="4790"/>
                  </a:lnTo>
                  <a:lnTo>
                    <a:pt x="1566" y="4668"/>
                  </a:lnTo>
                  <a:lnTo>
                    <a:pt x="1566" y="4514"/>
                  </a:lnTo>
                  <a:lnTo>
                    <a:pt x="1843" y="4361"/>
                  </a:lnTo>
                  <a:lnTo>
                    <a:pt x="2119" y="4299"/>
                  </a:lnTo>
                  <a:lnTo>
                    <a:pt x="2242" y="4176"/>
                  </a:lnTo>
                  <a:lnTo>
                    <a:pt x="2242" y="4023"/>
                  </a:lnTo>
                  <a:lnTo>
                    <a:pt x="2457" y="3624"/>
                  </a:lnTo>
                  <a:lnTo>
                    <a:pt x="2702" y="3317"/>
                  </a:lnTo>
                  <a:lnTo>
                    <a:pt x="2764" y="3102"/>
                  </a:lnTo>
                  <a:lnTo>
                    <a:pt x="2672" y="2887"/>
                  </a:lnTo>
                  <a:lnTo>
                    <a:pt x="2580" y="2764"/>
                  </a:lnTo>
                  <a:lnTo>
                    <a:pt x="2580" y="2395"/>
                  </a:lnTo>
                  <a:lnTo>
                    <a:pt x="2702" y="2334"/>
                  </a:lnTo>
                  <a:lnTo>
                    <a:pt x="2795" y="2180"/>
                  </a:lnTo>
                  <a:lnTo>
                    <a:pt x="2856" y="1996"/>
                  </a:lnTo>
                  <a:lnTo>
                    <a:pt x="2948" y="1935"/>
                  </a:lnTo>
                  <a:lnTo>
                    <a:pt x="3071" y="1658"/>
                  </a:lnTo>
                  <a:lnTo>
                    <a:pt x="3255" y="1536"/>
                  </a:lnTo>
                  <a:lnTo>
                    <a:pt x="3439" y="1597"/>
                  </a:lnTo>
                  <a:lnTo>
                    <a:pt x="3531" y="1689"/>
                  </a:lnTo>
                  <a:lnTo>
                    <a:pt x="3624" y="1689"/>
                  </a:lnTo>
                  <a:lnTo>
                    <a:pt x="3777" y="1597"/>
                  </a:lnTo>
                  <a:lnTo>
                    <a:pt x="3685" y="1413"/>
                  </a:lnTo>
                  <a:lnTo>
                    <a:pt x="3777" y="1321"/>
                  </a:lnTo>
                  <a:lnTo>
                    <a:pt x="3777" y="1229"/>
                  </a:lnTo>
                  <a:lnTo>
                    <a:pt x="3808" y="1136"/>
                  </a:lnTo>
                  <a:lnTo>
                    <a:pt x="3685" y="922"/>
                  </a:lnTo>
                  <a:lnTo>
                    <a:pt x="3777" y="891"/>
                  </a:lnTo>
                  <a:lnTo>
                    <a:pt x="4023" y="891"/>
                  </a:lnTo>
                  <a:lnTo>
                    <a:pt x="4176" y="799"/>
                  </a:lnTo>
                  <a:lnTo>
                    <a:pt x="4453" y="860"/>
                  </a:lnTo>
                  <a:lnTo>
                    <a:pt x="4637" y="983"/>
                  </a:lnTo>
                  <a:lnTo>
                    <a:pt x="4821" y="983"/>
                  </a:lnTo>
                  <a:lnTo>
                    <a:pt x="4913" y="1075"/>
                  </a:lnTo>
                  <a:lnTo>
                    <a:pt x="5005" y="1044"/>
                  </a:lnTo>
                  <a:lnTo>
                    <a:pt x="5098" y="1075"/>
                  </a:lnTo>
                  <a:lnTo>
                    <a:pt x="5098" y="891"/>
                  </a:lnTo>
                  <a:lnTo>
                    <a:pt x="5005" y="737"/>
                  </a:lnTo>
                  <a:lnTo>
                    <a:pt x="5036" y="492"/>
                  </a:lnTo>
                  <a:lnTo>
                    <a:pt x="5159" y="430"/>
                  </a:lnTo>
                  <a:lnTo>
                    <a:pt x="5098" y="246"/>
                  </a:lnTo>
                  <a:lnTo>
                    <a:pt x="4975" y="185"/>
                  </a:lnTo>
                  <a:lnTo>
                    <a:pt x="4975" y="0"/>
                  </a:lnTo>
                  <a:lnTo>
                    <a:pt x="5159" y="62"/>
                  </a:lnTo>
                  <a:lnTo>
                    <a:pt x="5343" y="31"/>
                  </a:lnTo>
                  <a:lnTo>
                    <a:pt x="5405" y="0"/>
                  </a:lnTo>
                  <a:lnTo>
                    <a:pt x="5558" y="154"/>
                  </a:lnTo>
                  <a:lnTo>
                    <a:pt x="5773" y="277"/>
                  </a:lnTo>
                  <a:lnTo>
                    <a:pt x="6049" y="614"/>
                  </a:lnTo>
                  <a:lnTo>
                    <a:pt x="6264" y="768"/>
                  </a:lnTo>
                  <a:lnTo>
                    <a:pt x="6602" y="799"/>
                  </a:lnTo>
                  <a:lnTo>
                    <a:pt x="6725" y="860"/>
                  </a:lnTo>
                  <a:lnTo>
                    <a:pt x="6817" y="891"/>
                  </a:lnTo>
                  <a:lnTo>
                    <a:pt x="7001" y="1075"/>
                  </a:lnTo>
                  <a:lnTo>
                    <a:pt x="7063" y="1229"/>
                  </a:lnTo>
                  <a:lnTo>
                    <a:pt x="7124" y="1229"/>
                  </a:lnTo>
                  <a:lnTo>
                    <a:pt x="7186" y="1229"/>
                  </a:lnTo>
                  <a:lnTo>
                    <a:pt x="7339" y="1444"/>
                  </a:lnTo>
                  <a:lnTo>
                    <a:pt x="7431" y="1444"/>
                  </a:lnTo>
                  <a:lnTo>
                    <a:pt x="7523" y="1566"/>
                  </a:lnTo>
                  <a:lnTo>
                    <a:pt x="7462" y="1720"/>
                  </a:lnTo>
                  <a:lnTo>
                    <a:pt x="7493" y="1935"/>
                  </a:lnTo>
                  <a:lnTo>
                    <a:pt x="7431" y="2119"/>
                  </a:lnTo>
                  <a:lnTo>
                    <a:pt x="7431" y="2303"/>
                  </a:lnTo>
                  <a:lnTo>
                    <a:pt x="7677" y="2303"/>
                  </a:lnTo>
                  <a:lnTo>
                    <a:pt x="7708" y="2488"/>
                  </a:lnTo>
                  <a:lnTo>
                    <a:pt x="7646" y="2610"/>
                  </a:lnTo>
                  <a:lnTo>
                    <a:pt x="7677" y="2825"/>
                  </a:lnTo>
                  <a:lnTo>
                    <a:pt x="7769" y="2979"/>
                  </a:lnTo>
                  <a:lnTo>
                    <a:pt x="7800" y="3255"/>
                  </a:lnTo>
                  <a:lnTo>
                    <a:pt x="7769" y="3409"/>
                  </a:lnTo>
                  <a:lnTo>
                    <a:pt x="7800" y="3532"/>
                  </a:lnTo>
                  <a:lnTo>
                    <a:pt x="7800" y="3900"/>
                  </a:lnTo>
                  <a:lnTo>
                    <a:pt x="7738" y="3992"/>
                  </a:lnTo>
                  <a:lnTo>
                    <a:pt x="7830" y="4238"/>
                  </a:lnTo>
                  <a:lnTo>
                    <a:pt x="7984" y="4299"/>
                  </a:lnTo>
                  <a:lnTo>
                    <a:pt x="8137" y="4606"/>
                  </a:lnTo>
                  <a:lnTo>
                    <a:pt x="8230" y="4698"/>
                  </a:lnTo>
                  <a:lnTo>
                    <a:pt x="8230" y="4883"/>
                  </a:lnTo>
                  <a:lnTo>
                    <a:pt x="8230" y="4883"/>
                  </a:lnTo>
                  <a:lnTo>
                    <a:pt x="8107" y="4944"/>
                  </a:lnTo>
                  <a:lnTo>
                    <a:pt x="7953" y="4944"/>
                  </a:lnTo>
                  <a:lnTo>
                    <a:pt x="7861" y="4852"/>
                  </a:lnTo>
                  <a:lnTo>
                    <a:pt x="7677" y="4975"/>
                  </a:lnTo>
                  <a:lnTo>
                    <a:pt x="7554" y="4883"/>
                  </a:lnTo>
                  <a:lnTo>
                    <a:pt x="7462" y="5036"/>
                  </a:lnTo>
                  <a:lnTo>
                    <a:pt x="7339" y="4975"/>
                  </a:lnTo>
                  <a:lnTo>
                    <a:pt x="7278" y="4852"/>
                  </a:lnTo>
                  <a:lnTo>
                    <a:pt x="7155" y="5005"/>
                  </a:lnTo>
                  <a:lnTo>
                    <a:pt x="7032" y="4821"/>
                  </a:lnTo>
                  <a:lnTo>
                    <a:pt x="6940" y="4883"/>
                  </a:lnTo>
                  <a:lnTo>
                    <a:pt x="6940" y="5036"/>
                  </a:lnTo>
                  <a:lnTo>
                    <a:pt x="6909" y="5190"/>
                  </a:lnTo>
                  <a:lnTo>
                    <a:pt x="6786" y="5190"/>
                  </a:lnTo>
                  <a:lnTo>
                    <a:pt x="6694" y="5128"/>
                  </a:lnTo>
                  <a:lnTo>
                    <a:pt x="6602" y="5067"/>
                  </a:lnTo>
                  <a:lnTo>
                    <a:pt x="6694" y="5282"/>
                  </a:lnTo>
                  <a:lnTo>
                    <a:pt x="6817" y="5343"/>
                  </a:lnTo>
                  <a:lnTo>
                    <a:pt x="6664" y="5466"/>
                  </a:lnTo>
                  <a:lnTo>
                    <a:pt x="6541" y="5466"/>
                  </a:lnTo>
                  <a:lnTo>
                    <a:pt x="6418" y="5558"/>
                  </a:lnTo>
                  <a:lnTo>
                    <a:pt x="6541" y="5620"/>
                  </a:lnTo>
                  <a:lnTo>
                    <a:pt x="6541" y="5712"/>
                  </a:lnTo>
                  <a:lnTo>
                    <a:pt x="6479" y="5712"/>
                  </a:lnTo>
                  <a:lnTo>
                    <a:pt x="6449" y="5650"/>
                  </a:lnTo>
                  <a:lnTo>
                    <a:pt x="6356" y="5620"/>
                  </a:lnTo>
                  <a:lnTo>
                    <a:pt x="6295" y="5681"/>
                  </a:lnTo>
                  <a:lnTo>
                    <a:pt x="6387" y="5773"/>
                  </a:lnTo>
                  <a:lnTo>
                    <a:pt x="6479" y="5773"/>
                  </a:lnTo>
                  <a:lnTo>
                    <a:pt x="6541" y="5896"/>
                  </a:lnTo>
                  <a:lnTo>
                    <a:pt x="6510" y="5988"/>
                  </a:lnTo>
                  <a:lnTo>
                    <a:pt x="6418" y="6264"/>
                  </a:lnTo>
                  <a:lnTo>
                    <a:pt x="6449" y="6387"/>
                  </a:lnTo>
                  <a:lnTo>
                    <a:pt x="6234" y="6418"/>
                  </a:lnTo>
                  <a:lnTo>
                    <a:pt x="6418" y="6541"/>
                  </a:lnTo>
                  <a:lnTo>
                    <a:pt x="6541" y="6571"/>
                  </a:lnTo>
                  <a:lnTo>
                    <a:pt x="6602" y="6664"/>
                  </a:lnTo>
                  <a:lnTo>
                    <a:pt x="6479" y="6725"/>
                  </a:lnTo>
                  <a:lnTo>
                    <a:pt x="6571" y="6848"/>
                  </a:lnTo>
                  <a:lnTo>
                    <a:pt x="6694" y="6848"/>
                  </a:lnTo>
                  <a:lnTo>
                    <a:pt x="6541" y="7063"/>
                  </a:lnTo>
                  <a:lnTo>
                    <a:pt x="6418" y="7063"/>
                  </a:lnTo>
                  <a:lnTo>
                    <a:pt x="6326" y="7186"/>
                  </a:lnTo>
                  <a:lnTo>
                    <a:pt x="6326" y="7462"/>
                  </a:lnTo>
                  <a:lnTo>
                    <a:pt x="6172" y="7738"/>
                  </a:lnTo>
                  <a:lnTo>
                    <a:pt x="6080" y="7738"/>
                  </a:lnTo>
                  <a:lnTo>
                    <a:pt x="5896" y="7892"/>
                  </a:lnTo>
                  <a:lnTo>
                    <a:pt x="5804" y="7800"/>
                  </a:lnTo>
                  <a:lnTo>
                    <a:pt x="5773" y="7922"/>
                  </a:lnTo>
                  <a:lnTo>
                    <a:pt x="5834" y="8076"/>
                  </a:lnTo>
                  <a:lnTo>
                    <a:pt x="5650" y="8199"/>
                  </a:lnTo>
                  <a:lnTo>
                    <a:pt x="5558" y="8352"/>
                  </a:lnTo>
                  <a:lnTo>
                    <a:pt x="5466" y="8352"/>
                  </a:lnTo>
                  <a:lnTo>
                    <a:pt x="5466" y="8230"/>
                  </a:lnTo>
                  <a:lnTo>
                    <a:pt x="5343" y="8230"/>
                  </a:lnTo>
                  <a:lnTo>
                    <a:pt x="5282" y="8414"/>
                  </a:lnTo>
                  <a:lnTo>
                    <a:pt x="5282" y="8598"/>
                  </a:lnTo>
                  <a:lnTo>
                    <a:pt x="5159" y="8690"/>
                  </a:lnTo>
                  <a:lnTo>
                    <a:pt x="5098" y="8598"/>
                  </a:lnTo>
                  <a:lnTo>
                    <a:pt x="4944" y="8598"/>
                  </a:lnTo>
                  <a:lnTo>
                    <a:pt x="4883" y="8751"/>
                  </a:lnTo>
                  <a:lnTo>
                    <a:pt x="4821" y="8782"/>
                  </a:lnTo>
                  <a:lnTo>
                    <a:pt x="4760" y="8690"/>
                  </a:lnTo>
                  <a:lnTo>
                    <a:pt x="4637" y="8813"/>
                  </a:lnTo>
                  <a:lnTo>
                    <a:pt x="4575" y="8936"/>
                  </a:lnTo>
                  <a:lnTo>
                    <a:pt x="4698" y="8966"/>
                  </a:lnTo>
                  <a:lnTo>
                    <a:pt x="4698" y="9059"/>
                  </a:lnTo>
                  <a:lnTo>
                    <a:pt x="4483" y="9273"/>
                  </a:lnTo>
                  <a:lnTo>
                    <a:pt x="4330" y="9212"/>
                  </a:lnTo>
                  <a:lnTo>
                    <a:pt x="4268" y="9304"/>
                  </a:lnTo>
                  <a:lnTo>
                    <a:pt x="4361" y="9458"/>
                  </a:lnTo>
                  <a:lnTo>
                    <a:pt x="4207" y="9642"/>
                  </a:lnTo>
                  <a:lnTo>
                    <a:pt x="3961" y="9703"/>
                  </a:lnTo>
                  <a:lnTo>
                    <a:pt x="3839" y="9642"/>
                  </a:lnTo>
                  <a:lnTo>
                    <a:pt x="4023" y="9888"/>
                  </a:lnTo>
                  <a:lnTo>
                    <a:pt x="4053" y="10103"/>
                  </a:lnTo>
                  <a:lnTo>
                    <a:pt x="4023" y="10164"/>
                  </a:lnTo>
                  <a:lnTo>
                    <a:pt x="4053" y="10348"/>
                  </a:lnTo>
                  <a:lnTo>
                    <a:pt x="3992" y="10594"/>
                  </a:lnTo>
                  <a:lnTo>
                    <a:pt x="4115" y="10717"/>
                  </a:lnTo>
                  <a:lnTo>
                    <a:pt x="4115" y="10870"/>
                  </a:lnTo>
                  <a:lnTo>
                    <a:pt x="3992" y="10778"/>
                  </a:lnTo>
                  <a:lnTo>
                    <a:pt x="3961" y="10839"/>
                  </a:lnTo>
                  <a:lnTo>
                    <a:pt x="4023" y="11085"/>
                  </a:lnTo>
                  <a:lnTo>
                    <a:pt x="3900" y="11239"/>
                  </a:lnTo>
                  <a:lnTo>
                    <a:pt x="4023" y="11300"/>
                  </a:lnTo>
                  <a:lnTo>
                    <a:pt x="4023" y="11392"/>
                  </a:lnTo>
                  <a:lnTo>
                    <a:pt x="3931" y="11423"/>
                  </a:lnTo>
                  <a:lnTo>
                    <a:pt x="4023" y="11607"/>
                  </a:lnTo>
                  <a:lnTo>
                    <a:pt x="3900" y="11761"/>
                  </a:lnTo>
                  <a:lnTo>
                    <a:pt x="4023" y="11853"/>
                  </a:lnTo>
                  <a:lnTo>
                    <a:pt x="4084" y="11976"/>
                  </a:lnTo>
                  <a:lnTo>
                    <a:pt x="4207" y="12006"/>
                  </a:lnTo>
                  <a:lnTo>
                    <a:pt x="4207" y="12160"/>
                  </a:lnTo>
                  <a:lnTo>
                    <a:pt x="4268" y="12098"/>
                  </a:lnTo>
                  <a:lnTo>
                    <a:pt x="4361" y="12252"/>
                  </a:lnTo>
                  <a:lnTo>
                    <a:pt x="4514" y="12098"/>
                  </a:lnTo>
                  <a:lnTo>
                    <a:pt x="4637" y="12191"/>
                  </a:lnTo>
                  <a:lnTo>
                    <a:pt x="4668" y="12313"/>
                  </a:lnTo>
                  <a:lnTo>
                    <a:pt x="4944" y="12559"/>
                  </a:lnTo>
                  <a:lnTo>
                    <a:pt x="4913" y="12651"/>
                  </a:lnTo>
                  <a:lnTo>
                    <a:pt x="5159" y="12774"/>
                  </a:lnTo>
                  <a:lnTo>
                    <a:pt x="5159" y="12897"/>
                  </a:lnTo>
                  <a:lnTo>
                    <a:pt x="5312" y="13081"/>
                  </a:lnTo>
                  <a:lnTo>
                    <a:pt x="5220" y="13327"/>
                  </a:lnTo>
                  <a:lnTo>
                    <a:pt x="5005" y="13542"/>
                  </a:lnTo>
                  <a:lnTo>
                    <a:pt x="4944" y="13726"/>
                  </a:lnTo>
                  <a:lnTo>
                    <a:pt x="4729" y="13757"/>
                  </a:lnTo>
                  <a:lnTo>
                    <a:pt x="4575" y="13695"/>
                  </a:lnTo>
                  <a:lnTo>
                    <a:pt x="4606" y="13572"/>
                  </a:lnTo>
                  <a:lnTo>
                    <a:pt x="4422" y="13511"/>
                  </a:lnTo>
                  <a:lnTo>
                    <a:pt x="4330" y="13449"/>
                  </a:lnTo>
                  <a:lnTo>
                    <a:pt x="4330" y="13542"/>
                  </a:lnTo>
                  <a:lnTo>
                    <a:pt x="4238" y="13542"/>
                  </a:lnTo>
                  <a:lnTo>
                    <a:pt x="4176" y="13449"/>
                  </a:lnTo>
                  <a:lnTo>
                    <a:pt x="4023" y="13419"/>
                  </a:lnTo>
                  <a:lnTo>
                    <a:pt x="3961" y="13542"/>
                  </a:lnTo>
                  <a:lnTo>
                    <a:pt x="3839" y="13572"/>
                  </a:lnTo>
                  <a:lnTo>
                    <a:pt x="3777" y="13511"/>
                  </a:lnTo>
                  <a:lnTo>
                    <a:pt x="3654" y="13664"/>
                  </a:lnTo>
                  <a:lnTo>
                    <a:pt x="3531" y="13603"/>
                  </a:lnTo>
                  <a:lnTo>
                    <a:pt x="3409" y="13634"/>
                  </a:lnTo>
                  <a:lnTo>
                    <a:pt x="3409" y="13695"/>
                  </a:lnTo>
                  <a:lnTo>
                    <a:pt x="3654" y="13726"/>
                  </a:lnTo>
                  <a:lnTo>
                    <a:pt x="3716" y="13787"/>
                  </a:lnTo>
                  <a:lnTo>
                    <a:pt x="3746" y="13695"/>
                  </a:lnTo>
                  <a:lnTo>
                    <a:pt x="3961" y="13695"/>
                  </a:lnTo>
                  <a:lnTo>
                    <a:pt x="4053" y="13757"/>
                  </a:lnTo>
                  <a:lnTo>
                    <a:pt x="4238" y="13787"/>
                  </a:lnTo>
                  <a:lnTo>
                    <a:pt x="4330" y="13941"/>
                  </a:lnTo>
                  <a:lnTo>
                    <a:pt x="4483" y="13879"/>
                  </a:lnTo>
                  <a:lnTo>
                    <a:pt x="4545" y="13910"/>
                  </a:lnTo>
                  <a:lnTo>
                    <a:pt x="4698" y="13818"/>
                  </a:lnTo>
                  <a:lnTo>
                    <a:pt x="4883" y="13879"/>
                  </a:lnTo>
                  <a:lnTo>
                    <a:pt x="5005" y="13971"/>
                  </a:lnTo>
                  <a:lnTo>
                    <a:pt x="5005" y="14125"/>
                  </a:lnTo>
                  <a:lnTo>
                    <a:pt x="4913" y="14217"/>
                  </a:lnTo>
                  <a:lnTo>
                    <a:pt x="4790" y="14217"/>
                  </a:lnTo>
                  <a:lnTo>
                    <a:pt x="4637" y="14432"/>
                  </a:lnTo>
                  <a:lnTo>
                    <a:pt x="4545" y="14432"/>
                  </a:lnTo>
                  <a:lnTo>
                    <a:pt x="4575" y="14279"/>
                  </a:lnTo>
                  <a:lnTo>
                    <a:pt x="4514" y="14217"/>
                  </a:lnTo>
                  <a:lnTo>
                    <a:pt x="4453" y="14309"/>
                  </a:lnTo>
                  <a:lnTo>
                    <a:pt x="4483" y="14401"/>
                  </a:lnTo>
                  <a:lnTo>
                    <a:pt x="4391" y="14401"/>
                  </a:lnTo>
                  <a:lnTo>
                    <a:pt x="4268" y="14524"/>
                  </a:lnTo>
                  <a:lnTo>
                    <a:pt x="4268" y="14708"/>
                  </a:lnTo>
                  <a:lnTo>
                    <a:pt x="4115" y="14586"/>
                  </a:lnTo>
                  <a:lnTo>
                    <a:pt x="4115" y="14708"/>
                  </a:lnTo>
                  <a:lnTo>
                    <a:pt x="4023" y="14770"/>
                  </a:lnTo>
                  <a:lnTo>
                    <a:pt x="3992" y="14739"/>
                  </a:lnTo>
                  <a:lnTo>
                    <a:pt x="3931" y="14739"/>
                  </a:lnTo>
                  <a:lnTo>
                    <a:pt x="3808" y="14862"/>
                  </a:lnTo>
                  <a:lnTo>
                    <a:pt x="3961" y="14862"/>
                  </a:lnTo>
                  <a:lnTo>
                    <a:pt x="4115" y="15015"/>
                  </a:lnTo>
                  <a:lnTo>
                    <a:pt x="3808" y="15015"/>
                  </a:lnTo>
                  <a:lnTo>
                    <a:pt x="4053" y="15108"/>
                  </a:lnTo>
                  <a:lnTo>
                    <a:pt x="4053" y="15230"/>
                  </a:lnTo>
                  <a:lnTo>
                    <a:pt x="3961" y="15415"/>
                  </a:lnTo>
                  <a:lnTo>
                    <a:pt x="4146" y="15568"/>
                  </a:lnTo>
                  <a:lnTo>
                    <a:pt x="3961" y="15599"/>
                  </a:lnTo>
                  <a:lnTo>
                    <a:pt x="3777" y="15537"/>
                  </a:lnTo>
                  <a:lnTo>
                    <a:pt x="3869" y="15691"/>
                  </a:lnTo>
                  <a:lnTo>
                    <a:pt x="3777" y="15845"/>
                  </a:lnTo>
                  <a:lnTo>
                    <a:pt x="3961" y="15937"/>
                  </a:lnTo>
                  <a:lnTo>
                    <a:pt x="3839" y="16090"/>
                  </a:lnTo>
                  <a:lnTo>
                    <a:pt x="3961" y="16244"/>
                  </a:lnTo>
                  <a:lnTo>
                    <a:pt x="3808" y="16397"/>
                  </a:lnTo>
                  <a:lnTo>
                    <a:pt x="3808" y="16581"/>
                  </a:lnTo>
                  <a:lnTo>
                    <a:pt x="3961" y="16704"/>
                  </a:lnTo>
                  <a:lnTo>
                    <a:pt x="3900" y="16827"/>
                  </a:lnTo>
                  <a:lnTo>
                    <a:pt x="3869" y="17226"/>
                  </a:lnTo>
                  <a:lnTo>
                    <a:pt x="3716" y="17380"/>
                  </a:lnTo>
                  <a:lnTo>
                    <a:pt x="3654" y="17687"/>
                  </a:lnTo>
                  <a:lnTo>
                    <a:pt x="3501" y="17902"/>
                  </a:lnTo>
                  <a:lnTo>
                    <a:pt x="3409" y="17810"/>
                  </a:lnTo>
                  <a:lnTo>
                    <a:pt x="3255" y="17748"/>
                  </a:lnTo>
                  <a:lnTo>
                    <a:pt x="3071" y="17840"/>
                  </a:lnTo>
                  <a:lnTo>
                    <a:pt x="2764" y="17779"/>
                  </a:lnTo>
                  <a:lnTo>
                    <a:pt x="2733" y="17656"/>
                  </a:lnTo>
                  <a:lnTo>
                    <a:pt x="2672" y="17933"/>
                  </a:lnTo>
                  <a:lnTo>
                    <a:pt x="2426" y="17963"/>
                  </a:lnTo>
                  <a:lnTo>
                    <a:pt x="2303" y="18240"/>
                  </a:lnTo>
                  <a:lnTo>
                    <a:pt x="2395" y="18301"/>
                  </a:lnTo>
                  <a:lnTo>
                    <a:pt x="2395" y="18455"/>
                  </a:lnTo>
                  <a:lnTo>
                    <a:pt x="2242" y="18577"/>
                  </a:lnTo>
                  <a:lnTo>
                    <a:pt x="2027" y="18516"/>
                  </a:lnTo>
                  <a:lnTo>
                    <a:pt x="1597" y="18639"/>
                  </a:lnTo>
                  <a:lnTo>
                    <a:pt x="1443" y="18639"/>
                  </a:lnTo>
                  <a:lnTo>
                    <a:pt x="1351" y="18547"/>
                  </a:lnTo>
                  <a:lnTo>
                    <a:pt x="1443" y="18393"/>
                  </a:lnTo>
                  <a:lnTo>
                    <a:pt x="1382" y="18025"/>
                  </a:lnTo>
                  <a:lnTo>
                    <a:pt x="1198" y="17963"/>
                  </a:lnTo>
                  <a:lnTo>
                    <a:pt x="1167" y="17810"/>
                  </a:lnTo>
                  <a:lnTo>
                    <a:pt x="1075" y="17748"/>
                  </a:lnTo>
                  <a:lnTo>
                    <a:pt x="1106" y="17718"/>
                  </a:lnTo>
                  <a:lnTo>
                    <a:pt x="1290" y="17687"/>
                  </a:lnTo>
                  <a:lnTo>
                    <a:pt x="1413" y="17441"/>
                  </a:lnTo>
                  <a:lnTo>
                    <a:pt x="1382" y="17257"/>
                  </a:lnTo>
                  <a:lnTo>
                    <a:pt x="1198" y="17349"/>
                  </a:lnTo>
                  <a:lnTo>
                    <a:pt x="1044" y="17196"/>
                  </a:lnTo>
                  <a:lnTo>
                    <a:pt x="983" y="17042"/>
                  </a:lnTo>
                  <a:lnTo>
                    <a:pt x="829" y="16981"/>
                  </a:lnTo>
                  <a:lnTo>
                    <a:pt x="829" y="16735"/>
                  </a:lnTo>
                  <a:lnTo>
                    <a:pt x="676" y="16428"/>
                  </a:lnTo>
                  <a:lnTo>
                    <a:pt x="614" y="16367"/>
                  </a:lnTo>
                  <a:lnTo>
                    <a:pt x="522" y="16152"/>
                  </a:lnTo>
                  <a:lnTo>
                    <a:pt x="399" y="16121"/>
                  </a:lnTo>
                  <a:lnTo>
                    <a:pt x="307" y="15998"/>
                  </a:lnTo>
                  <a:lnTo>
                    <a:pt x="369" y="15906"/>
                  </a:lnTo>
                  <a:lnTo>
                    <a:pt x="399" y="15722"/>
                  </a:lnTo>
                  <a:lnTo>
                    <a:pt x="338" y="15599"/>
                  </a:lnTo>
                  <a:lnTo>
                    <a:pt x="369" y="15476"/>
                  </a:lnTo>
                  <a:lnTo>
                    <a:pt x="522" y="15323"/>
                  </a:lnTo>
                  <a:lnTo>
                    <a:pt x="492" y="15230"/>
                  </a:lnTo>
                  <a:lnTo>
                    <a:pt x="338" y="15169"/>
                  </a:lnTo>
                  <a:lnTo>
                    <a:pt x="399" y="15077"/>
                  </a:lnTo>
                  <a:lnTo>
                    <a:pt x="307" y="15077"/>
                  </a:lnTo>
                  <a:lnTo>
                    <a:pt x="277" y="15200"/>
                  </a:lnTo>
                  <a:lnTo>
                    <a:pt x="399" y="15323"/>
                  </a:lnTo>
                  <a:lnTo>
                    <a:pt x="215" y="15415"/>
                  </a:lnTo>
                  <a:lnTo>
                    <a:pt x="246" y="15230"/>
                  </a:lnTo>
                  <a:lnTo>
                    <a:pt x="215" y="15169"/>
                  </a:lnTo>
                  <a:lnTo>
                    <a:pt x="92" y="15108"/>
                  </a:lnTo>
                  <a:lnTo>
                    <a:pt x="92" y="14831"/>
                  </a:lnTo>
                  <a:lnTo>
                    <a:pt x="31" y="14739"/>
                  </a:lnTo>
                  <a:lnTo>
                    <a:pt x="0" y="14401"/>
                  </a:lnTo>
                  <a:lnTo>
                    <a:pt x="123" y="14309"/>
                  </a:lnTo>
                  <a:lnTo>
                    <a:pt x="123" y="14309"/>
                  </a:lnTo>
                  <a:close/>
                  <a:moveTo>
                    <a:pt x="4944" y="13787"/>
                  </a:moveTo>
                  <a:lnTo>
                    <a:pt x="5067" y="13971"/>
                  </a:lnTo>
                  <a:lnTo>
                    <a:pt x="5128" y="14033"/>
                  </a:lnTo>
                  <a:lnTo>
                    <a:pt x="5128" y="13818"/>
                  </a:lnTo>
                  <a:lnTo>
                    <a:pt x="5282" y="13695"/>
                  </a:lnTo>
                  <a:lnTo>
                    <a:pt x="5282" y="13542"/>
                  </a:lnTo>
                  <a:lnTo>
                    <a:pt x="5098" y="13542"/>
                  </a:lnTo>
                  <a:lnTo>
                    <a:pt x="4944" y="13787"/>
                  </a:lnTo>
                  <a:close/>
                  <a:moveTo>
                    <a:pt x="185" y="15445"/>
                  </a:moveTo>
                  <a:lnTo>
                    <a:pt x="185" y="15568"/>
                  </a:lnTo>
                  <a:lnTo>
                    <a:pt x="246" y="15568"/>
                  </a:lnTo>
                  <a:lnTo>
                    <a:pt x="277" y="15415"/>
                  </a:lnTo>
                  <a:lnTo>
                    <a:pt x="185" y="15445"/>
                  </a:lnTo>
                  <a:close/>
                  <a:moveTo>
                    <a:pt x="5650" y="14923"/>
                  </a:moveTo>
                  <a:lnTo>
                    <a:pt x="5712" y="15077"/>
                  </a:lnTo>
                  <a:lnTo>
                    <a:pt x="5804" y="14954"/>
                  </a:lnTo>
                  <a:lnTo>
                    <a:pt x="5712" y="14893"/>
                  </a:lnTo>
                  <a:close/>
                  <a:moveTo>
                    <a:pt x="5712" y="15691"/>
                  </a:moveTo>
                  <a:lnTo>
                    <a:pt x="5773" y="15783"/>
                  </a:lnTo>
                  <a:lnTo>
                    <a:pt x="5865" y="15691"/>
                  </a:lnTo>
                  <a:lnTo>
                    <a:pt x="6019" y="15660"/>
                  </a:lnTo>
                  <a:lnTo>
                    <a:pt x="5988" y="15599"/>
                  </a:lnTo>
                  <a:lnTo>
                    <a:pt x="5804" y="15599"/>
                  </a:lnTo>
                  <a:lnTo>
                    <a:pt x="5712" y="15691"/>
                  </a:lnTo>
                  <a:close/>
                  <a:moveTo>
                    <a:pt x="5159" y="16981"/>
                  </a:moveTo>
                  <a:lnTo>
                    <a:pt x="5343" y="16919"/>
                  </a:lnTo>
                  <a:lnTo>
                    <a:pt x="5374" y="16827"/>
                  </a:lnTo>
                  <a:lnTo>
                    <a:pt x="5312" y="16766"/>
                  </a:lnTo>
                  <a:lnTo>
                    <a:pt x="5343" y="16674"/>
                  </a:lnTo>
                  <a:lnTo>
                    <a:pt x="5558" y="16520"/>
                  </a:lnTo>
                  <a:lnTo>
                    <a:pt x="5558" y="16428"/>
                  </a:lnTo>
                  <a:lnTo>
                    <a:pt x="5681" y="16274"/>
                  </a:lnTo>
                  <a:lnTo>
                    <a:pt x="5681" y="16213"/>
                  </a:lnTo>
                  <a:lnTo>
                    <a:pt x="5558" y="16090"/>
                  </a:lnTo>
                  <a:lnTo>
                    <a:pt x="5620" y="15967"/>
                  </a:lnTo>
                  <a:lnTo>
                    <a:pt x="5650" y="15875"/>
                  </a:lnTo>
                  <a:lnTo>
                    <a:pt x="5712" y="15783"/>
                  </a:lnTo>
                  <a:lnTo>
                    <a:pt x="5620" y="15722"/>
                  </a:lnTo>
                  <a:lnTo>
                    <a:pt x="5527" y="15783"/>
                  </a:lnTo>
                  <a:lnTo>
                    <a:pt x="5343" y="15783"/>
                  </a:lnTo>
                  <a:lnTo>
                    <a:pt x="5220" y="15937"/>
                  </a:lnTo>
                  <a:lnTo>
                    <a:pt x="5159" y="16059"/>
                  </a:lnTo>
                  <a:lnTo>
                    <a:pt x="5036" y="16182"/>
                  </a:lnTo>
                  <a:lnTo>
                    <a:pt x="5098" y="16367"/>
                  </a:lnTo>
                  <a:lnTo>
                    <a:pt x="5036" y="16428"/>
                  </a:lnTo>
                  <a:lnTo>
                    <a:pt x="5190" y="16643"/>
                  </a:lnTo>
                  <a:lnTo>
                    <a:pt x="5251" y="16643"/>
                  </a:lnTo>
                  <a:lnTo>
                    <a:pt x="5220" y="16766"/>
                  </a:lnTo>
                  <a:lnTo>
                    <a:pt x="5128" y="16889"/>
                  </a:lnTo>
                  <a:lnTo>
                    <a:pt x="5128" y="16950"/>
                  </a:lnTo>
                  <a:close/>
                  <a:moveTo>
                    <a:pt x="3931" y="17472"/>
                  </a:moveTo>
                  <a:lnTo>
                    <a:pt x="3931" y="17625"/>
                  </a:lnTo>
                  <a:lnTo>
                    <a:pt x="3931" y="17748"/>
                  </a:lnTo>
                  <a:lnTo>
                    <a:pt x="3992" y="17779"/>
                  </a:lnTo>
                  <a:lnTo>
                    <a:pt x="4053" y="17656"/>
                  </a:lnTo>
                  <a:lnTo>
                    <a:pt x="4146" y="17380"/>
                  </a:lnTo>
                  <a:lnTo>
                    <a:pt x="4176" y="17103"/>
                  </a:lnTo>
                  <a:lnTo>
                    <a:pt x="4268" y="16827"/>
                  </a:lnTo>
                  <a:lnTo>
                    <a:pt x="4299" y="16581"/>
                  </a:lnTo>
                  <a:lnTo>
                    <a:pt x="4207" y="16489"/>
                  </a:lnTo>
                  <a:lnTo>
                    <a:pt x="4084" y="16643"/>
                  </a:lnTo>
                  <a:lnTo>
                    <a:pt x="4115" y="16704"/>
                  </a:lnTo>
                  <a:lnTo>
                    <a:pt x="4053" y="16950"/>
                  </a:lnTo>
                  <a:lnTo>
                    <a:pt x="3992" y="17011"/>
                  </a:lnTo>
                  <a:close/>
                </a:path>
              </a:pathLst>
            </a:custGeom>
            <a:solidFill>
              <a:schemeClr val="accent1"/>
            </a:solidFill>
            <a:ln cap="flat" cmpd="sng" w="9525">
              <a:solidFill>
                <a:srgbClr val="CCCCCC"/>
              </a:solidFill>
              <a:prstDash val="solid"/>
              <a:round/>
              <a:headEnd len="sm" w="sm" type="none"/>
              <a:tailEnd len="sm" w="sm" type="none"/>
            </a:ln>
          </p:spPr>
        </p:sp>
        <p:sp>
          <p:nvSpPr>
            <p:cNvPr id="477" name="Google Shape;477;p40"/>
            <p:cNvSpPr/>
            <p:nvPr/>
          </p:nvSpPr>
          <p:spPr>
            <a:xfrm>
              <a:off x="5792040" y="1820520"/>
              <a:ext cx="158046" cy="282587"/>
            </a:xfrm>
            <a:custGeom>
              <a:rect b="b" l="l" r="r" t="t"/>
              <a:pathLst>
                <a:path extrusionOk="0" h="14832" w="8292">
                  <a:moveTo>
                    <a:pt x="6572" y="13726"/>
                  </a:moveTo>
                  <a:lnTo>
                    <a:pt x="6541" y="13480"/>
                  </a:lnTo>
                  <a:lnTo>
                    <a:pt x="6910" y="13112"/>
                  </a:lnTo>
                  <a:lnTo>
                    <a:pt x="7094" y="13020"/>
                  </a:lnTo>
                  <a:lnTo>
                    <a:pt x="7340" y="12651"/>
                  </a:lnTo>
                  <a:lnTo>
                    <a:pt x="7555" y="12313"/>
                  </a:lnTo>
                  <a:lnTo>
                    <a:pt x="7739" y="11884"/>
                  </a:lnTo>
                  <a:lnTo>
                    <a:pt x="8077" y="11331"/>
                  </a:lnTo>
                  <a:lnTo>
                    <a:pt x="8291" y="10747"/>
                  </a:lnTo>
                  <a:lnTo>
                    <a:pt x="8261" y="10502"/>
                  </a:lnTo>
                  <a:lnTo>
                    <a:pt x="7892" y="10072"/>
                  </a:lnTo>
                  <a:lnTo>
                    <a:pt x="7677" y="10011"/>
                  </a:lnTo>
                  <a:lnTo>
                    <a:pt x="7309" y="9458"/>
                  </a:lnTo>
                  <a:lnTo>
                    <a:pt x="7370" y="9212"/>
                  </a:lnTo>
                  <a:lnTo>
                    <a:pt x="7524" y="8997"/>
                  </a:lnTo>
                  <a:lnTo>
                    <a:pt x="7493" y="8782"/>
                  </a:lnTo>
                  <a:lnTo>
                    <a:pt x="7247" y="8598"/>
                  </a:lnTo>
                  <a:lnTo>
                    <a:pt x="7155" y="8414"/>
                  </a:lnTo>
                  <a:lnTo>
                    <a:pt x="7155" y="8107"/>
                  </a:lnTo>
                  <a:lnTo>
                    <a:pt x="7217" y="8015"/>
                  </a:lnTo>
                  <a:lnTo>
                    <a:pt x="7155" y="7861"/>
                  </a:lnTo>
                  <a:lnTo>
                    <a:pt x="6940" y="7830"/>
                  </a:lnTo>
                  <a:lnTo>
                    <a:pt x="6848" y="7708"/>
                  </a:lnTo>
                  <a:lnTo>
                    <a:pt x="6848" y="7431"/>
                  </a:lnTo>
                  <a:lnTo>
                    <a:pt x="6971" y="7278"/>
                  </a:lnTo>
                  <a:lnTo>
                    <a:pt x="6787" y="7216"/>
                  </a:lnTo>
                  <a:lnTo>
                    <a:pt x="6787" y="7093"/>
                  </a:lnTo>
                  <a:lnTo>
                    <a:pt x="6818" y="6541"/>
                  </a:lnTo>
                  <a:lnTo>
                    <a:pt x="6971" y="6510"/>
                  </a:lnTo>
                  <a:lnTo>
                    <a:pt x="6603" y="5650"/>
                  </a:lnTo>
                  <a:lnTo>
                    <a:pt x="6265" y="5036"/>
                  </a:lnTo>
                  <a:lnTo>
                    <a:pt x="6173" y="4791"/>
                  </a:lnTo>
                  <a:lnTo>
                    <a:pt x="5989" y="4576"/>
                  </a:lnTo>
                  <a:lnTo>
                    <a:pt x="6142" y="4207"/>
                  </a:lnTo>
                  <a:lnTo>
                    <a:pt x="6296" y="3931"/>
                  </a:lnTo>
                  <a:lnTo>
                    <a:pt x="6357" y="3685"/>
                  </a:lnTo>
                  <a:lnTo>
                    <a:pt x="6265" y="3593"/>
                  </a:lnTo>
                  <a:lnTo>
                    <a:pt x="5896" y="3347"/>
                  </a:lnTo>
                  <a:lnTo>
                    <a:pt x="5835" y="3194"/>
                  </a:lnTo>
                  <a:lnTo>
                    <a:pt x="5712" y="3010"/>
                  </a:lnTo>
                  <a:lnTo>
                    <a:pt x="5467" y="2887"/>
                  </a:lnTo>
                  <a:lnTo>
                    <a:pt x="5344" y="2887"/>
                  </a:lnTo>
                  <a:lnTo>
                    <a:pt x="5221" y="2518"/>
                  </a:lnTo>
                  <a:lnTo>
                    <a:pt x="5098" y="2365"/>
                  </a:lnTo>
                  <a:lnTo>
                    <a:pt x="5159" y="2088"/>
                  </a:lnTo>
                  <a:lnTo>
                    <a:pt x="5190" y="1873"/>
                  </a:lnTo>
                  <a:lnTo>
                    <a:pt x="5067" y="1812"/>
                  </a:lnTo>
                  <a:lnTo>
                    <a:pt x="5190" y="1720"/>
                  </a:lnTo>
                  <a:lnTo>
                    <a:pt x="5405" y="1659"/>
                  </a:lnTo>
                  <a:lnTo>
                    <a:pt x="5374" y="1290"/>
                  </a:lnTo>
                  <a:lnTo>
                    <a:pt x="5528" y="1075"/>
                  </a:lnTo>
                  <a:lnTo>
                    <a:pt x="5559" y="891"/>
                  </a:lnTo>
                  <a:lnTo>
                    <a:pt x="5405" y="737"/>
                  </a:lnTo>
                  <a:lnTo>
                    <a:pt x="5344" y="584"/>
                  </a:lnTo>
                  <a:lnTo>
                    <a:pt x="5067" y="553"/>
                  </a:lnTo>
                  <a:lnTo>
                    <a:pt x="4883" y="492"/>
                  </a:lnTo>
                  <a:lnTo>
                    <a:pt x="4791" y="369"/>
                  </a:lnTo>
                  <a:lnTo>
                    <a:pt x="4576" y="123"/>
                  </a:lnTo>
                  <a:lnTo>
                    <a:pt x="4423" y="0"/>
                  </a:lnTo>
                  <a:lnTo>
                    <a:pt x="4085" y="0"/>
                  </a:lnTo>
                  <a:lnTo>
                    <a:pt x="3931" y="154"/>
                  </a:lnTo>
                  <a:lnTo>
                    <a:pt x="3931" y="246"/>
                  </a:lnTo>
                  <a:lnTo>
                    <a:pt x="3808" y="277"/>
                  </a:lnTo>
                  <a:lnTo>
                    <a:pt x="3593" y="215"/>
                  </a:lnTo>
                  <a:lnTo>
                    <a:pt x="3409" y="307"/>
                  </a:lnTo>
                  <a:lnTo>
                    <a:pt x="3409" y="400"/>
                  </a:lnTo>
                  <a:lnTo>
                    <a:pt x="3286" y="584"/>
                  </a:lnTo>
                  <a:lnTo>
                    <a:pt x="3194" y="645"/>
                  </a:lnTo>
                  <a:lnTo>
                    <a:pt x="3256" y="768"/>
                  </a:lnTo>
                  <a:lnTo>
                    <a:pt x="3225" y="891"/>
                  </a:lnTo>
                  <a:lnTo>
                    <a:pt x="3164" y="1321"/>
                  </a:lnTo>
                  <a:lnTo>
                    <a:pt x="3256" y="1566"/>
                  </a:lnTo>
                  <a:lnTo>
                    <a:pt x="3317" y="1720"/>
                  </a:lnTo>
                  <a:lnTo>
                    <a:pt x="3256" y="1812"/>
                  </a:lnTo>
                  <a:lnTo>
                    <a:pt x="3102" y="1904"/>
                  </a:lnTo>
                  <a:lnTo>
                    <a:pt x="2979" y="1904"/>
                  </a:lnTo>
                  <a:lnTo>
                    <a:pt x="2826" y="2027"/>
                  </a:lnTo>
                  <a:lnTo>
                    <a:pt x="2734" y="2088"/>
                  </a:lnTo>
                  <a:lnTo>
                    <a:pt x="2642" y="2273"/>
                  </a:lnTo>
                  <a:lnTo>
                    <a:pt x="2457" y="2242"/>
                  </a:lnTo>
                  <a:lnTo>
                    <a:pt x="2181" y="2058"/>
                  </a:lnTo>
                  <a:lnTo>
                    <a:pt x="1997" y="2058"/>
                  </a:lnTo>
                  <a:lnTo>
                    <a:pt x="1905" y="2181"/>
                  </a:lnTo>
                  <a:lnTo>
                    <a:pt x="1690" y="2365"/>
                  </a:lnTo>
                  <a:lnTo>
                    <a:pt x="1291" y="2365"/>
                  </a:lnTo>
                  <a:lnTo>
                    <a:pt x="1106" y="2211"/>
                  </a:lnTo>
                  <a:lnTo>
                    <a:pt x="953" y="2027"/>
                  </a:lnTo>
                  <a:lnTo>
                    <a:pt x="891" y="1873"/>
                  </a:lnTo>
                  <a:lnTo>
                    <a:pt x="554" y="1566"/>
                  </a:lnTo>
                  <a:lnTo>
                    <a:pt x="431" y="1382"/>
                  </a:lnTo>
                  <a:lnTo>
                    <a:pt x="277" y="1382"/>
                  </a:lnTo>
                  <a:lnTo>
                    <a:pt x="154" y="1474"/>
                  </a:lnTo>
                  <a:lnTo>
                    <a:pt x="124" y="1597"/>
                  </a:lnTo>
                  <a:lnTo>
                    <a:pt x="185" y="1720"/>
                  </a:lnTo>
                  <a:lnTo>
                    <a:pt x="124" y="1781"/>
                  </a:lnTo>
                  <a:lnTo>
                    <a:pt x="62" y="1720"/>
                  </a:lnTo>
                  <a:lnTo>
                    <a:pt x="1" y="1781"/>
                  </a:lnTo>
                  <a:lnTo>
                    <a:pt x="154" y="1935"/>
                  </a:lnTo>
                  <a:lnTo>
                    <a:pt x="369" y="2058"/>
                  </a:lnTo>
                  <a:lnTo>
                    <a:pt x="646" y="2395"/>
                  </a:lnTo>
                  <a:lnTo>
                    <a:pt x="861" y="2549"/>
                  </a:lnTo>
                  <a:lnTo>
                    <a:pt x="1198" y="2580"/>
                  </a:lnTo>
                  <a:lnTo>
                    <a:pt x="1321" y="2641"/>
                  </a:lnTo>
                  <a:lnTo>
                    <a:pt x="1444" y="2672"/>
                  </a:lnTo>
                  <a:lnTo>
                    <a:pt x="1598" y="2856"/>
                  </a:lnTo>
                  <a:lnTo>
                    <a:pt x="1659" y="3010"/>
                  </a:lnTo>
                  <a:lnTo>
                    <a:pt x="1720" y="3010"/>
                  </a:lnTo>
                  <a:lnTo>
                    <a:pt x="1782" y="3010"/>
                  </a:lnTo>
                  <a:lnTo>
                    <a:pt x="1935" y="3225"/>
                  </a:lnTo>
                  <a:lnTo>
                    <a:pt x="2027" y="3225"/>
                  </a:lnTo>
                  <a:lnTo>
                    <a:pt x="2120" y="3347"/>
                  </a:lnTo>
                  <a:lnTo>
                    <a:pt x="2058" y="3470"/>
                  </a:lnTo>
                  <a:lnTo>
                    <a:pt x="2089" y="3716"/>
                  </a:lnTo>
                  <a:lnTo>
                    <a:pt x="2027" y="3900"/>
                  </a:lnTo>
                  <a:lnTo>
                    <a:pt x="2058" y="4084"/>
                  </a:lnTo>
                  <a:lnTo>
                    <a:pt x="2273" y="4084"/>
                  </a:lnTo>
                  <a:lnTo>
                    <a:pt x="2304" y="4269"/>
                  </a:lnTo>
                  <a:lnTo>
                    <a:pt x="2242" y="4391"/>
                  </a:lnTo>
                  <a:lnTo>
                    <a:pt x="2273" y="4606"/>
                  </a:lnTo>
                  <a:lnTo>
                    <a:pt x="2365" y="4760"/>
                  </a:lnTo>
                  <a:lnTo>
                    <a:pt x="2396" y="5036"/>
                  </a:lnTo>
                  <a:lnTo>
                    <a:pt x="2365" y="5190"/>
                  </a:lnTo>
                  <a:lnTo>
                    <a:pt x="2396" y="5313"/>
                  </a:lnTo>
                  <a:lnTo>
                    <a:pt x="2396" y="5681"/>
                  </a:lnTo>
                  <a:lnTo>
                    <a:pt x="2335" y="5773"/>
                  </a:lnTo>
                  <a:lnTo>
                    <a:pt x="2427" y="6019"/>
                  </a:lnTo>
                  <a:lnTo>
                    <a:pt x="2580" y="6080"/>
                  </a:lnTo>
                  <a:lnTo>
                    <a:pt x="2734" y="6387"/>
                  </a:lnTo>
                  <a:lnTo>
                    <a:pt x="2826" y="6479"/>
                  </a:lnTo>
                  <a:lnTo>
                    <a:pt x="2826" y="6664"/>
                  </a:lnTo>
                  <a:lnTo>
                    <a:pt x="2887" y="6725"/>
                  </a:lnTo>
                  <a:lnTo>
                    <a:pt x="3041" y="6725"/>
                  </a:lnTo>
                  <a:lnTo>
                    <a:pt x="3194" y="6879"/>
                  </a:lnTo>
                  <a:lnTo>
                    <a:pt x="3501" y="6879"/>
                  </a:lnTo>
                  <a:lnTo>
                    <a:pt x="3716" y="7093"/>
                  </a:lnTo>
                  <a:lnTo>
                    <a:pt x="3593" y="7124"/>
                  </a:lnTo>
                  <a:lnTo>
                    <a:pt x="3686" y="7247"/>
                  </a:lnTo>
                  <a:lnTo>
                    <a:pt x="3686" y="7493"/>
                  </a:lnTo>
                  <a:lnTo>
                    <a:pt x="3624" y="7554"/>
                  </a:lnTo>
                  <a:lnTo>
                    <a:pt x="3870" y="7769"/>
                  </a:lnTo>
                  <a:lnTo>
                    <a:pt x="3686" y="7738"/>
                  </a:lnTo>
                  <a:lnTo>
                    <a:pt x="3624" y="7769"/>
                  </a:lnTo>
                  <a:lnTo>
                    <a:pt x="3839" y="7953"/>
                  </a:lnTo>
                  <a:lnTo>
                    <a:pt x="3839" y="8045"/>
                  </a:lnTo>
                  <a:lnTo>
                    <a:pt x="3593" y="7892"/>
                  </a:lnTo>
                  <a:lnTo>
                    <a:pt x="3379" y="7892"/>
                  </a:lnTo>
                  <a:lnTo>
                    <a:pt x="3164" y="8045"/>
                  </a:lnTo>
                  <a:lnTo>
                    <a:pt x="3164" y="8168"/>
                  </a:lnTo>
                  <a:lnTo>
                    <a:pt x="3010" y="8352"/>
                  </a:lnTo>
                  <a:lnTo>
                    <a:pt x="3010" y="8475"/>
                  </a:lnTo>
                  <a:lnTo>
                    <a:pt x="2949" y="8506"/>
                  </a:lnTo>
                  <a:lnTo>
                    <a:pt x="2703" y="8782"/>
                  </a:lnTo>
                  <a:lnTo>
                    <a:pt x="2642" y="9059"/>
                  </a:lnTo>
                  <a:lnTo>
                    <a:pt x="2580" y="9059"/>
                  </a:lnTo>
                  <a:lnTo>
                    <a:pt x="2549" y="8967"/>
                  </a:lnTo>
                  <a:lnTo>
                    <a:pt x="2457" y="8967"/>
                  </a:lnTo>
                  <a:lnTo>
                    <a:pt x="2519" y="9120"/>
                  </a:lnTo>
                  <a:lnTo>
                    <a:pt x="2488" y="9274"/>
                  </a:lnTo>
                  <a:lnTo>
                    <a:pt x="2304" y="9274"/>
                  </a:lnTo>
                  <a:lnTo>
                    <a:pt x="2212" y="9427"/>
                  </a:lnTo>
                  <a:lnTo>
                    <a:pt x="2273" y="9642"/>
                  </a:lnTo>
                  <a:lnTo>
                    <a:pt x="2365" y="9703"/>
                  </a:lnTo>
                  <a:lnTo>
                    <a:pt x="2181" y="9642"/>
                  </a:lnTo>
                  <a:lnTo>
                    <a:pt x="2120" y="9581"/>
                  </a:lnTo>
                  <a:lnTo>
                    <a:pt x="1997" y="9611"/>
                  </a:lnTo>
                  <a:lnTo>
                    <a:pt x="1935" y="9796"/>
                  </a:lnTo>
                  <a:lnTo>
                    <a:pt x="1966" y="9888"/>
                  </a:lnTo>
                  <a:lnTo>
                    <a:pt x="1874" y="9826"/>
                  </a:lnTo>
                  <a:lnTo>
                    <a:pt x="1813" y="9888"/>
                  </a:lnTo>
                  <a:lnTo>
                    <a:pt x="1935" y="10011"/>
                  </a:lnTo>
                  <a:lnTo>
                    <a:pt x="1935" y="10072"/>
                  </a:lnTo>
                  <a:lnTo>
                    <a:pt x="1843" y="10195"/>
                  </a:lnTo>
                  <a:lnTo>
                    <a:pt x="1782" y="10287"/>
                  </a:lnTo>
                  <a:lnTo>
                    <a:pt x="1628" y="10379"/>
                  </a:lnTo>
                  <a:lnTo>
                    <a:pt x="1567" y="10318"/>
                  </a:lnTo>
                  <a:lnTo>
                    <a:pt x="1536" y="10256"/>
                  </a:lnTo>
                  <a:lnTo>
                    <a:pt x="1444" y="10225"/>
                  </a:lnTo>
                  <a:lnTo>
                    <a:pt x="1321" y="10256"/>
                  </a:lnTo>
                  <a:lnTo>
                    <a:pt x="1352" y="10410"/>
                  </a:lnTo>
                  <a:lnTo>
                    <a:pt x="1260" y="10502"/>
                  </a:lnTo>
                  <a:lnTo>
                    <a:pt x="1321" y="10655"/>
                  </a:lnTo>
                  <a:lnTo>
                    <a:pt x="1260" y="10809"/>
                  </a:lnTo>
                  <a:lnTo>
                    <a:pt x="1198" y="10809"/>
                  </a:lnTo>
                  <a:lnTo>
                    <a:pt x="1106" y="10962"/>
                  </a:lnTo>
                  <a:lnTo>
                    <a:pt x="1168" y="11116"/>
                  </a:lnTo>
                  <a:lnTo>
                    <a:pt x="1229" y="11147"/>
                  </a:lnTo>
                  <a:lnTo>
                    <a:pt x="1168" y="11300"/>
                  </a:lnTo>
                  <a:lnTo>
                    <a:pt x="1198" y="11423"/>
                  </a:lnTo>
                  <a:lnTo>
                    <a:pt x="1291" y="11362"/>
                  </a:lnTo>
                  <a:lnTo>
                    <a:pt x="1383" y="11454"/>
                  </a:lnTo>
                  <a:lnTo>
                    <a:pt x="1352" y="11638"/>
                  </a:lnTo>
                  <a:lnTo>
                    <a:pt x="1321" y="11730"/>
                  </a:lnTo>
                  <a:lnTo>
                    <a:pt x="1383" y="11884"/>
                  </a:lnTo>
                  <a:lnTo>
                    <a:pt x="1352" y="11945"/>
                  </a:lnTo>
                  <a:lnTo>
                    <a:pt x="1505" y="12221"/>
                  </a:lnTo>
                  <a:lnTo>
                    <a:pt x="1598" y="12283"/>
                  </a:lnTo>
                  <a:lnTo>
                    <a:pt x="1536" y="12406"/>
                  </a:lnTo>
                  <a:lnTo>
                    <a:pt x="1659" y="12590"/>
                  </a:lnTo>
                  <a:lnTo>
                    <a:pt x="1536" y="12651"/>
                  </a:lnTo>
                  <a:lnTo>
                    <a:pt x="1567" y="12897"/>
                  </a:lnTo>
                  <a:lnTo>
                    <a:pt x="1505" y="12989"/>
                  </a:lnTo>
                  <a:lnTo>
                    <a:pt x="1505" y="13327"/>
                  </a:lnTo>
                  <a:lnTo>
                    <a:pt x="1598" y="13450"/>
                  </a:lnTo>
                  <a:lnTo>
                    <a:pt x="1505" y="13634"/>
                  </a:lnTo>
                  <a:lnTo>
                    <a:pt x="1505" y="13757"/>
                  </a:lnTo>
                  <a:lnTo>
                    <a:pt x="1567" y="13849"/>
                  </a:lnTo>
                  <a:lnTo>
                    <a:pt x="1782" y="13757"/>
                  </a:lnTo>
                  <a:lnTo>
                    <a:pt x="1874" y="13818"/>
                  </a:lnTo>
                  <a:lnTo>
                    <a:pt x="1905" y="13695"/>
                  </a:lnTo>
                  <a:lnTo>
                    <a:pt x="2089" y="13910"/>
                  </a:lnTo>
                  <a:lnTo>
                    <a:pt x="2212" y="13879"/>
                  </a:lnTo>
                  <a:lnTo>
                    <a:pt x="2335" y="13972"/>
                  </a:lnTo>
                  <a:lnTo>
                    <a:pt x="2549" y="13972"/>
                  </a:lnTo>
                  <a:lnTo>
                    <a:pt x="2642" y="14002"/>
                  </a:lnTo>
                  <a:lnTo>
                    <a:pt x="2580" y="14125"/>
                  </a:lnTo>
                  <a:lnTo>
                    <a:pt x="2642" y="14125"/>
                  </a:lnTo>
                  <a:lnTo>
                    <a:pt x="2857" y="13972"/>
                  </a:lnTo>
                  <a:lnTo>
                    <a:pt x="2857" y="14125"/>
                  </a:lnTo>
                  <a:lnTo>
                    <a:pt x="2764" y="14248"/>
                  </a:lnTo>
                  <a:lnTo>
                    <a:pt x="2949" y="14555"/>
                  </a:lnTo>
                  <a:lnTo>
                    <a:pt x="3010" y="14647"/>
                  </a:lnTo>
                  <a:lnTo>
                    <a:pt x="2949" y="14801"/>
                  </a:lnTo>
                  <a:lnTo>
                    <a:pt x="3010" y="14831"/>
                  </a:lnTo>
                  <a:lnTo>
                    <a:pt x="3102" y="14586"/>
                  </a:lnTo>
                  <a:lnTo>
                    <a:pt x="3194" y="14555"/>
                  </a:lnTo>
                  <a:lnTo>
                    <a:pt x="3225" y="14647"/>
                  </a:lnTo>
                  <a:lnTo>
                    <a:pt x="3348" y="14586"/>
                  </a:lnTo>
                  <a:lnTo>
                    <a:pt x="3471" y="14586"/>
                  </a:lnTo>
                  <a:lnTo>
                    <a:pt x="3747" y="14401"/>
                  </a:lnTo>
                  <a:lnTo>
                    <a:pt x="3901" y="14401"/>
                  </a:lnTo>
                  <a:lnTo>
                    <a:pt x="4208" y="14186"/>
                  </a:lnTo>
                  <a:lnTo>
                    <a:pt x="4238" y="14094"/>
                  </a:lnTo>
                  <a:lnTo>
                    <a:pt x="4453" y="14156"/>
                  </a:lnTo>
                  <a:lnTo>
                    <a:pt x="4607" y="14125"/>
                  </a:lnTo>
                  <a:lnTo>
                    <a:pt x="4730" y="13941"/>
                  </a:lnTo>
                  <a:lnTo>
                    <a:pt x="4760" y="14002"/>
                  </a:lnTo>
                  <a:lnTo>
                    <a:pt x="4699" y="14156"/>
                  </a:lnTo>
                  <a:lnTo>
                    <a:pt x="4760" y="14186"/>
                  </a:lnTo>
                  <a:lnTo>
                    <a:pt x="4852" y="13972"/>
                  </a:lnTo>
                  <a:lnTo>
                    <a:pt x="4945" y="14002"/>
                  </a:lnTo>
                  <a:lnTo>
                    <a:pt x="4852" y="13849"/>
                  </a:lnTo>
                  <a:lnTo>
                    <a:pt x="4945" y="13757"/>
                  </a:lnTo>
                  <a:lnTo>
                    <a:pt x="5006" y="13941"/>
                  </a:lnTo>
                  <a:lnTo>
                    <a:pt x="5098" y="13941"/>
                  </a:lnTo>
                  <a:lnTo>
                    <a:pt x="5159" y="13818"/>
                  </a:lnTo>
                  <a:lnTo>
                    <a:pt x="5221" y="14002"/>
                  </a:lnTo>
                  <a:lnTo>
                    <a:pt x="5344" y="13941"/>
                  </a:lnTo>
                  <a:lnTo>
                    <a:pt x="5344" y="13849"/>
                  </a:lnTo>
                  <a:lnTo>
                    <a:pt x="5436" y="13879"/>
                  </a:lnTo>
                  <a:lnTo>
                    <a:pt x="5467" y="13941"/>
                  </a:lnTo>
                  <a:lnTo>
                    <a:pt x="5589" y="13849"/>
                  </a:lnTo>
                  <a:lnTo>
                    <a:pt x="5774" y="13818"/>
                  </a:lnTo>
                  <a:lnTo>
                    <a:pt x="5896" y="13910"/>
                  </a:lnTo>
                  <a:lnTo>
                    <a:pt x="6173" y="13879"/>
                  </a:lnTo>
                  <a:lnTo>
                    <a:pt x="6173" y="13787"/>
                  </a:lnTo>
                  <a:lnTo>
                    <a:pt x="6081" y="13726"/>
                  </a:lnTo>
                  <a:lnTo>
                    <a:pt x="6173" y="13664"/>
                  </a:lnTo>
                  <a:lnTo>
                    <a:pt x="6296" y="13726"/>
                  </a:lnTo>
                  <a:lnTo>
                    <a:pt x="6296" y="13818"/>
                  </a:lnTo>
                  <a:lnTo>
                    <a:pt x="6480" y="13849"/>
                  </a:lnTo>
                  <a:cubicBezTo>
                    <a:pt x="6480" y="13818"/>
                    <a:pt x="6511" y="13757"/>
                    <a:pt x="6541" y="13726"/>
                  </a:cubicBezTo>
                  <a:close/>
                  <a:moveTo>
                    <a:pt x="3501" y="7708"/>
                  </a:moveTo>
                  <a:lnTo>
                    <a:pt x="3440" y="7800"/>
                  </a:lnTo>
                  <a:lnTo>
                    <a:pt x="3286" y="7800"/>
                  </a:lnTo>
                  <a:lnTo>
                    <a:pt x="3164" y="7615"/>
                  </a:lnTo>
                  <a:lnTo>
                    <a:pt x="3317" y="7523"/>
                  </a:lnTo>
                  <a:lnTo>
                    <a:pt x="3563" y="7554"/>
                  </a:lnTo>
                  <a:lnTo>
                    <a:pt x="3563" y="7615"/>
                  </a:lnTo>
                  <a:lnTo>
                    <a:pt x="3409" y="7615"/>
                  </a:lnTo>
                  <a:lnTo>
                    <a:pt x="3471" y="7708"/>
                  </a:lnTo>
                  <a:close/>
                  <a:moveTo>
                    <a:pt x="1168" y="10072"/>
                  </a:moveTo>
                  <a:lnTo>
                    <a:pt x="1168" y="9949"/>
                  </a:lnTo>
                  <a:lnTo>
                    <a:pt x="1260" y="10041"/>
                  </a:lnTo>
                  <a:lnTo>
                    <a:pt x="1198" y="10103"/>
                  </a:lnTo>
                  <a:lnTo>
                    <a:pt x="1137" y="10072"/>
                  </a:lnTo>
                  <a:close/>
                  <a:moveTo>
                    <a:pt x="1106" y="10164"/>
                  </a:moveTo>
                  <a:lnTo>
                    <a:pt x="1198" y="10256"/>
                  </a:lnTo>
                  <a:lnTo>
                    <a:pt x="1291" y="10195"/>
                  </a:lnTo>
                  <a:lnTo>
                    <a:pt x="1291" y="10318"/>
                  </a:lnTo>
                  <a:lnTo>
                    <a:pt x="1137" y="10410"/>
                  </a:lnTo>
                  <a:lnTo>
                    <a:pt x="1045" y="10287"/>
                  </a:lnTo>
                  <a:lnTo>
                    <a:pt x="1106" y="10164"/>
                  </a:lnTo>
                  <a:close/>
                  <a:moveTo>
                    <a:pt x="2795" y="14494"/>
                  </a:moveTo>
                  <a:lnTo>
                    <a:pt x="2826" y="14616"/>
                  </a:lnTo>
                  <a:lnTo>
                    <a:pt x="2734" y="14708"/>
                  </a:lnTo>
                  <a:lnTo>
                    <a:pt x="2672" y="14616"/>
                  </a:lnTo>
                  <a:lnTo>
                    <a:pt x="2734" y="14586"/>
                  </a:lnTo>
                  <a:close/>
                  <a:moveTo>
                    <a:pt x="2580" y="14309"/>
                  </a:moveTo>
                  <a:lnTo>
                    <a:pt x="2642" y="14432"/>
                  </a:lnTo>
                  <a:lnTo>
                    <a:pt x="2580" y="14432"/>
                  </a:lnTo>
                  <a:lnTo>
                    <a:pt x="2580" y="14309"/>
                  </a:lnTo>
                  <a:close/>
                  <a:moveTo>
                    <a:pt x="2242" y="14156"/>
                  </a:moveTo>
                  <a:lnTo>
                    <a:pt x="2488" y="14094"/>
                  </a:lnTo>
                  <a:lnTo>
                    <a:pt x="2488" y="14217"/>
                  </a:lnTo>
                  <a:lnTo>
                    <a:pt x="2335" y="14309"/>
                  </a:lnTo>
                  <a:lnTo>
                    <a:pt x="2212" y="14248"/>
                  </a:lnTo>
                  <a:close/>
                  <a:moveTo>
                    <a:pt x="1905" y="13879"/>
                  </a:moveTo>
                  <a:lnTo>
                    <a:pt x="2089" y="14033"/>
                  </a:lnTo>
                  <a:lnTo>
                    <a:pt x="1966" y="14094"/>
                  </a:lnTo>
                  <a:lnTo>
                    <a:pt x="1905" y="14033"/>
                  </a:lnTo>
                  <a:close/>
                  <a:moveTo>
                    <a:pt x="1536" y="13941"/>
                  </a:moveTo>
                  <a:lnTo>
                    <a:pt x="1690" y="13941"/>
                  </a:lnTo>
                  <a:lnTo>
                    <a:pt x="1598" y="14002"/>
                  </a:lnTo>
                  <a:lnTo>
                    <a:pt x="1536" y="13941"/>
                  </a:lnTo>
                  <a:close/>
                  <a:moveTo>
                    <a:pt x="431" y="14186"/>
                  </a:moveTo>
                  <a:lnTo>
                    <a:pt x="615" y="14248"/>
                  </a:lnTo>
                  <a:lnTo>
                    <a:pt x="676" y="14186"/>
                  </a:lnTo>
                  <a:lnTo>
                    <a:pt x="554" y="14094"/>
                  </a:lnTo>
                  <a:lnTo>
                    <a:pt x="554" y="13972"/>
                  </a:lnTo>
                  <a:lnTo>
                    <a:pt x="615" y="13972"/>
                  </a:lnTo>
                  <a:lnTo>
                    <a:pt x="861" y="14125"/>
                  </a:lnTo>
                  <a:lnTo>
                    <a:pt x="891" y="14279"/>
                  </a:lnTo>
                  <a:lnTo>
                    <a:pt x="769" y="14279"/>
                  </a:lnTo>
                  <a:lnTo>
                    <a:pt x="738" y="14340"/>
                  </a:lnTo>
                  <a:lnTo>
                    <a:pt x="799" y="14463"/>
                  </a:lnTo>
                  <a:lnTo>
                    <a:pt x="922" y="14463"/>
                  </a:lnTo>
                  <a:lnTo>
                    <a:pt x="953" y="14616"/>
                  </a:lnTo>
                  <a:lnTo>
                    <a:pt x="861" y="14678"/>
                  </a:lnTo>
                  <a:lnTo>
                    <a:pt x="707" y="14555"/>
                  </a:lnTo>
                  <a:lnTo>
                    <a:pt x="554" y="14494"/>
                  </a:lnTo>
                  <a:lnTo>
                    <a:pt x="461" y="14401"/>
                  </a:lnTo>
                  <a:lnTo>
                    <a:pt x="369" y="14309"/>
                  </a:lnTo>
                  <a:close/>
                </a:path>
              </a:pathLst>
            </a:custGeom>
            <a:solidFill>
              <a:schemeClr val="accen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0"/>
            <p:cNvSpPr/>
            <p:nvPr/>
          </p:nvSpPr>
          <p:spPr>
            <a:xfrm>
              <a:off x="5835240" y="2105640"/>
              <a:ext cx="83525" cy="57243"/>
            </a:xfrm>
            <a:custGeom>
              <a:rect b="b" l="l" r="r" t="t"/>
              <a:pathLst>
                <a:path extrusionOk="0" h="3010" w="4392">
                  <a:moveTo>
                    <a:pt x="4176" y="2917"/>
                  </a:moveTo>
                  <a:lnTo>
                    <a:pt x="4299" y="2733"/>
                  </a:lnTo>
                  <a:lnTo>
                    <a:pt x="4268" y="2579"/>
                  </a:lnTo>
                  <a:lnTo>
                    <a:pt x="4391" y="2457"/>
                  </a:lnTo>
                  <a:lnTo>
                    <a:pt x="4391" y="2272"/>
                  </a:lnTo>
                  <a:lnTo>
                    <a:pt x="4023" y="1597"/>
                  </a:lnTo>
                  <a:lnTo>
                    <a:pt x="4084" y="983"/>
                  </a:lnTo>
                  <a:lnTo>
                    <a:pt x="4176" y="921"/>
                  </a:lnTo>
                  <a:lnTo>
                    <a:pt x="4238" y="676"/>
                  </a:lnTo>
                  <a:lnTo>
                    <a:pt x="4360" y="522"/>
                  </a:lnTo>
                  <a:lnTo>
                    <a:pt x="4391" y="461"/>
                  </a:lnTo>
                  <a:lnTo>
                    <a:pt x="4391" y="430"/>
                  </a:lnTo>
                  <a:lnTo>
                    <a:pt x="4299" y="307"/>
                  </a:lnTo>
                  <a:lnTo>
                    <a:pt x="4268" y="369"/>
                  </a:lnTo>
                  <a:lnTo>
                    <a:pt x="3623" y="369"/>
                  </a:lnTo>
                  <a:lnTo>
                    <a:pt x="3316" y="184"/>
                  </a:lnTo>
                  <a:lnTo>
                    <a:pt x="3009" y="184"/>
                  </a:lnTo>
                  <a:lnTo>
                    <a:pt x="2856" y="92"/>
                  </a:lnTo>
                  <a:lnTo>
                    <a:pt x="2702" y="154"/>
                  </a:lnTo>
                  <a:lnTo>
                    <a:pt x="2549" y="0"/>
                  </a:lnTo>
                  <a:lnTo>
                    <a:pt x="2549" y="92"/>
                  </a:lnTo>
                  <a:lnTo>
                    <a:pt x="2457" y="92"/>
                  </a:lnTo>
                  <a:lnTo>
                    <a:pt x="2457" y="184"/>
                  </a:lnTo>
                  <a:lnTo>
                    <a:pt x="2549" y="246"/>
                  </a:lnTo>
                  <a:lnTo>
                    <a:pt x="2395" y="338"/>
                  </a:lnTo>
                  <a:lnTo>
                    <a:pt x="2303" y="307"/>
                  </a:lnTo>
                  <a:lnTo>
                    <a:pt x="2027" y="307"/>
                  </a:lnTo>
                  <a:lnTo>
                    <a:pt x="1965" y="215"/>
                  </a:lnTo>
                  <a:lnTo>
                    <a:pt x="1904" y="399"/>
                  </a:lnTo>
                  <a:lnTo>
                    <a:pt x="1781" y="399"/>
                  </a:lnTo>
                  <a:lnTo>
                    <a:pt x="1597" y="430"/>
                  </a:lnTo>
                  <a:lnTo>
                    <a:pt x="1566" y="584"/>
                  </a:lnTo>
                  <a:lnTo>
                    <a:pt x="1474" y="553"/>
                  </a:lnTo>
                  <a:lnTo>
                    <a:pt x="1198" y="676"/>
                  </a:lnTo>
                  <a:lnTo>
                    <a:pt x="1106" y="829"/>
                  </a:lnTo>
                  <a:lnTo>
                    <a:pt x="1106" y="1351"/>
                  </a:lnTo>
                  <a:lnTo>
                    <a:pt x="1228" y="1351"/>
                  </a:lnTo>
                  <a:lnTo>
                    <a:pt x="1290" y="1320"/>
                  </a:lnTo>
                  <a:lnTo>
                    <a:pt x="1413" y="1320"/>
                  </a:lnTo>
                  <a:lnTo>
                    <a:pt x="1351" y="1413"/>
                  </a:lnTo>
                  <a:lnTo>
                    <a:pt x="1228" y="1413"/>
                  </a:lnTo>
                  <a:lnTo>
                    <a:pt x="1228" y="1628"/>
                  </a:lnTo>
                  <a:lnTo>
                    <a:pt x="1382" y="1842"/>
                  </a:lnTo>
                  <a:lnTo>
                    <a:pt x="1597" y="2057"/>
                  </a:lnTo>
                  <a:lnTo>
                    <a:pt x="1689" y="2057"/>
                  </a:lnTo>
                  <a:lnTo>
                    <a:pt x="1689" y="1904"/>
                  </a:lnTo>
                  <a:lnTo>
                    <a:pt x="1842" y="1781"/>
                  </a:lnTo>
                  <a:lnTo>
                    <a:pt x="1904" y="1904"/>
                  </a:lnTo>
                  <a:lnTo>
                    <a:pt x="1812" y="2334"/>
                  </a:lnTo>
                  <a:lnTo>
                    <a:pt x="1812" y="2426"/>
                  </a:lnTo>
                  <a:lnTo>
                    <a:pt x="1904" y="2395"/>
                  </a:lnTo>
                  <a:lnTo>
                    <a:pt x="2150" y="2242"/>
                  </a:lnTo>
                  <a:lnTo>
                    <a:pt x="2364" y="2180"/>
                  </a:lnTo>
                  <a:lnTo>
                    <a:pt x="2579" y="2334"/>
                  </a:lnTo>
                  <a:lnTo>
                    <a:pt x="2672" y="2334"/>
                  </a:lnTo>
                  <a:lnTo>
                    <a:pt x="2702" y="2211"/>
                  </a:lnTo>
                  <a:lnTo>
                    <a:pt x="2825" y="2303"/>
                  </a:lnTo>
                  <a:lnTo>
                    <a:pt x="2886" y="2426"/>
                  </a:lnTo>
                  <a:lnTo>
                    <a:pt x="3009" y="2426"/>
                  </a:lnTo>
                  <a:lnTo>
                    <a:pt x="3255" y="2579"/>
                  </a:lnTo>
                  <a:lnTo>
                    <a:pt x="3347" y="2764"/>
                  </a:lnTo>
                  <a:lnTo>
                    <a:pt x="3501" y="2856"/>
                  </a:lnTo>
                  <a:lnTo>
                    <a:pt x="3623" y="3009"/>
                  </a:lnTo>
                  <a:lnTo>
                    <a:pt x="3900" y="2886"/>
                  </a:lnTo>
                  <a:lnTo>
                    <a:pt x="4145" y="2948"/>
                  </a:lnTo>
                  <a:close/>
                  <a:moveTo>
                    <a:pt x="829" y="983"/>
                  </a:moveTo>
                  <a:lnTo>
                    <a:pt x="952" y="983"/>
                  </a:lnTo>
                  <a:lnTo>
                    <a:pt x="1013" y="1075"/>
                  </a:lnTo>
                  <a:lnTo>
                    <a:pt x="860" y="1106"/>
                  </a:lnTo>
                  <a:lnTo>
                    <a:pt x="829" y="1013"/>
                  </a:lnTo>
                  <a:close/>
                  <a:moveTo>
                    <a:pt x="522" y="1382"/>
                  </a:moveTo>
                  <a:lnTo>
                    <a:pt x="430" y="1198"/>
                  </a:lnTo>
                  <a:lnTo>
                    <a:pt x="276" y="1198"/>
                  </a:lnTo>
                  <a:lnTo>
                    <a:pt x="154" y="1259"/>
                  </a:lnTo>
                  <a:lnTo>
                    <a:pt x="92" y="1228"/>
                  </a:lnTo>
                  <a:lnTo>
                    <a:pt x="338" y="1106"/>
                  </a:lnTo>
                  <a:lnTo>
                    <a:pt x="430" y="1013"/>
                  </a:lnTo>
                  <a:lnTo>
                    <a:pt x="430" y="952"/>
                  </a:lnTo>
                  <a:lnTo>
                    <a:pt x="522" y="952"/>
                  </a:lnTo>
                  <a:lnTo>
                    <a:pt x="584" y="1013"/>
                  </a:lnTo>
                  <a:lnTo>
                    <a:pt x="737" y="1013"/>
                  </a:lnTo>
                  <a:lnTo>
                    <a:pt x="798" y="1167"/>
                  </a:lnTo>
                  <a:lnTo>
                    <a:pt x="706" y="1136"/>
                  </a:lnTo>
                  <a:lnTo>
                    <a:pt x="553" y="1228"/>
                  </a:lnTo>
                  <a:lnTo>
                    <a:pt x="522" y="1320"/>
                  </a:lnTo>
                  <a:close/>
                  <a:moveTo>
                    <a:pt x="829" y="1505"/>
                  </a:moveTo>
                  <a:lnTo>
                    <a:pt x="829" y="1413"/>
                  </a:lnTo>
                  <a:lnTo>
                    <a:pt x="1044" y="1413"/>
                  </a:lnTo>
                  <a:lnTo>
                    <a:pt x="1106" y="1597"/>
                  </a:lnTo>
                  <a:lnTo>
                    <a:pt x="1013" y="1628"/>
                  </a:lnTo>
                  <a:lnTo>
                    <a:pt x="829" y="1505"/>
                  </a:lnTo>
                  <a:close/>
                  <a:moveTo>
                    <a:pt x="92" y="2426"/>
                  </a:moveTo>
                  <a:lnTo>
                    <a:pt x="154" y="2457"/>
                  </a:lnTo>
                  <a:lnTo>
                    <a:pt x="276" y="2364"/>
                  </a:lnTo>
                  <a:lnTo>
                    <a:pt x="276" y="2272"/>
                  </a:lnTo>
                  <a:lnTo>
                    <a:pt x="399" y="2027"/>
                  </a:lnTo>
                  <a:lnTo>
                    <a:pt x="645" y="1996"/>
                  </a:lnTo>
                  <a:lnTo>
                    <a:pt x="737" y="1873"/>
                  </a:lnTo>
                  <a:lnTo>
                    <a:pt x="829" y="1750"/>
                  </a:lnTo>
                  <a:lnTo>
                    <a:pt x="952" y="1750"/>
                  </a:lnTo>
                  <a:lnTo>
                    <a:pt x="983" y="1750"/>
                  </a:lnTo>
                  <a:lnTo>
                    <a:pt x="952" y="1689"/>
                  </a:lnTo>
                  <a:lnTo>
                    <a:pt x="860" y="1628"/>
                  </a:lnTo>
                  <a:lnTo>
                    <a:pt x="737" y="1535"/>
                  </a:lnTo>
                  <a:lnTo>
                    <a:pt x="491" y="1535"/>
                  </a:lnTo>
                  <a:lnTo>
                    <a:pt x="399" y="1474"/>
                  </a:lnTo>
                  <a:lnTo>
                    <a:pt x="338" y="1597"/>
                  </a:lnTo>
                  <a:lnTo>
                    <a:pt x="276" y="1597"/>
                  </a:lnTo>
                  <a:lnTo>
                    <a:pt x="215" y="1689"/>
                  </a:lnTo>
                  <a:lnTo>
                    <a:pt x="154" y="1597"/>
                  </a:lnTo>
                  <a:lnTo>
                    <a:pt x="62" y="1566"/>
                  </a:lnTo>
                  <a:lnTo>
                    <a:pt x="62" y="1628"/>
                  </a:lnTo>
                  <a:lnTo>
                    <a:pt x="0" y="1658"/>
                  </a:lnTo>
                  <a:lnTo>
                    <a:pt x="92" y="1720"/>
                  </a:lnTo>
                  <a:lnTo>
                    <a:pt x="92" y="1781"/>
                  </a:lnTo>
                  <a:lnTo>
                    <a:pt x="31" y="1842"/>
                  </a:lnTo>
                  <a:lnTo>
                    <a:pt x="31" y="1935"/>
                  </a:lnTo>
                  <a:lnTo>
                    <a:pt x="154" y="1965"/>
                  </a:lnTo>
                  <a:lnTo>
                    <a:pt x="276" y="2088"/>
                  </a:lnTo>
                  <a:lnTo>
                    <a:pt x="215" y="2242"/>
                  </a:lnTo>
                  <a:lnTo>
                    <a:pt x="154" y="2242"/>
                  </a:lnTo>
                  <a:close/>
                </a:path>
              </a:pathLst>
            </a:custGeom>
            <a:solidFill>
              <a:srgbClr val="D8D8D8"/>
            </a:solidFill>
            <a:ln cap="flat" cmpd="sng" w="9525">
              <a:solidFill>
                <a:srgbClr val="CCCCCC"/>
              </a:solidFill>
              <a:prstDash val="solid"/>
              <a:round/>
              <a:headEnd len="sm" w="sm" type="none"/>
              <a:tailEnd len="sm" w="sm" type="none"/>
            </a:ln>
          </p:spPr>
        </p:sp>
        <p:sp>
          <p:nvSpPr>
            <p:cNvPr id="479" name="Google Shape;479;p40"/>
            <p:cNvSpPr/>
            <p:nvPr/>
          </p:nvSpPr>
          <p:spPr>
            <a:xfrm>
              <a:off x="5826600" y="2147400"/>
              <a:ext cx="100437" cy="53637"/>
            </a:xfrm>
            <a:custGeom>
              <a:rect b="b" l="l" r="r" t="t"/>
              <a:pathLst>
                <a:path extrusionOk="0" h="2826" w="5282">
                  <a:moveTo>
                    <a:pt x="5282" y="2180"/>
                  </a:moveTo>
                  <a:lnTo>
                    <a:pt x="5251" y="1965"/>
                  </a:lnTo>
                  <a:lnTo>
                    <a:pt x="5128" y="1812"/>
                  </a:lnTo>
                  <a:lnTo>
                    <a:pt x="5036" y="1566"/>
                  </a:lnTo>
                  <a:lnTo>
                    <a:pt x="4975" y="1474"/>
                  </a:lnTo>
                  <a:lnTo>
                    <a:pt x="4883" y="1290"/>
                  </a:lnTo>
                  <a:lnTo>
                    <a:pt x="4913" y="1167"/>
                  </a:lnTo>
                  <a:lnTo>
                    <a:pt x="4852" y="1044"/>
                  </a:lnTo>
                  <a:lnTo>
                    <a:pt x="4791" y="983"/>
                  </a:lnTo>
                  <a:lnTo>
                    <a:pt x="4821" y="891"/>
                  </a:lnTo>
                  <a:lnTo>
                    <a:pt x="4791" y="737"/>
                  </a:lnTo>
                  <a:lnTo>
                    <a:pt x="4391" y="676"/>
                  </a:lnTo>
                  <a:lnTo>
                    <a:pt x="4084" y="799"/>
                  </a:lnTo>
                  <a:lnTo>
                    <a:pt x="3962" y="614"/>
                  </a:lnTo>
                  <a:lnTo>
                    <a:pt x="3808" y="553"/>
                  </a:lnTo>
                  <a:lnTo>
                    <a:pt x="3716" y="369"/>
                  </a:lnTo>
                  <a:lnTo>
                    <a:pt x="3470" y="215"/>
                  </a:lnTo>
                  <a:lnTo>
                    <a:pt x="3378" y="184"/>
                  </a:lnTo>
                  <a:lnTo>
                    <a:pt x="3317" y="62"/>
                  </a:lnTo>
                  <a:lnTo>
                    <a:pt x="3194" y="0"/>
                  </a:lnTo>
                  <a:lnTo>
                    <a:pt x="3163" y="123"/>
                  </a:lnTo>
                  <a:lnTo>
                    <a:pt x="3040" y="123"/>
                  </a:lnTo>
                  <a:lnTo>
                    <a:pt x="2825" y="0"/>
                  </a:lnTo>
                  <a:lnTo>
                    <a:pt x="2641" y="31"/>
                  </a:lnTo>
                  <a:lnTo>
                    <a:pt x="2396" y="184"/>
                  </a:lnTo>
                  <a:lnTo>
                    <a:pt x="2303" y="215"/>
                  </a:lnTo>
                  <a:lnTo>
                    <a:pt x="2303" y="430"/>
                  </a:lnTo>
                  <a:lnTo>
                    <a:pt x="2365" y="799"/>
                  </a:lnTo>
                  <a:lnTo>
                    <a:pt x="2273" y="1075"/>
                  </a:lnTo>
                  <a:lnTo>
                    <a:pt x="2027" y="1351"/>
                  </a:lnTo>
                  <a:lnTo>
                    <a:pt x="1812" y="1351"/>
                  </a:lnTo>
                  <a:lnTo>
                    <a:pt x="1628" y="1167"/>
                  </a:lnTo>
                  <a:lnTo>
                    <a:pt x="1597" y="1014"/>
                  </a:lnTo>
                  <a:lnTo>
                    <a:pt x="1229" y="614"/>
                  </a:lnTo>
                  <a:lnTo>
                    <a:pt x="1198" y="369"/>
                  </a:lnTo>
                  <a:lnTo>
                    <a:pt x="1137" y="369"/>
                  </a:lnTo>
                  <a:lnTo>
                    <a:pt x="983" y="522"/>
                  </a:lnTo>
                  <a:lnTo>
                    <a:pt x="768" y="584"/>
                  </a:lnTo>
                  <a:lnTo>
                    <a:pt x="676" y="645"/>
                  </a:lnTo>
                  <a:lnTo>
                    <a:pt x="523" y="676"/>
                  </a:lnTo>
                  <a:lnTo>
                    <a:pt x="369" y="829"/>
                  </a:lnTo>
                  <a:lnTo>
                    <a:pt x="400" y="1014"/>
                  </a:lnTo>
                  <a:lnTo>
                    <a:pt x="338" y="983"/>
                  </a:lnTo>
                  <a:lnTo>
                    <a:pt x="338" y="1290"/>
                  </a:lnTo>
                  <a:lnTo>
                    <a:pt x="123" y="1536"/>
                  </a:lnTo>
                  <a:lnTo>
                    <a:pt x="93" y="1689"/>
                  </a:lnTo>
                  <a:lnTo>
                    <a:pt x="123" y="1843"/>
                  </a:lnTo>
                  <a:lnTo>
                    <a:pt x="1" y="1965"/>
                  </a:lnTo>
                  <a:lnTo>
                    <a:pt x="93" y="2365"/>
                  </a:lnTo>
                  <a:lnTo>
                    <a:pt x="185" y="2457"/>
                  </a:lnTo>
                  <a:lnTo>
                    <a:pt x="185" y="2487"/>
                  </a:lnTo>
                  <a:lnTo>
                    <a:pt x="338" y="2426"/>
                  </a:lnTo>
                  <a:lnTo>
                    <a:pt x="400" y="2272"/>
                  </a:lnTo>
                  <a:lnTo>
                    <a:pt x="615" y="2058"/>
                  </a:lnTo>
                  <a:lnTo>
                    <a:pt x="1014" y="1965"/>
                  </a:lnTo>
                  <a:lnTo>
                    <a:pt x="1290" y="1996"/>
                  </a:lnTo>
                  <a:lnTo>
                    <a:pt x="1474" y="1996"/>
                  </a:lnTo>
                  <a:lnTo>
                    <a:pt x="1597" y="2088"/>
                  </a:lnTo>
                  <a:lnTo>
                    <a:pt x="1751" y="1965"/>
                  </a:lnTo>
                  <a:lnTo>
                    <a:pt x="1904" y="1935"/>
                  </a:lnTo>
                  <a:lnTo>
                    <a:pt x="1966" y="2027"/>
                  </a:lnTo>
                  <a:lnTo>
                    <a:pt x="2089" y="2027"/>
                  </a:lnTo>
                  <a:lnTo>
                    <a:pt x="2242" y="2180"/>
                  </a:lnTo>
                  <a:lnTo>
                    <a:pt x="2488" y="2180"/>
                  </a:lnTo>
                  <a:lnTo>
                    <a:pt x="2580" y="2211"/>
                  </a:lnTo>
                  <a:lnTo>
                    <a:pt x="2825" y="2058"/>
                  </a:lnTo>
                  <a:lnTo>
                    <a:pt x="3133" y="2180"/>
                  </a:lnTo>
                  <a:lnTo>
                    <a:pt x="3378" y="2211"/>
                  </a:lnTo>
                  <a:lnTo>
                    <a:pt x="3593" y="2457"/>
                  </a:lnTo>
                  <a:lnTo>
                    <a:pt x="3777" y="2487"/>
                  </a:lnTo>
                  <a:lnTo>
                    <a:pt x="3962" y="2764"/>
                  </a:lnTo>
                  <a:lnTo>
                    <a:pt x="4207" y="2764"/>
                  </a:lnTo>
                  <a:lnTo>
                    <a:pt x="4299" y="2825"/>
                  </a:lnTo>
                  <a:lnTo>
                    <a:pt x="4299" y="2825"/>
                  </a:lnTo>
                  <a:lnTo>
                    <a:pt x="4545" y="2733"/>
                  </a:lnTo>
                  <a:lnTo>
                    <a:pt x="4883" y="2672"/>
                  </a:lnTo>
                  <a:lnTo>
                    <a:pt x="4944" y="2457"/>
                  </a:lnTo>
                  <a:lnTo>
                    <a:pt x="5067" y="2395"/>
                  </a:lnTo>
                  <a:lnTo>
                    <a:pt x="5128" y="2211"/>
                  </a:lnTo>
                  <a:close/>
                </a:path>
              </a:pathLst>
            </a:custGeom>
            <a:solidFill>
              <a:srgbClr val="D8D8D8"/>
            </a:solidFill>
            <a:ln cap="flat" cmpd="sng" w="9525">
              <a:solidFill>
                <a:srgbClr val="CCCCCC"/>
              </a:solidFill>
              <a:prstDash val="solid"/>
              <a:round/>
              <a:headEnd len="sm" w="sm" type="none"/>
              <a:tailEnd len="sm" w="sm" type="none"/>
            </a:ln>
          </p:spPr>
        </p:sp>
        <p:sp>
          <p:nvSpPr>
            <p:cNvPr id="480" name="Google Shape;480;p40"/>
            <p:cNvSpPr/>
            <p:nvPr/>
          </p:nvSpPr>
          <p:spPr>
            <a:xfrm>
              <a:off x="5829840" y="2184120"/>
              <a:ext cx="78122" cy="57243"/>
            </a:xfrm>
            <a:custGeom>
              <a:rect b="b" l="l" r="r" t="t"/>
              <a:pathLst>
                <a:path extrusionOk="0" h="3010" w="4116">
                  <a:moveTo>
                    <a:pt x="1321" y="2181"/>
                  </a:moveTo>
                  <a:lnTo>
                    <a:pt x="1321" y="1904"/>
                  </a:lnTo>
                  <a:lnTo>
                    <a:pt x="1413" y="1751"/>
                  </a:lnTo>
                  <a:lnTo>
                    <a:pt x="1321" y="1659"/>
                  </a:lnTo>
                  <a:lnTo>
                    <a:pt x="1229" y="1659"/>
                  </a:lnTo>
                  <a:lnTo>
                    <a:pt x="1198" y="1475"/>
                  </a:lnTo>
                  <a:lnTo>
                    <a:pt x="1075" y="1444"/>
                  </a:lnTo>
                  <a:lnTo>
                    <a:pt x="768" y="1505"/>
                  </a:lnTo>
                  <a:lnTo>
                    <a:pt x="553" y="1382"/>
                  </a:lnTo>
                  <a:lnTo>
                    <a:pt x="339" y="1075"/>
                  </a:lnTo>
                  <a:lnTo>
                    <a:pt x="62" y="1137"/>
                  </a:lnTo>
                  <a:lnTo>
                    <a:pt x="1" y="1106"/>
                  </a:lnTo>
                  <a:lnTo>
                    <a:pt x="62" y="983"/>
                  </a:lnTo>
                  <a:lnTo>
                    <a:pt x="31" y="799"/>
                  </a:lnTo>
                  <a:lnTo>
                    <a:pt x="1" y="553"/>
                  </a:lnTo>
                  <a:lnTo>
                    <a:pt x="154" y="492"/>
                  </a:lnTo>
                  <a:lnTo>
                    <a:pt x="216" y="338"/>
                  </a:lnTo>
                  <a:lnTo>
                    <a:pt x="431" y="124"/>
                  </a:lnTo>
                  <a:lnTo>
                    <a:pt x="830" y="31"/>
                  </a:lnTo>
                  <a:lnTo>
                    <a:pt x="1106" y="62"/>
                  </a:lnTo>
                  <a:lnTo>
                    <a:pt x="1290" y="62"/>
                  </a:lnTo>
                  <a:lnTo>
                    <a:pt x="1413" y="154"/>
                  </a:lnTo>
                  <a:lnTo>
                    <a:pt x="1567" y="31"/>
                  </a:lnTo>
                  <a:lnTo>
                    <a:pt x="1720" y="1"/>
                  </a:lnTo>
                  <a:lnTo>
                    <a:pt x="1782" y="93"/>
                  </a:lnTo>
                  <a:lnTo>
                    <a:pt x="1905" y="93"/>
                  </a:lnTo>
                  <a:lnTo>
                    <a:pt x="2058" y="246"/>
                  </a:lnTo>
                  <a:lnTo>
                    <a:pt x="2304" y="246"/>
                  </a:lnTo>
                  <a:lnTo>
                    <a:pt x="2396" y="277"/>
                  </a:lnTo>
                  <a:lnTo>
                    <a:pt x="2641" y="124"/>
                  </a:lnTo>
                  <a:lnTo>
                    <a:pt x="2949" y="246"/>
                  </a:lnTo>
                  <a:lnTo>
                    <a:pt x="3194" y="277"/>
                  </a:lnTo>
                  <a:lnTo>
                    <a:pt x="3409" y="523"/>
                  </a:lnTo>
                  <a:lnTo>
                    <a:pt x="3593" y="553"/>
                  </a:lnTo>
                  <a:lnTo>
                    <a:pt x="3778" y="830"/>
                  </a:lnTo>
                  <a:lnTo>
                    <a:pt x="4023" y="830"/>
                  </a:lnTo>
                  <a:lnTo>
                    <a:pt x="4115" y="891"/>
                  </a:lnTo>
                  <a:lnTo>
                    <a:pt x="3900" y="1168"/>
                  </a:lnTo>
                  <a:lnTo>
                    <a:pt x="4054" y="1198"/>
                  </a:lnTo>
                  <a:lnTo>
                    <a:pt x="4054" y="1382"/>
                  </a:lnTo>
                  <a:lnTo>
                    <a:pt x="3747" y="1505"/>
                  </a:lnTo>
                  <a:lnTo>
                    <a:pt x="3593" y="1782"/>
                  </a:lnTo>
                  <a:lnTo>
                    <a:pt x="3471" y="1812"/>
                  </a:lnTo>
                  <a:lnTo>
                    <a:pt x="3440" y="2058"/>
                  </a:lnTo>
                  <a:lnTo>
                    <a:pt x="3655" y="2181"/>
                  </a:lnTo>
                  <a:lnTo>
                    <a:pt x="3655" y="2334"/>
                  </a:lnTo>
                  <a:lnTo>
                    <a:pt x="3471" y="2334"/>
                  </a:lnTo>
                  <a:lnTo>
                    <a:pt x="3409" y="2242"/>
                  </a:lnTo>
                  <a:lnTo>
                    <a:pt x="3256" y="2304"/>
                  </a:lnTo>
                  <a:lnTo>
                    <a:pt x="3194" y="2519"/>
                  </a:lnTo>
                  <a:lnTo>
                    <a:pt x="2949" y="2519"/>
                  </a:lnTo>
                  <a:lnTo>
                    <a:pt x="3041" y="2764"/>
                  </a:lnTo>
                  <a:lnTo>
                    <a:pt x="2887" y="2764"/>
                  </a:lnTo>
                  <a:lnTo>
                    <a:pt x="2672" y="2887"/>
                  </a:lnTo>
                  <a:lnTo>
                    <a:pt x="2457" y="2764"/>
                  </a:lnTo>
                  <a:lnTo>
                    <a:pt x="2150" y="2856"/>
                  </a:lnTo>
                  <a:lnTo>
                    <a:pt x="1966" y="3010"/>
                  </a:lnTo>
                  <a:lnTo>
                    <a:pt x="1874" y="2826"/>
                  </a:lnTo>
                  <a:lnTo>
                    <a:pt x="1874" y="2641"/>
                  </a:lnTo>
                  <a:lnTo>
                    <a:pt x="1782" y="2334"/>
                  </a:lnTo>
                  <a:lnTo>
                    <a:pt x="1690" y="2304"/>
                  </a:lnTo>
                  <a:lnTo>
                    <a:pt x="1505" y="2181"/>
                  </a:lnTo>
                  <a:close/>
                </a:path>
              </a:pathLst>
            </a:custGeom>
            <a:solidFill>
              <a:srgbClr val="D8D8D8"/>
            </a:solidFill>
            <a:ln cap="flat" cmpd="sng" w="9525">
              <a:solidFill>
                <a:srgbClr val="CCCCCC"/>
              </a:solidFill>
              <a:prstDash val="solid"/>
              <a:round/>
              <a:headEnd len="sm" w="sm" type="none"/>
              <a:tailEnd len="sm" w="sm" type="none"/>
            </a:ln>
          </p:spPr>
        </p:sp>
        <p:sp>
          <p:nvSpPr>
            <p:cNvPr id="481" name="Google Shape;481;p40"/>
            <p:cNvSpPr/>
            <p:nvPr/>
          </p:nvSpPr>
          <p:spPr>
            <a:xfrm>
              <a:off x="5867640" y="2188440"/>
              <a:ext cx="132122" cy="101523"/>
            </a:xfrm>
            <a:custGeom>
              <a:rect b="b" l="l" r="r" t="t"/>
              <a:pathLst>
                <a:path extrusionOk="0" h="5344" w="6941">
                  <a:moveTo>
                    <a:pt x="1" y="2795"/>
                  </a:moveTo>
                  <a:lnTo>
                    <a:pt x="185" y="2641"/>
                  </a:lnTo>
                  <a:lnTo>
                    <a:pt x="492" y="2549"/>
                  </a:lnTo>
                  <a:lnTo>
                    <a:pt x="707" y="2672"/>
                  </a:lnTo>
                  <a:lnTo>
                    <a:pt x="922" y="2549"/>
                  </a:lnTo>
                  <a:lnTo>
                    <a:pt x="1076" y="2549"/>
                  </a:lnTo>
                  <a:lnTo>
                    <a:pt x="984" y="2304"/>
                  </a:lnTo>
                  <a:lnTo>
                    <a:pt x="1229" y="2304"/>
                  </a:lnTo>
                  <a:lnTo>
                    <a:pt x="1291" y="2089"/>
                  </a:lnTo>
                  <a:lnTo>
                    <a:pt x="1444" y="2027"/>
                  </a:lnTo>
                  <a:lnTo>
                    <a:pt x="1506" y="2119"/>
                  </a:lnTo>
                  <a:lnTo>
                    <a:pt x="1690" y="2119"/>
                  </a:lnTo>
                  <a:lnTo>
                    <a:pt x="1690" y="1966"/>
                  </a:lnTo>
                  <a:lnTo>
                    <a:pt x="1475" y="1843"/>
                  </a:lnTo>
                  <a:lnTo>
                    <a:pt x="1506" y="1597"/>
                  </a:lnTo>
                  <a:lnTo>
                    <a:pt x="1628" y="1567"/>
                  </a:lnTo>
                  <a:lnTo>
                    <a:pt x="1782" y="1290"/>
                  </a:lnTo>
                  <a:lnTo>
                    <a:pt x="2089" y="1167"/>
                  </a:lnTo>
                  <a:lnTo>
                    <a:pt x="2089" y="983"/>
                  </a:lnTo>
                  <a:lnTo>
                    <a:pt x="1935" y="953"/>
                  </a:lnTo>
                  <a:lnTo>
                    <a:pt x="2150" y="676"/>
                  </a:lnTo>
                  <a:lnTo>
                    <a:pt x="2396" y="584"/>
                  </a:lnTo>
                  <a:lnTo>
                    <a:pt x="2734" y="523"/>
                  </a:lnTo>
                  <a:lnTo>
                    <a:pt x="2795" y="308"/>
                  </a:lnTo>
                  <a:lnTo>
                    <a:pt x="2918" y="246"/>
                  </a:lnTo>
                  <a:lnTo>
                    <a:pt x="2979" y="62"/>
                  </a:lnTo>
                  <a:lnTo>
                    <a:pt x="3194" y="31"/>
                  </a:lnTo>
                  <a:lnTo>
                    <a:pt x="3317" y="123"/>
                  </a:lnTo>
                  <a:lnTo>
                    <a:pt x="3501" y="1"/>
                  </a:lnTo>
                  <a:lnTo>
                    <a:pt x="3686" y="277"/>
                  </a:lnTo>
                  <a:lnTo>
                    <a:pt x="3870" y="185"/>
                  </a:lnTo>
                  <a:lnTo>
                    <a:pt x="4054" y="185"/>
                  </a:lnTo>
                  <a:lnTo>
                    <a:pt x="4208" y="461"/>
                  </a:lnTo>
                  <a:lnTo>
                    <a:pt x="4423" y="308"/>
                  </a:lnTo>
                  <a:lnTo>
                    <a:pt x="4668" y="246"/>
                  </a:lnTo>
                  <a:lnTo>
                    <a:pt x="4760" y="369"/>
                  </a:lnTo>
                  <a:lnTo>
                    <a:pt x="4883" y="369"/>
                  </a:lnTo>
                  <a:lnTo>
                    <a:pt x="5252" y="492"/>
                  </a:lnTo>
                  <a:lnTo>
                    <a:pt x="5282" y="676"/>
                  </a:lnTo>
                  <a:lnTo>
                    <a:pt x="5221" y="891"/>
                  </a:lnTo>
                  <a:lnTo>
                    <a:pt x="5374" y="1045"/>
                  </a:lnTo>
                  <a:lnTo>
                    <a:pt x="5374" y="1321"/>
                  </a:lnTo>
                  <a:lnTo>
                    <a:pt x="5559" y="1505"/>
                  </a:lnTo>
                  <a:lnTo>
                    <a:pt x="5651" y="1751"/>
                  </a:lnTo>
                  <a:lnTo>
                    <a:pt x="5866" y="2027"/>
                  </a:lnTo>
                  <a:lnTo>
                    <a:pt x="6050" y="2150"/>
                  </a:lnTo>
                  <a:lnTo>
                    <a:pt x="6111" y="2426"/>
                  </a:lnTo>
                  <a:lnTo>
                    <a:pt x="6388" y="2488"/>
                  </a:lnTo>
                  <a:lnTo>
                    <a:pt x="6695" y="2764"/>
                  </a:lnTo>
                  <a:lnTo>
                    <a:pt x="6726" y="2918"/>
                  </a:lnTo>
                  <a:lnTo>
                    <a:pt x="6940" y="3071"/>
                  </a:lnTo>
                  <a:lnTo>
                    <a:pt x="6848" y="3163"/>
                  </a:lnTo>
                  <a:lnTo>
                    <a:pt x="6664" y="3440"/>
                  </a:lnTo>
                  <a:lnTo>
                    <a:pt x="6234" y="3501"/>
                  </a:lnTo>
                  <a:lnTo>
                    <a:pt x="6050" y="3317"/>
                  </a:lnTo>
                  <a:lnTo>
                    <a:pt x="5989" y="3470"/>
                  </a:lnTo>
                  <a:lnTo>
                    <a:pt x="5989" y="3655"/>
                  </a:lnTo>
                  <a:lnTo>
                    <a:pt x="6173" y="3931"/>
                  </a:lnTo>
                  <a:lnTo>
                    <a:pt x="6142" y="4146"/>
                  </a:lnTo>
                  <a:lnTo>
                    <a:pt x="6326" y="4361"/>
                  </a:lnTo>
                  <a:lnTo>
                    <a:pt x="6326" y="4576"/>
                  </a:lnTo>
                  <a:lnTo>
                    <a:pt x="6326" y="4576"/>
                  </a:lnTo>
                  <a:lnTo>
                    <a:pt x="5958" y="4668"/>
                  </a:lnTo>
                  <a:lnTo>
                    <a:pt x="5712" y="4668"/>
                  </a:lnTo>
                  <a:lnTo>
                    <a:pt x="5589" y="5006"/>
                  </a:lnTo>
                  <a:lnTo>
                    <a:pt x="5589" y="5282"/>
                  </a:lnTo>
                  <a:lnTo>
                    <a:pt x="5405" y="5313"/>
                  </a:lnTo>
                  <a:lnTo>
                    <a:pt x="5252" y="5159"/>
                  </a:lnTo>
                  <a:lnTo>
                    <a:pt x="5037" y="5251"/>
                  </a:lnTo>
                  <a:lnTo>
                    <a:pt x="4883" y="5159"/>
                  </a:lnTo>
                  <a:lnTo>
                    <a:pt x="4699" y="5159"/>
                  </a:lnTo>
                  <a:lnTo>
                    <a:pt x="4545" y="5343"/>
                  </a:lnTo>
                  <a:lnTo>
                    <a:pt x="4423" y="5313"/>
                  </a:lnTo>
                  <a:lnTo>
                    <a:pt x="4392" y="5159"/>
                  </a:lnTo>
                  <a:lnTo>
                    <a:pt x="4146" y="5129"/>
                  </a:lnTo>
                  <a:lnTo>
                    <a:pt x="3901" y="5282"/>
                  </a:lnTo>
                  <a:lnTo>
                    <a:pt x="3778" y="5221"/>
                  </a:lnTo>
                  <a:lnTo>
                    <a:pt x="3532" y="5190"/>
                  </a:lnTo>
                  <a:lnTo>
                    <a:pt x="3471" y="5251"/>
                  </a:lnTo>
                  <a:lnTo>
                    <a:pt x="3348" y="5251"/>
                  </a:lnTo>
                  <a:lnTo>
                    <a:pt x="3225" y="5129"/>
                  </a:lnTo>
                  <a:lnTo>
                    <a:pt x="2918" y="5251"/>
                  </a:lnTo>
                  <a:lnTo>
                    <a:pt x="2887" y="5159"/>
                  </a:lnTo>
                  <a:lnTo>
                    <a:pt x="2703" y="5067"/>
                  </a:lnTo>
                  <a:lnTo>
                    <a:pt x="2212" y="4975"/>
                  </a:lnTo>
                  <a:lnTo>
                    <a:pt x="2028" y="4883"/>
                  </a:lnTo>
                  <a:lnTo>
                    <a:pt x="1905" y="4852"/>
                  </a:lnTo>
                  <a:lnTo>
                    <a:pt x="1751" y="5006"/>
                  </a:lnTo>
                  <a:lnTo>
                    <a:pt x="1475" y="5006"/>
                  </a:lnTo>
                  <a:lnTo>
                    <a:pt x="891" y="5098"/>
                  </a:lnTo>
                  <a:lnTo>
                    <a:pt x="769" y="5190"/>
                  </a:lnTo>
                  <a:lnTo>
                    <a:pt x="492" y="5036"/>
                  </a:lnTo>
                  <a:lnTo>
                    <a:pt x="369" y="5067"/>
                  </a:lnTo>
                  <a:lnTo>
                    <a:pt x="369" y="4975"/>
                  </a:lnTo>
                  <a:lnTo>
                    <a:pt x="185" y="4699"/>
                  </a:lnTo>
                  <a:lnTo>
                    <a:pt x="124" y="4453"/>
                  </a:lnTo>
                  <a:lnTo>
                    <a:pt x="247" y="4269"/>
                  </a:lnTo>
                  <a:lnTo>
                    <a:pt x="431" y="4207"/>
                  </a:lnTo>
                  <a:lnTo>
                    <a:pt x="431" y="3685"/>
                  </a:lnTo>
                  <a:lnTo>
                    <a:pt x="339" y="3593"/>
                  </a:lnTo>
                  <a:lnTo>
                    <a:pt x="277" y="3409"/>
                  </a:lnTo>
                  <a:lnTo>
                    <a:pt x="185" y="3225"/>
                  </a:lnTo>
                  <a:lnTo>
                    <a:pt x="62" y="2856"/>
                  </a:lnTo>
                  <a:close/>
                </a:path>
              </a:pathLst>
            </a:custGeom>
            <a:solidFill>
              <a:srgbClr val="D8D8D8"/>
            </a:solidFill>
            <a:ln cap="flat" cmpd="sng" w="9525">
              <a:solidFill>
                <a:srgbClr val="CCCCCC"/>
              </a:solidFill>
              <a:prstDash val="solid"/>
              <a:round/>
              <a:headEnd len="sm" w="sm" type="none"/>
              <a:tailEnd len="sm" w="sm" type="none"/>
            </a:ln>
          </p:spPr>
        </p:sp>
        <p:sp>
          <p:nvSpPr>
            <p:cNvPr id="482" name="Google Shape;482;p40"/>
            <p:cNvSpPr/>
            <p:nvPr/>
          </p:nvSpPr>
          <p:spPr>
            <a:xfrm>
              <a:off x="5858280" y="2269800"/>
              <a:ext cx="259190" cy="161277"/>
            </a:xfrm>
            <a:custGeom>
              <a:rect b="b" l="l" r="r" t="t"/>
              <a:pathLst>
                <a:path extrusionOk="0" h="8476" w="13604">
                  <a:moveTo>
                    <a:pt x="860" y="799"/>
                  </a:moveTo>
                  <a:lnTo>
                    <a:pt x="983" y="768"/>
                  </a:lnTo>
                  <a:lnTo>
                    <a:pt x="1260" y="922"/>
                  </a:lnTo>
                  <a:lnTo>
                    <a:pt x="1382" y="830"/>
                  </a:lnTo>
                  <a:lnTo>
                    <a:pt x="1966" y="738"/>
                  </a:lnTo>
                  <a:lnTo>
                    <a:pt x="2242" y="738"/>
                  </a:lnTo>
                  <a:lnTo>
                    <a:pt x="2396" y="584"/>
                  </a:lnTo>
                  <a:lnTo>
                    <a:pt x="2519" y="615"/>
                  </a:lnTo>
                  <a:lnTo>
                    <a:pt x="2703" y="707"/>
                  </a:lnTo>
                  <a:lnTo>
                    <a:pt x="3194" y="799"/>
                  </a:lnTo>
                  <a:lnTo>
                    <a:pt x="3378" y="891"/>
                  </a:lnTo>
                  <a:lnTo>
                    <a:pt x="3409" y="983"/>
                  </a:lnTo>
                  <a:lnTo>
                    <a:pt x="3716" y="861"/>
                  </a:lnTo>
                  <a:lnTo>
                    <a:pt x="3839" y="983"/>
                  </a:lnTo>
                  <a:lnTo>
                    <a:pt x="3962" y="983"/>
                  </a:lnTo>
                  <a:lnTo>
                    <a:pt x="4023" y="922"/>
                  </a:lnTo>
                  <a:lnTo>
                    <a:pt x="4269" y="953"/>
                  </a:lnTo>
                  <a:lnTo>
                    <a:pt x="4392" y="1014"/>
                  </a:lnTo>
                  <a:lnTo>
                    <a:pt x="4637" y="861"/>
                  </a:lnTo>
                  <a:lnTo>
                    <a:pt x="4883" y="891"/>
                  </a:lnTo>
                  <a:lnTo>
                    <a:pt x="4914" y="1045"/>
                  </a:lnTo>
                  <a:lnTo>
                    <a:pt x="5036" y="1075"/>
                  </a:lnTo>
                  <a:lnTo>
                    <a:pt x="5190" y="891"/>
                  </a:lnTo>
                  <a:lnTo>
                    <a:pt x="5374" y="891"/>
                  </a:lnTo>
                  <a:lnTo>
                    <a:pt x="5528" y="983"/>
                  </a:lnTo>
                  <a:lnTo>
                    <a:pt x="5743" y="891"/>
                  </a:lnTo>
                  <a:lnTo>
                    <a:pt x="5896" y="1045"/>
                  </a:lnTo>
                  <a:lnTo>
                    <a:pt x="6080" y="1014"/>
                  </a:lnTo>
                  <a:lnTo>
                    <a:pt x="6080" y="738"/>
                  </a:lnTo>
                  <a:lnTo>
                    <a:pt x="6203" y="400"/>
                  </a:lnTo>
                  <a:lnTo>
                    <a:pt x="6449" y="400"/>
                  </a:lnTo>
                  <a:lnTo>
                    <a:pt x="6817" y="308"/>
                  </a:lnTo>
                  <a:lnTo>
                    <a:pt x="6971" y="339"/>
                  </a:lnTo>
                  <a:lnTo>
                    <a:pt x="7155" y="277"/>
                  </a:lnTo>
                  <a:lnTo>
                    <a:pt x="7124" y="124"/>
                  </a:lnTo>
                  <a:lnTo>
                    <a:pt x="7247" y="1"/>
                  </a:lnTo>
                  <a:lnTo>
                    <a:pt x="7677" y="154"/>
                  </a:lnTo>
                  <a:lnTo>
                    <a:pt x="8107" y="154"/>
                  </a:lnTo>
                  <a:lnTo>
                    <a:pt x="8291" y="31"/>
                  </a:lnTo>
                  <a:lnTo>
                    <a:pt x="8475" y="31"/>
                  </a:lnTo>
                  <a:lnTo>
                    <a:pt x="8629" y="431"/>
                  </a:lnTo>
                  <a:lnTo>
                    <a:pt x="8783" y="553"/>
                  </a:lnTo>
                  <a:lnTo>
                    <a:pt x="8690" y="738"/>
                  </a:lnTo>
                  <a:lnTo>
                    <a:pt x="8905" y="1045"/>
                  </a:lnTo>
                  <a:lnTo>
                    <a:pt x="9366" y="983"/>
                  </a:lnTo>
                  <a:lnTo>
                    <a:pt x="9550" y="1137"/>
                  </a:lnTo>
                  <a:lnTo>
                    <a:pt x="9581" y="1290"/>
                  </a:lnTo>
                  <a:lnTo>
                    <a:pt x="9734" y="1321"/>
                  </a:lnTo>
                  <a:lnTo>
                    <a:pt x="9734" y="1536"/>
                  </a:lnTo>
                  <a:lnTo>
                    <a:pt x="9827" y="1812"/>
                  </a:lnTo>
                  <a:lnTo>
                    <a:pt x="10195" y="2181"/>
                  </a:lnTo>
                  <a:lnTo>
                    <a:pt x="10349" y="2027"/>
                  </a:lnTo>
                  <a:lnTo>
                    <a:pt x="10563" y="2150"/>
                  </a:lnTo>
                  <a:lnTo>
                    <a:pt x="10748" y="2089"/>
                  </a:lnTo>
                  <a:lnTo>
                    <a:pt x="10932" y="2119"/>
                  </a:lnTo>
                  <a:lnTo>
                    <a:pt x="11208" y="1905"/>
                  </a:lnTo>
                  <a:lnTo>
                    <a:pt x="11362" y="1874"/>
                  </a:lnTo>
                  <a:lnTo>
                    <a:pt x="11546" y="2304"/>
                  </a:lnTo>
                  <a:lnTo>
                    <a:pt x="11792" y="2457"/>
                  </a:lnTo>
                  <a:lnTo>
                    <a:pt x="11853" y="2611"/>
                  </a:lnTo>
                  <a:lnTo>
                    <a:pt x="11976" y="2488"/>
                  </a:lnTo>
                  <a:lnTo>
                    <a:pt x="12283" y="2580"/>
                  </a:lnTo>
                  <a:lnTo>
                    <a:pt x="12498" y="2580"/>
                  </a:lnTo>
                  <a:lnTo>
                    <a:pt x="12652" y="2672"/>
                  </a:lnTo>
                  <a:lnTo>
                    <a:pt x="12836" y="2641"/>
                  </a:lnTo>
                  <a:lnTo>
                    <a:pt x="13051" y="2764"/>
                  </a:lnTo>
                  <a:lnTo>
                    <a:pt x="13296" y="2826"/>
                  </a:lnTo>
                  <a:lnTo>
                    <a:pt x="13419" y="2703"/>
                  </a:lnTo>
                  <a:lnTo>
                    <a:pt x="13481" y="2887"/>
                  </a:lnTo>
                  <a:lnTo>
                    <a:pt x="13603" y="2949"/>
                  </a:lnTo>
                  <a:lnTo>
                    <a:pt x="13603" y="3163"/>
                  </a:lnTo>
                  <a:lnTo>
                    <a:pt x="13481" y="3348"/>
                  </a:lnTo>
                  <a:lnTo>
                    <a:pt x="13296" y="3378"/>
                  </a:lnTo>
                  <a:lnTo>
                    <a:pt x="13235" y="3747"/>
                  </a:lnTo>
                  <a:lnTo>
                    <a:pt x="13481" y="3900"/>
                  </a:lnTo>
                  <a:lnTo>
                    <a:pt x="13511" y="4146"/>
                  </a:lnTo>
                  <a:lnTo>
                    <a:pt x="13419" y="4453"/>
                  </a:lnTo>
                  <a:lnTo>
                    <a:pt x="13450" y="4668"/>
                  </a:lnTo>
                  <a:lnTo>
                    <a:pt x="13296" y="4791"/>
                  </a:lnTo>
                  <a:lnTo>
                    <a:pt x="12897" y="4791"/>
                  </a:lnTo>
                  <a:lnTo>
                    <a:pt x="12713" y="5098"/>
                  </a:lnTo>
                  <a:lnTo>
                    <a:pt x="12621" y="5129"/>
                  </a:lnTo>
                  <a:lnTo>
                    <a:pt x="12559" y="5528"/>
                  </a:lnTo>
                  <a:lnTo>
                    <a:pt x="12406" y="5589"/>
                  </a:lnTo>
                  <a:lnTo>
                    <a:pt x="12406" y="5497"/>
                  </a:lnTo>
                  <a:lnTo>
                    <a:pt x="12314" y="5466"/>
                  </a:lnTo>
                  <a:lnTo>
                    <a:pt x="12099" y="5559"/>
                  </a:lnTo>
                  <a:lnTo>
                    <a:pt x="11884" y="5559"/>
                  </a:lnTo>
                  <a:lnTo>
                    <a:pt x="11792" y="5620"/>
                  </a:lnTo>
                  <a:lnTo>
                    <a:pt x="11730" y="5773"/>
                  </a:lnTo>
                  <a:lnTo>
                    <a:pt x="11546" y="5773"/>
                  </a:lnTo>
                  <a:lnTo>
                    <a:pt x="11454" y="5896"/>
                  </a:lnTo>
                  <a:lnTo>
                    <a:pt x="11270" y="6081"/>
                  </a:lnTo>
                  <a:lnTo>
                    <a:pt x="11208" y="6081"/>
                  </a:lnTo>
                  <a:lnTo>
                    <a:pt x="11055" y="6081"/>
                  </a:lnTo>
                  <a:lnTo>
                    <a:pt x="10901" y="6203"/>
                  </a:lnTo>
                  <a:lnTo>
                    <a:pt x="10686" y="6142"/>
                  </a:lnTo>
                  <a:lnTo>
                    <a:pt x="10533" y="6265"/>
                  </a:lnTo>
                  <a:lnTo>
                    <a:pt x="10410" y="6234"/>
                  </a:lnTo>
                  <a:lnTo>
                    <a:pt x="10318" y="6050"/>
                  </a:lnTo>
                  <a:lnTo>
                    <a:pt x="10226" y="6050"/>
                  </a:lnTo>
                  <a:lnTo>
                    <a:pt x="10287" y="6173"/>
                  </a:lnTo>
                  <a:lnTo>
                    <a:pt x="10379" y="6295"/>
                  </a:lnTo>
                  <a:lnTo>
                    <a:pt x="10349" y="6388"/>
                  </a:lnTo>
                  <a:lnTo>
                    <a:pt x="10164" y="6633"/>
                  </a:lnTo>
                  <a:lnTo>
                    <a:pt x="10072" y="6695"/>
                  </a:lnTo>
                  <a:lnTo>
                    <a:pt x="10041" y="6633"/>
                  </a:lnTo>
                  <a:lnTo>
                    <a:pt x="10103" y="6572"/>
                  </a:lnTo>
                  <a:lnTo>
                    <a:pt x="10256" y="6388"/>
                  </a:lnTo>
                  <a:lnTo>
                    <a:pt x="10226" y="6326"/>
                  </a:lnTo>
                  <a:lnTo>
                    <a:pt x="10134" y="6265"/>
                  </a:lnTo>
                  <a:lnTo>
                    <a:pt x="10103" y="6357"/>
                  </a:lnTo>
                  <a:lnTo>
                    <a:pt x="9857" y="6633"/>
                  </a:lnTo>
                  <a:lnTo>
                    <a:pt x="9704" y="6633"/>
                  </a:lnTo>
                  <a:lnTo>
                    <a:pt x="9673" y="6756"/>
                  </a:lnTo>
                  <a:lnTo>
                    <a:pt x="9519" y="6756"/>
                  </a:lnTo>
                  <a:lnTo>
                    <a:pt x="9397" y="6664"/>
                  </a:lnTo>
                  <a:lnTo>
                    <a:pt x="9274" y="6756"/>
                  </a:lnTo>
                  <a:lnTo>
                    <a:pt x="9120" y="6725"/>
                  </a:lnTo>
                  <a:lnTo>
                    <a:pt x="9090" y="6787"/>
                  </a:lnTo>
                  <a:lnTo>
                    <a:pt x="9182" y="6848"/>
                  </a:lnTo>
                  <a:lnTo>
                    <a:pt x="9458" y="6848"/>
                  </a:lnTo>
                  <a:lnTo>
                    <a:pt x="9550" y="6971"/>
                  </a:lnTo>
                  <a:lnTo>
                    <a:pt x="9642" y="7032"/>
                  </a:lnTo>
                  <a:lnTo>
                    <a:pt x="9734" y="6971"/>
                  </a:lnTo>
                  <a:lnTo>
                    <a:pt x="9796" y="7063"/>
                  </a:lnTo>
                  <a:lnTo>
                    <a:pt x="9734" y="7155"/>
                  </a:lnTo>
                  <a:lnTo>
                    <a:pt x="9734" y="7247"/>
                  </a:lnTo>
                  <a:lnTo>
                    <a:pt x="9796" y="7186"/>
                  </a:lnTo>
                  <a:lnTo>
                    <a:pt x="9888" y="7186"/>
                  </a:lnTo>
                  <a:lnTo>
                    <a:pt x="9857" y="7309"/>
                  </a:lnTo>
                  <a:lnTo>
                    <a:pt x="9949" y="7217"/>
                  </a:lnTo>
                  <a:lnTo>
                    <a:pt x="10041" y="7278"/>
                  </a:lnTo>
                  <a:lnTo>
                    <a:pt x="10072" y="7462"/>
                  </a:lnTo>
                  <a:lnTo>
                    <a:pt x="10164" y="7554"/>
                  </a:lnTo>
                  <a:lnTo>
                    <a:pt x="10349" y="7616"/>
                  </a:lnTo>
                  <a:lnTo>
                    <a:pt x="10441" y="7585"/>
                  </a:lnTo>
                  <a:lnTo>
                    <a:pt x="10164" y="7309"/>
                  </a:lnTo>
                  <a:lnTo>
                    <a:pt x="9888" y="6971"/>
                  </a:lnTo>
                  <a:lnTo>
                    <a:pt x="9796" y="6756"/>
                  </a:lnTo>
                  <a:lnTo>
                    <a:pt x="9857" y="6725"/>
                  </a:lnTo>
                  <a:lnTo>
                    <a:pt x="9980" y="6879"/>
                  </a:lnTo>
                  <a:lnTo>
                    <a:pt x="10041" y="7094"/>
                  </a:lnTo>
                  <a:lnTo>
                    <a:pt x="10441" y="7554"/>
                  </a:lnTo>
                  <a:lnTo>
                    <a:pt x="10533" y="7585"/>
                  </a:lnTo>
                  <a:lnTo>
                    <a:pt x="10686" y="7432"/>
                  </a:lnTo>
                  <a:lnTo>
                    <a:pt x="10778" y="7432"/>
                  </a:lnTo>
                  <a:lnTo>
                    <a:pt x="10932" y="7524"/>
                  </a:lnTo>
                  <a:lnTo>
                    <a:pt x="10993" y="7370"/>
                  </a:lnTo>
                  <a:lnTo>
                    <a:pt x="11270" y="7339"/>
                  </a:lnTo>
                  <a:lnTo>
                    <a:pt x="11485" y="7339"/>
                  </a:lnTo>
                  <a:lnTo>
                    <a:pt x="11423" y="7462"/>
                  </a:lnTo>
                  <a:lnTo>
                    <a:pt x="11331" y="7524"/>
                  </a:lnTo>
                  <a:lnTo>
                    <a:pt x="11393" y="7677"/>
                  </a:lnTo>
                  <a:lnTo>
                    <a:pt x="11300" y="7800"/>
                  </a:lnTo>
                  <a:lnTo>
                    <a:pt x="11024" y="7800"/>
                  </a:lnTo>
                  <a:lnTo>
                    <a:pt x="10686" y="7769"/>
                  </a:lnTo>
                  <a:lnTo>
                    <a:pt x="10502" y="7861"/>
                  </a:lnTo>
                  <a:lnTo>
                    <a:pt x="10379" y="8076"/>
                  </a:lnTo>
                  <a:lnTo>
                    <a:pt x="10103" y="8046"/>
                  </a:lnTo>
                  <a:lnTo>
                    <a:pt x="9734" y="8353"/>
                  </a:lnTo>
                  <a:lnTo>
                    <a:pt x="9427" y="8476"/>
                  </a:lnTo>
                  <a:lnTo>
                    <a:pt x="9120" y="8476"/>
                  </a:lnTo>
                  <a:lnTo>
                    <a:pt x="8997" y="8353"/>
                  </a:lnTo>
                  <a:lnTo>
                    <a:pt x="9028" y="8291"/>
                  </a:lnTo>
                  <a:lnTo>
                    <a:pt x="9120" y="7984"/>
                  </a:lnTo>
                  <a:lnTo>
                    <a:pt x="9120" y="7861"/>
                  </a:lnTo>
                  <a:lnTo>
                    <a:pt x="8844" y="7677"/>
                  </a:lnTo>
                  <a:lnTo>
                    <a:pt x="8752" y="7677"/>
                  </a:lnTo>
                  <a:lnTo>
                    <a:pt x="8568" y="7585"/>
                  </a:lnTo>
                  <a:lnTo>
                    <a:pt x="8475" y="7677"/>
                  </a:lnTo>
                  <a:lnTo>
                    <a:pt x="8322" y="7616"/>
                  </a:lnTo>
                  <a:lnTo>
                    <a:pt x="8506" y="7370"/>
                  </a:lnTo>
                  <a:lnTo>
                    <a:pt x="8783" y="7186"/>
                  </a:lnTo>
                  <a:lnTo>
                    <a:pt x="9028" y="7155"/>
                  </a:lnTo>
                  <a:lnTo>
                    <a:pt x="9090" y="7094"/>
                  </a:lnTo>
                  <a:lnTo>
                    <a:pt x="8997" y="7002"/>
                  </a:lnTo>
                  <a:lnTo>
                    <a:pt x="8967" y="6787"/>
                  </a:lnTo>
                  <a:lnTo>
                    <a:pt x="8905" y="6756"/>
                  </a:lnTo>
                  <a:lnTo>
                    <a:pt x="8844" y="6879"/>
                  </a:lnTo>
                  <a:lnTo>
                    <a:pt x="8690" y="6787"/>
                  </a:lnTo>
                  <a:lnTo>
                    <a:pt x="8506" y="6695"/>
                  </a:lnTo>
                  <a:lnTo>
                    <a:pt x="8322" y="6756"/>
                  </a:lnTo>
                  <a:lnTo>
                    <a:pt x="8138" y="6848"/>
                  </a:lnTo>
                  <a:lnTo>
                    <a:pt x="7984" y="6756"/>
                  </a:lnTo>
                  <a:lnTo>
                    <a:pt x="7861" y="6725"/>
                  </a:lnTo>
                  <a:lnTo>
                    <a:pt x="7739" y="6633"/>
                  </a:lnTo>
                  <a:lnTo>
                    <a:pt x="7831" y="6572"/>
                  </a:lnTo>
                  <a:lnTo>
                    <a:pt x="7892" y="6510"/>
                  </a:lnTo>
                  <a:lnTo>
                    <a:pt x="7646" y="6418"/>
                  </a:lnTo>
                  <a:lnTo>
                    <a:pt x="7339" y="6418"/>
                  </a:lnTo>
                  <a:lnTo>
                    <a:pt x="7278" y="6326"/>
                  </a:lnTo>
                  <a:lnTo>
                    <a:pt x="7462" y="6326"/>
                  </a:lnTo>
                  <a:lnTo>
                    <a:pt x="7739" y="6295"/>
                  </a:lnTo>
                  <a:lnTo>
                    <a:pt x="7892" y="6326"/>
                  </a:lnTo>
                  <a:lnTo>
                    <a:pt x="7984" y="6295"/>
                  </a:lnTo>
                  <a:lnTo>
                    <a:pt x="8168" y="6173"/>
                  </a:lnTo>
                  <a:lnTo>
                    <a:pt x="7923" y="6234"/>
                  </a:lnTo>
                  <a:lnTo>
                    <a:pt x="7800" y="6203"/>
                  </a:lnTo>
                  <a:lnTo>
                    <a:pt x="7677" y="6111"/>
                  </a:lnTo>
                  <a:lnTo>
                    <a:pt x="7646" y="6019"/>
                  </a:lnTo>
                  <a:lnTo>
                    <a:pt x="7554" y="6142"/>
                  </a:lnTo>
                  <a:lnTo>
                    <a:pt x="7493" y="6234"/>
                  </a:lnTo>
                  <a:lnTo>
                    <a:pt x="7339" y="6234"/>
                  </a:lnTo>
                  <a:lnTo>
                    <a:pt x="7339" y="6203"/>
                  </a:lnTo>
                  <a:lnTo>
                    <a:pt x="7247" y="6111"/>
                  </a:lnTo>
                  <a:lnTo>
                    <a:pt x="7094" y="6295"/>
                  </a:lnTo>
                  <a:lnTo>
                    <a:pt x="6909" y="6326"/>
                  </a:lnTo>
                  <a:lnTo>
                    <a:pt x="6787" y="6418"/>
                  </a:lnTo>
                  <a:lnTo>
                    <a:pt x="6787" y="6633"/>
                  </a:lnTo>
                  <a:lnTo>
                    <a:pt x="6602" y="6848"/>
                  </a:lnTo>
                  <a:lnTo>
                    <a:pt x="6541" y="6848"/>
                  </a:lnTo>
                  <a:lnTo>
                    <a:pt x="6572" y="6940"/>
                  </a:lnTo>
                  <a:lnTo>
                    <a:pt x="6265" y="7309"/>
                  </a:lnTo>
                  <a:lnTo>
                    <a:pt x="6142" y="7309"/>
                  </a:lnTo>
                  <a:lnTo>
                    <a:pt x="6080" y="7217"/>
                  </a:lnTo>
                  <a:lnTo>
                    <a:pt x="6080" y="7339"/>
                  </a:lnTo>
                  <a:lnTo>
                    <a:pt x="6050" y="7432"/>
                  </a:lnTo>
                  <a:lnTo>
                    <a:pt x="6142" y="7524"/>
                  </a:lnTo>
                  <a:lnTo>
                    <a:pt x="6111" y="7677"/>
                  </a:lnTo>
                  <a:lnTo>
                    <a:pt x="6111" y="7677"/>
                  </a:lnTo>
                  <a:lnTo>
                    <a:pt x="5958" y="7554"/>
                  </a:lnTo>
                  <a:lnTo>
                    <a:pt x="5712" y="7585"/>
                  </a:lnTo>
                  <a:lnTo>
                    <a:pt x="5589" y="7677"/>
                  </a:lnTo>
                  <a:lnTo>
                    <a:pt x="5282" y="7677"/>
                  </a:lnTo>
                  <a:lnTo>
                    <a:pt x="5036" y="7647"/>
                  </a:lnTo>
                  <a:lnTo>
                    <a:pt x="4914" y="7401"/>
                  </a:lnTo>
                  <a:lnTo>
                    <a:pt x="5036" y="7309"/>
                  </a:lnTo>
                  <a:lnTo>
                    <a:pt x="5159" y="7370"/>
                  </a:lnTo>
                  <a:lnTo>
                    <a:pt x="5190" y="7217"/>
                  </a:lnTo>
                  <a:lnTo>
                    <a:pt x="5343" y="6910"/>
                  </a:lnTo>
                  <a:lnTo>
                    <a:pt x="5405" y="6940"/>
                  </a:lnTo>
                  <a:lnTo>
                    <a:pt x="5405" y="6725"/>
                  </a:lnTo>
                  <a:lnTo>
                    <a:pt x="5436" y="6418"/>
                  </a:lnTo>
                  <a:lnTo>
                    <a:pt x="5589" y="6418"/>
                  </a:lnTo>
                  <a:lnTo>
                    <a:pt x="5804" y="6357"/>
                  </a:lnTo>
                  <a:lnTo>
                    <a:pt x="5927" y="6449"/>
                  </a:lnTo>
                  <a:lnTo>
                    <a:pt x="6173" y="6449"/>
                  </a:lnTo>
                  <a:lnTo>
                    <a:pt x="6203" y="6357"/>
                  </a:lnTo>
                  <a:lnTo>
                    <a:pt x="6111" y="6234"/>
                  </a:lnTo>
                  <a:lnTo>
                    <a:pt x="6142" y="6081"/>
                  </a:lnTo>
                  <a:lnTo>
                    <a:pt x="6111" y="5927"/>
                  </a:lnTo>
                  <a:lnTo>
                    <a:pt x="5896" y="5804"/>
                  </a:lnTo>
                  <a:lnTo>
                    <a:pt x="5681" y="5620"/>
                  </a:lnTo>
                  <a:lnTo>
                    <a:pt x="5651" y="5528"/>
                  </a:lnTo>
                  <a:lnTo>
                    <a:pt x="5466" y="5436"/>
                  </a:lnTo>
                  <a:lnTo>
                    <a:pt x="5497" y="5221"/>
                  </a:lnTo>
                  <a:lnTo>
                    <a:pt x="5436" y="4944"/>
                  </a:lnTo>
                  <a:lnTo>
                    <a:pt x="5221" y="4822"/>
                  </a:lnTo>
                  <a:lnTo>
                    <a:pt x="4975" y="4576"/>
                  </a:lnTo>
                  <a:lnTo>
                    <a:pt x="4883" y="4576"/>
                  </a:lnTo>
                  <a:lnTo>
                    <a:pt x="4852" y="4668"/>
                  </a:lnTo>
                  <a:lnTo>
                    <a:pt x="4576" y="4637"/>
                  </a:lnTo>
                  <a:lnTo>
                    <a:pt x="4330" y="4392"/>
                  </a:lnTo>
                  <a:lnTo>
                    <a:pt x="4115" y="4392"/>
                  </a:lnTo>
                  <a:lnTo>
                    <a:pt x="3992" y="4207"/>
                  </a:lnTo>
                  <a:lnTo>
                    <a:pt x="3931" y="4269"/>
                  </a:lnTo>
                  <a:lnTo>
                    <a:pt x="3747" y="4269"/>
                  </a:lnTo>
                  <a:lnTo>
                    <a:pt x="3685" y="4361"/>
                  </a:lnTo>
                  <a:lnTo>
                    <a:pt x="3532" y="4269"/>
                  </a:lnTo>
                  <a:lnTo>
                    <a:pt x="3501" y="4330"/>
                  </a:lnTo>
                  <a:lnTo>
                    <a:pt x="3378" y="4269"/>
                  </a:lnTo>
                  <a:lnTo>
                    <a:pt x="3409" y="4484"/>
                  </a:lnTo>
                  <a:lnTo>
                    <a:pt x="3378" y="4576"/>
                  </a:lnTo>
                  <a:lnTo>
                    <a:pt x="3409" y="4791"/>
                  </a:lnTo>
                  <a:lnTo>
                    <a:pt x="3194" y="4822"/>
                  </a:lnTo>
                  <a:lnTo>
                    <a:pt x="3010" y="4944"/>
                  </a:lnTo>
                  <a:lnTo>
                    <a:pt x="2457" y="5037"/>
                  </a:lnTo>
                  <a:lnTo>
                    <a:pt x="2334" y="5190"/>
                  </a:lnTo>
                  <a:lnTo>
                    <a:pt x="2150" y="5221"/>
                  </a:lnTo>
                  <a:lnTo>
                    <a:pt x="1904" y="5282"/>
                  </a:lnTo>
                  <a:lnTo>
                    <a:pt x="1720" y="5221"/>
                  </a:lnTo>
                  <a:lnTo>
                    <a:pt x="1628" y="5067"/>
                  </a:lnTo>
                  <a:lnTo>
                    <a:pt x="1413" y="4975"/>
                  </a:lnTo>
                  <a:lnTo>
                    <a:pt x="1198" y="4975"/>
                  </a:lnTo>
                  <a:lnTo>
                    <a:pt x="891" y="4791"/>
                  </a:lnTo>
                  <a:lnTo>
                    <a:pt x="738" y="4791"/>
                  </a:lnTo>
                  <a:lnTo>
                    <a:pt x="615" y="4914"/>
                  </a:lnTo>
                  <a:lnTo>
                    <a:pt x="461" y="4914"/>
                  </a:lnTo>
                  <a:lnTo>
                    <a:pt x="400" y="4760"/>
                  </a:lnTo>
                  <a:lnTo>
                    <a:pt x="185" y="4607"/>
                  </a:lnTo>
                  <a:lnTo>
                    <a:pt x="1" y="4422"/>
                  </a:lnTo>
                  <a:lnTo>
                    <a:pt x="31" y="4422"/>
                  </a:lnTo>
                  <a:lnTo>
                    <a:pt x="62" y="4146"/>
                  </a:lnTo>
                  <a:lnTo>
                    <a:pt x="246" y="3778"/>
                  </a:lnTo>
                  <a:lnTo>
                    <a:pt x="400" y="3778"/>
                  </a:lnTo>
                  <a:lnTo>
                    <a:pt x="400" y="3532"/>
                  </a:lnTo>
                  <a:lnTo>
                    <a:pt x="369" y="3317"/>
                  </a:lnTo>
                  <a:lnTo>
                    <a:pt x="891" y="2734"/>
                  </a:lnTo>
                  <a:lnTo>
                    <a:pt x="953" y="2488"/>
                  </a:lnTo>
                  <a:lnTo>
                    <a:pt x="1075" y="2365"/>
                  </a:lnTo>
                  <a:lnTo>
                    <a:pt x="1198" y="2365"/>
                  </a:lnTo>
                  <a:lnTo>
                    <a:pt x="1260" y="2089"/>
                  </a:lnTo>
                  <a:lnTo>
                    <a:pt x="1198" y="1997"/>
                  </a:lnTo>
                  <a:lnTo>
                    <a:pt x="1167" y="1874"/>
                  </a:lnTo>
                  <a:lnTo>
                    <a:pt x="1260" y="1782"/>
                  </a:lnTo>
                  <a:lnTo>
                    <a:pt x="1045" y="1659"/>
                  </a:lnTo>
                  <a:lnTo>
                    <a:pt x="953" y="1413"/>
                  </a:lnTo>
                  <a:lnTo>
                    <a:pt x="860" y="1321"/>
                  </a:lnTo>
                  <a:lnTo>
                    <a:pt x="830" y="922"/>
                  </a:lnTo>
                  <a:close/>
                </a:path>
              </a:pathLst>
            </a:custGeom>
            <a:solidFill>
              <a:srgbClr val="D8D8D8"/>
            </a:solidFill>
            <a:ln cap="flat" cmpd="sng" w="9525">
              <a:solidFill>
                <a:srgbClr val="CCCCCC"/>
              </a:solidFill>
              <a:prstDash val="solid"/>
              <a:round/>
              <a:headEnd len="sm" w="sm" type="none"/>
              <a:tailEnd len="sm" w="sm" type="none"/>
            </a:ln>
          </p:spPr>
        </p:sp>
        <p:sp>
          <p:nvSpPr>
            <p:cNvPr id="483" name="Google Shape;483;p40"/>
            <p:cNvSpPr/>
            <p:nvPr/>
          </p:nvSpPr>
          <p:spPr>
            <a:xfrm>
              <a:off x="5922720" y="2350080"/>
              <a:ext cx="53637" cy="60478"/>
            </a:xfrm>
            <a:custGeom>
              <a:rect b="b" l="l" r="r" t="t"/>
              <a:pathLst>
                <a:path extrusionOk="0" h="3194" w="2826">
                  <a:moveTo>
                    <a:pt x="31" y="584"/>
                  </a:moveTo>
                  <a:lnTo>
                    <a:pt x="0" y="369"/>
                  </a:lnTo>
                  <a:lnTo>
                    <a:pt x="31" y="277"/>
                  </a:lnTo>
                  <a:lnTo>
                    <a:pt x="0" y="62"/>
                  </a:lnTo>
                  <a:lnTo>
                    <a:pt x="123" y="123"/>
                  </a:lnTo>
                  <a:lnTo>
                    <a:pt x="154" y="62"/>
                  </a:lnTo>
                  <a:lnTo>
                    <a:pt x="307" y="154"/>
                  </a:lnTo>
                  <a:lnTo>
                    <a:pt x="369" y="62"/>
                  </a:lnTo>
                  <a:lnTo>
                    <a:pt x="553" y="62"/>
                  </a:lnTo>
                  <a:lnTo>
                    <a:pt x="614" y="0"/>
                  </a:lnTo>
                  <a:lnTo>
                    <a:pt x="737" y="185"/>
                  </a:lnTo>
                  <a:lnTo>
                    <a:pt x="952" y="185"/>
                  </a:lnTo>
                  <a:lnTo>
                    <a:pt x="1198" y="430"/>
                  </a:lnTo>
                  <a:lnTo>
                    <a:pt x="1474" y="461"/>
                  </a:lnTo>
                  <a:lnTo>
                    <a:pt x="1505" y="369"/>
                  </a:lnTo>
                  <a:lnTo>
                    <a:pt x="1597" y="369"/>
                  </a:lnTo>
                  <a:lnTo>
                    <a:pt x="1843" y="615"/>
                  </a:lnTo>
                  <a:lnTo>
                    <a:pt x="2058" y="737"/>
                  </a:lnTo>
                  <a:lnTo>
                    <a:pt x="2119" y="1014"/>
                  </a:lnTo>
                  <a:lnTo>
                    <a:pt x="2088" y="1229"/>
                  </a:lnTo>
                  <a:lnTo>
                    <a:pt x="2273" y="1321"/>
                  </a:lnTo>
                  <a:lnTo>
                    <a:pt x="2303" y="1413"/>
                  </a:lnTo>
                  <a:lnTo>
                    <a:pt x="2518" y="1597"/>
                  </a:lnTo>
                  <a:lnTo>
                    <a:pt x="2733" y="1720"/>
                  </a:lnTo>
                  <a:lnTo>
                    <a:pt x="2764" y="1874"/>
                  </a:lnTo>
                  <a:lnTo>
                    <a:pt x="2733" y="2027"/>
                  </a:lnTo>
                  <a:lnTo>
                    <a:pt x="2825" y="2150"/>
                  </a:lnTo>
                  <a:lnTo>
                    <a:pt x="2795" y="2242"/>
                  </a:lnTo>
                  <a:lnTo>
                    <a:pt x="2549" y="2242"/>
                  </a:lnTo>
                  <a:lnTo>
                    <a:pt x="2426" y="2150"/>
                  </a:lnTo>
                  <a:lnTo>
                    <a:pt x="2211" y="2211"/>
                  </a:lnTo>
                  <a:lnTo>
                    <a:pt x="2058" y="2211"/>
                  </a:lnTo>
                  <a:lnTo>
                    <a:pt x="2027" y="2518"/>
                  </a:lnTo>
                  <a:lnTo>
                    <a:pt x="2027" y="2733"/>
                  </a:lnTo>
                  <a:lnTo>
                    <a:pt x="1965" y="2703"/>
                  </a:lnTo>
                  <a:lnTo>
                    <a:pt x="1812" y="3010"/>
                  </a:lnTo>
                  <a:lnTo>
                    <a:pt x="1781" y="3163"/>
                  </a:lnTo>
                  <a:lnTo>
                    <a:pt x="1658" y="3102"/>
                  </a:lnTo>
                  <a:lnTo>
                    <a:pt x="1536" y="3194"/>
                  </a:lnTo>
                  <a:lnTo>
                    <a:pt x="1536" y="3163"/>
                  </a:lnTo>
                  <a:lnTo>
                    <a:pt x="1413" y="2948"/>
                  </a:lnTo>
                  <a:lnTo>
                    <a:pt x="1443" y="2181"/>
                  </a:lnTo>
                  <a:lnTo>
                    <a:pt x="1321" y="1935"/>
                  </a:lnTo>
                  <a:lnTo>
                    <a:pt x="1259" y="1720"/>
                  </a:lnTo>
                  <a:lnTo>
                    <a:pt x="799" y="1352"/>
                  </a:lnTo>
                  <a:lnTo>
                    <a:pt x="768" y="1198"/>
                  </a:lnTo>
                  <a:lnTo>
                    <a:pt x="430" y="891"/>
                  </a:lnTo>
                  <a:lnTo>
                    <a:pt x="338" y="522"/>
                  </a:lnTo>
                  <a:close/>
                </a:path>
              </a:pathLst>
            </a:custGeom>
            <a:solidFill>
              <a:srgbClr val="D8D8D8"/>
            </a:solidFill>
            <a:ln cap="flat" cmpd="sng" w="9525">
              <a:solidFill>
                <a:srgbClr val="CCCCCC"/>
              </a:solidFill>
              <a:prstDash val="solid"/>
              <a:round/>
              <a:headEnd len="sm" w="sm" type="none"/>
              <a:tailEnd len="sm" w="sm" type="none"/>
            </a:ln>
          </p:spPr>
        </p:sp>
        <p:sp>
          <p:nvSpPr>
            <p:cNvPr id="484" name="Google Shape;484;p40"/>
            <p:cNvSpPr/>
            <p:nvPr/>
          </p:nvSpPr>
          <p:spPr>
            <a:xfrm>
              <a:off x="5835240" y="2360160"/>
              <a:ext cx="138962" cy="88564"/>
            </a:xfrm>
            <a:custGeom>
              <a:rect b="b" l="l" r="r" t="t"/>
              <a:pathLst>
                <a:path extrusionOk="0" h="4668" w="7309">
                  <a:moveTo>
                    <a:pt x="1658" y="185"/>
                  </a:moveTo>
                  <a:lnTo>
                    <a:pt x="1812" y="185"/>
                  </a:lnTo>
                  <a:lnTo>
                    <a:pt x="1935" y="62"/>
                  </a:lnTo>
                  <a:lnTo>
                    <a:pt x="2088" y="62"/>
                  </a:lnTo>
                  <a:lnTo>
                    <a:pt x="2395" y="246"/>
                  </a:lnTo>
                  <a:lnTo>
                    <a:pt x="2610" y="246"/>
                  </a:lnTo>
                  <a:lnTo>
                    <a:pt x="2825" y="338"/>
                  </a:lnTo>
                  <a:lnTo>
                    <a:pt x="2917" y="492"/>
                  </a:lnTo>
                  <a:lnTo>
                    <a:pt x="3101" y="553"/>
                  </a:lnTo>
                  <a:lnTo>
                    <a:pt x="3347" y="492"/>
                  </a:lnTo>
                  <a:lnTo>
                    <a:pt x="3531" y="461"/>
                  </a:lnTo>
                  <a:lnTo>
                    <a:pt x="3654" y="308"/>
                  </a:lnTo>
                  <a:lnTo>
                    <a:pt x="4207" y="215"/>
                  </a:lnTo>
                  <a:lnTo>
                    <a:pt x="4391" y="93"/>
                  </a:lnTo>
                  <a:lnTo>
                    <a:pt x="4913" y="0"/>
                  </a:lnTo>
                  <a:lnTo>
                    <a:pt x="5005" y="369"/>
                  </a:lnTo>
                  <a:lnTo>
                    <a:pt x="5343" y="676"/>
                  </a:lnTo>
                  <a:lnTo>
                    <a:pt x="5374" y="830"/>
                  </a:lnTo>
                  <a:lnTo>
                    <a:pt x="5834" y="1198"/>
                  </a:lnTo>
                  <a:lnTo>
                    <a:pt x="5896" y="1413"/>
                  </a:lnTo>
                  <a:lnTo>
                    <a:pt x="6018" y="1659"/>
                  </a:lnTo>
                  <a:lnTo>
                    <a:pt x="5988" y="2426"/>
                  </a:lnTo>
                  <a:lnTo>
                    <a:pt x="6111" y="2641"/>
                  </a:lnTo>
                  <a:lnTo>
                    <a:pt x="6233" y="2918"/>
                  </a:lnTo>
                  <a:lnTo>
                    <a:pt x="6479" y="2948"/>
                  </a:lnTo>
                  <a:lnTo>
                    <a:pt x="6786" y="2948"/>
                  </a:lnTo>
                  <a:lnTo>
                    <a:pt x="6909" y="2856"/>
                  </a:lnTo>
                  <a:lnTo>
                    <a:pt x="7155" y="2825"/>
                  </a:lnTo>
                  <a:lnTo>
                    <a:pt x="7308" y="2948"/>
                  </a:lnTo>
                  <a:lnTo>
                    <a:pt x="7216" y="3040"/>
                  </a:lnTo>
                  <a:lnTo>
                    <a:pt x="7308" y="3102"/>
                  </a:lnTo>
                  <a:lnTo>
                    <a:pt x="7308" y="3225"/>
                  </a:lnTo>
                  <a:lnTo>
                    <a:pt x="7185" y="3440"/>
                  </a:lnTo>
                  <a:lnTo>
                    <a:pt x="7032" y="3470"/>
                  </a:lnTo>
                  <a:lnTo>
                    <a:pt x="6725" y="3501"/>
                  </a:lnTo>
                  <a:lnTo>
                    <a:pt x="6694" y="3685"/>
                  </a:lnTo>
                  <a:lnTo>
                    <a:pt x="6571" y="3777"/>
                  </a:lnTo>
                  <a:lnTo>
                    <a:pt x="6663" y="3900"/>
                  </a:lnTo>
                  <a:lnTo>
                    <a:pt x="6633" y="4146"/>
                  </a:lnTo>
                  <a:lnTo>
                    <a:pt x="6540" y="4299"/>
                  </a:lnTo>
                  <a:lnTo>
                    <a:pt x="6602" y="4484"/>
                  </a:lnTo>
                  <a:lnTo>
                    <a:pt x="6418" y="4484"/>
                  </a:lnTo>
                  <a:lnTo>
                    <a:pt x="6387" y="4391"/>
                  </a:lnTo>
                  <a:lnTo>
                    <a:pt x="6172" y="4299"/>
                  </a:lnTo>
                  <a:lnTo>
                    <a:pt x="5988" y="4361"/>
                  </a:lnTo>
                  <a:lnTo>
                    <a:pt x="5926" y="4269"/>
                  </a:lnTo>
                  <a:lnTo>
                    <a:pt x="5650" y="4146"/>
                  </a:lnTo>
                  <a:lnTo>
                    <a:pt x="5374" y="4146"/>
                  </a:lnTo>
                  <a:lnTo>
                    <a:pt x="5159" y="4176"/>
                  </a:lnTo>
                  <a:lnTo>
                    <a:pt x="4698" y="4391"/>
                  </a:lnTo>
                  <a:lnTo>
                    <a:pt x="4606" y="4514"/>
                  </a:lnTo>
                  <a:lnTo>
                    <a:pt x="4391" y="4576"/>
                  </a:lnTo>
                  <a:lnTo>
                    <a:pt x="4299" y="4637"/>
                  </a:lnTo>
                  <a:lnTo>
                    <a:pt x="3992" y="4606"/>
                  </a:lnTo>
                  <a:lnTo>
                    <a:pt x="3838" y="4606"/>
                  </a:lnTo>
                  <a:lnTo>
                    <a:pt x="3685" y="4545"/>
                  </a:lnTo>
                  <a:lnTo>
                    <a:pt x="3562" y="4606"/>
                  </a:lnTo>
                  <a:lnTo>
                    <a:pt x="3378" y="4576"/>
                  </a:lnTo>
                  <a:lnTo>
                    <a:pt x="3163" y="4668"/>
                  </a:lnTo>
                  <a:lnTo>
                    <a:pt x="2856" y="4576"/>
                  </a:lnTo>
                  <a:lnTo>
                    <a:pt x="2794" y="4606"/>
                  </a:lnTo>
                  <a:lnTo>
                    <a:pt x="2702" y="4514"/>
                  </a:lnTo>
                  <a:lnTo>
                    <a:pt x="2457" y="4484"/>
                  </a:lnTo>
                  <a:lnTo>
                    <a:pt x="2272" y="4606"/>
                  </a:lnTo>
                  <a:lnTo>
                    <a:pt x="2180" y="4484"/>
                  </a:lnTo>
                  <a:lnTo>
                    <a:pt x="2242" y="4391"/>
                  </a:lnTo>
                  <a:lnTo>
                    <a:pt x="2242" y="4269"/>
                  </a:lnTo>
                  <a:lnTo>
                    <a:pt x="2150" y="4176"/>
                  </a:lnTo>
                  <a:lnTo>
                    <a:pt x="1935" y="4146"/>
                  </a:lnTo>
                  <a:lnTo>
                    <a:pt x="1873" y="3962"/>
                  </a:lnTo>
                  <a:lnTo>
                    <a:pt x="1842" y="3839"/>
                  </a:lnTo>
                  <a:lnTo>
                    <a:pt x="1996" y="3685"/>
                  </a:lnTo>
                  <a:lnTo>
                    <a:pt x="1689" y="3624"/>
                  </a:lnTo>
                  <a:lnTo>
                    <a:pt x="1566" y="3808"/>
                  </a:lnTo>
                  <a:lnTo>
                    <a:pt x="1443" y="3685"/>
                  </a:lnTo>
                  <a:lnTo>
                    <a:pt x="1259" y="3777"/>
                  </a:lnTo>
                  <a:lnTo>
                    <a:pt x="1167" y="3624"/>
                  </a:lnTo>
                  <a:lnTo>
                    <a:pt x="891" y="3532"/>
                  </a:lnTo>
                  <a:lnTo>
                    <a:pt x="860" y="3470"/>
                  </a:lnTo>
                  <a:lnTo>
                    <a:pt x="983" y="3255"/>
                  </a:lnTo>
                  <a:lnTo>
                    <a:pt x="737" y="3071"/>
                  </a:lnTo>
                  <a:lnTo>
                    <a:pt x="522" y="2979"/>
                  </a:lnTo>
                  <a:lnTo>
                    <a:pt x="491" y="2825"/>
                  </a:lnTo>
                  <a:lnTo>
                    <a:pt x="215" y="2518"/>
                  </a:lnTo>
                  <a:lnTo>
                    <a:pt x="154" y="2396"/>
                  </a:lnTo>
                  <a:lnTo>
                    <a:pt x="0" y="2365"/>
                  </a:lnTo>
                  <a:lnTo>
                    <a:pt x="184" y="2181"/>
                  </a:lnTo>
                  <a:lnTo>
                    <a:pt x="307" y="2150"/>
                  </a:lnTo>
                  <a:lnTo>
                    <a:pt x="399" y="1996"/>
                  </a:lnTo>
                  <a:lnTo>
                    <a:pt x="614" y="2027"/>
                  </a:lnTo>
                  <a:lnTo>
                    <a:pt x="768" y="1874"/>
                  </a:lnTo>
                  <a:lnTo>
                    <a:pt x="768" y="1720"/>
                  </a:lnTo>
                  <a:lnTo>
                    <a:pt x="1044" y="1290"/>
                  </a:lnTo>
                  <a:lnTo>
                    <a:pt x="1228" y="768"/>
                  </a:lnTo>
                  <a:lnTo>
                    <a:pt x="1413" y="461"/>
                  </a:lnTo>
                  <a:lnTo>
                    <a:pt x="1597" y="430"/>
                  </a:lnTo>
                  <a:lnTo>
                    <a:pt x="1689" y="215"/>
                  </a:lnTo>
                  <a:close/>
                </a:path>
              </a:pathLst>
            </a:custGeom>
            <a:solidFill>
              <a:srgbClr val="D8D8D8"/>
            </a:solidFill>
            <a:ln cap="flat" cmpd="sng" w="9525">
              <a:solidFill>
                <a:srgbClr val="CCCCCC"/>
              </a:solidFill>
              <a:prstDash val="solid"/>
              <a:round/>
              <a:headEnd len="sm" w="sm" type="none"/>
              <a:tailEnd len="sm" w="sm" type="none"/>
            </a:ln>
          </p:spPr>
        </p:sp>
        <p:sp>
          <p:nvSpPr>
            <p:cNvPr id="485" name="Google Shape;485;p40"/>
            <p:cNvSpPr/>
            <p:nvPr/>
          </p:nvSpPr>
          <p:spPr>
            <a:xfrm>
              <a:off x="5776560" y="2354040"/>
              <a:ext cx="90357" cy="58682"/>
            </a:xfrm>
            <a:custGeom>
              <a:rect b="b" l="l" r="r" t="t"/>
              <a:pathLst>
                <a:path extrusionOk="0" h="3102" w="4760">
                  <a:moveTo>
                    <a:pt x="3071" y="2672"/>
                  </a:moveTo>
                  <a:lnTo>
                    <a:pt x="3255" y="2488"/>
                  </a:lnTo>
                  <a:lnTo>
                    <a:pt x="3378" y="2457"/>
                  </a:lnTo>
                  <a:lnTo>
                    <a:pt x="3470" y="2303"/>
                  </a:lnTo>
                  <a:lnTo>
                    <a:pt x="3685" y="2334"/>
                  </a:lnTo>
                  <a:lnTo>
                    <a:pt x="3839" y="2181"/>
                  </a:lnTo>
                  <a:lnTo>
                    <a:pt x="3839" y="2027"/>
                  </a:lnTo>
                  <a:lnTo>
                    <a:pt x="4115" y="1597"/>
                  </a:lnTo>
                  <a:lnTo>
                    <a:pt x="4299" y="1075"/>
                  </a:lnTo>
                  <a:lnTo>
                    <a:pt x="4484" y="768"/>
                  </a:lnTo>
                  <a:lnTo>
                    <a:pt x="4668" y="737"/>
                  </a:lnTo>
                  <a:lnTo>
                    <a:pt x="4760" y="522"/>
                  </a:lnTo>
                  <a:lnTo>
                    <a:pt x="4668" y="338"/>
                  </a:lnTo>
                  <a:lnTo>
                    <a:pt x="4453" y="185"/>
                  </a:lnTo>
                  <a:lnTo>
                    <a:pt x="4269" y="0"/>
                  </a:lnTo>
                  <a:lnTo>
                    <a:pt x="4084" y="123"/>
                  </a:lnTo>
                  <a:lnTo>
                    <a:pt x="3839" y="62"/>
                  </a:lnTo>
                  <a:lnTo>
                    <a:pt x="3501" y="93"/>
                  </a:lnTo>
                  <a:lnTo>
                    <a:pt x="3317" y="31"/>
                  </a:lnTo>
                  <a:lnTo>
                    <a:pt x="3040" y="62"/>
                  </a:lnTo>
                  <a:lnTo>
                    <a:pt x="2887" y="277"/>
                  </a:lnTo>
                  <a:lnTo>
                    <a:pt x="2733" y="400"/>
                  </a:lnTo>
                  <a:lnTo>
                    <a:pt x="2733" y="553"/>
                  </a:lnTo>
                  <a:lnTo>
                    <a:pt x="2488" y="307"/>
                  </a:lnTo>
                  <a:lnTo>
                    <a:pt x="2211" y="553"/>
                  </a:lnTo>
                  <a:lnTo>
                    <a:pt x="1996" y="615"/>
                  </a:lnTo>
                  <a:lnTo>
                    <a:pt x="1966" y="768"/>
                  </a:lnTo>
                  <a:lnTo>
                    <a:pt x="1536" y="829"/>
                  </a:lnTo>
                  <a:lnTo>
                    <a:pt x="1229" y="922"/>
                  </a:lnTo>
                  <a:lnTo>
                    <a:pt x="952" y="860"/>
                  </a:lnTo>
                  <a:lnTo>
                    <a:pt x="400" y="553"/>
                  </a:lnTo>
                  <a:lnTo>
                    <a:pt x="400" y="645"/>
                  </a:lnTo>
                  <a:lnTo>
                    <a:pt x="430" y="829"/>
                  </a:lnTo>
                  <a:lnTo>
                    <a:pt x="400" y="983"/>
                  </a:lnTo>
                  <a:lnTo>
                    <a:pt x="62" y="983"/>
                  </a:lnTo>
                  <a:lnTo>
                    <a:pt x="0" y="1044"/>
                  </a:lnTo>
                  <a:lnTo>
                    <a:pt x="154" y="1229"/>
                  </a:lnTo>
                  <a:lnTo>
                    <a:pt x="93" y="1413"/>
                  </a:lnTo>
                  <a:lnTo>
                    <a:pt x="62" y="1566"/>
                  </a:lnTo>
                  <a:lnTo>
                    <a:pt x="154" y="1720"/>
                  </a:lnTo>
                  <a:lnTo>
                    <a:pt x="31" y="1873"/>
                  </a:lnTo>
                  <a:lnTo>
                    <a:pt x="0" y="1904"/>
                  </a:lnTo>
                  <a:lnTo>
                    <a:pt x="215" y="2150"/>
                  </a:lnTo>
                  <a:lnTo>
                    <a:pt x="246" y="2395"/>
                  </a:lnTo>
                  <a:lnTo>
                    <a:pt x="400" y="2426"/>
                  </a:lnTo>
                  <a:lnTo>
                    <a:pt x="737" y="2764"/>
                  </a:lnTo>
                  <a:lnTo>
                    <a:pt x="891" y="2825"/>
                  </a:lnTo>
                  <a:lnTo>
                    <a:pt x="1014" y="2917"/>
                  </a:lnTo>
                  <a:lnTo>
                    <a:pt x="1444" y="3010"/>
                  </a:lnTo>
                  <a:lnTo>
                    <a:pt x="1751" y="3102"/>
                  </a:lnTo>
                  <a:lnTo>
                    <a:pt x="1904" y="2948"/>
                  </a:lnTo>
                  <a:lnTo>
                    <a:pt x="1966" y="2979"/>
                  </a:lnTo>
                  <a:lnTo>
                    <a:pt x="2089" y="2856"/>
                  </a:lnTo>
                  <a:lnTo>
                    <a:pt x="2273" y="2764"/>
                  </a:lnTo>
                  <a:lnTo>
                    <a:pt x="2426" y="2795"/>
                  </a:lnTo>
                  <a:lnTo>
                    <a:pt x="2488" y="2703"/>
                  </a:lnTo>
                  <a:lnTo>
                    <a:pt x="2672" y="2549"/>
                  </a:lnTo>
                  <a:lnTo>
                    <a:pt x="2795" y="2580"/>
                  </a:lnTo>
                  <a:lnTo>
                    <a:pt x="2979" y="2610"/>
                  </a:lnTo>
                  <a:close/>
                </a:path>
              </a:pathLst>
            </a:custGeom>
            <a:solidFill>
              <a:schemeClr val="accent1"/>
            </a:solidFill>
            <a:ln cap="flat" cmpd="sng" w="9525">
              <a:solidFill>
                <a:srgbClr val="CCCCCC"/>
              </a:solidFill>
              <a:prstDash val="solid"/>
              <a:round/>
              <a:headEnd len="sm" w="sm" type="none"/>
              <a:tailEnd len="sm" w="sm" type="none"/>
            </a:ln>
          </p:spPr>
        </p:sp>
        <p:sp>
          <p:nvSpPr>
            <p:cNvPr id="486" name="Google Shape;486;p40"/>
            <p:cNvSpPr/>
            <p:nvPr/>
          </p:nvSpPr>
          <p:spPr>
            <a:xfrm>
              <a:off x="5783040" y="2337120"/>
              <a:ext cx="79196" cy="34202"/>
            </a:xfrm>
            <a:custGeom>
              <a:rect b="b" l="l" r="r" t="t"/>
              <a:pathLst>
                <a:path extrusionOk="0" h="1813" w="4177">
                  <a:moveTo>
                    <a:pt x="62" y="1444"/>
                  </a:moveTo>
                  <a:lnTo>
                    <a:pt x="614" y="1751"/>
                  </a:lnTo>
                  <a:lnTo>
                    <a:pt x="891" y="1813"/>
                  </a:lnTo>
                  <a:lnTo>
                    <a:pt x="1198" y="1720"/>
                  </a:lnTo>
                  <a:lnTo>
                    <a:pt x="1628" y="1659"/>
                  </a:lnTo>
                  <a:lnTo>
                    <a:pt x="1658" y="1506"/>
                  </a:lnTo>
                  <a:lnTo>
                    <a:pt x="1873" y="1444"/>
                  </a:lnTo>
                  <a:lnTo>
                    <a:pt x="2150" y="1198"/>
                  </a:lnTo>
                  <a:lnTo>
                    <a:pt x="2395" y="1444"/>
                  </a:lnTo>
                  <a:lnTo>
                    <a:pt x="2395" y="1291"/>
                  </a:lnTo>
                  <a:lnTo>
                    <a:pt x="2549" y="1168"/>
                  </a:lnTo>
                  <a:lnTo>
                    <a:pt x="2702" y="953"/>
                  </a:lnTo>
                  <a:lnTo>
                    <a:pt x="2979" y="922"/>
                  </a:lnTo>
                  <a:lnTo>
                    <a:pt x="3163" y="984"/>
                  </a:lnTo>
                  <a:lnTo>
                    <a:pt x="3501" y="953"/>
                  </a:lnTo>
                  <a:lnTo>
                    <a:pt x="3746" y="1014"/>
                  </a:lnTo>
                  <a:lnTo>
                    <a:pt x="3961" y="891"/>
                  </a:lnTo>
                  <a:lnTo>
                    <a:pt x="3992" y="615"/>
                  </a:lnTo>
                  <a:lnTo>
                    <a:pt x="4176" y="247"/>
                  </a:lnTo>
                  <a:lnTo>
                    <a:pt x="4146" y="247"/>
                  </a:lnTo>
                  <a:lnTo>
                    <a:pt x="3808" y="32"/>
                  </a:lnTo>
                  <a:lnTo>
                    <a:pt x="3501" y="32"/>
                  </a:lnTo>
                  <a:lnTo>
                    <a:pt x="3378" y="62"/>
                  </a:lnTo>
                  <a:lnTo>
                    <a:pt x="3255" y="1"/>
                  </a:lnTo>
                  <a:lnTo>
                    <a:pt x="3132" y="32"/>
                  </a:lnTo>
                  <a:lnTo>
                    <a:pt x="3009" y="124"/>
                  </a:lnTo>
                  <a:lnTo>
                    <a:pt x="2917" y="62"/>
                  </a:lnTo>
                  <a:lnTo>
                    <a:pt x="2702" y="62"/>
                  </a:lnTo>
                  <a:lnTo>
                    <a:pt x="2580" y="32"/>
                  </a:lnTo>
                  <a:lnTo>
                    <a:pt x="2457" y="93"/>
                  </a:lnTo>
                  <a:lnTo>
                    <a:pt x="2365" y="247"/>
                  </a:lnTo>
                  <a:lnTo>
                    <a:pt x="2211" y="247"/>
                  </a:lnTo>
                  <a:lnTo>
                    <a:pt x="2150" y="216"/>
                  </a:lnTo>
                  <a:lnTo>
                    <a:pt x="2150" y="216"/>
                  </a:lnTo>
                  <a:lnTo>
                    <a:pt x="1781" y="185"/>
                  </a:lnTo>
                  <a:lnTo>
                    <a:pt x="1597" y="339"/>
                  </a:lnTo>
                  <a:lnTo>
                    <a:pt x="1382" y="369"/>
                  </a:lnTo>
                  <a:lnTo>
                    <a:pt x="1167" y="615"/>
                  </a:lnTo>
                  <a:lnTo>
                    <a:pt x="860" y="646"/>
                  </a:lnTo>
                  <a:lnTo>
                    <a:pt x="522" y="769"/>
                  </a:lnTo>
                  <a:lnTo>
                    <a:pt x="461" y="707"/>
                  </a:lnTo>
                  <a:lnTo>
                    <a:pt x="277" y="707"/>
                  </a:lnTo>
                  <a:lnTo>
                    <a:pt x="62" y="830"/>
                  </a:lnTo>
                  <a:lnTo>
                    <a:pt x="31" y="830"/>
                  </a:lnTo>
                  <a:lnTo>
                    <a:pt x="0" y="1076"/>
                  </a:lnTo>
                  <a:close/>
                </a:path>
              </a:pathLst>
            </a:custGeom>
            <a:solidFill>
              <a:schemeClr val="accent1"/>
            </a:solidFill>
            <a:ln cap="flat" cmpd="sng" w="9525">
              <a:solidFill>
                <a:srgbClr val="CCCCCC"/>
              </a:solidFill>
              <a:prstDash val="solid"/>
              <a:round/>
              <a:headEnd len="sm" w="sm" type="none"/>
              <a:tailEnd len="sm" w="sm" type="none"/>
            </a:ln>
          </p:spPr>
        </p:sp>
        <p:sp>
          <p:nvSpPr>
            <p:cNvPr id="487" name="Google Shape;487;p40"/>
            <p:cNvSpPr/>
            <p:nvPr/>
          </p:nvSpPr>
          <p:spPr>
            <a:xfrm>
              <a:off x="5870520" y="2439000"/>
              <a:ext cx="90357" cy="57243"/>
            </a:xfrm>
            <a:custGeom>
              <a:rect b="b" l="l" r="r" t="t"/>
              <a:pathLst>
                <a:path extrusionOk="0" h="3010" w="4760">
                  <a:moveTo>
                    <a:pt x="93" y="1"/>
                  </a:moveTo>
                  <a:lnTo>
                    <a:pt x="308" y="31"/>
                  </a:lnTo>
                  <a:lnTo>
                    <a:pt x="400" y="124"/>
                  </a:lnTo>
                  <a:lnTo>
                    <a:pt x="400" y="246"/>
                  </a:lnTo>
                  <a:lnTo>
                    <a:pt x="338" y="339"/>
                  </a:lnTo>
                  <a:lnTo>
                    <a:pt x="430" y="461"/>
                  </a:lnTo>
                  <a:lnTo>
                    <a:pt x="615" y="339"/>
                  </a:lnTo>
                  <a:lnTo>
                    <a:pt x="860" y="369"/>
                  </a:lnTo>
                  <a:lnTo>
                    <a:pt x="952" y="461"/>
                  </a:lnTo>
                  <a:lnTo>
                    <a:pt x="1014" y="431"/>
                  </a:lnTo>
                  <a:lnTo>
                    <a:pt x="1321" y="523"/>
                  </a:lnTo>
                  <a:lnTo>
                    <a:pt x="1536" y="431"/>
                  </a:lnTo>
                  <a:lnTo>
                    <a:pt x="1720" y="461"/>
                  </a:lnTo>
                  <a:lnTo>
                    <a:pt x="1843" y="400"/>
                  </a:lnTo>
                  <a:lnTo>
                    <a:pt x="1996" y="461"/>
                  </a:lnTo>
                  <a:lnTo>
                    <a:pt x="2150" y="461"/>
                  </a:lnTo>
                  <a:lnTo>
                    <a:pt x="2457" y="492"/>
                  </a:lnTo>
                  <a:lnTo>
                    <a:pt x="2549" y="431"/>
                  </a:lnTo>
                  <a:lnTo>
                    <a:pt x="2764" y="369"/>
                  </a:lnTo>
                  <a:lnTo>
                    <a:pt x="2856" y="246"/>
                  </a:lnTo>
                  <a:lnTo>
                    <a:pt x="3317" y="31"/>
                  </a:lnTo>
                  <a:lnTo>
                    <a:pt x="3532" y="1"/>
                  </a:lnTo>
                  <a:lnTo>
                    <a:pt x="3808" y="1"/>
                  </a:lnTo>
                  <a:lnTo>
                    <a:pt x="4084" y="124"/>
                  </a:lnTo>
                  <a:lnTo>
                    <a:pt x="4146" y="216"/>
                  </a:lnTo>
                  <a:lnTo>
                    <a:pt x="4330" y="154"/>
                  </a:lnTo>
                  <a:lnTo>
                    <a:pt x="4545" y="246"/>
                  </a:lnTo>
                  <a:lnTo>
                    <a:pt x="4576" y="339"/>
                  </a:lnTo>
                  <a:lnTo>
                    <a:pt x="4760" y="339"/>
                  </a:lnTo>
                  <a:lnTo>
                    <a:pt x="4760" y="400"/>
                  </a:lnTo>
                  <a:lnTo>
                    <a:pt x="4729" y="707"/>
                  </a:lnTo>
                  <a:lnTo>
                    <a:pt x="4637" y="799"/>
                  </a:lnTo>
                  <a:lnTo>
                    <a:pt x="4484" y="768"/>
                  </a:lnTo>
                  <a:lnTo>
                    <a:pt x="4269" y="983"/>
                  </a:lnTo>
                  <a:lnTo>
                    <a:pt x="4299" y="1352"/>
                  </a:lnTo>
                  <a:lnTo>
                    <a:pt x="4238" y="1505"/>
                  </a:lnTo>
                  <a:lnTo>
                    <a:pt x="4023" y="1690"/>
                  </a:lnTo>
                  <a:lnTo>
                    <a:pt x="4054" y="1782"/>
                  </a:lnTo>
                  <a:lnTo>
                    <a:pt x="4176" y="1782"/>
                  </a:lnTo>
                  <a:lnTo>
                    <a:pt x="4330" y="2027"/>
                  </a:lnTo>
                  <a:lnTo>
                    <a:pt x="4484" y="2212"/>
                  </a:lnTo>
                  <a:lnTo>
                    <a:pt x="4484" y="2242"/>
                  </a:lnTo>
                  <a:lnTo>
                    <a:pt x="4299" y="2181"/>
                  </a:lnTo>
                  <a:lnTo>
                    <a:pt x="4176" y="2273"/>
                  </a:lnTo>
                  <a:lnTo>
                    <a:pt x="3931" y="2119"/>
                  </a:lnTo>
                  <a:lnTo>
                    <a:pt x="3716" y="2119"/>
                  </a:lnTo>
                  <a:lnTo>
                    <a:pt x="3593" y="2212"/>
                  </a:lnTo>
                  <a:lnTo>
                    <a:pt x="3470" y="2242"/>
                  </a:lnTo>
                  <a:lnTo>
                    <a:pt x="3347" y="2365"/>
                  </a:lnTo>
                  <a:lnTo>
                    <a:pt x="3347" y="2396"/>
                  </a:lnTo>
                  <a:lnTo>
                    <a:pt x="3255" y="2396"/>
                  </a:lnTo>
                  <a:lnTo>
                    <a:pt x="3040" y="2519"/>
                  </a:lnTo>
                  <a:lnTo>
                    <a:pt x="3040" y="2734"/>
                  </a:lnTo>
                  <a:lnTo>
                    <a:pt x="3102" y="2856"/>
                  </a:lnTo>
                  <a:lnTo>
                    <a:pt x="2979" y="2949"/>
                  </a:lnTo>
                  <a:lnTo>
                    <a:pt x="2641" y="2918"/>
                  </a:lnTo>
                  <a:lnTo>
                    <a:pt x="2488" y="3010"/>
                  </a:lnTo>
                  <a:lnTo>
                    <a:pt x="2334" y="2918"/>
                  </a:lnTo>
                  <a:lnTo>
                    <a:pt x="2181" y="2918"/>
                  </a:lnTo>
                  <a:lnTo>
                    <a:pt x="2058" y="3010"/>
                  </a:lnTo>
                  <a:lnTo>
                    <a:pt x="1904" y="3010"/>
                  </a:lnTo>
                  <a:lnTo>
                    <a:pt x="1874" y="2856"/>
                  </a:lnTo>
                  <a:lnTo>
                    <a:pt x="1659" y="2856"/>
                  </a:lnTo>
                  <a:lnTo>
                    <a:pt x="1474" y="2826"/>
                  </a:lnTo>
                  <a:lnTo>
                    <a:pt x="1321" y="2979"/>
                  </a:lnTo>
                  <a:lnTo>
                    <a:pt x="1106" y="3010"/>
                  </a:lnTo>
                  <a:lnTo>
                    <a:pt x="830" y="3010"/>
                  </a:lnTo>
                  <a:lnTo>
                    <a:pt x="768" y="2979"/>
                  </a:lnTo>
                  <a:lnTo>
                    <a:pt x="768" y="2979"/>
                  </a:lnTo>
                  <a:lnTo>
                    <a:pt x="737" y="2826"/>
                  </a:lnTo>
                  <a:lnTo>
                    <a:pt x="707" y="2611"/>
                  </a:lnTo>
                  <a:lnTo>
                    <a:pt x="461" y="2242"/>
                  </a:lnTo>
                  <a:lnTo>
                    <a:pt x="154" y="1966"/>
                  </a:lnTo>
                  <a:lnTo>
                    <a:pt x="154" y="1966"/>
                  </a:lnTo>
                  <a:lnTo>
                    <a:pt x="215" y="1812"/>
                  </a:lnTo>
                  <a:lnTo>
                    <a:pt x="93" y="1659"/>
                  </a:lnTo>
                  <a:lnTo>
                    <a:pt x="93" y="1505"/>
                  </a:lnTo>
                  <a:lnTo>
                    <a:pt x="369" y="1260"/>
                  </a:lnTo>
                  <a:lnTo>
                    <a:pt x="430" y="1075"/>
                  </a:lnTo>
                  <a:lnTo>
                    <a:pt x="308" y="861"/>
                  </a:lnTo>
                  <a:lnTo>
                    <a:pt x="62" y="615"/>
                  </a:lnTo>
                  <a:lnTo>
                    <a:pt x="0" y="277"/>
                  </a:lnTo>
                  <a:lnTo>
                    <a:pt x="123" y="154"/>
                  </a:lnTo>
                  <a:close/>
                </a:path>
              </a:pathLst>
            </a:custGeom>
            <a:solidFill>
              <a:srgbClr val="D8D8D8"/>
            </a:solidFill>
            <a:ln cap="flat" cmpd="sng" w="9525">
              <a:solidFill>
                <a:srgbClr val="CCCCCC"/>
              </a:solidFill>
              <a:prstDash val="solid"/>
              <a:round/>
              <a:headEnd len="sm" w="sm" type="none"/>
              <a:tailEnd len="sm" w="sm" type="none"/>
            </a:ln>
          </p:spPr>
        </p:sp>
        <p:sp>
          <p:nvSpPr>
            <p:cNvPr id="488" name="Google Shape;488;p40"/>
            <p:cNvSpPr/>
            <p:nvPr/>
          </p:nvSpPr>
          <p:spPr>
            <a:xfrm>
              <a:off x="5845680" y="2476800"/>
              <a:ext cx="38879" cy="32038"/>
            </a:xfrm>
            <a:custGeom>
              <a:rect b="b" l="l" r="r" t="t"/>
              <a:pathLst>
                <a:path extrusionOk="0" h="1690" w="2059">
                  <a:moveTo>
                    <a:pt x="1444" y="1"/>
                  </a:moveTo>
                  <a:lnTo>
                    <a:pt x="1751" y="277"/>
                  </a:lnTo>
                  <a:lnTo>
                    <a:pt x="1997" y="646"/>
                  </a:lnTo>
                  <a:lnTo>
                    <a:pt x="2027" y="861"/>
                  </a:lnTo>
                  <a:lnTo>
                    <a:pt x="2058" y="1014"/>
                  </a:lnTo>
                  <a:lnTo>
                    <a:pt x="1935" y="1106"/>
                  </a:lnTo>
                  <a:lnTo>
                    <a:pt x="1782" y="1106"/>
                  </a:lnTo>
                  <a:lnTo>
                    <a:pt x="1598" y="1229"/>
                  </a:lnTo>
                  <a:lnTo>
                    <a:pt x="1198" y="1229"/>
                  </a:lnTo>
                  <a:lnTo>
                    <a:pt x="1014" y="1321"/>
                  </a:lnTo>
                  <a:lnTo>
                    <a:pt x="1014" y="1383"/>
                  </a:lnTo>
                  <a:lnTo>
                    <a:pt x="768" y="1475"/>
                  </a:lnTo>
                  <a:lnTo>
                    <a:pt x="461" y="1659"/>
                  </a:lnTo>
                  <a:lnTo>
                    <a:pt x="431" y="1690"/>
                  </a:lnTo>
                  <a:lnTo>
                    <a:pt x="277" y="1567"/>
                  </a:lnTo>
                  <a:lnTo>
                    <a:pt x="185" y="1352"/>
                  </a:lnTo>
                  <a:lnTo>
                    <a:pt x="62" y="1137"/>
                  </a:lnTo>
                  <a:lnTo>
                    <a:pt x="1" y="830"/>
                  </a:lnTo>
                  <a:lnTo>
                    <a:pt x="32" y="554"/>
                  </a:lnTo>
                  <a:lnTo>
                    <a:pt x="32" y="584"/>
                  </a:lnTo>
                  <a:lnTo>
                    <a:pt x="124" y="492"/>
                  </a:lnTo>
                  <a:lnTo>
                    <a:pt x="93" y="369"/>
                  </a:lnTo>
                  <a:lnTo>
                    <a:pt x="308" y="247"/>
                  </a:lnTo>
                  <a:lnTo>
                    <a:pt x="461" y="216"/>
                  </a:lnTo>
                  <a:lnTo>
                    <a:pt x="615" y="124"/>
                  </a:lnTo>
                  <a:lnTo>
                    <a:pt x="922" y="32"/>
                  </a:lnTo>
                  <a:lnTo>
                    <a:pt x="1076" y="62"/>
                  </a:lnTo>
                  <a:lnTo>
                    <a:pt x="1321" y="1"/>
                  </a:lnTo>
                  <a:close/>
                </a:path>
              </a:pathLst>
            </a:custGeom>
            <a:solidFill>
              <a:srgbClr val="D8D8D8"/>
            </a:solidFill>
            <a:ln cap="flat" cmpd="sng" w="9525">
              <a:solidFill>
                <a:srgbClr val="CCCCCC"/>
              </a:solidFill>
              <a:prstDash val="solid"/>
              <a:round/>
              <a:headEnd len="sm" w="sm" type="none"/>
              <a:tailEnd len="sm" w="sm" type="none"/>
            </a:ln>
          </p:spPr>
        </p:sp>
        <p:sp>
          <p:nvSpPr>
            <p:cNvPr id="489" name="Google Shape;489;p40"/>
            <p:cNvSpPr/>
            <p:nvPr/>
          </p:nvSpPr>
          <p:spPr>
            <a:xfrm>
              <a:off x="5825160" y="2471400"/>
              <a:ext cx="28441" cy="57243"/>
            </a:xfrm>
            <a:custGeom>
              <a:rect b="b" l="l" r="r" t="t"/>
              <a:pathLst>
                <a:path extrusionOk="0" h="3010" w="1505">
                  <a:moveTo>
                    <a:pt x="1106" y="830"/>
                  </a:moveTo>
                  <a:lnTo>
                    <a:pt x="1075" y="1106"/>
                  </a:lnTo>
                  <a:lnTo>
                    <a:pt x="1136" y="1413"/>
                  </a:lnTo>
                  <a:lnTo>
                    <a:pt x="1259" y="1628"/>
                  </a:lnTo>
                  <a:lnTo>
                    <a:pt x="1351" y="1843"/>
                  </a:lnTo>
                  <a:lnTo>
                    <a:pt x="1505" y="1966"/>
                  </a:lnTo>
                  <a:lnTo>
                    <a:pt x="1474" y="2181"/>
                  </a:lnTo>
                  <a:lnTo>
                    <a:pt x="1351" y="2426"/>
                  </a:lnTo>
                  <a:lnTo>
                    <a:pt x="1013" y="2518"/>
                  </a:lnTo>
                  <a:lnTo>
                    <a:pt x="1013" y="2703"/>
                  </a:lnTo>
                  <a:lnTo>
                    <a:pt x="891" y="2948"/>
                  </a:lnTo>
                  <a:lnTo>
                    <a:pt x="798" y="3010"/>
                  </a:lnTo>
                  <a:lnTo>
                    <a:pt x="645" y="2918"/>
                  </a:lnTo>
                  <a:lnTo>
                    <a:pt x="491" y="2518"/>
                  </a:lnTo>
                  <a:lnTo>
                    <a:pt x="184" y="2518"/>
                  </a:lnTo>
                  <a:lnTo>
                    <a:pt x="123" y="2396"/>
                  </a:lnTo>
                  <a:lnTo>
                    <a:pt x="184" y="2211"/>
                  </a:lnTo>
                  <a:lnTo>
                    <a:pt x="92" y="2058"/>
                  </a:lnTo>
                  <a:lnTo>
                    <a:pt x="92" y="1874"/>
                  </a:lnTo>
                  <a:lnTo>
                    <a:pt x="154" y="1689"/>
                  </a:lnTo>
                  <a:lnTo>
                    <a:pt x="62" y="1444"/>
                  </a:lnTo>
                  <a:lnTo>
                    <a:pt x="123" y="1075"/>
                  </a:lnTo>
                  <a:lnTo>
                    <a:pt x="215" y="1045"/>
                  </a:lnTo>
                  <a:lnTo>
                    <a:pt x="246" y="922"/>
                  </a:lnTo>
                  <a:lnTo>
                    <a:pt x="0" y="799"/>
                  </a:lnTo>
                  <a:lnTo>
                    <a:pt x="0" y="492"/>
                  </a:lnTo>
                  <a:lnTo>
                    <a:pt x="123" y="246"/>
                  </a:lnTo>
                  <a:lnTo>
                    <a:pt x="307" y="31"/>
                  </a:lnTo>
                  <a:lnTo>
                    <a:pt x="369" y="62"/>
                  </a:lnTo>
                  <a:lnTo>
                    <a:pt x="461" y="185"/>
                  </a:lnTo>
                  <a:lnTo>
                    <a:pt x="584" y="31"/>
                  </a:lnTo>
                  <a:lnTo>
                    <a:pt x="614" y="1"/>
                  </a:lnTo>
                  <a:lnTo>
                    <a:pt x="676" y="62"/>
                  </a:lnTo>
                  <a:lnTo>
                    <a:pt x="768" y="246"/>
                  </a:lnTo>
                  <a:lnTo>
                    <a:pt x="860" y="246"/>
                  </a:lnTo>
                  <a:lnTo>
                    <a:pt x="1013" y="369"/>
                  </a:lnTo>
                  <a:lnTo>
                    <a:pt x="1075" y="492"/>
                  </a:lnTo>
                  <a:lnTo>
                    <a:pt x="1075" y="738"/>
                  </a:lnTo>
                  <a:close/>
                </a:path>
              </a:pathLst>
            </a:custGeom>
            <a:solidFill>
              <a:srgbClr val="D8D8D8"/>
            </a:solidFill>
            <a:ln cap="flat" cmpd="sng" w="9525">
              <a:solidFill>
                <a:srgbClr val="CCCCCC"/>
              </a:solidFill>
              <a:prstDash val="solid"/>
              <a:round/>
              <a:headEnd len="sm" w="sm" type="none"/>
              <a:tailEnd len="sm" w="sm" type="none"/>
            </a:ln>
          </p:spPr>
        </p:sp>
        <p:sp>
          <p:nvSpPr>
            <p:cNvPr id="490" name="Google Shape;490;p40"/>
            <p:cNvSpPr/>
            <p:nvPr/>
          </p:nvSpPr>
          <p:spPr>
            <a:xfrm>
              <a:off x="5814000" y="2402640"/>
              <a:ext cx="64083" cy="84604"/>
            </a:xfrm>
            <a:custGeom>
              <a:rect b="b" l="l" r="r" t="t"/>
              <a:pathLst>
                <a:path extrusionOk="0" h="4454" w="3379">
                  <a:moveTo>
                    <a:pt x="1" y="431"/>
                  </a:moveTo>
                  <a:lnTo>
                    <a:pt x="124" y="308"/>
                  </a:lnTo>
                  <a:lnTo>
                    <a:pt x="308" y="216"/>
                  </a:lnTo>
                  <a:lnTo>
                    <a:pt x="461" y="247"/>
                  </a:lnTo>
                  <a:lnTo>
                    <a:pt x="523" y="155"/>
                  </a:lnTo>
                  <a:lnTo>
                    <a:pt x="707" y="1"/>
                  </a:lnTo>
                  <a:lnTo>
                    <a:pt x="830" y="32"/>
                  </a:lnTo>
                  <a:lnTo>
                    <a:pt x="1014" y="62"/>
                  </a:lnTo>
                  <a:lnTo>
                    <a:pt x="1260" y="155"/>
                  </a:lnTo>
                  <a:lnTo>
                    <a:pt x="1321" y="277"/>
                  </a:lnTo>
                  <a:lnTo>
                    <a:pt x="1597" y="584"/>
                  </a:lnTo>
                  <a:lnTo>
                    <a:pt x="1628" y="738"/>
                  </a:lnTo>
                  <a:lnTo>
                    <a:pt x="1843" y="830"/>
                  </a:lnTo>
                  <a:lnTo>
                    <a:pt x="2089" y="1014"/>
                  </a:lnTo>
                  <a:lnTo>
                    <a:pt x="1966" y="1229"/>
                  </a:lnTo>
                  <a:lnTo>
                    <a:pt x="1997" y="1291"/>
                  </a:lnTo>
                  <a:lnTo>
                    <a:pt x="2273" y="1383"/>
                  </a:lnTo>
                  <a:lnTo>
                    <a:pt x="2365" y="1536"/>
                  </a:lnTo>
                  <a:lnTo>
                    <a:pt x="2549" y="1444"/>
                  </a:lnTo>
                  <a:lnTo>
                    <a:pt x="2672" y="1567"/>
                  </a:lnTo>
                  <a:lnTo>
                    <a:pt x="2795" y="1383"/>
                  </a:lnTo>
                  <a:lnTo>
                    <a:pt x="3102" y="1444"/>
                  </a:lnTo>
                  <a:lnTo>
                    <a:pt x="2948" y="1598"/>
                  </a:lnTo>
                  <a:lnTo>
                    <a:pt x="2979" y="1721"/>
                  </a:lnTo>
                  <a:lnTo>
                    <a:pt x="3071" y="2058"/>
                  </a:lnTo>
                  <a:lnTo>
                    <a:pt x="2948" y="2181"/>
                  </a:lnTo>
                  <a:lnTo>
                    <a:pt x="3010" y="2519"/>
                  </a:lnTo>
                  <a:lnTo>
                    <a:pt x="3256" y="2765"/>
                  </a:lnTo>
                  <a:lnTo>
                    <a:pt x="3378" y="2979"/>
                  </a:lnTo>
                  <a:lnTo>
                    <a:pt x="3317" y="3164"/>
                  </a:lnTo>
                  <a:lnTo>
                    <a:pt x="3041" y="3409"/>
                  </a:lnTo>
                  <a:lnTo>
                    <a:pt x="3041" y="3563"/>
                  </a:lnTo>
                  <a:lnTo>
                    <a:pt x="3163" y="3716"/>
                  </a:lnTo>
                  <a:lnTo>
                    <a:pt x="3102" y="3870"/>
                  </a:lnTo>
                  <a:lnTo>
                    <a:pt x="2979" y="3870"/>
                  </a:lnTo>
                  <a:lnTo>
                    <a:pt x="2734" y="3931"/>
                  </a:lnTo>
                  <a:lnTo>
                    <a:pt x="2580" y="3901"/>
                  </a:lnTo>
                  <a:lnTo>
                    <a:pt x="2273" y="3993"/>
                  </a:lnTo>
                  <a:lnTo>
                    <a:pt x="2119" y="4085"/>
                  </a:lnTo>
                  <a:lnTo>
                    <a:pt x="1966" y="4116"/>
                  </a:lnTo>
                  <a:lnTo>
                    <a:pt x="1751" y="4238"/>
                  </a:lnTo>
                  <a:lnTo>
                    <a:pt x="1782" y="4361"/>
                  </a:lnTo>
                  <a:lnTo>
                    <a:pt x="1690" y="4453"/>
                  </a:lnTo>
                  <a:lnTo>
                    <a:pt x="1659" y="4331"/>
                  </a:lnTo>
                  <a:lnTo>
                    <a:pt x="1659" y="4085"/>
                  </a:lnTo>
                  <a:lnTo>
                    <a:pt x="1597" y="3962"/>
                  </a:lnTo>
                  <a:lnTo>
                    <a:pt x="1444" y="3839"/>
                  </a:lnTo>
                  <a:lnTo>
                    <a:pt x="1352" y="3839"/>
                  </a:lnTo>
                  <a:lnTo>
                    <a:pt x="1260" y="3655"/>
                  </a:lnTo>
                  <a:lnTo>
                    <a:pt x="1198" y="3594"/>
                  </a:lnTo>
                  <a:lnTo>
                    <a:pt x="1198" y="3532"/>
                  </a:lnTo>
                  <a:lnTo>
                    <a:pt x="1321" y="3409"/>
                  </a:lnTo>
                  <a:lnTo>
                    <a:pt x="1321" y="3225"/>
                  </a:lnTo>
                  <a:lnTo>
                    <a:pt x="1106" y="3194"/>
                  </a:lnTo>
                  <a:lnTo>
                    <a:pt x="983" y="3072"/>
                  </a:lnTo>
                  <a:lnTo>
                    <a:pt x="799" y="3072"/>
                  </a:lnTo>
                  <a:lnTo>
                    <a:pt x="707" y="2979"/>
                  </a:lnTo>
                  <a:lnTo>
                    <a:pt x="707" y="2857"/>
                  </a:lnTo>
                  <a:lnTo>
                    <a:pt x="553" y="2672"/>
                  </a:lnTo>
                  <a:lnTo>
                    <a:pt x="584" y="2611"/>
                  </a:lnTo>
                  <a:lnTo>
                    <a:pt x="400" y="2396"/>
                  </a:lnTo>
                  <a:lnTo>
                    <a:pt x="400" y="2243"/>
                  </a:lnTo>
                  <a:lnTo>
                    <a:pt x="492" y="2181"/>
                  </a:lnTo>
                  <a:lnTo>
                    <a:pt x="646" y="2243"/>
                  </a:lnTo>
                  <a:lnTo>
                    <a:pt x="707" y="2150"/>
                  </a:lnTo>
                  <a:lnTo>
                    <a:pt x="584" y="2058"/>
                  </a:lnTo>
                  <a:lnTo>
                    <a:pt x="461" y="2058"/>
                  </a:lnTo>
                  <a:lnTo>
                    <a:pt x="246" y="1874"/>
                  </a:lnTo>
                  <a:lnTo>
                    <a:pt x="216" y="1751"/>
                  </a:lnTo>
                  <a:lnTo>
                    <a:pt x="400" y="1506"/>
                  </a:lnTo>
                  <a:lnTo>
                    <a:pt x="431" y="1291"/>
                  </a:lnTo>
                  <a:lnTo>
                    <a:pt x="308" y="1291"/>
                  </a:lnTo>
                  <a:lnTo>
                    <a:pt x="246" y="1321"/>
                  </a:lnTo>
                  <a:lnTo>
                    <a:pt x="216" y="1260"/>
                  </a:lnTo>
                  <a:lnTo>
                    <a:pt x="185" y="1137"/>
                  </a:lnTo>
                  <a:lnTo>
                    <a:pt x="338" y="1076"/>
                  </a:lnTo>
                  <a:lnTo>
                    <a:pt x="431" y="1076"/>
                  </a:lnTo>
                  <a:lnTo>
                    <a:pt x="431" y="1014"/>
                  </a:lnTo>
                  <a:lnTo>
                    <a:pt x="277" y="984"/>
                  </a:lnTo>
                  <a:lnTo>
                    <a:pt x="185" y="922"/>
                  </a:lnTo>
                  <a:lnTo>
                    <a:pt x="124" y="707"/>
                  </a:lnTo>
                  <a:lnTo>
                    <a:pt x="31" y="462"/>
                  </a:lnTo>
                  <a:close/>
                </a:path>
              </a:pathLst>
            </a:custGeom>
            <a:solidFill>
              <a:srgbClr val="D8D8D8"/>
            </a:solidFill>
            <a:ln cap="flat" cmpd="sng" w="9525">
              <a:solidFill>
                <a:srgbClr val="CCCCCC"/>
              </a:solidFill>
              <a:prstDash val="solid"/>
              <a:round/>
              <a:headEnd len="sm" w="sm" type="none"/>
              <a:tailEnd len="sm" w="sm" type="none"/>
            </a:ln>
          </p:spPr>
        </p:sp>
        <p:sp>
          <p:nvSpPr>
            <p:cNvPr id="491" name="Google Shape;491;p40"/>
            <p:cNvSpPr/>
            <p:nvPr/>
          </p:nvSpPr>
          <p:spPr>
            <a:xfrm>
              <a:off x="5811120" y="2451600"/>
              <a:ext cx="27719" cy="34920"/>
            </a:xfrm>
            <a:custGeom>
              <a:rect b="b" l="l" r="r" t="t"/>
              <a:pathLst>
                <a:path extrusionOk="0" h="1843" w="1475">
                  <a:moveTo>
                    <a:pt x="737" y="1843"/>
                  </a:moveTo>
                  <a:lnTo>
                    <a:pt x="737" y="1536"/>
                  </a:lnTo>
                  <a:lnTo>
                    <a:pt x="860" y="1290"/>
                  </a:lnTo>
                  <a:lnTo>
                    <a:pt x="1044" y="1075"/>
                  </a:lnTo>
                  <a:lnTo>
                    <a:pt x="1106" y="1106"/>
                  </a:lnTo>
                  <a:lnTo>
                    <a:pt x="1198" y="1229"/>
                  </a:lnTo>
                  <a:lnTo>
                    <a:pt x="1321" y="1075"/>
                  </a:lnTo>
                  <a:lnTo>
                    <a:pt x="1351" y="983"/>
                  </a:lnTo>
                  <a:lnTo>
                    <a:pt x="1474" y="860"/>
                  </a:lnTo>
                  <a:lnTo>
                    <a:pt x="1474" y="676"/>
                  </a:lnTo>
                  <a:lnTo>
                    <a:pt x="1259" y="645"/>
                  </a:lnTo>
                  <a:lnTo>
                    <a:pt x="1136" y="523"/>
                  </a:lnTo>
                  <a:lnTo>
                    <a:pt x="952" y="523"/>
                  </a:lnTo>
                  <a:lnTo>
                    <a:pt x="860" y="430"/>
                  </a:lnTo>
                  <a:lnTo>
                    <a:pt x="860" y="308"/>
                  </a:lnTo>
                  <a:lnTo>
                    <a:pt x="706" y="123"/>
                  </a:lnTo>
                  <a:lnTo>
                    <a:pt x="676" y="154"/>
                  </a:lnTo>
                  <a:lnTo>
                    <a:pt x="553" y="93"/>
                  </a:lnTo>
                  <a:lnTo>
                    <a:pt x="369" y="1"/>
                  </a:lnTo>
                  <a:lnTo>
                    <a:pt x="277" y="62"/>
                  </a:lnTo>
                  <a:lnTo>
                    <a:pt x="277" y="185"/>
                  </a:lnTo>
                  <a:lnTo>
                    <a:pt x="430" y="277"/>
                  </a:lnTo>
                  <a:lnTo>
                    <a:pt x="491" y="400"/>
                  </a:lnTo>
                  <a:lnTo>
                    <a:pt x="369" y="461"/>
                  </a:lnTo>
                  <a:lnTo>
                    <a:pt x="246" y="461"/>
                  </a:lnTo>
                  <a:lnTo>
                    <a:pt x="184" y="645"/>
                  </a:lnTo>
                  <a:lnTo>
                    <a:pt x="154" y="860"/>
                  </a:lnTo>
                  <a:lnTo>
                    <a:pt x="62" y="1045"/>
                  </a:lnTo>
                  <a:lnTo>
                    <a:pt x="0" y="1075"/>
                  </a:lnTo>
                  <a:lnTo>
                    <a:pt x="62" y="1167"/>
                  </a:lnTo>
                  <a:lnTo>
                    <a:pt x="215" y="1229"/>
                  </a:lnTo>
                  <a:lnTo>
                    <a:pt x="522" y="1628"/>
                  </a:lnTo>
                  <a:lnTo>
                    <a:pt x="553" y="1751"/>
                  </a:lnTo>
                  <a:close/>
                </a:path>
              </a:pathLst>
            </a:custGeom>
            <a:solidFill>
              <a:srgbClr val="D8D8D8"/>
            </a:solidFill>
            <a:ln cap="flat" cmpd="sng" w="9525">
              <a:solidFill>
                <a:srgbClr val="CCCCCC"/>
              </a:solidFill>
              <a:prstDash val="solid"/>
              <a:round/>
              <a:headEnd len="sm" w="sm" type="none"/>
              <a:tailEnd len="sm" w="sm" type="none"/>
            </a:ln>
          </p:spPr>
        </p:sp>
        <p:sp>
          <p:nvSpPr>
            <p:cNvPr id="492" name="Google Shape;492;p40"/>
            <p:cNvSpPr/>
            <p:nvPr/>
          </p:nvSpPr>
          <p:spPr>
            <a:xfrm>
              <a:off x="5736960" y="2399760"/>
              <a:ext cx="85319" cy="66598"/>
            </a:xfrm>
            <a:custGeom>
              <a:rect b="b" l="l" r="r" t="t"/>
              <a:pathLst>
                <a:path extrusionOk="0" h="3501" w="4484">
                  <a:moveTo>
                    <a:pt x="4269" y="1444"/>
                  </a:moveTo>
                  <a:lnTo>
                    <a:pt x="4269" y="1290"/>
                  </a:lnTo>
                  <a:lnTo>
                    <a:pt x="4422" y="1229"/>
                  </a:lnTo>
                  <a:lnTo>
                    <a:pt x="4484" y="1229"/>
                  </a:lnTo>
                  <a:lnTo>
                    <a:pt x="4484" y="1167"/>
                  </a:lnTo>
                  <a:lnTo>
                    <a:pt x="4330" y="1137"/>
                  </a:lnTo>
                  <a:lnTo>
                    <a:pt x="4269" y="1075"/>
                  </a:lnTo>
                  <a:lnTo>
                    <a:pt x="4207" y="860"/>
                  </a:lnTo>
                  <a:lnTo>
                    <a:pt x="4115" y="615"/>
                  </a:lnTo>
                  <a:lnTo>
                    <a:pt x="3992" y="553"/>
                  </a:lnTo>
                  <a:lnTo>
                    <a:pt x="3869" y="707"/>
                  </a:lnTo>
                  <a:lnTo>
                    <a:pt x="3562" y="615"/>
                  </a:lnTo>
                  <a:lnTo>
                    <a:pt x="3133" y="522"/>
                  </a:lnTo>
                  <a:lnTo>
                    <a:pt x="3010" y="430"/>
                  </a:lnTo>
                  <a:lnTo>
                    <a:pt x="2825" y="369"/>
                  </a:lnTo>
                  <a:lnTo>
                    <a:pt x="2488" y="31"/>
                  </a:lnTo>
                  <a:lnTo>
                    <a:pt x="2334" y="0"/>
                  </a:lnTo>
                  <a:lnTo>
                    <a:pt x="2334" y="62"/>
                  </a:lnTo>
                  <a:lnTo>
                    <a:pt x="1996" y="62"/>
                  </a:lnTo>
                  <a:lnTo>
                    <a:pt x="1474" y="308"/>
                  </a:lnTo>
                  <a:lnTo>
                    <a:pt x="1444" y="522"/>
                  </a:lnTo>
                  <a:lnTo>
                    <a:pt x="1198" y="676"/>
                  </a:lnTo>
                  <a:lnTo>
                    <a:pt x="1137" y="952"/>
                  </a:lnTo>
                  <a:lnTo>
                    <a:pt x="983" y="952"/>
                  </a:lnTo>
                  <a:lnTo>
                    <a:pt x="676" y="799"/>
                  </a:lnTo>
                  <a:lnTo>
                    <a:pt x="492" y="860"/>
                  </a:lnTo>
                  <a:lnTo>
                    <a:pt x="277" y="1014"/>
                  </a:lnTo>
                  <a:lnTo>
                    <a:pt x="0" y="1014"/>
                  </a:lnTo>
                  <a:lnTo>
                    <a:pt x="0" y="1014"/>
                  </a:lnTo>
                  <a:lnTo>
                    <a:pt x="31" y="1321"/>
                  </a:lnTo>
                  <a:lnTo>
                    <a:pt x="215" y="1505"/>
                  </a:lnTo>
                  <a:lnTo>
                    <a:pt x="215" y="1566"/>
                  </a:lnTo>
                  <a:lnTo>
                    <a:pt x="277" y="1628"/>
                  </a:lnTo>
                  <a:lnTo>
                    <a:pt x="492" y="1321"/>
                  </a:lnTo>
                  <a:lnTo>
                    <a:pt x="522" y="1137"/>
                  </a:lnTo>
                  <a:lnTo>
                    <a:pt x="645" y="983"/>
                  </a:lnTo>
                  <a:lnTo>
                    <a:pt x="830" y="983"/>
                  </a:lnTo>
                  <a:lnTo>
                    <a:pt x="891" y="1137"/>
                  </a:lnTo>
                  <a:lnTo>
                    <a:pt x="1044" y="1290"/>
                  </a:lnTo>
                  <a:lnTo>
                    <a:pt x="1106" y="1536"/>
                  </a:lnTo>
                  <a:lnTo>
                    <a:pt x="1229" y="1751"/>
                  </a:lnTo>
                  <a:lnTo>
                    <a:pt x="1474" y="1996"/>
                  </a:lnTo>
                  <a:lnTo>
                    <a:pt x="1536" y="1996"/>
                  </a:lnTo>
                  <a:lnTo>
                    <a:pt x="1659" y="2150"/>
                  </a:lnTo>
                  <a:lnTo>
                    <a:pt x="1536" y="2088"/>
                  </a:lnTo>
                  <a:lnTo>
                    <a:pt x="1413" y="2119"/>
                  </a:lnTo>
                  <a:lnTo>
                    <a:pt x="1352" y="2242"/>
                  </a:lnTo>
                  <a:lnTo>
                    <a:pt x="1413" y="2396"/>
                  </a:lnTo>
                  <a:lnTo>
                    <a:pt x="1597" y="2396"/>
                  </a:lnTo>
                  <a:lnTo>
                    <a:pt x="1781" y="2580"/>
                  </a:lnTo>
                  <a:lnTo>
                    <a:pt x="1966" y="2641"/>
                  </a:lnTo>
                  <a:lnTo>
                    <a:pt x="2027" y="2764"/>
                  </a:lnTo>
                  <a:lnTo>
                    <a:pt x="2119" y="2887"/>
                  </a:lnTo>
                  <a:lnTo>
                    <a:pt x="2303" y="2825"/>
                  </a:lnTo>
                  <a:lnTo>
                    <a:pt x="2672" y="2856"/>
                  </a:lnTo>
                  <a:lnTo>
                    <a:pt x="2856" y="2979"/>
                  </a:lnTo>
                  <a:lnTo>
                    <a:pt x="3255" y="3378"/>
                  </a:lnTo>
                  <a:lnTo>
                    <a:pt x="3133" y="3378"/>
                  </a:lnTo>
                  <a:lnTo>
                    <a:pt x="2948" y="3286"/>
                  </a:lnTo>
                  <a:lnTo>
                    <a:pt x="3071" y="3409"/>
                  </a:lnTo>
                  <a:lnTo>
                    <a:pt x="3225" y="3440"/>
                  </a:lnTo>
                  <a:lnTo>
                    <a:pt x="3225" y="3440"/>
                  </a:lnTo>
                  <a:lnTo>
                    <a:pt x="3286" y="3317"/>
                  </a:lnTo>
                  <a:lnTo>
                    <a:pt x="2703" y="2641"/>
                  </a:lnTo>
                  <a:lnTo>
                    <a:pt x="2058" y="2058"/>
                  </a:lnTo>
                  <a:lnTo>
                    <a:pt x="2027" y="1966"/>
                  </a:lnTo>
                  <a:lnTo>
                    <a:pt x="2088" y="1904"/>
                  </a:lnTo>
                  <a:lnTo>
                    <a:pt x="1966" y="1781"/>
                  </a:lnTo>
                  <a:lnTo>
                    <a:pt x="1935" y="1659"/>
                  </a:lnTo>
                  <a:lnTo>
                    <a:pt x="1781" y="1444"/>
                  </a:lnTo>
                  <a:lnTo>
                    <a:pt x="1659" y="1444"/>
                  </a:lnTo>
                  <a:lnTo>
                    <a:pt x="1659" y="1413"/>
                  </a:lnTo>
                  <a:lnTo>
                    <a:pt x="1720" y="1321"/>
                  </a:lnTo>
                  <a:lnTo>
                    <a:pt x="1720" y="1137"/>
                  </a:lnTo>
                  <a:lnTo>
                    <a:pt x="1781" y="1044"/>
                  </a:lnTo>
                  <a:lnTo>
                    <a:pt x="1996" y="1198"/>
                  </a:lnTo>
                  <a:lnTo>
                    <a:pt x="2058" y="1321"/>
                  </a:lnTo>
                  <a:lnTo>
                    <a:pt x="2150" y="1290"/>
                  </a:lnTo>
                  <a:lnTo>
                    <a:pt x="2150" y="1167"/>
                  </a:lnTo>
                  <a:lnTo>
                    <a:pt x="2303" y="1137"/>
                  </a:lnTo>
                  <a:lnTo>
                    <a:pt x="2426" y="1137"/>
                  </a:lnTo>
                  <a:lnTo>
                    <a:pt x="2488" y="1044"/>
                  </a:lnTo>
                  <a:lnTo>
                    <a:pt x="2641" y="1137"/>
                  </a:lnTo>
                  <a:lnTo>
                    <a:pt x="2703" y="1075"/>
                  </a:lnTo>
                  <a:lnTo>
                    <a:pt x="2825" y="1106"/>
                  </a:lnTo>
                  <a:lnTo>
                    <a:pt x="2887" y="1229"/>
                  </a:lnTo>
                  <a:lnTo>
                    <a:pt x="3010" y="1167"/>
                  </a:lnTo>
                  <a:lnTo>
                    <a:pt x="3194" y="1229"/>
                  </a:lnTo>
                  <a:lnTo>
                    <a:pt x="3317" y="1167"/>
                  </a:lnTo>
                  <a:lnTo>
                    <a:pt x="3378" y="1229"/>
                  </a:lnTo>
                  <a:lnTo>
                    <a:pt x="3562" y="1198"/>
                  </a:lnTo>
                  <a:lnTo>
                    <a:pt x="3747" y="1259"/>
                  </a:lnTo>
                  <a:lnTo>
                    <a:pt x="3839" y="1259"/>
                  </a:lnTo>
                  <a:lnTo>
                    <a:pt x="4023" y="1413"/>
                  </a:lnTo>
                  <a:lnTo>
                    <a:pt x="4238" y="1413"/>
                  </a:lnTo>
                  <a:lnTo>
                    <a:pt x="4238" y="1413"/>
                  </a:lnTo>
                  <a:close/>
                  <a:moveTo>
                    <a:pt x="2549" y="3378"/>
                  </a:moveTo>
                  <a:lnTo>
                    <a:pt x="2825" y="3378"/>
                  </a:lnTo>
                  <a:lnTo>
                    <a:pt x="2948" y="3501"/>
                  </a:lnTo>
                  <a:lnTo>
                    <a:pt x="2703" y="3470"/>
                  </a:lnTo>
                  <a:lnTo>
                    <a:pt x="2549" y="3378"/>
                  </a:lnTo>
                  <a:close/>
                  <a:moveTo>
                    <a:pt x="2334" y="3225"/>
                  </a:moveTo>
                  <a:lnTo>
                    <a:pt x="2764" y="3225"/>
                  </a:lnTo>
                  <a:lnTo>
                    <a:pt x="2580" y="3286"/>
                  </a:lnTo>
                  <a:lnTo>
                    <a:pt x="2334" y="3194"/>
                  </a:lnTo>
                  <a:close/>
                  <a:moveTo>
                    <a:pt x="2334" y="3010"/>
                  </a:moveTo>
                  <a:lnTo>
                    <a:pt x="2672" y="3010"/>
                  </a:lnTo>
                  <a:lnTo>
                    <a:pt x="2733" y="3071"/>
                  </a:lnTo>
                  <a:lnTo>
                    <a:pt x="2580" y="3132"/>
                  </a:lnTo>
                  <a:lnTo>
                    <a:pt x="2426" y="3132"/>
                  </a:lnTo>
                  <a:close/>
                  <a:moveTo>
                    <a:pt x="1167" y="1966"/>
                  </a:moveTo>
                  <a:lnTo>
                    <a:pt x="1259" y="1996"/>
                  </a:lnTo>
                  <a:lnTo>
                    <a:pt x="1352" y="2119"/>
                  </a:lnTo>
                  <a:lnTo>
                    <a:pt x="1321" y="2181"/>
                  </a:lnTo>
                  <a:close/>
                  <a:moveTo>
                    <a:pt x="1044" y="1751"/>
                  </a:moveTo>
                  <a:lnTo>
                    <a:pt x="1167" y="1904"/>
                  </a:lnTo>
                  <a:lnTo>
                    <a:pt x="1014" y="1874"/>
                  </a:lnTo>
                  <a:lnTo>
                    <a:pt x="1014" y="1751"/>
                  </a:lnTo>
                  <a:close/>
                  <a:moveTo>
                    <a:pt x="1075" y="2242"/>
                  </a:moveTo>
                  <a:lnTo>
                    <a:pt x="1229" y="2396"/>
                  </a:lnTo>
                  <a:lnTo>
                    <a:pt x="1290" y="2518"/>
                  </a:lnTo>
                  <a:close/>
                  <a:moveTo>
                    <a:pt x="860" y="1966"/>
                  </a:moveTo>
                  <a:lnTo>
                    <a:pt x="983" y="2027"/>
                  </a:lnTo>
                  <a:lnTo>
                    <a:pt x="1014" y="2150"/>
                  </a:lnTo>
                  <a:close/>
                  <a:moveTo>
                    <a:pt x="584" y="1536"/>
                  </a:moveTo>
                  <a:lnTo>
                    <a:pt x="768" y="1659"/>
                  </a:lnTo>
                  <a:lnTo>
                    <a:pt x="860" y="1874"/>
                  </a:lnTo>
                  <a:lnTo>
                    <a:pt x="768" y="1874"/>
                  </a:lnTo>
                  <a:lnTo>
                    <a:pt x="645" y="1720"/>
                  </a:lnTo>
                  <a:lnTo>
                    <a:pt x="676" y="1689"/>
                  </a:lnTo>
                  <a:lnTo>
                    <a:pt x="584" y="1505"/>
                  </a:lnTo>
                  <a:close/>
                  <a:moveTo>
                    <a:pt x="707" y="1198"/>
                  </a:moveTo>
                  <a:lnTo>
                    <a:pt x="952" y="1536"/>
                  </a:lnTo>
                  <a:lnTo>
                    <a:pt x="830" y="1597"/>
                  </a:lnTo>
                  <a:lnTo>
                    <a:pt x="768" y="1505"/>
                  </a:lnTo>
                  <a:lnTo>
                    <a:pt x="645" y="1474"/>
                  </a:lnTo>
                  <a:lnTo>
                    <a:pt x="615" y="1259"/>
                  </a:lnTo>
                  <a:cubicBezTo>
                    <a:pt x="645" y="1229"/>
                    <a:pt x="676" y="1198"/>
                    <a:pt x="707" y="1198"/>
                  </a:cubicBezTo>
                  <a:close/>
                </a:path>
              </a:pathLst>
            </a:custGeom>
            <a:solidFill>
              <a:schemeClr val="accen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0"/>
            <p:cNvSpPr/>
            <p:nvPr/>
          </p:nvSpPr>
          <p:spPr>
            <a:xfrm>
              <a:off x="5768280" y="2419920"/>
              <a:ext cx="58682" cy="51837"/>
            </a:xfrm>
            <a:custGeom>
              <a:rect b="b" l="l" r="r" t="t"/>
              <a:pathLst>
                <a:path extrusionOk="0" h="2734" w="3102">
                  <a:moveTo>
                    <a:pt x="1567" y="2457"/>
                  </a:moveTo>
                  <a:lnTo>
                    <a:pt x="1628" y="2334"/>
                  </a:lnTo>
                  <a:lnTo>
                    <a:pt x="1045" y="1689"/>
                  </a:lnTo>
                  <a:lnTo>
                    <a:pt x="369" y="1106"/>
                  </a:lnTo>
                  <a:lnTo>
                    <a:pt x="338" y="1014"/>
                  </a:lnTo>
                  <a:lnTo>
                    <a:pt x="400" y="952"/>
                  </a:lnTo>
                  <a:lnTo>
                    <a:pt x="308" y="799"/>
                  </a:lnTo>
                  <a:lnTo>
                    <a:pt x="277" y="676"/>
                  </a:lnTo>
                  <a:lnTo>
                    <a:pt x="93" y="492"/>
                  </a:lnTo>
                  <a:lnTo>
                    <a:pt x="1" y="492"/>
                  </a:lnTo>
                  <a:lnTo>
                    <a:pt x="1" y="369"/>
                  </a:lnTo>
                  <a:lnTo>
                    <a:pt x="62" y="308"/>
                  </a:lnTo>
                  <a:lnTo>
                    <a:pt x="62" y="93"/>
                  </a:lnTo>
                  <a:lnTo>
                    <a:pt x="123" y="0"/>
                  </a:lnTo>
                  <a:lnTo>
                    <a:pt x="308" y="154"/>
                  </a:lnTo>
                  <a:lnTo>
                    <a:pt x="369" y="277"/>
                  </a:lnTo>
                  <a:lnTo>
                    <a:pt x="492" y="246"/>
                  </a:lnTo>
                  <a:lnTo>
                    <a:pt x="492" y="123"/>
                  </a:lnTo>
                  <a:lnTo>
                    <a:pt x="645" y="93"/>
                  </a:lnTo>
                  <a:lnTo>
                    <a:pt x="738" y="123"/>
                  </a:lnTo>
                  <a:lnTo>
                    <a:pt x="830" y="31"/>
                  </a:lnTo>
                  <a:lnTo>
                    <a:pt x="953" y="93"/>
                  </a:lnTo>
                  <a:lnTo>
                    <a:pt x="1014" y="31"/>
                  </a:lnTo>
                  <a:lnTo>
                    <a:pt x="1167" y="62"/>
                  </a:lnTo>
                  <a:lnTo>
                    <a:pt x="1229" y="215"/>
                  </a:lnTo>
                  <a:lnTo>
                    <a:pt x="1352" y="123"/>
                  </a:lnTo>
                  <a:lnTo>
                    <a:pt x="1536" y="185"/>
                  </a:lnTo>
                  <a:lnTo>
                    <a:pt x="1659" y="123"/>
                  </a:lnTo>
                  <a:lnTo>
                    <a:pt x="1689" y="185"/>
                  </a:lnTo>
                  <a:lnTo>
                    <a:pt x="1904" y="154"/>
                  </a:lnTo>
                  <a:lnTo>
                    <a:pt x="2058" y="246"/>
                  </a:lnTo>
                  <a:lnTo>
                    <a:pt x="2181" y="215"/>
                  </a:lnTo>
                  <a:lnTo>
                    <a:pt x="2334" y="338"/>
                  </a:lnTo>
                  <a:lnTo>
                    <a:pt x="2580" y="369"/>
                  </a:lnTo>
                  <a:lnTo>
                    <a:pt x="2641" y="430"/>
                  </a:lnTo>
                  <a:lnTo>
                    <a:pt x="2703" y="400"/>
                  </a:lnTo>
                  <a:lnTo>
                    <a:pt x="2826" y="400"/>
                  </a:lnTo>
                  <a:lnTo>
                    <a:pt x="2795" y="615"/>
                  </a:lnTo>
                  <a:lnTo>
                    <a:pt x="2611" y="860"/>
                  </a:lnTo>
                  <a:lnTo>
                    <a:pt x="2641" y="983"/>
                  </a:lnTo>
                  <a:lnTo>
                    <a:pt x="2856" y="1167"/>
                  </a:lnTo>
                  <a:lnTo>
                    <a:pt x="2979" y="1167"/>
                  </a:lnTo>
                  <a:lnTo>
                    <a:pt x="3102" y="1259"/>
                  </a:lnTo>
                  <a:lnTo>
                    <a:pt x="3041" y="1352"/>
                  </a:lnTo>
                  <a:lnTo>
                    <a:pt x="2887" y="1290"/>
                  </a:lnTo>
                  <a:lnTo>
                    <a:pt x="2795" y="1352"/>
                  </a:lnTo>
                  <a:lnTo>
                    <a:pt x="2795" y="1505"/>
                  </a:lnTo>
                  <a:lnTo>
                    <a:pt x="2979" y="1720"/>
                  </a:lnTo>
                  <a:lnTo>
                    <a:pt x="2918" y="1812"/>
                  </a:lnTo>
                  <a:lnTo>
                    <a:pt x="2795" y="1751"/>
                  </a:lnTo>
                  <a:lnTo>
                    <a:pt x="2611" y="1659"/>
                  </a:lnTo>
                  <a:lnTo>
                    <a:pt x="2519" y="1720"/>
                  </a:lnTo>
                  <a:lnTo>
                    <a:pt x="2519" y="1843"/>
                  </a:lnTo>
                  <a:lnTo>
                    <a:pt x="2672" y="1935"/>
                  </a:lnTo>
                  <a:lnTo>
                    <a:pt x="2733" y="2058"/>
                  </a:lnTo>
                  <a:lnTo>
                    <a:pt x="2611" y="2119"/>
                  </a:lnTo>
                  <a:lnTo>
                    <a:pt x="2488" y="2119"/>
                  </a:lnTo>
                  <a:lnTo>
                    <a:pt x="2426" y="2303"/>
                  </a:lnTo>
                  <a:lnTo>
                    <a:pt x="2396" y="2518"/>
                  </a:lnTo>
                  <a:lnTo>
                    <a:pt x="2304" y="2703"/>
                  </a:lnTo>
                  <a:lnTo>
                    <a:pt x="2242" y="2733"/>
                  </a:lnTo>
                  <a:lnTo>
                    <a:pt x="2058" y="2488"/>
                  </a:lnTo>
                  <a:lnTo>
                    <a:pt x="1966" y="2549"/>
                  </a:lnTo>
                  <a:lnTo>
                    <a:pt x="1659" y="2488"/>
                  </a:lnTo>
                  <a:close/>
                </a:path>
              </a:pathLst>
            </a:custGeom>
            <a:solidFill>
              <a:schemeClr val="accent1"/>
            </a:solidFill>
            <a:ln cap="flat" cmpd="sng" w="9525">
              <a:solidFill>
                <a:srgbClr val="CCCCCC"/>
              </a:solidFill>
              <a:prstDash val="solid"/>
              <a:round/>
              <a:headEnd len="sm" w="sm" type="none"/>
              <a:tailEnd len="sm" w="sm" type="none"/>
            </a:ln>
          </p:spPr>
        </p:sp>
        <p:sp>
          <p:nvSpPr>
            <p:cNvPr id="494" name="Google Shape;494;p40"/>
            <p:cNvSpPr/>
            <p:nvPr/>
          </p:nvSpPr>
          <p:spPr>
            <a:xfrm>
              <a:off x="5735160" y="2390400"/>
              <a:ext cx="46083" cy="28800"/>
            </a:xfrm>
            <a:custGeom>
              <a:rect b="b" l="l" r="r" t="t"/>
              <a:pathLst>
                <a:path extrusionOk="0" h="1536" w="2427">
                  <a:moveTo>
                    <a:pt x="62" y="1535"/>
                  </a:moveTo>
                  <a:lnTo>
                    <a:pt x="369" y="1505"/>
                  </a:lnTo>
                  <a:lnTo>
                    <a:pt x="584" y="1351"/>
                  </a:lnTo>
                  <a:lnTo>
                    <a:pt x="737" y="1321"/>
                  </a:lnTo>
                  <a:lnTo>
                    <a:pt x="1044" y="1443"/>
                  </a:lnTo>
                  <a:lnTo>
                    <a:pt x="1229" y="1443"/>
                  </a:lnTo>
                  <a:lnTo>
                    <a:pt x="1259" y="1136"/>
                  </a:lnTo>
                  <a:lnTo>
                    <a:pt x="1536" y="1013"/>
                  </a:lnTo>
                  <a:lnTo>
                    <a:pt x="1566" y="799"/>
                  </a:lnTo>
                  <a:lnTo>
                    <a:pt x="2058" y="553"/>
                  </a:lnTo>
                  <a:lnTo>
                    <a:pt x="2426" y="553"/>
                  </a:lnTo>
                  <a:lnTo>
                    <a:pt x="2395" y="246"/>
                  </a:lnTo>
                  <a:lnTo>
                    <a:pt x="2180" y="0"/>
                  </a:lnTo>
                  <a:lnTo>
                    <a:pt x="1966" y="62"/>
                  </a:lnTo>
                  <a:lnTo>
                    <a:pt x="1628" y="277"/>
                  </a:lnTo>
                  <a:lnTo>
                    <a:pt x="1536" y="246"/>
                  </a:lnTo>
                  <a:lnTo>
                    <a:pt x="1413" y="277"/>
                  </a:lnTo>
                  <a:lnTo>
                    <a:pt x="1229" y="369"/>
                  </a:lnTo>
                  <a:lnTo>
                    <a:pt x="1044" y="369"/>
                  </a:lnTo>
                  <a:lnTo>
                    <a:pt x="860" y="430"/>
                  </a:lnTo>
                  <a:lnTo>
                    <a:pt x="737" y="307"/>
                  </a:lnTo>
                  <a:lnTo>
                    <a:pt x="369" y="307"/>
                  </a:lnTo>
                  <a:lnTo>
                    <a:pt x="246" y="307"/>
                  </a:lnTo>
                  <a:lnTo>
                    <a:pt x="62" y="553"/>
                  </a:lnTo>
                  <a:lnTo>
                    <a:pt x="92" y="706"/>
                  </a:lnTo>
                  <a:lnTo>
                    <a:pt x="0" y="860"/>
                  </a:lnTo>
                  <a:lnTo>
                    <a:pt x="31" y="1136"/>
                  </a:lnTo>
                  <a:lnTo>
                    <a:pt x="62" y="1136"/>
                  </a:lnTo>
                  <a:lnTo>
                    <a:pt x="215" y="1228"/>
                  </a:lnTo>
                  <a:lnTo>
                    <a:pt x="215" y="1351"/>
                  </a:lnTo>
                  <a:lnTo>
                    <a:pt x="62" y="1382"/>
                  </a:lnTo>
                  <a:close/>
                </a:path>
              </a:pathLst>
            </a:custGeom>
            <a:solidFill>
              <a:schemeClr val="accent1"/>
            </a:solidFill>
            <a:ln cap="flat" cmpd="sng" w="9525">
              <a:solidFill>
                <a:srgbClr val="CCCCCC"/>
              </a:solidFill>
              <a:prstDash val="solid"/>
              <a:round/>
              <a:headEnd len="sm" w="sm" type="none"/>
              <a:tailEnd len="sm" w="sm" type="none"/>
            </a:ln>
          </p:spPr>
        </p:sp>
        <p:sp>
          <p:nvSpPr>
            <p:cNvPr id="495" name="Google Shape;495;p40"/>
            <p:cNvSpPr/>
            <p:nvPr/>
          </p:nvSpPr>
          <p:spPr>
            <a:xfrm>
              <a:off x="5675400" y="2346120"/>
              <a:ext cx="109074" cy="52563"/>
            </a:xfrm>
            <a:custGeom>
              <a:rect b="b" l="l" r="r" t="t"/>
              <a:pathLst>
                <a:path extrusionOk="0" h="2765" w="5743">
                  <a:moveTo>
                    <a:pt x="3378" y="2641"/>
                  </a:moveTo>
                  <a:lnTo>
                    <a:pt x="3501" y="2641"/>
                  </a:lnTo>
                  <a:lnTo>
                    <a:pt x="3869" y="2641"/>
                  </a:lnTo>
                  <a:lnTo>
                    <a:pt x="3992" y="2764"/>
                  </a:lnTo>
                  <a:lnTo>
                    <a:pt x="4176" y="2703"/>
                  </a:lnTo>
                  <a:lnTo>
                    <a:pt x="4361" y="2703"/>
                  </a:lnTo>
                  <a:lnTo>
                    <a:pt x="4545" y="2611"/>
                  </a:lnTo>
                  <a:lnTo>
                    <a:pt x="4668" y="2580"/>
                  </a:lnTo>
                  <a:lnTo>
                    <a:pt x="4760" y="2611"/>
                  </a:lnTo>
                  <a:lnTo>
                    <a:pt x="5098" y="2396"/>
                  </a:lnTo>
                  <a:lnTo>
                    <a:pt x="5343" y="2303"/>
                  </a:lnTo>
                  <a:lnTo>
                    <a:pt x="5466" y="2150"/>
                  </a:lnTo>
                  <a:lnTo>
                    <a:pt x="5374" y="1996"/>
                  </a:lnTo>
                  <a:lnTo>
                    <a:pt x="5405" y="1843"/>
                  </a:lnTo>
                  <a:lnTo>
                    <a:pt x="5466" y="1659"/>
                  </a:lnTo>
                  <a:lnTo>
                    <a:pt x="5312" y="1474"/>
                  </a:lnTo>
                  <a:lnTo>
                    <a:pt x="5374" y="1413"/>
                  </a:lnTo>
                  <a:lnTo>
                    <a:pt x="5712" y="1413"/>
                  </a:lnTo>
                  <a:lnTo>
                    <a:pt x="5742" y="1259"/>
                  </a:lnTo>
                  <a:lnTo>
                    <a:pt x="5712" y="1075"/>
                  </a:lnTo>
                  <a:lnTo>
                    <a:pt x="5650" y="615"/>
                  </a:lnTo>
                  <a:lnTo>
                    <a:pt x="5681" y="369"/>
                  </a:lnTo>
                  <a:lnTo>
                    <a:pt x="5343" y="277"/>
                  </a:lnTo>
                  <a:lnTo>
                    <a:pt x="5220" y="185"/>
                  </a:lnTo>
                  <a:lnTo>
                    <a:pt x="5005" y="215"/>
                  </a:lnTo>
                  <a:lnTo>
                    <a:pt x="4760" y="215"/>
                  </a:lnTo>
                  <a:lnTo>
                    <a:pt x="4545" y="62"/>
                  </a:lnTo>
                  <a:lnTo>
                    <a:pt x="4268" y="62"/>
                  </a:lnTo>
                  <a:lnTo>
                    <a:pt x="4084" y="1"/>
                  </a:lnTo>
                  <a:lnTo>
                    <a:pt x="4023" y="154"/>
                  </a:lnTo>
                  <a:lnTo>
                    <a:pt x="3931" y="215"/>
                  </a:lnTo>
                  <a:lnTo>
                    <a:pt x="3931" y="338"/>
                  </a:lnTo>
                  <a:lnTo>
                    <a:pt x="3716" y="369"/>
                  </a:lnTo>
                  <a:lnTo>
                    <a:pt x="3624" y="461"/>
                  </a:lnTo>
                  <a:lnTo>
                    <a:pt x="3194" y="215"/>
                  </a:lnTo>
                  <a:lnTo>
                    <a:pt x="3102" y="185"/>
                  </a:lnTo>
                  <a:lnTo>
                    <a:pt x="3071" y="338"/>
                  </a:lnTo>
                  <a:lnTo>
                    <a:pt x="3071" y="523"/>
                  </a:lnTo>
                  <a:lnTo>
                    <a:pt x="2948" y="523"/>
                  </a:lnTo>
                  <a:lnTo>
                    <a:pt x="2856" y="676"/>
                  </a:lnTo>
                  <a:lnTo>
                    <a:pt x="2641" y="768"/>
                  </a:lnTo>
                  <a:lnTo>
                    <a:pt x="2426" y="1045"/>
                  </a:lnTo>
                  <a:lnTo>
                    <a:pt x="2426" y="1167"/>
                  </a:lnTo>
                  <a:lnTo>
                    <a:pt x="2641" y="1259"/>
                  </a:lnTo>
                  <a:lnTo>
                    <a:pt x="2672" y="1413"/>
                  </a:lnTo>
                  <a:lnTo>
                    <a:pt x="2580" y="1474"/>
                  </a:lnTo>
                  <a:lnTo>
                    <a:pt x="2395" y="1382"/>
                  </a:lnTo>
                  <a:lnTo>
                    <a:pt x="2211" y="1413"/>
                  </a:lnTo>
                  <a:lnTo>
                    <a:pt x="2027" y="1382"/>
                  </a:lnTo>
                  <a:lnTo>
                    <a:pt x="1873" y="1382"/>
                  </a:lnTo>
                  <a:lnTo>
                    <a:pt x="1628" y="1567"/>
                  </a:lnTo>
                  <a:lnTo>
                    <a:pt x="1474" y="1597"/>
                  </a:lnTo>
                  <a:lnTo>
                    <a:pt x="1351" y="1536"/>
                  </a:lnTo>
                  <a:lnTo>
                    <a:pt x="1198" y="1597"/>
                  </a:lnTo>
                  <a:lnTo>
                    <a:pt x="1075" y="1505"/>
                  </a:lnTo>
                  <a:lnTo>
                    <a:pt x="860" y="1474"/>
                  </a:lnTo>
                  <a:lnTo>
                    <a:pt x="645" y="1505"/>
                  </a:lnTo>
                  <a:lnTo>
                    <a:pt x="645" y="1597"/>
                  </a:lnTo>
                  <a:lnTo>
                    <a:pt x="614" y="1689"/>
                  </a:lnTo>
                  <a:lnTo>
                    <a:pt x="400" y="1628"/>
                  </a:lnTo>
                  <a:lnTo>
                    <a:pt x="277" y="1505"/>
                  </a:lnTo>
                  <a:lnTo>
                    <a:pt x="123" y="1567"/>
                  </a:lnTo>
                  <a:lnTo>
                    <a:pt x="31" y="1597"/>
                  </a:lnTo>
                  <a:lnTo>
                    <a:pt x="0" y="1597"/>
                  </a:lnTo>
                  <a:lnTo>
                    <a:pt x="92" y="1659"/>
                  </a:lnTo>
                  <a:lnTo>
                    <a:pt x="92" y="1781"/>
                  </a:lnTo>
                  <a:lnTo>
                    <a:pt x="185" y="1874"/>
                  </a:lnTo>
                  <a:lnTo>
                    <a:pt x="185" y="2027"/>
                  </a:lnTo>
                  <a:lnTo>
                    <a:pt x="307" y="2027"/>
                  </a:lnTo>
                  <a:lnTo>
                    <a:pt x="400" y="1996"/>
                  </a:lnTo>
                  <a:lnTo>
                    <a:pt x="584" y="2150"/>
                  </a:lnTo>
                  <a:lnTo>
                    <a:pt x="737" y="2027"/>
                  </a:lnTo>
                  <a:lnTo>
                    <a:pt x="860" y="2027"/>
                  </a:lnTo>
                  <a:lnTo>
                    <a:pt x="922" y="2150"/>
                  </a:lnTo>
                  <a:lnTo>
                    <a:pt x="922" y="2150"/>
                  </a:lnTo>
                  <a:lnTo>
                    <a:pt x="1198" y="2273"/>
                  </a:lnTo>
                  <a:lnTo>
                    <a:pt x="1628" y="2027"/>
                  </a:lnTo>
                  <a:lnTo>
                    <a:pt x="1812" y="2058"/>
                  </a:lnTo>
                  <a:lnTo>
                    <a:pt x="2088" y="2027"/>
                  </a:lnTo>
                  <a:lnTo>
                    <a:pt x="2058" y="2211"/>
                  </a:lnTo>
                  <a:lnTo>
                    <a:pt x="2488" y="2457"/>
                  </a:lnTo>
                  <a:lnTo>
                    <a:pt x="2979" y="2549"/>
                  </a:lnTo>
                  <a:lnTo>
                    <a:pt x="3255" y="2518"/>
                  </a:lnTo>
                  <a:close/>
                </a:path>
              </a:pathLst>
            </a:custGeom>
            <a:solidFill>
              <a:schemeClr val="accent1"/>
            </a:solidFill>
            <a:ln cap="flat" cmpd="sng" w="9525">
              <a:solidFill>
                <a:srgbClr val="CCCCCC"/>
              </a:solidFill>
              <a:prstDash val="solid"/>
              <a:round/>
              <a:headEnd len="sm" w="sm" type="none"/>
              <a:tailEnd len="sm" w="sm" type="none"/>
            </a:ln>
          </p:spPr>
        </p:sp>
        <p:sp>
          <p:nvSpPr>
            <p:cNvPr id="496" name="Google Shape;496;p40"/>
            <p:cNvSpPr/>
            <p:nvPr/>
          </p:nvSpPr>
          <p:spPr>
            <a:xfrm>
              <a:off x="5737320" y="2219400"/>
              <a:ext cx="144362" cy="122038"/>
            </a:xfrm>
            <a:custGeom>
              <a:rect b="b" l="l" r="r" t="t"/>
              <a:pathLst>
                <a:path extrusionOk="0" h="6418" w="7585">
                  <a:moveTo>
                    <a:pt x="4545" y="6387"/>
                  </a:moveTo>
                  <a:lnTo>
                    <a:pt x="4606" y="6418"/>
                  </a:lnTo>
                  <a:lnTo>
                    <a:pt x="4760" y="6418"/>
                  </a:lnTo>
                  <a:lnTo>
                    <a:pt x="4852" y="6264"/>
                  </a:lnTo>
                  <a:lnTo>
                    <a:pt x="4975" y="6203"/>
                  </a:lnTo>
                  <a:lnTo>
                    <a:pt x="5097" y="6233"/>
                  </a:lnTo>
                  <a:lnTo>
                    <a:pt x="5312" y="6233"/>
                  </a:lnTo>
                  <a:lnTo>
                    <a:pt x="5404" y="6295"/>
                  </a:lnTo>
                  <a:lnTo>
                    <a:pt x="5527" y="6203"/>
                  </a:lnTo>
                  <a:lnTo>
                    <a:pt x="5650" y="6172"/>
                  </a:lnTo>
                  <a:lnTo>
                    <a:pt x="5773" y="6233"/>
                  </a:lnTo>
                  <a:lnTo>
                    <a:pt x="5896" y="6203"/>
                  </a:lnTo>
                  <a:lnTo>
                    <a:pt x="6203" y="6203"/>
                  </a:lnTo>
                  <a:lnTo>
                    <a:pt x="6541" y="6418"/>
                  </a:lnTo>
                  <a:lnTo>
                    <a:pt x="6725" y="6418"/>
                  </a:lnTo>
                  <a:lnTo>
                    <a:pt x="6725" y="6172"/>
                  </a:lnTo>
                  <a:lnTo>
                    <a:pt x="6694" y="5957"/>
                  </a:lnTo>
                  <a:lnTo>
                    <a:pt x="7216" y="5374"/>
                  </a:lnTo>
                  <a:lnTo>
                    <a:pt x="7278" y="5128"/>
                  </a:lnTo>
                  <a:lnTo>
                    <a:pt x="7400" y="5005"/>
                  </a:lnTo>
                  <a:lnTo>
                    <a:pt x="7523" y="5005"/>
                  </a:lnTo>
                  <a:lnTo>
                    <a:pt x="7585" y="4729"/>
                  </a:lnTo>
                  <a:lnTo>
                    <a:pt x="7523" y="4637"/>
                  </a:lnTo>
                  <a:lnTo>
                    <a:pt x="7492" y="4514"/>
                  </a:lnTo>
                  <a:lnTo>
                    <a:pt x="7585" y="4422"/>
                  </a:lnTo>
                  <a:lnTo>
                    <a:pt x="7370" y="4299"/>
                  </a:lnTo>
                  <a:lnTo>
                    <a:pt x="7278" y="4053"/>
                  </a:lnTo>
                  <a:lnTo>
                    <a:pt x="7185" y="3961"/>
                  </a:lnTo>
                  <a:lnTo>
                    <a:pt x="7155" y="3562"/>
                  </a:lnTo>
                  <a:lnTo>
                    <a:pt x="7185" y="3347"/>
                  </a:lnTo>
                  <a:lnTo>
                    <a:pt x="7001" y="3071"/>
                  </a:lnTo>
                  <a:lnTo>
                    <a:pt x="6940" y="2825"/>
                  </a:lnTo>
                  <a:lnTo>
                    <a:pt x="7063" y="2641"/>
                  </a:lnTo>
                  <a:lnTo>
                    <a:pt x="7247" y="2579"/>
                  </a:lnTo>
                  <a:lnTo>
                    <a:pt x="7247" y="2057"/>
                  </a:lnTo>
                  <a:lnTo>
                    <a:pt x="7155" y="1965"/>
                  </a:lnTo>
                  <a:lnTo>
                    <a:pt x="7093" y="1781"/>
                  </a:lnTo>
                  <a:lnTo>
                    <a:pt x="7001" y="1597"/>
                  </a:lnTo>
                  <a:lnTo>
                    <a:pt x="6878" y="1228"/>
                  </a:lnTo>
                  <a:lnTo>
                    <a:pt x="6725" y="983"/>
                  </a:lnTo>
                  <a:lnTo>
                    <a:pt x="6725" y="798"/>
                  </a:lnTo>
                  <a:lnTo>
                    <a:pt x="6633" y="491"/>
                  </a:lnTo>
                  <a:lnTo>
                    <a:pt x="6541" y="461"/>
                  </a:lnTo>
                  <a:lnTo>
                    <a:pt x="6356" y="338"/>
                  </a:lnTo>
                  <a:lnTo>
                    <a:pt x="5251" y="430"/>
                  </a:lnTo>
                  <a:lnTo>
                    <a:pt x="4207" y="369"/>
                  </a:lnTo>
                  <a:lnTo>
                    <a:pt x="4115" y="399"/>
                  </a:lnTo>
                  <a:lnTo>
                    <a:pt x="3838" y="645"/>
                  </a:lnTo>
                  <a:lnTo>
                    <a:pt x="3593" y="706"/>
                  </a:lnTo>
                  <a:lnTo>
                    <a:pt x="3531" y="645"/>
                  </a:lnTo>
                  <a:lnTo>
                    <a:pt x="3777" y="522"/>
                  </a:lnTo>
                  <a:lnTo>
                    <a:pt x="3992" y="307"/>
                  </a:lnTo>
                  <a:lnTo>
                    <a:pt x="3900" y="307"/>
                  </a:lnTo>
                  <a:lnTo>
                    <a:pt x="3746" y="491"/>
                  </a:lnTo>
                  <a:lnTo>
                    <a:pt x="3439" y="614"/>
                  </a:lnTo>
                  <a:lnTo>
                    <a:pt x="3071" y="522"/>
                  </a:lnTo>
                  <a:lnTo>
                    <a:pt x="3009" y="338"/>
                  </a:lnTo>
                  <a:lnTo>
                    <a:pt x="3071" y="184"/>
                  </a:lnTo>
                  <a:lnTo>
                    <a:pt x="3255" y="215"/>
                  </a:lnTo>
                  <a:lnTo>
                    <a:pt x="3316" y="276"/>
                  </a:lnTo>
                  <a:lnTo>
                    <a:pt x="3347" y="215"/>
                  </a:lnTo>
                  <a:lnTo>
                    <a:pt x="3102" y="123"/>
                  </a:lnTo>
                  <a:lnTo>
                    <a:pt x="2702" y="0"/>
                  </a:lnTo>
                  <a:lnTo>
                    <a:pt x="2365" y="184"/>
                  </a:lnTo>
                  <a:lnTo>
                    <a:pt x="2119" y="154"/>
                  </a:lnTo>
                  <a:lnTo>
                    <a:pt x="1873" y="246"/>
                  </a:lnTo>
                  <a:lnTo>
                    <a:pt x="1720" y="461"/>
                  </a:lnTo>
                  <a:lnTo>
                    <a:pt x="1505" y="461"/>
                  </a:lnTo>
                  <a:lnTo>
                    <a:pt x="1351" y="614"/>
                  </a:lnTo>
                  <a:lnTo>
                    <a:pt x="1351" y="768"/>
                  </a:lnTo>
                  <a:lnTo>
                    <a:pt x="1075" y="768"/>
                  </a:lnTo>
                  <a:lnTo>
                    <a:pt x="706" y="983"/>
                  </a:lnTo>
                  <a:lnTo>
                    <a:pt x="430" y="983"/>
                  </a:lnTo>
                  <a:lnTo>
                    <a:pt x="338" y="1198"/>
                  </a:lnTo>
                  <a:lnTo>
                    <a:pt x="277" y="1382"/>
                  </a:lnTo>
                  <a:lnTo>
                    <a:pt x="215" y="1413"/>
                  </a:lnTo>
                  <a:lnTo>
                    <a:pt x="246" y="1505"/>
                  </a:lnTo>
                  <a:lnTo>
                    <a:pt x="154" y="1505"/>
                  </a:lnTo>
                  <a:lnTo>
                    <a:pt x="246" y="1873"/>
                  </a:lnTo>
                  <a:lnTo>
                    <a:pt x="215" y="2149"/>
                  </a:lnTo>
                  <a:lnTo>
                    <a:pt x="0" y="2272"/>
                  </a:lnTo>
                  <a:lnTo>
                    <a:pt x="0" y="2395"/>
                  </a:lnTo>
                  <a:lnTo>
                    <a:pt x="246" y="2671"/>
                  </a:lnTo>
                  <a:lnTo>
                    <a:pt x="215" y="2825"/>
                  </a:lnTo>
                  <a:lnTo>
                    <a:pt x="338" y="2979"/>
                  </a:lnTo>
                  <a:lnTo>
                    <a:pt x="338" y="3101"/>
                  </a:lnTo>
                  <a:lnTo>
                    <a:pt x="399" y="3286"/>
                  </a:lnTo>
                  <a:lnTo>
                    <a:pt x="338" y="3439"/>
                  </a:lnTo>
                  <a:lnTo>
                    <a:pt x="491" y="3777"/>
                  </a:lnTo>
                  <a:lnTo>
                    <a:pt x="584" y="3838"/>
                  </a:lnTo>
                  <a:lnTo>
                    <a:pt x="706" y="3961"/>
                  </a:lnTo>
                  <a:lnTo>
                    <a:pt x="706" y="4391"/>
                  </a:lnTo>
                  <a:lnTo>
                    <a:pt x="676" y="4452"/>
                  </a:lnTo>
                  <a:lnTo>
                    <a:pt x="737" y="4606"/>
                  </a:lnTo>
                  <a:lnTo>
                    <a:pt x="799" y="4514"/>
                  </a:lnTo>
                  <a:lnTo>
                    <a:pt x="952" y="4545"/>
                  </a:lnTo>
                  <a:lnTo>
                    <a:pt x="1013" y="4514"/>
                  </a:lnTo>
                  <a:lnTo>
                    <a:pt x="1351" y="4545"/>
                  </a:lnTo>
                  <a:lnTo>
                    <a:pt x="1351" y="4637"/>
                  </a:lnTo>
                  <a:lnTo>
                    <a:pt x="1474" y="4790"/>
                  </a:lnTo>
                  <a:lnTo>
                    <a:pt x="1628" y="4759"/>
                  </a:lnTo>
                  <a:lnTo>
                    <a:pt x="1750" y="4882"/>
                  </a:lnTo>
                  <a:lnTo>
                    <a:pt x="1658" y="5067"/>
                  </a:lnTo>
                  <a:lnTo>
                    <a:pt x="1720" y="5159"/>
                  </a:lnTo>
                  <a:lnTo>
                    <a:pt x="1781" y="5189"/>
                  </a:lnTo>
                  <a:lnTo>
                    <a:pt x="1781" y="5343"/>
                  </a:lnTo>
                  <a:lnTo>
                    <a:pt x="1904" y="5404"/>
                  </a:lnTo>
                  <a:lnTo>
                    <a:pt x="1965" y="5312"/>
                  </a:lnTo>
                  <a:lnTo>
                    <a:pt x="2088" y="5312"/>
                  </a:lnTo>
                  <a:lnTo>
                    <a:pt x="1873" y="5067"/>
                  </a:lnTo>
                  <a:lnTo>
                    <a:pt x="1965" y="5005"/>
                  </a:lnTo>
                  <a:lnTo>
                    <a:pt x="2365" y="5220"/>
                  </a:lnTo>
                  <a:lnTo>
                    <a:pt x="2610" y="5189"/>
                  </a:lnTo>
                  <a:lnTo>
                    <a:pt x="2549" y="5343"/>
                  </a:lnTo>
                  <a:lnTo>
                    <a:pt x="2733" y="5496"/>
                  </a:lnTo>
                  <a:lnTo>
                    <a:pt x="3040" y="5404"/>
                  </a:lnTo>
                  <a:lnTo>
                    <a:pt x="3286" y="5496"/>
                  </a:lnTo>
                  <a:lnTo>
                    <a:pt x="3777" y="5865"/>
                  </a:lnTo>
                  <a:lnTo>
                    <a:pt x="3931" y="6111"/>
                  </a:lnTo>
                  <a:lnTo>
                    <a:pt x="4084" y="6111"/>
                  </a:lnTo>
                  <a:lnTo>
                    <a:pt x="4146" y="6049"/>
                  </a:lnTo>
                  <a:lnTo>
                    <a:pt x="4391" y="6049"/>
                  </a:lnTo>
                  <a:lnTo>
                    <a:pt x="4514" y="6172"/>
                  </a:lnTo>
                  <a:close/>
                </a:path>
              </a:pathLst>
            </a:custGeom>
            <a:solidFill>
              <a:schemeClr val="accent1"/>
            </a:solidFill>
            <a:ln cap="flat" cmpd="sng" w="9525">
              <a:solidFill>
                <a:srgbClr val="CCCCCC"/>
              </a:solidFill>
              <a:prstDash val="solid"/>
              <a:round/>
              <a:headEnd len="sm" w="sm" type="none"/>
              <a:tailEnd len="sm" w="sm" type="none"/>
            </a:ln>
          </p:spPr>
        </p:sp>
        <p:sp>
          <p:nvSpPr>
            <p:cNvPr id="497" name="Google Shape;497;p40"/>
            <p:cNvSpPr/>
            <p:nvPr/>
          </p:nvSpPr>
          <p:spPr>
            <a:xfrm>
              <a:off x="5708160" y="2304360"/>
              <a:ext cx="115554" cy="50039"/>
            </a:xfrm>
            <a:custGeom>
              <a:rect b="b" l="l" r="r" t="t"/>
              <a:pathLst>
                <a:path extrusionOk="0" h="2642" w="6081">
                  <a:moveTo>
                    <a:pt x="2212" y="0"/>
                  </a:moveTo>
                  <a:lnTo>
                    <a:pt x="2273" y="154"/>
                  </a:lnTo>
                  <a:lnTo>
                    <a:pt x="2335" y="62"/>
                  </a:lnTo>
                  <a:lnTo>
                    <a:pt x="2488" y="93"/>
                  </a:lnTo>
                  <a:lnTo>
                    <a:pt x="2549" y="62"/>
                  </a:lnTo>
                  <a:lnTo>
                    <a:pt x="2887" y="93"/>
                  </a:lnTo>
                  <a:lnTo>
                    <a:pt x="2887" y="185"/>
                  </a:lnTo>
                  <a:lnTo>
                    <a:pt x="3010" y="338"/>
                  </a:lnTo>
                  <a:lnTo>
                    <a:pt x="3164" y="307"/>
                  </a:lnTo>
                  <a:lnTo>
                    <a:pt x="3286" y="430"/>
                  </a:lnTo>
                  <a:lnTo>
                    <a:pt x="3194" y="615"/>
                  </a:lnTo>
                  <a:lnTo>
                    <a:pt x="3256" y="707"/>
                  </a:lnTo>
                  <a:lnTo>
                    <a:pt x="3317" y="737"/>
                  </a:lnTo>
                  <a:lnTo>
                    <a:pt x="3317" y="891"/>
                  </a:lnTo>
                  <a:lnTo>
                    <a:pt x="3440" y="952"/>
                  </a:lnTo>
                  <a:lnTo>
                    <a:pt x="3501" y="860"/>
                  </a:lnTo>
                  <a:lnTo>
                    <a:pt x="3624" y="860"/>
                  </a:lnTo>
                  <a:lnTo>
                    <a:pt x="3409" y="615"/>
                  </a:lnTo>
                  <a:lnTo>
                    <a:pt x="3501" y="553"/>
                  </a:lnTo>
                  <a:lnTo>
                    <a:pt x="3901" y="768"/>
                  </a:lnTo>
                  <a:lnTo>
                    <a:pt x="4146" y="737"/>
                  </a:lnTo>
                  <a:lnTo>
                    <a:pt x="4085" y="891"/>
                  </a:lnTo>
                  <a:lnTo>
                    <a:pt x="4269" y="1044"/>
                  </a:lnTo>
                  <a:lnTo>
                    <a:pt x="4576" y="952"/>
                  </a:lnTo>
                  <a:lnTo>
                    <a:pt x="4822" y="1044"/>
                  </a:lnTo>
                  <a:lnTo>
                    <a:pt x="5313" y="1413"/>
                  </a:lnTo>
                  <a:lnTo>
                    <a:pt x="5467" y="1659"/>
                  </a:lnTo>
                  <a:lnTo>
                    <a:pt x="5620" y="1659"/>
                  </a:lnTo>
                  <a:lnTo>
                    <a:pt x="5682" y="1597"/>
                  </a:lnTo>
                  <a:lnTo>
                    <a:pt x="5927" y="1597"/>
                  </a:lnTo>
                  <a:lnTo>
                    <a:pt x="6050" y="1720"/>
                  </a:lnTo>
                  <a:lnTo>
                    <a:pt x="6081" y="1935"/>
                  </a:lnTo>
                  <a:lnTo>
                    <a:pt x="5712" y="1904"/>
                  </a:lnTo>
                  <a:lnTo>
                    <a:pt x="5528" y="2058"/>
                  </a:lnTo>
                  <a:lnTo>
                    <a:pt x="5313" y="2088"/>
                  </a:lnTo>
                  <a:lnTo>
                    <a:pt x="5098" y="2334"/>
                  </a:lnTo>
                  <a:lnTo>
                    <a:pt x="4791" y="2365"/>
                  </a:lnTo>
                  <a:lnTo>
                    <a:pt x="4453" y="2488"/>
                  </a:lnTo>
                  <a:lnTo>
                    <a:pt x="4392" y="2426"/>
                  </a:lnTo>
                  <a:lnTo>
                    <a:pt x="4208" y="2426"/>
                  </a:lnTo>
                  <a:lnTo>
                    <a:pt x="3993" y="2549"/>
                  </a:lnTo>
                  <a:lnTo>
                    <a:pt x="3624" y="2457"/>
                  </a:lnTo>
                  <a:lnTo>
                    <a:pt x="3501" y="2365"/>
                  </a:lnTo>
                  <a:lnTo>
                    <a:pt x="3286" y="2395"/>
                  </a:lnTo>
                  <a:lnTo>
                    <a:pt x="3041" y="2395"/>
                  </a:lnTo>
                  <a:lnTo>
                    <a:pt x="2826" y="2242"/>
                  </a:lnTo>
                  <a:lnTo>
                    <a:pt x="2549" y="2242"/>
                  </a:lnTo>
                  <a:lnTo>
                    <a:pt x="2365" y="2181"/>
                  </a:lnTo>
                  <a:lnTo>
                    <a:pt x="2304" y="2334"/>
                  </a:lnTo>
                  <a:lnTo>
                    <a:pt x="2212" y="2395"/>
                  </a:lnTo>
                  <a:lnTo>
                    <a:pt x="2212" y="2518"/>
                  </a:lnTo>
                  <a:lnTo>
                    <a:pt x="1997" y="2549"/>
                  </a:lnTo>
                  <a:lnTo>
                    <a:pt x="1905" y="2641"/>
                  </a:lnTo>
                  <a:lnTo>
                    <a:pt x="1475" y="2395"/>
                  </a:lnTo>
                  <a:lnTo>
                    <a:pt x="1383" y="2365"/>
                  </a:lnTo>
                  <a:lnTo>
                    <a:pt x="1383" y="2365"/>
                  </a:lnTo>
                  <a:lnTo>
                    <a:pt x="1045" y="1996"/>
                  </a:lnTo>
                  <a:lnTo>
                    <a:pt x="891" y="1873"/>
                  </a:lnTo>
                  <a:lnTo>
                    <a:pt x="584" y="1689"/>
                  </a:lnTo>
                  <a:lnTo>
                    <a:pt x="431" y="1597"/>
                  </a:lnTo>
                  <a:lnTo>
                    <a:pt x="400" y="1474"/>
                  </a:lnTo>
                  <a:lnTo>
                    <a:pt x="400" y="1290"/>
                  </a:lnTo>
                  <a:lnTo>
                    <a:pt x="216" y="1014"/>
                  </a:lnTo>
                  <a:lnTo>
                    <a:pt x="1" y="891"/>
                  </a:lnTo>
                  <a:lnTo>
                    <a:pt x="1" y="768"/>
                  </a:lnTo>
                  <a:lnTo>
                    <a:pt x="62" y="707"/>
                  </a:lnTo>
                  <a:lnTo>
                    <a:pt x="154" y="768"/>
                  </a:lnTo>
                  <a:lnTo>
                    <a:pt x="277" y="829"/>
                  </a:lnTo>
                  <a:lnTo>
                    <a:pt x="584" y="553"/>
                  </a:lnTo>
                  <a:lnTo>
                    <a:pt x="738" y="553"/>
                  </a:lnTo>
                  <a:lnTo>
                    <a:pt x="891" y="369"/>
                  </a:lnTo>
                  <a:lnTo>
                    <a:pt x="1076" y="369"/>
                  </a:lnTo>
                  <a:lnTo>
                    <a:pt x="1168" y="215"/>
                  </a:lnTo>
                  <a:lnTo>
                    <a:pt x="1413" y="215"/>
                  </a:lnTo>
                  <a:lnTo>
                    <a:pt x="1536" y="246"/>
                  </a:lnTo>
                  <a:lnTo>
                    <a:pt x="1690" y="154"/>
                  </a:lnTo>
                  <a:lnTo>
                    <a:pt x="1690" y="31"/>
                  </a:lnTo>
                  <a:lnTo>
                    <a:pt x="1935" y="62"/>
                  </a:lnTo>
                  <a:lnTo>
                    <a:pt x="2058" y="0"/>
                  </a:lnTo>
                  <a:lnTo>
                    <a:pt x="2181" y="62"/>
                  </a:lnTo>
                  <a:close/>
                </a:path>
              </a:pathLst>
            </a:custGeom>
            <a:solidFill>
              <a:schemeClr val="accent1"/>
            </a:solidFill>
            <a:ln cap="flat" cmpd="sng" w="9525">
              <a:solidFill>
                <a:srgbClr val="CCCCCC"/>
              </a:solidFill>
              <a:prstDash val="solid"/>
              <a:round/>
              <a:headEnd len="sm" w="sm" type="none"/>
              <a:tailEnd len="sm" w="sm" type="none"/>
            </a:ln>
          </p:spPr>
        </p:sp>
        <p:sp>
          <p:nvSpPr>
            <p:cNvPr id="498" name="Google Shape;498;p40"/>
            <p:cNvSpPr/>
            <p:nvPr/>
          </p:nvSpPr>
          <p:spPr>
            <a:xfrm>
              <a:off x="5618880" y="2220480"/>
              <a:ext cx="131394" cy="157310"/>
            </a:xfrm>
            <a:custGeom>
              <a:rect b="b" l="l" r="r" t="t"/>
              <a:pathLst>
                <a:path extrusionOk="0" h="8261" w="6910">
                  <a:moveTo>
                    <a:pt x="1904" y="0"/>
                  </a:moveTo>
                  <a:lnTo>
                    <a:pt x="2150" y="0"/>
                  </a:lnTo>
                  <a:lnTo>
                    <a:pt x="2426" y="62"/>
                  </a:lnTo>
                  <a:lnTo>
                    <a:pt x="2518" y="123"/>
                  </a:lnTo>
                  <a:lnTo>
                    <a:pt x="2672" y="93"/>
                  </a:lnTo>
                  <a:lnTo>
                    <a:pt x="2826" y="277"/>
                  </a:lnTo>
                  <a:lnTo>
                    <a:pt x="3010" y="277"/>
                  </a:lnTo>
                  <a:lnTo>
                    <a:pt x="2918" y="461"/>
                  </a:lnTo>
                  <a:lnTo>
                    <a:pt x="2826" y="553"/>
                  </a:lnTo>
                  <a:lnTo>
                    <a:pt x="2856" y="645"/>
                  </a:lnTo>
                  <a:lnTo>
                    <a:pt x="3010" y="676"/>
                  </a:lnTo>
                  <a:lnTo>
                    <a:pt x="3040" y="830"/>
                  </a:lnTo>
                  <a:lnTo>
                    <a:pt x="3194" y="737"/>
                  </a:lnTo>
                  <a:lnTo>
                    <a:pt x="3225" y="645"/>
                  </a:lnTo>
                  <a:lnTo>
                    <a:pt x="3317" y="584"/>
                  </a:lnTo>
                  <a:lnTo>
                    <a:pt x="3378" y="676"/>
                  </a:lnTo>
                  <a:lnTo>
                    <a:pt x="3562" y="830"/>
                  </a:lnTo>
                  <a:lnTo>
                    <a:pt x="3624" y="768"/>
                  </a:lnTo>
                  <a:lnTo>
                    <a:pt x="3747" y="676"/>
                  </a:lnTo>
                  <a:lnTo>
                    <a:pt x="3808" y="707"/>
                  </a:lnTo>
                  <a:lnTo>
                    <a:pt x="3808" y="830"/>
                  </a:lnTo>
                  <a:lnTo>
                    <a:pt x="3716" y="983"/>
                  </a:lnTo>
                  <a:lnTo>
                    <a:pt x="3593" y="952"/>
                  </a:lnTo>
                  <a:lnTo>
                    <a:pt x="3470" y="1075"/>
                  </a:lnTo>
                  <a:lnTo>
                    <a:pt x="3655" y="1137"/>
                  </a:lnTo>
                  <a:lnTo>
                    <a:pt x="3747" y="1106"/>
                  </a:lnTo>
                  <a:lnTo>
                    <a:pt x="3900" y="1106"/>
                  </a:lnTo>
                  <a:lnTo>
                    <a:pt x="3962" y="1198"/>
                  </a:lnTo>
                  <a:lnTo>
                    <a:pt x="4115" y="1167"/>
                  </a:lnTo>
                  <a:lnTo>
                    <a:pt x="4146" y="1075"/>
                  </a:lnTo>
                  <a:lnTo>
                    <a:pt x="4269" y="891"/>
                  </a:lnTo>
                  <a:lnTo>
                    <a:pt x="4576" y="860"/>
                  </a:lnTo>
                  <a:lnTo>
                    <a:pt x="4576" y="768"/>
                  </a:lnTo>
                  <a:lnTo>
                    <a:pt x="4729" y="707"/>
                  </a:lnTo>
                  <a:lnTo>
                    <a:pt x="4760" y="615"/>
                  </a:lnTo>
                  <a:lnTo>
                    <a:pt x="4821" y="584"/>
                  </a:lnTo>
                  <a:lnTo>
                    <a:pt x="5036" y="615"/>
                  </a:lnTo>
                  <a:lnTo>
                    <a:pt x="4883" y="676"/>
                  </a:lnTo>
                  <a:lnTo>
                    <a:pt x="4821" y="737"/>
                  </a:lnTo>
                  <a:lnTo>
                    <a:pt x="4791" y="707"/>
                  </a:lnTo>
                  <a:lnTo>
                    <a:pt x="4699" y="799"/>
                  </a:lnTo>
                  <a:lnTo>
                    <a:pt x="4760" y="860"/>
                  </a:lnTo>
                  <a:lnTo>
                    <a:pt x="4914" y="737"/>
                  </a:lnTo>
                  <a:lnTo>
                    <a:pt x="5098" y="737"/>
                  </a:lnTo>
                  <a:lnTo>
                    <a:pt x="5190" y="676"/>
                  </a:lnTo>
                  <a:lnTo>
                    <a:pt x="5251" y="768"/>
                  </a:lnTo>
                  <a:lnTo>
                    <a:pt x="5374" y="799"/>
                  </a:lnTo>
                  <a:lnTo>
                    <a:pt x="5589" y="1014"/>
                  </a:lnTo>
                  <a:lnTo>
                    <a:pt x="5773" y="983"/>
                  </a:lnTo>
                  <a:lnTo>
                    <a:pt x="5865" y="1106"/>
                  </a:lnTo>
                  <a:lnTo>
                    <a:pt x="5835" y="1259"/>
                  </a:lnTo>
                  <a:lnTo>
                    <a:pt x="5958" y="1382"/>
                  </a:lnTo>
                  <a:lnTo>
                    <a:pt x="6111" y="1382"/>
                  </a:lnTo>
                  <a:lnTo>
                    <a:pt x="6203" y="1474"/>
                  </a:lnTo>
                  <a:lnTo>
                    <a:pt x="6357" y="1444"/>
                  </a:lnTo>
                  <a:lnTo>
                    <a:pt x="6449" y="1812"/>
                  </a:lnTo>
                  <a:lnTo>
                    <a:pt x="6418" y="2088"/>
                  </a:lnTo>
                  <a:lnTo>
                    <a:pt x="6203" y="2211"/>
                  </a:lnTo>
                  <a:lnTo>
                    <a:pt x="6203" y="2334"/>
                  </a:lnTo>
                  <a:lnTo>
                    <a:pt x="6449" y="2610"/>
                  </a:lnTo>
                  <a:lnTo>
                    <a:pt x="6418" y="2764"/>
                  </a:lnTo>
                  <a:lnTo>
                    <a:pt x="6541" y="2918"/>
                  </a:lnTo>
                  <a:lnTo>
                    <a:pt x="6541" y="3040"/>
                  </a:lnTo>
                  <a:lnTo>
                    <a:pt x="6602" y="3225"/>
                  </a:lnTo>
                  <a:lnTo>
                    <a:pt x="6541" y="3378"/>
                  </a:lnTo>
                  <a:lnTo>
                    <a:pt x="6694" y="3716"/>
                  </a:lnTo>
                  <a:lnTo>
                    <a:pt x="6787" y="3777"/>
                  </a:lnTo>
                  <a:lnTo>
                    <a:pt x="6909" y="3900"/>
                  </a:lnTo>
                  <a:lnTo>
                    <a:pt x="6909" y="4330"/>
                  </a:lnTo>
                  <a:lnTo>
                    <a:pt x="6848" y="4453"/>
                  </a:lnTo>
                  <a:lnTo>
                    <a:pt x="6725" y="4391"/>
                  </a:lnTo>
                  <a:lnTo>
                    <a:pt x="6602" y="4453"/>
                  </a:lnTo>
                  <a:lnTo>
                    <a:pt x="6357" y="4422"/>
                  </a:lnTo>
                  <a:lnTo>
                    <a:pt x="6357" y="4545"/>
                  </a:lnTo>
                  <a:lnTo>
                    <a:pt x="6203" y="4637"/>
                  </a:lnTo>
                  <a:lnTo>
                    <a:pt x="6080" y="4606"/>
                  </a:lnTo>
                  <a:lnTo>
                    <a:pt x="5835" y="4606"/>
                  </a:lnTo>
                  <a:lnTo>
                    <a:pt x="5743" y="4760"/>
                  </a:lnTo>
                  <a:lnTo>
                    <a:pt x="5558" y="4760"/>
                  </a:lnTo>
                  <a:lnTo>
                    <a:pt x="5405" y="4944"/>
                  </a:lnTo>
                  <a:lnTo>
                    <a:pt x="5251" y="4944"/>
                  </a:lnTo>
                  <a:lnTo>
                    <a:pt x="4944" y="5220"/>
                  </a:lnTo>
                  <a:lnTo>
                    <a:pt x="4821" y="5159"/>
                  </a:lnTo>
                  <a:lnTo>
                    <a:pt x="4729" y="5098"/>
                  </a:lnTo>
                  <a:lnTo>
                    <a:pt x="4668" y="5159"/>
                  </a:lnTo>
                  <a:lnTo>
                    <a:pt x="4668" y="5282"/>
                  </a:lnTo>
                  <a:lnTo>
                    <a:pt x="4883" y="5405"/>
                  </a:lnTo>
                  <a:lnTo>
                    <a:pt x="5067" y="5681"/>
                  </a:lnTo>
                  <a:lnTo>
                    <a:pt x="5067" y="5865"/>
                  </a:lnTo>
                  <a:lnTo>
                    <a:pt x="5098" y="5988"/>
                  </a:lnTo>
                  <a:lnTo>
                    <a:pt x="5251" y="6080"/>
                  </a:lnTo>
                  <a:lnTo>
                    <a:pt x="5558" y="6264"/>
                  </a:lnTo>
                  <a:lnTo>
                    <a:pt x="5712" y="6387"/>
                  </a:lnTo>
                  <a:lnTo>
                    <a:pt x="6050" y="6756"/>
                  </a:lnTo>
                  <a:lnTo>
                    <a:pt x="6019" y="6909"/>
                  </a:lnTo>
                  <a:lnTo>
                    <a:pt x="6019" y="7094"/>
                  </a:lnTo>
                  <a:lnTo>
                    <a:pt x="5896" y="7094"/>
                  </a:lnTo>
                  <a:lnTo>
                    <a:pt x="5804" y="7247"/>
                  </a:lnTo>
                  <a:lnTo>
                    <a:pt x="5589" y="7339"/>
                  </a:lnTo>
                  <a:lnTo>
                    <a:pt x="5374" y="7616"/>
                  </a:lnTo>
                  <a:lnTo>
                    <a:pt x="5374" y="7738"/>
                  </a:lnTo>
                  <a:lnTo>
                    <a:pt x="5589" y="7830"/>
                  </a:lnTo>
                  <a:lnTo>
                    <a:pt x="5620" y="7984"/>
                  </a:lnTo>
                  <a:lnTo>
                    <a:pt x="5528" y="8045"/>
                  </a:lnTo>
                  <a:lnTo>
                    <a:pt x="5343" y="7953"/>
                  </a:lnTo>
                  <a:lnTo>
                    <a:pt x="5159" y="7984"/>
                  </a:lnTo>
                  <a:lnTo>
                    <a:pt x="4975" y="7953"/>
                  </a:lnTo>
                  <a:lnTo>
                    <a:pt x="4821" y="7953"/>
                  </a:lnTo>
                  <a:lnTo>
                    <a:pt x="4576" y="8138"/>
                  </a:lnTo>
                  <a:lnTo>
                    <a:pt x="4422" y="8168"/>
                  </a:lnTo>
                  <a:lnTo>
                    <a:pt x="4299" y="8107"/>
                  </a:lnTo>
                  <a:lnTo>
                    <a:pt x="4146" y="8168"/>
                  </a:lnTo>
                  <a:lnTo>
                    <a:pt x="4023" y="8076"/>
                  </a:lnTo>
                  <a:lnTo>
                    <a:pt x="3808" y="8045"/>
                  </a:lnTo>
                  <a:lnTo>
                    <a:pt x="3593" y="8076"/>
                  </a:lnTo>
                  <a:lnTo>
                    <a:pt x="3593" y="8168"/>
                  </a:lnTo>
                  <a:lnTo>
                    <a:pt x="3562" y="8260"/>
                  </a:lnTo>
                  <a:lnTo>
                    <a:pt x="3348" y="8199"/>
                  </a:lnTo>
                  <a:lnTo>
                    <a:pt x="3225" y="8076"/>
                  </a:lnTo>
                  <a:lnTo>
                    <a:pt x="3071" y="8138"/>
                  </a:lnTo>
                  <a:lnTo>
                    <a:pt x="2979" y="8168"/>
                  </a:lnTo>
                  <a:lnTo>
                    <a:pt x="2948" y="8168"/>
                  </a:lnTo>
                  <a:lnTo>
                    <a:pt x="2856" y="8107"/>
                  </a:lnTo>
                  <a:lnTo>
                    <a:pt x="2641" y="7953"/>
                  </a:lnTo>
                  <a:lnTo>
                    <a:pt x="2518" y="7953"/>
                  </a:lnTo>
                  <a:lnTo>
                    <a:pt x="2426" y="8015"/>
                  </a:lnTo>
                  <a:lnTo>
                    <a:pt x="2334" y="7984"/>
                  </a:lnTo>
                  <a:lnTo>
                    <a:pt x="2273" y="7830"/>
                  </a:lnTo>
                  <a:lnTo>
                    <a:pt x="2119" y="7892"/>
                  </a:lnTo>
                  <a:lnTo>
                    <a:pt x="2119" y="7984"/>
                  </a:lnTo>
                  <a:lnTo>
                    <a:pt x="2058" y="8107"/>
                  </a:lnTo>
                  <a:lnTo>
                    <a:pt x="1874" y="8015"/>
                  </a:lnTo>
                  <a:lnTo>
                    <a:pt x="1720" y="8107"/>
                  </a:lnTo>
                  <a:lnTo>
                    <a:pt x="1597" y="8076"/>
                  </a:lnTo>
                  <a:lnTo>
                    <a:pt x="1597" y="8076"/>
                  </a:lnTo>
                  <a:lnTo>
                    <a:pt x="1505" y="7892"/>
                  </a:lnTo>
                  <a:lnTo>
                    <a:pt x="1382" y="7800"/>
                  </a:lnTo>
                  <a:lnTo>
                    <a:pt x="1352" y="7585"/>
                  </a:lnTo>
                  <a:lnTo>
                    <a:pt x="1444" y="7278"/>
                  </a:lnTo>
                  <a:lnTo>
                    <a:pt x="1567" y="7186"/>
                  </a:lnTo>
                  <a:lnTo>
                    <a:pt x="1567" y="7063"/>
                  </a:lnTo>
                  <a:lnTo>
                    <a:pt x="1628" y="6817"/>
                  </a:lnTo>
                  <a:lnTo>
                    <a:pt x="1812" y="6602"/>
                  </a:lnTo>
                  <a:lnTo>
                    <a:pt x="1659" y="6510"/>
                  </a:lnTo>
                  <a:lnTo>
                    <a:pt x="1505" y="6510"/>
                  </a:lnTo>
                  <a:lnTo>
                    <a:pt x="1321" y="6418"/>
                  </a:lnTo>
                  <a:lnTo>
                    <a:pt x="1167" y="6479"/>
                  </a:lnTo>
                  <a:lnTo>
                    <a:pt x="1045" y="6418"/>
                  </a:lnTo>
                  <a:lnTo>
                    <a:pt x="922" y="6418"/>
                  </a:lnTo>
                  <a:lnTo>
                    <a:pt x="768" y="6479"/>
                  </a:lnTo>
                  <a:lnTo>
                    <a:pt x="645" y="6357"/>
                  </a:lnTo>
                  <a:lnTo>
                    <a:pt x="645" y="6264"/>
                  </a:lnTo>
                  <a:lnTo>
                    <a:pt x="492" y="6142"/>
                  </a:lnTo>
                  <a:lnTo>
                    <a:pt x="492" y="6142"/>
                  </a:lnTo>
                  <a:lnTo>
                    <a:pt x="492" y="5865"/>
                  </a:lnTo>
                  <a:lnTo>
                    <a:pt x="400" y="5804"/>
                  </a:lnTo>
                  <a:lnTo>
                    <a:pt x="369" y="5620"/>
                  </a:lnTo>
                  <a:lnTo>
                    <a:pt x="185" y="5374"/>
                  </a:lnTo>
                  <a:lnTo>
                    <a:pt x="123" y="5374"/>
                  </a:lnTo>
                  <a:lnTo>
                    <a:pt x="216" y="5159"/>
                  </a:lnTo>
                  <a:lnTo>
                    <a:pt x="123" y="5006"/>
                  </a:lnTo>
                  <a:lnTo>
                    <a:pt x="123" y="4883"/>
                  </a:lnTo>
                  <a:lnTo>
                    <a:pt x="1" y="4637"/>
                  </a:lnTo>
                  <a:lnTo>
                    <a:pt x="31" y="4514"/>
                  </a:lnTo>
                  <a:lnTo>
                    <a:pt x="31" y="4514"/>
                  </a:lnTo>
                  <a:lnTo>
                    <a:pt x="93" y="4330"/>
                  </a:lnTo>
                  <a:lnTo>
                    <a:pt x="154" y="4054"/>
                  </a:lnTo>
                  <a:lnTo>
                    <a:pt x="93" y="3808"/>
                  </a:lnTo>
                  <a:lnTo>
                    <a:pt x="216" y="3685"/>
                  </a:lnTo>
                  <a:lnTo>
                    <a:pt x="308" y="3501"/>
                  </a:lnTo>
                  <a:lnTo>
                    <a:pt x="523" y="3470"/>
                  </a:lnTo>
                  <a:lnTo>
                    <a:pt x="738" y="3501"/>
                  </a:lnTo>
                  <a:lnTo>
                    <a:pt x="860" y="3440"/>
                  </a:lnTo>
                  <a:lnTo>
                    <a:pt x="768" y="3286"/>
                  </a:lnTo>
                  <a:lnTo>
                    <a:pt x="860" y="3194"/>
                  </a:lnTo>
                  <a:lnTo>
                    <a:pt x="891" y="3040"/>
                  </a:lnTo>
                  <a:lnTo>
                    <a:pt x="952" y="2918"/>
                  </a:lnTo>
                  <a:lnTo>
                    <a:pt x="860" y="2856"/>
                  </a:lnTo>
                  <a:lnTo>
                    <a:pt x="645" y="2856"/>
                  </a:lnTo>
                  <a:lnTo>
                    <a:pt x="645" y="2764"/>
                  </a:lnTo>
                  <a:lnTo>
                    <a:pt x="707" y="2580"/>
                  </a:lnTo>
                  <a:lnTo>
                    <a:pt x="891" y="2672"/>
                  </a:lnTo>
                  <a:lnTo>
                    <a:pt x="983" y="2580"/>
                  </a:lnTo>
                  <a:lnTo>
                    <a:pt x="983" y="2426"/>
                  </a:lnTo>
                  <a:lnTo>
                    <a:pt x="1045" y="2273"/>
                  </a:lnTo>
                  <a:lnTo>
                    <a:pt x="1075" y="2181"/>
                  </a:lnTo>
                  <a:lnTo>
                    <a:pt x="1106" y="2119"/>
                  </a:lnTo>
                  <a:lnTo>
                    <a:pt x="1106" y="2088"/>
                  </a:lnTo>
                  <a:lnTo>
                    <a:pt x="1137" y="2088"/>
                  </a:lnTo>
                  <a:lnTo>
                    <a:pt x="1106" y="1935"/>
                  </a:lnTo>
                  <a:lnTo>
                    <a:pt x="922" y="1904"/>
                  </a:lnTo>
                  <a:lnTo>
                    <a:pt x="830" y="1751"/>
                  </a:lnTo>
                  <a:lnTo>
                    <a:pt x="860" y="1597"/>
                  </a:lnTo>
                  <a:lnTo>
                    <a:pt x="1229" y="1505"/>
                  </a:lnTo>
                  <a:lnTo>
                    <a:pt x="1352" y="1444"/>
                  </a:lnTo>
                  <a:lnTo>
                    <a:pt x="1536" y="1566"/>
                  </a:lnTo>
                  <a:lnTo>
                    <a:pt x="1536" y="1781"/>
                  </a:lnTo>
                  <a:lnTo>
                    <a:pt x="1659" y="1935"/>
                  </a:lnTo>
                  <a:lnTo>
                    <a:pt x="1751" y="1843"/>
                  </a:lnTo>
                  <a:lnTo>
                    <a:pt x="1659" y="1689"/>
                  </a:lnTo>
                  <a:lnTo>
                    <a:pt x="1659" y="1566"/>
                  </a:lnTo>
                  <a:lnTo>
                    <a:pt x="1751" y="1536"/>
                  </a:lnTo>
                  <a:lnTo>
                    <a:pt x="1874" y="1659"/>
                  </a:lnTo>
                  <a:lnTo>
                    <a:pt x="1843" y="1843"/>
                  </a:lnTo>
                  <a:lnTo>
                    <a:pt x="2027" y="2058"/>
                  </a:lnTo>
                  <a:lnTo>
                    <a:pt x="1966" y="1874"/>
                  </a:lnTo>
                  <a:lnTo>
                    <a:pt x="1966" y="1659"/>
                  </a:lnTo>
                  <a:lnTo>
                    <a:pt x="1935" y="1505"/>
                  </a:lnTo>
                  <a:lnTo>
                    <a:pt x="2027" y="1352"/>
                  </a:lnTo>
                  <a:lnTo>
                    <a:pt x="2150" y="1321"/>
                  </a:lnTo>
                  <a:lnTo>
                    <a:pt x="2273" y="1382"/>
                  </a:lnTo>
                  <a:lnTo>
                    <a:pt x="2457" y="1321"/>
                  </a:lnTo>
                  <a:lnTo>
                    <a:pt x="2733" y="1597"/>
                  </a:lnTo>
                  <a:lnTo>
                    <a:pt x="3071" y="1689"/>
                  </a:lnTo>
                  <a:lnTo>
                    <a:pt x="2733" y="1536"/>
                  </a:lnTo>
                  <a:lnTo>
                    <a:pt x="2488" y="1259"/>
                  </a:lnTo>
                  <a:lnTo>
                    <a:pt x="2273" y="1259"/>
                  </a:lnTo>
                  <a:lnTo>
                    <a:pt x="2181" y="1198"/>
                  </a:lnTo>
                  <a:lnTo>
                    <a:pt x="2181" y="1075"/>
                  </a:lnTo>
                  <a:lnTo>
                    <a:pt x="2304" y="983"/>
                  </a:lnTo>
                  <a:lnTo>
                    <a:pt x="2150" y="891"/>
                  </a:lnTo>
                  <a:lnTo>
                    <a:pt x="2150" y="676"/>
                  </a:lnTo>
                  <a:lnTo>
                    <a:pt x="1996" y="737"/>
                  </a:lnTo>
                  <a:lnTo>
                    <a:pt x="1996" y="615"/>
                  </a:lnTo>
                  <a:lnTo>
                    <a:pt x="2119" y="615"/>
                  </a:lnTo>
                  <a:lnTo>
                    <a:pt x="2273" y="553"/>
                  </a:lnTo>
                  <a:lnTo>
                    <a:pt x="2089" y="369"/>
                  </a:lnTo>
                  <a:lnTo>
                    <a:pt x="2119" y="246"/>
                  </a:lnTo>
                  <a:lnTo>
                    <a:pt x="2027" y="246"/>
                  </a:lnTo>
                  <a:lnTo>
                    <a:pt x="1904" y="185"/>
                  </a:lnTo>
                  <a:lnTo>
                    <a:pt x="1935" y="31"/>
                  </a:lnTo>
                  <a:close/>
                </a:path>
              </a:pathLst>
            </a:custGeom>
            <a:solidFill>
              <a:schemeClr val="accent1"/>
            </a:solidFill>
            <a:ln cap="flat" cmpd="sng" w="9525">
              <a:solidFill>
                <a:srgbClr val="CCCCCC"/>
              </a:solidFill>
              <a:prstDash val="solid"/>
              <a:round/>
              <a:headEnd len="sm" w="sm" type="none"/>
              <a:tailEnd len="sm" w="sm" type="none"/>
            </a:ln>
          </p:spPr>
        </p:sp>
        <p:sp>
          <p:nvSpPr>
            <p:cNvPr id="499" name="Google Shape;499;p40"/>
            <p:cNvSpPr/>
            <p:nvPr/>
          </p:nvSpPr>
          <p:spPr>
            <a:xfrm>
              <a:off x="5675760" y="2379960"/>
              <a:ext cx="2520" cy="4320"/>
            </a:xfrm>
            <a:custGeom>
              <a:rect b="b" l="l" r="r" t="t"/>
              <a:pathLst>
                <a:path extrusionOk="0" h="247" w="154">
                  <a:moveTo>
                    <a:pt x="61" y="0"/>
                  </a:moveTo>
                  <a:lnTo>
                    <a:pt x="154" y="93"/>
                  </a:lnTo>
                  <a:lnTo>
                    <a:pt x="154" y="246"/>
                  </a:lnTo>
                  <a:lnTo>
                    <a:pt x="61" y="215"/>
                  </a:lnTo>
                  <a:lnTo>
                    <a:pt x="0" y="123"/>
                  </a:lnTo>
                  <a:lnTo>
                    <a:pt x="61" y="31"/>
                  </a:lnTo>
                  <a:close/>
                </a:path>
              </a:pathLst>
            </a:custGeom>
            <a:solidFill>
              <a:srgbClr val="D8D8D8"/>
            </a:solidFill>
            <a:ln cap="flat" cmpd="sng" w="9525">
              <a:solidFill>
                <a:srgbClr val="CCCCCC"/>
              </a:solidFill>
              <a:prstDash val="solid"/>
              <a:round/>
              <a:headEnd len="sm" w="sm" type="none"/>
              <a:tailEnd len="sm" w="sm" type="none"/>
            </a:ln>
          </p:spPr>
        </p:sp>
        <p:sp>
          <p:nvSpPr>
            <p:cNvPr id="500" name="Google Shape;500;p40"/>
            <p:cNvSpPr/>
            <p:nvPr/>
          </p:nvSpPr>
          <p:spPr>
            <a:xfrm>
              <a:off x="5622120" y="2369880"/>
              <a:ext cx="70558" cy="39962"/>
            </a:xfrm>
            <a:custGeom>
              <a:rect b="b" l="l" r="r" t="t"/>
              <a:pathLst>
                <a:path extrusionOk="0" h="2120" w="3716">
                  <a:moveTo>
                    <a:pt x="1443" y="246"/>
                  </a:moveTo>
                  <a:lnTo>
                    <a:pt x="1566" y="277"/>
                  </a:lnTo>
                  <a:lnTo>
                    <a:pt x="1720" y="185"/>
                  </a:lnTo>
                  <a:lnTo>
                    <a:pt x="1904" y="277"/>
                  </a:lnTo>
                  <a:lnTo>
                    <a:pt x="1965" y="154"/>
                  </a:lnTo>
                  <a:lnTo>
                    <a:pt x="1965" y="62"/>
                  </a:lnTo>
                  <a:lnTo>
                    <a:pt x="2119" y="0"/>
                  </a:lnTo>
                  <a:lnTo>
                    <a:pt x="2180" y="154"/>
                  </a:lnTo>
                  <a:lnTo>
                    <a:pt x="2272" y="185"/>
                  </a:lnTo>
                  <a:lnTo>
                    <a:pt x="2364" y="123"/>
                  </a:lnTo>
                  <a:lnTo>
                    <a:pt x="2487" y="123"/>
                  </a:lnTo>
                  <a:lnTo>
                    <a:pt x="2702" y="277"/>
                  </a:lnTo>
                  <a:lnTo>
                    <a:pt x="2886" y="400"/>
                  </a:lnTo>
                  <a:lnTo>
                    <a:pt x="2886" y="553"/>
                  </a:lnTo>
                  <a:lnTo>
                    <a:pt x="2825" y="645"/>
                  </a:lnTo>
                  <a:lnTo>
                    <a:pt x="2886" y="737"/>
                  </a:lnTo>
                  <a:lnTo>
                    <a:pt x="3101" y="768"/>
                  </a:lnTo>
                  <a:lnTo>
                    <a:pt x="3194" y="737"/>
                  </a:lnTo>
                  <a:lnTo>
                    <a:pt x="3378" y="891"/>
                  </a:lnTo>
                  <a:lnTo>
                    <a:pt x="3531" y="768"/>
                  </a:lnTo>
                  <a:lnTo>
                    <a:pt x="3654" y="768"/>
                  </a:lnTo>
                  <a:lnTo>
                    <a:pt x="3716" y="891"/>
                  </a:lnTo>
                  <a:lnTo>
                    <a:pt x="3562" y="1106"/>
                  </a:lnTo>
                  <a:lnTo>
                    <a:pt x="3623" y="1352"/>
                  </a:lnTo>
                  <a:lnTo>
                    <a:pt x="3316" y="1413"/>
                  </a:lnTo>
                  <a:lnTo>
                    <a:pt x="3286" y="1751"/>
                  </a:lnTo>
                  <a:lnTo>
                    <a:pt x="3132" y="1628"/>
                  </a:lnTo>
                  <a:lnTo>
                    <a:pt x="2979" y="1628"/>
                  </a:lnTo>
                  <a:lnTo>
                    <a:pt x="2641" y="1536"/>
                  </a:lnTo>
                  <a:lnTo>
                    <a:pt x="2641" y="1751"/>
                  </a:lnTo>
                  <a:lnTo>
                    <a:pt x="2457" y="2058"/>
                  </a:lnTo>
                  <a:lnTo>
                    <a:pt x="2395" y="1904"/>
                  </a:lnTo>
                  <a:lnTo>
                    <a:pt x="2119" y="1751"/>
                  </a:lnTo>
                  <a:lnTo>
                    <a:pt x="2150" y="1566"/>
                  </a:lnTo>
                  <a:lnTo>
                    <a:pt x="1965" y="1444"/>
                  </a:lnTo>
                  <a:lnTo>
                    <a:pt x="1658" y="1966"/>
                  </a:lnTo>
                  <a:lnTo>
                    <a:pt x="1443" y="1874"/>
                  </a:lnTo>
                  <a:lnTo>
                    <a:pt x="1106" y="2119"/>
                  </a:lnTo>
                  <a:lnTo>
                    <a:pt x="952" y="2027"/>
                  </a:lnTo>
                  <a:lnTo>
                    <a:pt x="921" y="1904"/>
                  </a:lnTo>
                  <a:lnTo>
                    <a:pt x="829" y="1812"/>
                  </a:lnTo>
                  <a:lnTo>
                    <a:pt x="768" y="1628"/>
                  </a:lnTo>
                  <a:lnTo>
                    <a:pt x="676" y="1474"/>
                  </a:lnTo>
                  <a:lnTo>
                    <a:pt x="430" y="1444"/>
                  </a:lnTo>
                  <a:lnTo>
                    <a:pt x="307" y="1566"/>
                  </a:lnTo>
                  <a:lnTo>
                    <a:pt x="399" y="1751"/>
                  </a:lnTo>
                  <a:lnTo>
                    <a:pt x="184" y="1843"/>
                  </a:lnTo>
                  <a:lnTo>
                    <a:pt x="31" y="1812"/>
                  </a:lnTo>
                  <a:lnTo>
                    <a:pt x="0" y="1689"/>
                  </a:lnTo>
                  <a:lnTo>
                    <a:pt x="92" y="1659"/>
                  </a:lnTo>
                  <a:lnTo>
                    <a:pt x="184" y="1659"/>
                  </a:lnTo>
                  <a:lnTo>
                    <a:pt x="184" y="1505"/>
                  </a:lnTo>
                  <a:lnTo>
                    <a:pt x="215" y="1229"/>
                  </a:lnTo>
                  <a:lnTo>
                    <a:pt x="430" y="891"/>
                  </a:lnTo>
                  <a:lnTo>
                    <a:pt x="553" y="860"/>
                  </a:lnTo>
                  <a:lnTo>
                    <a:pt x="737" y="645"/>
                  </a:lnTo>
                  <a:lnTo>
                    <a:pt x="860" y="584"/>
                  </a:lnTo>
                  <a:lnTo>
                    <a:pt x="829" y="430"/>
                  </a:lnTo>
                  <a:lnTo>
                    <a:pt x="676" y="338"/>
                  </a:lnTo>
                  <a:lnTo>
                    <a:pt x="768" y="215"/>
                  </a:lnTo>
                  <a:lnTo>
                    <a:pt x="983" y="185"/>
                  </a:lnTo>
                  <a:lnTo>
                    <a:pt x="1013" y="308"/>
                  </a:lnTo>
                  <a:lnTo>
                    <a:pt x="1167" y="308"/>
                  </a:lnTo>
                  <a:close/>
                </a:path>
              </a:pathLst>
            </a:custGeom>
            <a:solidFill>
              <a:schemeClr val="accent1"/>
            </a:solidFill>
            <a:ln cap="flat" cmpd="sng" w="9525">
              <a:solidFill>
                <a:srgbClr val="CCCCCC"/>
              </a:solidFill>
              <a:prstDash val="solid"/>
              <a:round/>
              <a:headEnd len="sm" w="sm" type="none"/>
              <a:tailEnd len="sm" w="sm" type="none"/>
            </a:ln>
          </p:spPr>
        </p:sp>
        <p:sp>
          <p:nvSpPr>
            <p:cNvPr id="501" name="Google Shape;501;p40"/>
            <p:cNvSpPr/>
            <p:nvPr/>
          </p:nvSpPr>
          <p:spPr>
            <a:xfrm>
              <a:off x="5583960" y="2255040"/>
              <a:ext cx="55798" cy="51120"/>
            </a:xfrm>
            <a:custGeom>
              <a:rect b="b" l="l" r="r" t="t"/>
              <a:pathLst>
                <a:path extrusionOk="0" h="2703" w="2948">
                  <a:moveTo>
                    <a:pt x="1873" y="2702"/>
                  </a:moveTo>
                  <a:lnTo>
                    <a:pt x="1935" y="2518"/>
                  </a:lnTo>
                  <a:lnTo>
                    <a:pt x="1996" y="2242"/>
                  </a:lnTo>
                  <a:lnTo>
                    <a:pt x="1935" y="1996"/>
                  </a:lnTo>
                  <a:lnTo>
                    <a:pt x="2058" y="1873"/>
                  </a:lnTo>
                  <a:lnTo>
                    <a:pt x="2150" y="1689"/>
                  </a:lnTo>
                  <a:lnTo>
                    <a:pt x="2365" y="1658"/>
                  </a:lnTo>
                  <a:lnTo>
                    <a:pt x="2580" y="1689"/>
                  </a:lnTo>
                  <a:lnTo>
                    <a:pt x="2702" y="1628"/>
                  </a:lnTo>
                  <a:lnTo>
                    <a:pt x="2610" y="1474"/>
                  </a:lnTo>
                  <a:lnTo>
                    <a:pt x="2702" y="1413"/>
                  </a:lnTo>
                  <a:lnTo>
                    <a:pt x="2733" y="1228"/>
                  </a:lnTo>
                  <a:lnTo>
                    <a:pt x="2794" y="1106"/>
                  </a:lnTo>
                  <a:lnTo>
                    <a:pt x="2702" y="1044"/>
                  </a:lnTo>
                  <a:lnTo>
                    <a:pt x="2487" y="1044"/>
                  </a:lnTo>
                  <a:lnTo>
                    <a:pt x="2487" y="921"/>
                  </a:lnTo>
                  <a:lnTo>
                    <a:pt x="2549" y="768"/>
                  </a:lnTo>
                  <a:lnTo>
                    <a:pt x="2733" y="860"/>
                  </a:lnTo>
                  <a:lnTo>
                    <a:pt x="2825" y="768"/>
                  </a:lnTo>
                  <a:lnTo>
                    <a:pt x="2825" y="614"/>
                  </a:lnTo>
                  <a:lnTo>
                    <a:pt x="2887" y="461"/>
                  </a:lnTo>
                  <a:lnTo>
                    <a:pt x="2887" y="369"/>
                  </a:lnTo>
                  <a:lnTo>
                    <a:pt x="2948" y="307"/>
                  </a:lnTo>
                  <a:lnTo>
                    <a:pt x="2948" y="276"/>
                  </a:lnTo>
                  <a:lnTo>
                    <a:pt x="2764" y="215"/>
                  </a:lnTo>
                  <a:lnTo>
                    <a:pt x="2641" y="92"/>
                  </a:lnTo>
                  <a:lnTo>
                    <a:pt x="2426" y="0"/>
                  </a:lnTo>
                  <a:lnTo>
                    <a:pt x="2180" y="31"/>
                  </a:lnTo>
                  <a:lnTo>
                    <a:pt x="2027" y="154"/>
                  </a:lnTo>
                  <a:lnTo>
                    <a:pt x="1904" y="92"/>
                  </a:lnTo>
                  <a:lnTo>
                    <a:pt x="1812" y="154"/>
                  </a:lnTo>
                  <a:lnTo>
                    <a:pt x="1597" y="154"/>
                  </a:lnTo>
                  <a:lnTo>
                    <a:pt x="1413" y="369"/>
                  </a:lnTo>
                  <a:lnTo>
                    <a:pt x="1136" y="522"/>
                  </a:lnTo>
                  <a:lnTo>
                    <a:pt x="1044" y="461"/>
                  </a:lnTo>
                  <a:lnTo>
                    <a:pt x="891" y="522"/>
                  </a:lnTo>
                  <a:lnTo>
                    <a:pt x="891" y="737"/>
                  </a:lnTo>
                  <a:lnTo>
                    <a:pt x="706" y="860"/>
                  </a:lnTo>
                  <a:lnTo>
                    <a:pt x="768" y="1044"/>
                  </a:lnTo>
                  <a:lnTo>
                    <a:pt x="737" y="1228"/>
                  </a:lnTo>
                  <a:lnTo>
                    <a:pt x="676" y="1382"/>
                  </a:lnTo>
                  <a:lnTo>
                    <a:pt x="614" y="1474"/>
                  </a:lnTo>
                  <a:lnTo>
                    <a:pt x="492" y="1566"/>
                  </a:lnTo>
                  <a:lnTo>
                    <a:pt x="492" y="1689"/>
                  </a:lnTo>
                  <a:lnTo>
                    <a:pt x="676" y="1873"/>
                  </a:lnTo>
                  <a:lnTo>
                    <a:pt x="829" y="1904"/>
                  </a:lnTo>
                  <a:lnTo>
                    <a:pt x="645" y="1904"/>
                  </a:lnTo>
                  <a:lnTo>
                    <a:pt x="553" y="1996"/>
                  </a:lnTo>
                  <a:lnTo>
                    <a:pt x="522" y="2027"/>
                  </a:lnTo>
                  <a:lnTo>
                    <a:pt x="584" y="2119"/>
                  </a:lnTo>
                  <a:lnTo>
                    <a:pt x="676" y="2119"/>
                  </a:lnTo>
                  <a:lnTo>
                    <a:pt x="676" y="2211"/>
                  </a:lnTo>
                  <a:lnTo>
                    <a:pt x="522" y="2211"/>
                  </a:lnTo>
                  <a:lnTo>
                    <a:pt x="399" y="2057"/>
                  </a:lnTo>
                  <a:lnTo>
                    <a:pt x="246" y="1996"/>
                  </a:lnTo>
                  <a:lnTo>
                    <a:pt x="92" y="2057"/>
                  </a:lnTo>
                  <a:lnTo>
                    <a:pt x="154" y="2119"/>
                  </a:lnTo>
                  <a:lnTo>
                    <a:pt x="277" y="2119"/>
                  </a:lnTo>
                  <a:lnTo>
                    <a:pt x="399" y="2242"/>
                  </a:lnTo>
                  <a:lnTo>
                    <a:pt x="461" y="2242"/>
                  </a:lnTo>
                  <a:lnTo>
                    <a:pt x="614" y="2364"/>
                  </a:lnTo>
                  <a:lnTo>
                    <a:pt x="461" y="2303"/>
                  </a:lnTo>
                  <a:lnTo>
                    <a:pt x="369" y="2303"/>
                  </a:lnTo>
                  <a:lnTo>
                    <a:pt x="154" y="2211"/>
                  </a:lnTo>
                  <a:lnTo>
                    <a:pt x="0" y="2211"/>
                  </a:lnTo>
                  <a:lnTo>
                    <a:pt x="0" y="2211"/>
                  </a:lnTo>
                  <a:lnTo>
                    <a:pt x="92" y="2272"/>
                  </a:lnTo>
                  <a:lnTo>
                    <a:pt x="184" y="2364"/>
                  </a:lnTo>
                  <a:lnTo>
                    <a:pt x="307" y="2364"/>
                  </a:lnTo>
                  <a:lnTo>
                    <a:pt x="369" y="2457"/>
                  </a:lnTo>
                  <a:lnTo>
                    <a:pt x="461" y="2364"/>
                  </a:lnTo>
                  <a:lnTo>
                    <a:pt x="614" y="2334"/>
                  </a:lnTo>
                  <a:lnTo>
                    <a:pt x="645" y="2303"/>
                  </a:lnTo>
                  <a:lnTo>
                    <a:pt x="768" y="2303"/>
                  </a:lnTo>
                  <a:lnTo>
                    <a:pt x="829" y="2180"/>
                  </a:lnTo>
                  <a:lnTo>
                    <a:pt x="1106" y="2180"/>
                  </a:lnTo>
                  <a:lnTo>
                    <a:pt x="1198" y="2272"/>
                  </a:lnTo>
                  <a:lnTo>
                    <a:pt x="1351" y="2272"/>
                  </a:lnTo>
                  <a:lnTo>
                    <a:pt x="1413" y="2395"/>
                  </a:lnTo>
                  <a:lnTo>
                    <a:pt x="1628" y="2395"/>
                  </a:lnTo>
                  <a:lnTo>
                    <a:pt x="1720" y="2518"/>
                  </a:lnTo>
                  <a:lnTo>
                    <a:pt x="1720" y="2641"/>
                  </a:lnTo>
                  <a:lnTo>
                    <a:pt x="1873" y="2672"/>
                  </a:lnTo>
                  <a:close/>
                  <a:moveTo>
                    <a:pt x="277" y="1996"/>
                  </a:moveTo>
                  <a:lnTo>
                    <a:pt x="430" y="1935"/>
                  </a:lnTo>
                  <a:lnTo>
                    <a:pt x="492" y="1996"/>
                  </a:lnTo>
                  <a:lnTo>
                    <a:pt x="399" y="2027"/>
                  </a:lnTo>
                  <a:lnTo>
                    <a:pt x="399" y="1996"/>
                  </a:lnTo>
                  <a:lnTo>
                    <a:pt x="277" y="1996"/>
                  </a:lnTo>
                  <a:close/>
                  <a:moveTo>
                    <a:pt x="369" y="1812"/>
                  </a:moveTo>
                  <a:lnTo>
                    <a:pt x="461" y="1812"/>
                  </a:lnTo>
                  <a:lnTo>
                    <a:pt x="614" y="1873"/>
                  </a:lnTo>
                  <a:lnTo>
                    <a:pt x="584" y="1935"/>
                  </a:lnTo>
                  <a:lnTo>
                    <a:pt x="522" y="1904"/>
                  </a:lnTo>
                  <a:lnTo>
                    <a:pt x="492" y="1842"/>
                  </a:lnTo>
                  <a:lnTo>
                    <a:pt x="399" y="1873"/>
                  </a:lnTo>
                  <a:close/>
                </a:path>
              </a:pathLst>
            </a:custGeom>
            <a:solidFill>
              <a:schemeClr val="accent1"/>
            </a:solidFill>
            <a:ln cap="flat" cmpd="sng" w="9525">
              <a:solidFill>
                <a:srgbClr val="CCCCCC"/>
              </a:solidFill>
              <a:prstDash val="solid"/>
              <a:round/>
              <a:headEnd len="sm" w="sm" type="none"/>
              <a:tailEnd len="sm" w="sm" type="none"/>
            </a:ln>
          </p:spPr>
        </p:sp>
        <p:sp>
          <p:nvSpPr>
            <p:cNvPr id="502" name="Google Shape;502;p40"/>
            <p:cNvSpPr/>
            <p:nvPr/>
          </p:nvSpPr>
          <p:spPr>
            <a:xfrm>
              <a:off x="5578560" y="2297160"/>
              <a:ext cx="44277" cy="37798"/>
            </a:xfrm>
            <a:custGeom>
              <a:rect b="b" l="l" r="r" t="t"/>
              <a:pathLst>
                <a:path extrusionOk="0" h="1997" w="2335">
                  <a:moveTo>
                    <a:pt x="2242" y="1352"/>
                  </a:moveTo>
                  <a:lnTo>
                    <a:pt x="2335" y="1137"/>
                  </a:lnTo>
                  <a:lnTo>
                    <a:pt x="2242" y="984"/>
                  </a:lnTo>
                  <a:lnTo>
                    <a:pt x="2242" y="861"/>
                  </a:lnTo>
                  <a:lnTo>
                    <a:pt x="2120" y="615"/>
                  </a:lnTo>
                  <a:lnTo>
                    <a:pt x="2150" y="492"/>
                  </a:lnTo>
                  <a:lnTo>
                    <a:pt x="1997" y="431"/>
                  </a:lnTo>
                  <a:lnTo>
                    <a:pt x="2027" y="339"/>
                  </a:lnTo>
                  <a:lnTo>
                    <a:pt x="1935" y="216"/>
                  </a:lnTo>
                  <a:lnTo>
                    <a:pt x="1720" y="216"/>
                  </a:lnTo>
                  <a:lnTo>
                    <a:pt x="1628" y="93"/>
                  </a:lnTo>
                  <a:lnTo>
                    <a:pt x="1505" y="93"/>
                  </a:lnTo>
                  <a:lnTo>
                    <a:pt x="1413" y="1"/>
                  </a:lnTo>
                  <a:lnTo>
                    <a:pt x="1137" y="1"/>
                  </a:lnTo>
                  <a:lnTo>
                    <a:pt x="1076" y="124"/>
                  </a:lnTo>
                  <a:lnTo>
                    <a:pt x="953" y="124"/>
                  </a:lnTo>
                  <a:lnTo>
                    <a:pt x="922" y="185"/>
                  </a:lnTo>
                  <a:lnTo>
                    <a:pt x="769" y="216"/>
                  </a:lnTo>
                  <a:lnTo>
                    <a:pt x="676" y="308"/>
                  </a:lnTo>
                  <a:lnTo>
                    <a:pt x="584" y="216"/>
                  </a:lnTo>
                  <a:lnTo>
                    <a:pt x="461" y="216"/>
                  </a:lnTo>
                  <a:lnTo>
                    <a:pt x="400" y="93"/>
                  </a:lnTo>
                  <a:lnTo>
                    <a:pt x="308" y="62"/>
                  </a:lnTo>
                  <a:lnTo>
                    <a:pt x="124" y="185"/>
                  </a:lnTo>
                  <a:lnTo>
                    <a:pt x="1" y="400"/>
                  </a:lnTo>
                  <a:lnTo>
                    <a:pt x="124" y="462"/>
                  </a:lnTo>
                  <a:lnTo>
                    <a:pt x="154" y="738"/>
                  </a:lnTo>
                  <a:lnTo>
                    <a:pt x="339" y="830"/>
                  </a:lnTo>
                  <a:lnTo>
                    <a:pt x="369" y="953"/>
                  </a:lnTo>
                  <a:lnTo>
                    <a:pt x="584" y="1137"/>
                  </a:lnTo>
                  <a:lnTo>
                    <a:pt x="707" y="1137"/>
                  </a:lnTo>
                  <a:lnTo>
                    <a:pt x="799" y="1229"/>
                  </a:lnTo>
                  <a:lnTo>
                    <a:pt x="922" y="1260"/>
                  </a:lnTo>
                  <a:lnTo>
                    <a:pt x="922" y="1506"/>
                  </a:lnTo>
                  <a:lnTo>
                    <a:pt x="1106" y="1598"/>
                  </a:lnTo>
                  <a:lnTo>
                    <a:pt x="1198" y="1536"/>
                  </a:lnTo>
                  <a:lnTo>
                    <a:pt x="1291" y="1536"/>
                  </a:lnTo>
                  <a:lnTo>
                    <a:pt x="1352" y="1598"/>
                  </a:lnTo>
                  <a:lnTo>
                    <a:pt x="1475" y="1628"/>
                  </a:lnTo>
                  <a:lnTo>
                    <a:pt x="1659" y="1874"/>
                  </a:lnTo>
                  <a:lnTo>
                    <a:pt x="1813" y="1874"/>
                  </a:lnTo>
                  <a:lnTo>
                    <a:pt x="1966" y="1997"/>
                  </a:lnTo>
                  <a:lnTo>
                    <a:pt x="2058" y="1935"/>
                  </a:lnTo>
                  <a:lnTo>
                    <a:pt x="2150" y="1935"/>
                  </a:lnTo>
                  <a:lnTo>
                    <a:pt x="2150" y="1843"/>
                  </a:lnTo>
                  <a:lnTo>
                    <a:pt x="2089" y="1813"/>
                  </a:lnTo>
                  <a:lnTo>
                    <a:pt x="2089" y="1690"/>
                  </a:lnTo>
                  <a:lnTo>
                    <a:pt x="2058" y="1598"/>
                  </a:lnTo>
                  <a:lnTo>
                    <a:pt x="2120" y="1475"/>
                  </a:lnTo>
                  <a:lnTo>
                    <a:pt x="2181" y="1352"/>
                  </a:lnTo>
                  <a:close/>
                </a:path>
              </a:pathLst>
            </a:custGeom>
            <a:solidFill>
              <a:schemeClr val="accent1"/>
            </a:solidFill>
            <a:ln cap="flat" cmpd="sng" w="9525">
              <a:solidFill>
                <a:srgbClr val="CCCCCC"/>
              </a:solidFill>
              <a:prstDash val="solid"/>
              <a:round/>
              <a:headEnd len="sm" w="sm" type="none"/>
              <a:tailEnd len="sm" w="sm" type="none"/>
            </a:ln>
          </p:spPr>
        </p:sp>
        <p:sp>
          <p:nvSpPr>
            <p:cNvPr id="503" name="Google Shape;503;p40"/>
            <p:cNvSpPr/>
            <p:nvPr/>
          </p:nvSpPr>
          <p:spPr>
            <a:xfrm>
              <a:off x="5617800" y="2323080"/>
              <a:ext cx="10080" cy="14760"/>
            </a:xfrm>
            <a:custGeom>
              <a:rect b="b" l="l" r="r" t="t"/>
              <a:pathLst>
                <a:path extrusionOk="0" h="800" w="553">
                  <a:moveTo>
                    <a:pt x="92" y="584"/>
                  </a:moveTo>
                  <a:lnTo>
                    <a:pt x="92" y="492"/>
                  </a:lnTo>
                  <a:lnTo>
                    <a:pt x="31" y="462"/>
                  </a:lnTo>
                  <a:lnTo>
                    <a:pt x="31" y="339"/>
                  </a:lnTo>
                  <a:lnTo>
                    <a:pt x="0" y="247"/>
                  </a:lnTo>
                  <a:lnTo>
                    <a:pt x="62" y="124"/>
                  </a:lnTo>
                  <a:lnTo>
                    <a:pt x="123" y="1"/>
                  </a:lnTo>
                  <a:lnTo>
                    <a:pt x="246" y="1"/>
                  </a:lnTo>
                  <a:lnTo>
                    <a:pt x="430" y="247"/>
                  </a:lnTo>
                  <a:lnTo>
                    <a:pt x="461" y="431"/>
                  </a:lnTo>
                  <a:lnTo>
                    <a:pt x="553" y="492"/>
                  </a:lnTo>
                  <a:lnTo>
                    <a:pt x="553" y="769"/>
                  </a:lnTo>
                  <a:lnTo>
                    <a:pt x="430" y="799"/>
                  </a:lnTo>
                  <a:lnTo>
                    <a:pt x="215" y="738"/>
                  </a:lnTo>
                  <a:lnTo>
                    <a:pt x="123" y="584"/>
                  </a:lnTo>
                  <a:close/>
                </a:path>
              </a:pathLst>
            </a:custGeom>
            <a:solidFill>
              <a:srgbClr val="D8D8D8"/>
            </a:solidFill>
            <a:ln cap="flat" cmpd="sng" w="9525">
              <a:solidFill>
                <a:srgbClr val="CCCCCC"/>
              </a:solidFill>
              <a:prstDash val="solid"/>
              <a:round/>
              <a:headEnd len="sm" w="sm" type="none"/>
              <a:tailEnd len="sm" w="sm" type="none"/>
            </a:ln>
          </p:spPr>
        </p:sp>
        <p:sp>
          <p:nvSpPr>
            <p:cNvPr id="504" name="Google Shape;504;p40"/>
            <p:cNvSpPr/>
            <p:nvPr/>
          </p:nvSpPr>
          <p:spPr>
            <a:xfrm>
              <a:off x="5442120" y="2043720"/>
              <a:ext cx="10800" cy="25560"/>
            </a:xfrm>
            <a:custGeom>
              <a:rect b="b" l="l" r="r" t="t"/>
              <a:pathLst>
                <a:path extrusionOk="0" h="1352" w="584">
                  <a:moveTo>
                    <a:pt x="277" y="1044"/>
                  </a:moveTo>
                  <a:lnTo>
                    <a:pt x="400" y="1351"/>
                  </a:lnTo>
                  <a:lnTo>
                    <a:pt x="400" y="1167"/>
                  </a:lnTo>
                  <a:lnTo>
                    <a:pt x="400" y="1106"/>
                  </a:lnTo>
                  <a:close/>
                  <a:moveTo>
                    <a:pt x="369" y="645"/>
                  </a:moveTo>
                  <a:lnTo>
                    <a:pt x="307" y="707"/>
                  </a:lnTo>
                  <a:lnTo>
                    <a:pt x="430" y="829"/>
                  </a:lnTo>
                  <a:lnTo>
                    <a:pt x="430" y="737"/>
                  </a:lnTo>
                  <a:lnTo>
                    <a:pt x="369" y="645"/>
                  </a:lnTo>
                  <a:close/>
                  <a:moveTo>
                    <a:pt x="0" y="185"/>
                  </a:moveTo>
                  <a:lnTo>
                    <a:pt x="0" y="338"/>
                  </a:lnTo>
                  <a:lnTo>
                    <a:pt x="154" y="369"/>
                  </a:lnTo>
                  <a:close/>
                  <a:moveTo>
                    <a:pt x="492" y="0"/>
                  </a:moveTo>
                  <a:lnTo>
                    <a:pt x="584" y="123"/>
                  </a:lnTo>
                  <a:lnTo>
                    <a:pt x="553" y="0"/>
                  </a:lnTo>
                  <a:close/>
                  <a:moveTo>
                    <a:pt x="215" y="0"/>
                  </a:moveTo>
                  <a:lnTo>
                    <a:pt x="307" y="0"/>
                  </a:lnTo>
                  <a:lnTo>
                    <a:pt x="461" y="123"/>
                  </a:lnTo>
                  <a:lnTo>
                    <a:pt x="461" y="246"/>
                  </a:lnTo>
                  <a:lnTo>
                    <a:pt x="338" y="215"/>
                  </a:lnTo>
                  <a:lnTo>
                    <a:pt x="215" y="0"/>
                  </a:lnTo>
                  <a:close/>
                  <a:moveTo>
                    <a:pt x="154" y="31"/>
                  </a:moveTo>
                  <a:lnTo>
                    <a:pt x="369" y="369"/>
                  </a:lnTo>
                  <a:lnTo>
                    <a:pt x="522" y="492"/>
                  </a:lnTo>
                  <a:lnTo>
                    <a:pt x="400" y="492"/>
                  </a:lnTo>
                  <a:lnTo>
                    <a:pt x="185" y="277"/>
                  </a:lnTo>
                  <a:lnTo>
                    <a:pt x="123" y="92"/>
                  </a:lnTo>
                  <a:close/>
                </a:path>
              </a:pathLst>
            </a:custGeom>
            <a:solidFill>
              <a:schemeClr val="accent6"/>
            </a:solidFill>
            <a:ln cap="flat" cmpd="sng" w="9525">
              <a:solidFill>
                <a:srgbClr val="CCCCCC"/>
              </a:solidFill>
              <a:prstDash val="solid"/>
              <a:round/>
              <a:headEnd len="sm" w="sm" type="none"/>
              <a:tailEnd len="sm" w="sm" type="none"/>
            </a:ln>
          </p:spPr>
        </p:sp>
        <p:sp>
          <p:nvSpPr>
            <p:cNvPr id="505" name="Google Shape;505;p40"/>
            <p:cNvSpPr/>
            <p:nvPr/>
          </p:nvSpPr>
          <p:spPr>
            <a:xfrm>
              <a:off x="5392440" y="2210040"/>
              <a:ext cx="63361" cy="83525"/>
            </a:xfrm>
            <a:custGeom>
              <a:rect b="b" l="l" r="r" t="t"/>
              <a:pathLst>
                <a:path extrusionOk="0" h="4392" w="3348">
                  <a:moveTo>
                    <a:pt x="860" y="4392"/>
                  </a:moveTo>
                  <a:lnTo>
                    <a:pt x="1136" y="4361"/>
                  </a:lnTo>
                  <a:lnTo>
                    <a:pt x="1382" y="4300"/>
                  </a:lnTo>
                  <a:lnTo>
                    <a:pt x="1597" y="4146"/>
                  </a:lnTo>
                  <a:lnTo>
                    <a:pt x="1536" y="3993"/>
                  </a:lnTo>
                  <a:lnTo>
                    <a:pt x="1689" y="3993"/>
                  </a:lnTo>
                  <a:lnTo>
                    <a:pt x="1628" y="4115"/>
                  </a:lnTo>
                  <a:lnTo>
                    <a:pt x="1812" y="4085"/>
                  </a:lnTo>
                  <a:lnTo>
                    <a:pt x="1966" y="3931"/>
                  </a:lnTo>
                  <a:lnTo>
                    <a:pt x="2058" y="3931"/>
                  </a:lnTo>
                  <a:lnTo>
                    <a:pt x="2119" y="3808"/>
                  </a:lnTo>
                  <a:lnTo>
                    <a:pt x="2580" y="3747"/>
                  </a:lnTo>
                  <a:lnTo>
                    <a:pt x="2610" y="3624"/>
                  </a:lnTo>
                  <a:lnTo>
                    <a:pt x="2672" y="3747"/>
                  </a:lnTo>
                  <a:lnTo>
                    <a:pt x="2764" y="3655"/>
                  </a:lnTo>
                  <a:lnTo>
                    <a:pt x="2856" y="3685"/>
                  </a:lnTo>
                  <a:lnTo>
                    <a:pt x="3102" y="3685"/>
                  </a:lnTo>
                  <a:lnTo>
                    <a:pt x="2948" y="3501"/>
                  </a:lnTo>
                  <a:lnTo>
                    <a:pt x="3071" y="3440"/>
                  </a:lnTo>
                  <a:lnTo>
                    <a:pt x="3194" y="3286"/>
                  </a:lnTo>
                  <a:lnTo>
                    <a:pt x="3163" y="3163"/>
                  </a:lnTo>
                  <a:lnTo>
                    <a:pt x="3286" y="3010"/>
                  </a:lnTo>
                  <a:lnTo>
                    <a:pt x="3347" y="2826"/>
                  </a:lnTo>
                  <a:lnTo>
                    <a:pt x="3286" y="2457"/>
                  </a:lnTo>
                  <a:lnTo>
                    <a:pt x="3163" y="2396"/>
                  </a:lnTo>
                  <a:lnTo>
                    <a:pt x="3286" y="2334"/>
                  </a:lnTo>
                  <a:lnTo>
                    <a:pt x="3286" y="2150"/>
                  </a:lnTo>
                  <a:lnTo>
                    <a:pt x="3194" y="1997"/>
                  </a:lnTo>
                  <a:lnTo>
                    <a:pt x="3224" y="1843"/>
                  </a:lnTo>
                  <a:lnTo>
                    <a:pt x="3102" y="1751"/>
                  </a:lnTo>
                  <a:lnTo>
                    <a:pt x="3163" y="1659"/>
                  </a:lnTo>
                  <a:lnTo>
                    <a:pt x="3255" y="1659"/>
                  </a:lnTo>
                  <a:lnTo>
                    <a:pt x="3071" y="1536"/>
                  </a:lnTo>
                  <a:lnTo>
                    <a:pt x="2948" y="1505"/>
                  </a:lnTo>
                  <a:lnTo>
                    <a:pt x="2795" y="1198"/>
                  </a:lnTo>
                  <a:lnTo>
                    <a:pt x="2580" y="1106"/>
                  </a:lnTo>
                  <a:lnTo>
                    <a:pt x="2457" y="1168"/>
                  </a:lnTo>
                  <a:lnTo>
                    <a:pt x="2426" y="1383"/>
                  </a:lnTo>
                  <a:lnTo>
                    <a:pt x="2303" y="1413"/>
                  </a:lnTo>
                  <a:lnTo>
                    <a:pt x="1966" y="1106"/>
                  </a:lnTo>
                  <a:lnTo>
                    <a:pt x="2150" y="707"/>
                  </a:lnTo>
                  <a:lnTo>
                    <a:pt x="2303" y="707"/>
                  </a:lnTo>
                  <a:lnTo>
                    <a:pt x="2365" y="553"/>
                  </a:lnTo>
                  <a:lnTo>
                    <a:pt x="2457" y="492"/>
                  </a:lnTo>
                  <a:lnTo>
                    <a:pt x="2549" y="400"/>
                  </a:lnTo>
                  <a:lnTo>
                    <a:pt x="2457" y="431"/>
                  </a:lnTo>
                  <a:lnTo>
                    <a:pt x="2641" y="308"/>
                  </a:lnTo>
                  <a:lnTo>
                    <a:pt x="2764" y="216"/>
                  </a:lnTo>
                  <a:lnTo>
                    <a:pt x="2610" y="124"/>
                  </a:lnTo>
                  <a:lnTo>
                    <a:pt x="2488" y="1"/>
                  </a:lnTo>
                  <a:lnTo>
                    <a:pt x="2549" y="124"/>
                  </a:lnTo>
                  <a:lnTo>
                    <a:pt x="2365" y="124"/>
                  </a:lnTo>
                  <a:lnTo>
                    <a:pt x="2395" y="308"/>
                  </a:lnTo>
                  <a:lnTo>
                    <a:pt x="2273" y="492"/>
                  </a:lnTo>
                  <a:lnTo>
                    <a:pt x="2303" y="369"/>
                  </a:lnTo>
                  <a:lnTo>
                    <a:pt x="2365" y="277"/>
                  </a:lnTo>
                  <a:lnTo>
                    <a:pt x="2273" y="154"/>
                  </a:lnTo>
                  <a:lnTo>
                    <a:pt x="2180" y="185"/>
                  </a:lnTo>
                  <a:lnTo>
                    <a:pt x="2242" y="246"/>
                  </a:lnTo>
                  <a:lnTo>
                    <a:pt x="2119" y="277"/>
                  </a:lnTo>
                  <a:lnTo>
                    <a:pt x="2027" y="185"/>
                  </a:lnTo>
                  <a:lnTo>
                    <a:pt x="1812" y="246"/>
                  </a:lnTo>
                  <a:lnTo>
                    <a:pt x="1812" y="369"/>
                  </a:lnTo>
                  <a:lnTo>
                    <a:pt x="1751" y="369"/>
                  </a:lnTo>
                  <a:lnTo>
                    <a:pt x="1689" y="492"/>
                  </a:lnTo>
                  <a:lnTo>
                    <a:pt x="1781" y="553"/>
                  </a:lnTo>
                  <a:lnTo>
                    <a:pt x="1751" y="615"/>
                  </a:lnTo>
                  <a:lnTo>
                    <a:pt x="1658" y="615"/>
                  </a:lnTo>
                  <a:lnTo>
                    <a:pt x="1658" y="676"/>
                  </a:lnTo>
                  <a:lnTo>
                    <a:pt x="1505" y="707"/>
                  </a:lnTo>
                  <a:lnTo>
                    <a:pt x="1536" y="861"/>
                  </a:lnTo>
                  <a:lnTo>
                    <a:pt x="1720" y="861"/>
                  </a:lnTo>
                  <a:lnTo>
                    <a:pt x="1689" y="891"/>
                  </a:lnTo>
                  <a:lnTo>
                    <a:pt x="1843" y="861"/>
                  </a:lnTo>
                  <a:lnTo>
                    <a:pt x="1935" y="861"/>
                  </a:lnTo>
                  <a:lnTo>
                    <a:pt x="1751" y="1045"/>
                  </a:lnTo>
                  <a:lnTo>
                    <a:pt x="1505" y="1137"/>
                  </a:lnTo>
                  <a:lnTo>
                    <a:pt x="1597" y="1229"/>
                  </a:lnTo>
                  <a:lnTo>
                    <a:pt x="1351" y="1260"/>
                  </a:lnTo>
                  <a:lnTo>
                    <a:pt x="1229" y="1198"/>
                  </a:lnTo>
                  <a:lnTo>
                    <a:pt x="1136" y="1321"/>
                  </a:lnTo>
                  <a:lnTo>
                    <a:pt x="1075" y="1168"/>
                  </a:lnTo>
                  <a:lnTo>
                    <a:pt x="707" y="1106"/>
                  </a:lnTo>
                  <a:lnTo>
                    <a:pt x="707" y="1168"/>
                  </a:lnTo>
                  <a:lnTo>
                    <a:pt x="492" y="1137"/>
                  </a:lnTo>
                  <a:lnTo>
                    <a:pt x="461" y="1352"/>
                  </a:lnTo>
                  <a:lnTo>
                    <a:pt x="553" y="1260"/>
                  </a:lnTo>
                  <a:lnTo>
                    <a:pt x="584" y="1383"/>
                  </a:lnTo>
                  <a:lnTo>
                    <a:pt x="645" y="1413"/>
                  </a:lnTo>
                  <a:lnTo>
                    <a:pt x="676" y="1536"/>
                  </a:lnTo>
                  <a:lnTo>
                    <a:pt x="584" y="1567"/>
                  </a:lnTo>
                  <a:lnTo>
                    <a:pt x="584" y="1475"/>
                  </a:lnTo>
                  <a:lnTo>
                    <a:pt x="369" y="1475"/>
                  </a:lnTo>
                  <a:lnTo>
                    <a:pt x="614" y="1659"/>
                  </a:lnTo>
                  <a:lnTo>
                    <a:pt x="768" y="1597"/>
                  </a:lnTo>
                  <a:lnTo>
                    <a:pt x="829" y="1751"/>
                  </a:lnTo>
                  <a:lnTo>
                    <a:pt x="614" y="1782"/>
                  </a:lnTo>
                  <a:lnTo>
                    <a:pt x="584" y="1874"/>
                  </a:lnTo>
                  <a:lnTo>
                    <a:pt x="645" y="1935"/>
                  </a:lnTo>
                  <a:lnTo>
                    <a:pt x="400" y="1966"/>
                  </a:lnTo>
                  <a:lnTo>
                    <a:pt x="461" y="2089"/>
                  </a:lnTo>
                  <a:lnTo>
                    <a:pt x="400" y="2119"/>
                  </a:lnTo>
                  <a:lnTo>
                    <a:pt x="492" y="2212"/>
                  </a:lnTo>
                  <a:lnTo>
                    <a:pt x="614" y="2181"/>
                  </a:lnTo>
                  <a:lnTo>
                    <a:pt x="553" y="2242"/>
                  </a:lnTo>
                  <a:lnTo>
                    <a:pt x="737" y="2212"/>
                  </a:lnTo>
                  <a:lnTo>
                    <a:pt x="799" y="2396"/>
                  </a:lnTo>
                  <a:lnTo>
                    <a:pt x="1229" y="2396"/>
                  </a:lnTo>
                  <a:lnTo>
                    <a:pt x="1075" y="2549"/>
                  </a:lnTo>
                  <a:lnTo>
                    <a:pt x="983" y="2488"/>
                  </a:lnTo>
                  <a:lnTo>
                    <a:pt x="829" y="2764"/>
                  </a:lnTo>
                  <a:lnTo>
                    <a:pt x="891" y="2764"/>
                  </a:lnTo>
                  <a:lnTo>
                    <a:pt x="768" y="2949"/>
                  </a:lnTo>
                  <a:lnTo>
                    <a:pt x="461" y="3163"/>
                  </a:lnTo>
                  <a:lnTo>
                    <a:pt x="584" y="3163"/>
                  </a:lnTo>
                  <a:lnTo>
                    <a:pt x="737" y="3041"/>
                  </a:lnTo>
                  <a:lnTo>
                    <a:pt x="829" y="3102"/>
                  </a:lnTo>
                  <a:lnTo>
                    <a:pt x="1044" y="3102"/>
                  </a:lnTo>
                  <a:lnTo>
                    <a:pt x="1167" y="2979"/>
                  </a:lnTo>
                  <a:lnTo>
                    <a:pt x="1167" y="3041"/>
                  </a:lnTo>
                  <a:lnTo>
                    <a:pt x="1321" y="3041"/>
                  </a:lnTo>
                  <a:lnTo>
                    <a:pt x="983" y="3163"/>
                  </a:lnTo>
                  <a:lnTo>
                    <a:pt x="707" y="3163"/>
                  </a:lnTo>
                  <a:lnTo>
                    <a:pt x="645" y="3256"/>
                  </a:lnTo>
                  <a:lnTo>
                    <a:pt x="461" y="3317"/>
                  </a:lnTo>
                  <a:lnTo>
                    <a:pt x="522" y="3409"/>
                  </a:lnTo>
                  <a:lnTo>
                    <a:pt x="461" y="3501"/>
                  </a:lnTo>
                  <a:lnTo>
                    <a:pt x="553" y="3501"/>
                  </a:lnTo>
                  <a:lnTo>
                    <a:pt x="430" y="3532"/>
                  </a:lnTo>
                  <a:lnTo>
                    <a:pt x="307" y="3440"/>
                  </a:lnTo>
                  <a:lnTo>
                    <a:pt x="277" y="3501"/>
                  </a:lnTo>
                  <a:lnTo>
                    <a:pt x="215" y="3471"/>
                  </a:lnTo>
                  <a:lnTo>
                    <a:pt x="0" y="3593"/>
                  </a:lnTo>
                  <a:lnTo>
                    <a:pt x="31" y="3624"/>
                  </a:lnTo>
                  <a:lnTo>
                    <a:pt x="553" y="3624"/>
                  </a:lnTo>
                  <a:lnTo>
                    <a:pt x="369" y="3747"/>
                  </a:lnTo>
                  <a:lnTo>
                    <a:pt x="154" y="3808"/>
                  </a:lnTo>
                  <a:lnTo>
                    <a:pt x="92" y="3962"/>
                  </a:lnTo>
                  <a:lnTo>
                    <a:pt x="215" y="3962"/>
                  </a:lnTo>
                  <a:lnTo>
                    <a:pt x="246" y="4085"/>
                  </a:lnTo>
                  <a:lnTo>
                    <a:pt x="645" y="3962"/>
                  </a:lnTo>
                  <a:lnTo>
                    <a:pt x="338" y="4146"/>
                  </a:lnTo>
                  <a:lnTo>
                    <a:pt x="215" y="4238"/>
                  </a:lnTo>
                  <a:lnTo>
                    <a:pt x="430" y="4238"/>
                  </a:lnTo>
                  <a:lnTo>
                    <a:pt x="707" y="4085"/>
                  </a:lnTo>
                  <a:lnTo>
                    <a:pt x="676" y="4207"/>
                  </a:lnTo>
                  <a:lnTo>
                    <a:pt x="461" y="4300"/>
                  </a:lnTo>
                  <a:lnTo>
                    <a:pt x="584" y="4300"/>
                  </a:lnTo>
                  <a:lnTo>
                    <a:pt x="553" y="4392"/>
                  </a:lnTo>
                  <a:lnTo>
                    <a:pt x="737" y="4330"/>
                  </a:lnTo>
                  <a:close/>
                </a:path>
              </a:pathLst>
            </a:custGeom>
            <a:solidFill>
              <a:srgbClr val="349106"/>
            </a:solidFill>
            <a:ln cap="flat" cmpd="sng" w="9525">
              <a:solidFill>
                <a:srgbClr val="CCCCCC"/>
              </a:solidFill>
              <a:prstDash val="solid"/>
              <a:round/>
              <a:headEnd len="sm" w="sm" type="none"/>
              <a:tailEnd len="sm" w="sm" type="none"/>
            </a:ln>
          </p:spPr>
        </p:sp>
        <p:sp>
          <p:nvSpPr>
            <p:cNvPr id="506" name="Google Shape;506;p40"/>
            <p:cNvSpPr/>
            <p:nvPr/>
          </p:nvSpPr>
          <p:spPr>
            <a:xfrm>
              <a:off x="5429880" y="2081160"/>
              <a:ext cx="134999" cy="249114"/>
            </a:xfrm>
            <a:custGeom>
              <a:rect b="b" l="l" r="r" t="t"/>
              <a:pathLst>
                <a:path extrusionOk="0" h="13082" w="7094">
                  <a:moveTo>
                    <a:pt x="1290" y="8414"/>
                  </a:moveTo>
                  <a:lnTo>
                    <a:pt x="1106" y="8291"/>
                  </a:lnTo>
                  <a:lnTo>
                    <a:pt x="983" y="8291"/>
                  </a:lnTo>
                  <a:lnTo>
                    <a:pt x="830" y="7953"/>
                  </a:lnTo>
                  <a:lnTo>
                    <a:pt x="615" y="7861"/>
                  </a:lnTo>
                  <a:lnTo>
                    <a:pt x="492" y="7923"/>
                  </a:lnTo>
                  <a:lnTo>
                    <a:pt x="461" y="8138"/>
                  </a:lnTo>
                  <a:lnTo>
                    <a:pt x="338" y="8168"/>
                  </a:lnTo>
                  <a:lnTo>
                    <a:pt x="1" y="7861"/>
                  </a:lnTo>
                  <a:lnTo>
                    <a:pt x="185" y="7462"/>
                  </a:lnTo>
                  <a:lnTo>
                    <a:pt x="338" y="7431"/>
                  </a:lnTo>
                  <a:lnTo>
                    <a:pt x="400" y="7308"/>
                  </a:lnTo>
                  <a:lnTo>
                    <a:pt x="492" y="7247"/>
                  </a:lnTo>
                  <a:lnTo>
                    <a:pt x="584" y="7155"/>
                  </a:lnTo>
                  <a:lnTo>
                    <a:pt x="737" y="7124"/>
                  </a:lnTo>
                  <a:lnTo>
                    <a:pt x="768" y="7063"/>
                  </a:lnTo>
                  <a:lnTo>
                    <a:pt x="860" y="7063"/>
                  </a:lnTo>
                  <a:lnTo>
                    <a:pt x="1045" y="6971"/>
                  </a:lnTo>
                  <a:lnTo>
                    <a:pt x="1290" y="7001"/>
                  </a:lnTo>
                  <a:lnTo>
                    <a:pt x="1413" y="7063"/>
                  </a:lnTo>
                  <a:lnTo>
                    <a:pt x="1413" y="7216"/>
                  </a:lnTo>
                  <a:lnTo>
                    <a:pt x="1628" y="7554"/>
                  </a:lnTo>
                  <a:lnTo>
                    <a:pt x="1536" y="7646"/>
                  </a:lnTo>
                  <a:lnTo>
                    <a:pt x="1751" y="7646"/>
                  </a:lnTo>
                  <a:lnTo>
                    <a:pt x="1781" y="7984"/>
                  </a:lnTo>
                  <a:lnTo>
                    <a:pt x="1689" y="7708"/>
                  </a:lnTo>
                  <a:lnTo>
                    <a:pt x="1597" y="7708"/>
                  </a:lnTo>
                  <a:lnTo>
                    <a:pt x="1659" y="7800"/>
                  </a:lnTo>
                  <a:lnTo>
                    <a:pt x="1597" y="7923"/>
                  </a:lnTo>
                  <a:lnTo>
                    <a:pt x="1720" y="7953"/>
                  </a:lnTo>
                  <a:lnTo>
                    <a:pt x="1689" y="8107"/>
                  </a:lnTo>
                  <a:lnTo>
                    <a:pt x="1505" y="8076"/>
                  </a:lnTo>
                  <a:lnTo>
                    <a:pt x="1505" y="8199"/>
                  </a:lnTo>
                  <a:lnTo>
                    <a:pt x="1382" y="8291"/>
                  </a:lnTo>
                  <a:lnTo>
                    <a:pt x="1321" y="8260"/>
                  </a:lnTo>
                  <a:lnTo>
                    <a:pt x="1321" y="8383"/>
                  </a:lnTo>
                  <a:close/>
                  <a:moveTo>
                    <a:pt x="4760" y="1167"/>
                  </a:moveTo>
                  <a:lnTo>
                    <a:pt x="4821" y="1044"/>
                  </a:lnTo>
                  <a:lnTo>
                    <a:pt x="4883" y="1075"/>
                  </a:lnTo>
                  <a:close/>
                  <a:moveTo>
                    <a:pt x="5067" y="185"/>
                  </a:moveTo>
                  <a:lnTo>
                    <a:pt x="5006" y="93"/>
                  </a:lnTo>
                  <a:lnTo>
                    <a:pt x="5128" y="0"/>
                  </a:lnTo>
                  <a:close/>
                  <a:moveTo>
                    <a:pt x="4729" y="553"/>
                  </a:moveTo>
                  <a:lnTo>
                    <a:pt x="4729" y="369"/>
                  </a:lnTo>
                  <a:lnTo>
                    <a:pt x="4637" y="400"/>
                  </a:lnTo>
                  <a:lnTo>
                    <a:pt x="4606" y="492"/>
                  </a:lnTo>
                  <a:cubicBezTo>
                    <a:pt x="4606" y="492"/>
                    <a:pt x="4699" y="553"/>
                    <a:pt x="4729" y="553"/>
                  </a:cubicBezTo>
                  <a:close/>
                  <a:moveTo>
                    <a:pt x="4883" y="461"/>
                  </a:moveTo>
                  <a:lnTo>
                    <a:pt x="4821" y="369"/>
                  </a:lnTo>
                  <a:lnTo>
                    <a:pt x="4883" y="277"/>
                  </a:lnTo>
                  <a:lnTo>
                    <a:pt x="4883" y="154"/>
                  </a:lnTo>
                  <a:lnTo>
                    <a:pt x="4944" y="215"/>
                  </a:lnTo>
                  <a:lnTo>
                    <a:pt x="4944" y="400"/>
                  </a:lnTo>
                  <a:lnTo>
                    <a:pt x="4883" y="461"/>
                  </a:lnTo>
                  <a:close/>
                  <a:moveTo>
                    <a:pt x="4821" y="952"/>
                  </a:moveTo>
                  <a:lnTo>
                    <a:pt x="4760" y="830"/>
                  </a:lnTo>
                  <a:lnTo>
                    <a:pt x="4545" y="830"/>
                  </a:lnTo>
                  <a:lnTo>
                    <a:pt x="4484" y="737"/>
                  </a:lnTo>
                  <a:lnTo>
                    <a:pt x="4606" y="707"/>
                  </a:lnTo>
                  <a:lnTo>
                    <a:pt x="4760" y="707"/>
                  </a:lnTo>
                  <a:lnTo>
                    <a:pt x="4760" y="615"/>
                  </a:lnTo>
                  <a:lnTo>
                    <a:pt x="4729" y="553"/>
                  </a:lnTo>
                  <a:lnTo>
                    <a:pt x="4760" y="522"/>
                  </a:lnTo>
                  <a:lnTo>
                    <a:pt x="4852" y="553"/>
                  </a:lnTo>
                  <a:lnTo>
                    <a:pt x="4975" y="584"/>
                  </a:lnTo>
                  <a:lnTo>
                    <a:pt x="4914" y="676"/>
                  </a:lnTo>
                  <a:lnTo>
                    <a:pt x="4944" y="768"/>
                  </a:lnTo>
                  <a:lnTo>
                    <a:pt x="4852" y="830"/>
                  </a:lnTo>
                  <a:lnTo>
                    <a:pt x="4883" y="983"/>
                  </a:lnTo>
                  <a:lnTo>
                    <a:pt x="4791" y="922"/>
                  </a:lnTo>
                  <a:close/>
                  <a:moveTo>
                    <a:pt x="6418" y="11300"/>
                  </a:moveTo>
                  <a:lnTo>
                    <a:pt x="6510" y="11362"/>
                  </a:lnTo>
                  <a:lnTo>
                    <a:pt x="6602" y="11331"/>
                  </a:lnTo>
                  <a:lnTo>
                    <a:pt x="6541" y="11270"/>
                  </a:lnTo>
                  <a:lnTo>
                    <a:pt x="6480" y="11270"/>
                  </a:lnTo>
                  <a:close/>
                  <a:moveTo>
                    <a:pt x="4729" y="12252"/>
                  </a:moveTo>
                  <a:lnTo>
                    <a:pt x="4944" y="12129"/>
                  </a:lnTo>
                  <a:lnTo>
                    <a:pt x="5006" y="12191"/>
                  </a:lnTo>
                  <a:lnTo>
                    <a:pt x="5098" y="12191"/>
                  </a:lnTo>
                  <a:lnTo>
                    <a:pt x="5036" y="12283"/>
                  </a:lnTo>
                  <a:lnTo>
                    <a:pt x="5036" y="12344"/>
                  </a:lnTo>
                  <a:lnTo>
                    <a:pt x="4944" y="12375"/>
                  </a:lnTo>
                  <a:lnTo>
                    <a:pt x="4821" y="12283"/>
                  </a:lnTo>
                  <a:lnTo>
                    <a:pt x="4729" y="12252"/>
                  </a:lnTo>
                  <a:close/>
                  <a:moveTo>
                    <a:pt x="2027" y="6234"/>
                  </a:moveTo>
                  <a:lnTo>
                    <a:pt x="2027" y="6357"/>
                  </a:lnTo>
                  <a:lnTo>
                    <a:pt x="2119" y="6418"/>
                  </a:lnTo>
                  <a:lnTo>
                    <a:pt x="2119" y="6295"/>
                  </a:lnTo>
                  <a:lnTo>
                    <a:pt x="2058" y="6234"/>
                  </a:lnTo>
                  <a:close/>
                  <a:moveTo>
                    <a:pt x="1259" y="6111"/>
                  </a:moveTo>
                  <a:lnTo>
                    <a:pt x="1321" y="5957"/>
                  </a:lnTo>
                  <a:lnTo>
                    <a:pt x="1321" y="6019"/>
                  </a:lnTo>
                  <a:close/>
                  <a:moveTo>
                    <a:pt x="799" y="5589"/>
                  </a:moveTo>
                  <a:lnTo>
                    <a:pt x="799" y="5466"/>
                  </a:lnTo>
                  <a:lnTo>
                    <a:pt x="922" y="5466"/>
                  </a:lnTo>
                  <a:lnTo>
                    <a:pt x="799" y="5589"/>
                  </a:lnTo>
                  <a:close/>
                  <a:moveTo>
                    <a:pt x="1014" y="5435"/>
                  </a:moveTo>
                  <a:lnTo>
                    <a:pt x="1137" y="5251"/>
                  </a:lnTo>
                  <a:lnTo>
                    <a:pt x="1106" y="5374"/>
                  </a:lnTo>
                  <a:close/>
                  <a:moveTo>
                    <a:pt x="1352" y="5098"/>
                  </a:moveTo>
                  <a:lnTo>
                    <a:pt x="1413" y="5036"/>
                  </a:lnTo>
                  <a:lnTo>
                    <a:pt x="1321" y="5036"/>
                  </a:lnTo>
                  <a:lnTo>
                    <a:pt x="1321" y="5098"/>
                  </a:lnTo>
                  <a:close/>
                  <a:moveTo>
                    <a:pt x="1198" y="4883"/>
                  </a:moveTo>
                  <a:lnTo>
                    <a:pt x="1259" y="5006"/>
                  </a:lnTo>
                  <a:lnTo>
                    <a:pt x="1321" y="4975"/>
                  </a:lnTo>
                  <a:lnTo>
                    <a:pt x="1259" y="4883"/>
                  </a:lnTo>
                  <a:lnTo>
                    <a:pt x="1198" y="4883"/>
                  </a:lnTo>
                  <a:close/>
                  <a:moveTo>
                    <a:pt x="3317" y="2426"/>
                  </a:moveTo>
                  <a:lnTo>
                    <a:pt x="3409" y="2518"/>
                  </a:lnTo>
                  <a:lnTo>
                    <a:pt x="3409" y="2426"/>
                  </a:lnTo>
                  <a:lnTo>
                    <a:pt x="3317" y="2426"/>
                  </a:lnTo>
                  <a:close/>
                  <a:moveTo>
                    <a:pt x="3163" y="2488"/>
                  </a:moveTo>
                  <a:lnTo>
                    <a:pt x="3286" y="2488"/>
                  </a:lnTo>
                  <a:lnTo>
                    <a:pt x="3378" y="2580"/>
                  </a:lnTo>
                  <a:lnTo>
                    <a:pt x="3317" y="2672"/>
                  </a:lnTo>
                  <a:lnTo>
                    <a:pt x="3501" y="2641"/>
                  </a:lnTo>
                  <a:lnTo>
                    <a:pt x="3501" y="2764"/>
                  </a:lnTo>
                  <a:lnTo>
                    <a:pt x="3409" y="2703"/>
                  </a:lnTo>
                  <a:lnTo>
                    <a:pt x="3255" y="2703"/>
                  </a:lnTo>
                  <a:lnTo>
                    <a:pt x="3255" y="2610"/>
                  </a:lnTo>
                  <a:lnTo>
                    <a:pt x="3225" y="2703"/>
                  </a:lnTo>
                  <a:lnTo>
                    <a:pt x="3163" y="2641"/>
                  </a:lnTo>
                  <a:lnTo>
                    <a:pt x="3163" y="2488"/>
                  </a:lnTo>
                  <a:close/>
                  <a:moveTo>
                    <a:pt x="3163" y="2764"/>
                  </a:moveTo>
                  <a:lnTo>
                    <a:pt x="3255" y="2918"/>
                  </a:lnTo>
                  <a:lnTo>
                    <a:pt x="3286" y="2825"/>
                  </a:lnTo>
                  <a:lnTo>
                    <a:pt x="3225" y="2764"/>
                  </a:lnTo>
                  <a:lnTo>
                    <a:pt x="3163" y="2764"/>
                  </a:lnTo>
                  <a:close/>
                  <a:moveTo>
                    <a:pt x="799" y="3747"/>
                  </a:moveTo>
                  <a:lnTo>
                    <a:pt x="860" y="3716"/>
                  </a:lnTo>
                  <a:lnTo>
                    <a:pt x="768" y="3624"/>
                  </a:lnTo>
                  <a:lnTo>
                    <a:pt x="891" y="3501"/>
                  </a:lnTo>
                  <a:lnTo>
                    <a:pt x="1045" y="3562"/>
                  </a:lnTo>
                  <a:lnTo>
                    <a:pt x="1014" y="3440"/>
                  </a:lnTo>
                  <a:lnTo>
                    <a:pt x="1382" y="3194"/>
                  </a:lnTo>
                  <a:lnTo>
                    <a:pt x="1413" y="3409"/>
                  </a:lnTo>
                  <a:lnTo>
                    <a:pt x="1259" y="3532"/>
                  </a:lnTo>
                  <a:lnTo>
                    <a:pt x="1229" y="3654"/>
                  </a:lnTo>
                  <a:lnTo>
                    <a:pt x="1259" y="3685"/>
                  </a:lnTo>
                  <a:lnTo>
                    <a:pt x="1167" y="3808"/>
                  </a:lnTo>
                  <a:lnTo>
                    <a:pt x="1014" y="3777"/>
                  </a:lnTo>
                  <a:lnTo>
                    <a:pt x="891" y="3808"/>
                  </a:lnTo>
                  <a:lnTo>
                    <a:pt x="799" y="3747"/>
                  </a:lnTo>
                  <a:close/>
                  <a:moveTo>
                    <a:pt x="799" y="3992"/>
                  </a:moveTo>
                  <a:lnTo>
                    <a:pt x="891" y="4084"/>
                  </a:lnTo>
                  <a:lnTo>
                    <a:pt x="1075" y="3931"/>
                  </a:lnTo>
                  <a:lnTo>
                    <a:pt x="952" y="3869"/>
                  </a:lnTo>
                  <a:lnTo>
                    <a:pt x="891" y="3900"/>
                  </a:lnTo>
                  <a:lnTo>
                    <a:pt x="860" y="3962"/>
                  </a:lnTo>
                  <a:lnTo>
                    <a:pt x="799" y="3992"/>
                  </a:lnTo>
                  <a:close/>
                  <a:moveTo>
                    <a:pt x="768" y="4269"/>
                  </a:moveTo>
                  <a:lnTo>
                    <a:pt x="615" y="4299"/>
                  </a:lnTo>
                  <a:lnTo>
                    <a:pt x="523" y="4176"/>
                  </a:lnTo>
                  <a:lnTo>
                    <a:pt x="584" y="4146"/>
                  </a:lnTo>
                  <a:lnTo>
                    <a:pt x="768" y="4176"/>
                  </a:lnTo>
                  <a:lnTo>
                    <a:pt x="768" y="4269"/>
                  </a:lnTo>
                  <a:close/>
                  <a:moveTo>
                    <a:pt x="676" y="4453"/>
                  </a:moveTo>
                  <a:lnTo>
                    <a:pt x="584" y="4391"/>
                  </a:lnTo>
                  <a:lnTo>
                    <a:pt x="584" y="4361"/>
                  </a:lnTo>
                  <a:lnTo>
                    <a:pt x="737" y="4330"/>
                  </a:lnTo>
                  <a:close/>
                  <a:moveTo>
                    <a:pt x="553" y="4852"/>
                  </a:moveTo>
                  <a:lnTo>
                    <a:pt x="584" y="4944"/>
                  </a:lnTo>
                  <a:lnTo>
                    <a:pt x="461" y="5006"/>
                  </a:lnTo>
                  <a:lnTo>
                    <a:pt x="461" y="4913"/>
                  </a:lnTo>
                  <a:lnTo>
                    <a:pt x="523" y="4852"/>
                  </a:lnTo>
                  <a:close/>
                  <a:moveTo>
                    <a:pt x="676" y="4791"/>
                  </a:moveTo>
                  <a:lnTo>
                    <a:pt x="645" y="4668"/>
                  </a:lnTo>
                  <a:lnTo>
                    <a:pt x="676" y="4576"/>
                  </a:lnTo>
                  <a:lnTo>
                    <a:pt x="676" y="4484"/>
                  </a:lnTo>
                  <a:lnTo>
                    <a:pt x="615" y="4484"/>
                  </a:lnTo>
                  <a:lnTo>
                    <a:pt x="615" y="4576"/>
                  </a:lnTo>
                  <a:lnTo>
                    <a:pt x="553" y="4668"/>
                  </a:lnTo>
                  <a:lnTo>
                    <a:pt x="584" y="4791"/>
                  </a:lnTo>
                  <a:lnTo>
                    <a:pt x="676" y="4821"/>
                  </a:lnTo>
                  <a:close/>
                  <a:moveTo>
                    <a:pt x="1505" y="4883"/>
                  </a:moveTo>
                  <a:lnTo>
                    <a:pt x="1505" y="4729"/>
                  </a:lnTo>
                  <a:lnTo>
                    <a:pt x="1290" y="4760"/>
                  </a:lnTo>
                  <a:lnTo>
                    <a:pt x="1198" y="4545"/>
                  </a:lnTo>
                  <a:lnTo>
                    <a:pt x="1229" y="4514"/>
                  </a:lnTo>
                  <a:lnTo>
                    <a:pt x="1167" y="4453"/>
                  </a:lnTo>
                  <a:lnTo>
                    <a:pt x="1167" y="4514"/>
                  </a:lnTo>
                  <a:lnTo>
                    <a:pt x="1014" y="4422"/>
                  </a:lnTo>
                  <a:lnTo>
                    <a:pt x="1075" y="4361"/>
                  </a:lnTo>
                  <a:lnTo>
                    <a:pt x="1137" y="4391"/>
                  </a:lnTo>
                  <a:lnTo>
                    <a:pt x="1137" y="4238"/>
                  </a:lnTo>
                  <a:lnTo>
                    <a:pt x="1290" y="4361"/>
                  </a:lnTo>
                  <a:lnTo>
                    <a:pt x="1290" y="4176"/>
                  </a:lnTo>
                  <a:lnTo>
                    <a:pt x="1382" y="4146"/>
                  </a:lnTo>
                  <a:lnTo>
                    <a:pt x="1474" y="4269"/>
                  </a:lnTo>
                  <a:lnTo>
                    <a:pt x="1474" y="4545"/>
                  </a:lnTo>
                  <a:lnTo>
                    <a:pt x="1628" y="4637"/>
                  </a:lnTo>
                  <a:lnTo>
                    <a:pt x="1720" y="4637"/>
                  </a:lnTo>
                  <a:lnTo>
                    <a:pt x="1781" y="4668"/>
                  </a:lnTo>
                  <a:lnTo>
                    <a:pt x="1659" y="4729"/>
                  </a:lnTo>
                  <a:lnTo>
                    <a:pt x="1628" y="4883"/>
                  </a:lnTo>
                  <a:lnTo>
                    <a:pt x="1567" y="4883"/>
                  </a:lnTo>
                  <a:close/>
                  <a:moveTo>
                    <a:pt x="1229" y="5773"/>
                  </a:moveTo>
                  <a:lnTo>
                    <a:pt x="1536" y="5712"/>
                  </a:lnTo>
                  <a:lnTo>
                    <a:pt x="1536" y="5742"/>
                  </a:lnTo>
                  <a:lnTo>
                    <a:pt x="1689" y="5650"/>
                  </a:lnTo>
                  <a:lnTo>
                    <a:pt x="1628" y="5528"/>
                  </a:lnTo>
                  <a:lnTo>
                    <a:pt x="1536" y="5528"/>
                  </a:lnTo>
                  <a:lnTo>
                    <a:pt x="1382" y="5374"/>
                  </a:lnTo>
                  <a:lnTo>
                    <a:pt x="1229" y="5466"/>
                  </a:lnTo>
                  <a:lnTo>
                    <a:pt x="1444" y="5589"/>
                  </a:lnTo>
                  <a:lnTo>
                    <a:pt x="1321" y="5650"/>
                  </a:lnTo>
                  <a:lnTo>
                    <a:pt x="1352" y="5681"/>
                  </a:lnTo>
                  <a:lnTo>
                    <a:pt x="1229" y="5804"/>
                  </a:lnTo>
                  <a:close/>
                  <a:moveTo>
                    <a:pt x="1474" y="6357"/>
                  </a:moveTo>
                  <a:lnTo>
                    <a:pt x="1413" y="6203"/>
                  </a:lnTo>
                  <a:lnTo>
                    <a:pt x="1689" y="5927"/>
                  </a:lnTo>
                  <a:lnTo>
                    <a:pt x="1567" y="6203"/>
                  </a:lnTo>
                  <a:close/>
                  <a:moveTo>
                    <a:pt x="1259" y="6572"/>
                  </a:moveTo>
                  <a:lnTo>
                    <a:pt x="1413" y="6449"/>
                  </a:lnTo>
                  <a:lnTo>
                    <a:pt x="1352" y="6203"/>
                  </a:lnTo>
                  <a:lnTo>
                    <a:pt x="1106" y="6295"/>
                  </a:lnTo>
                  <a:lnTo>
                    <a:pt x="1106" y="6479"/>
                  </a:lnTo>
                  <a:lnTo>
                    <a:pt x="1259" y="6387"/>
                  </a:lnTo>
                  <a:lnTo>
                    <a:pt x="1259" y="6572"/>
                  </a:lnTo>
                  <a:close/>
                  <a:moveTo>
                    <a:pt x="1874" y="6541"/>
                  </a:moveTo>
                  <a:lnTo>
                    <a:pt x="1904" y="6756"/>
                  </a:lnTo>
                  <a:lnTo>
                    <a:pt x="2058" y="6817"/>
                  </a:lnTo>
                  <a:lnTo>
                    <a:pt x="2119" y="6664"/>
                  </a:lnTo>
                  <a:lnTo>
                    <a:pt x="1996" y="6449"/>
                  </a:lnTo>
                  <a:close/>
                  <a:moveTo>
                    <a:pt x="2426" y="9243"/>
                  </a:moveTo>
                  <a:lnTo>
                    <a:pt x="2641" y="9366"/>
                  </a:lnTo>
                  <a:lnTo>
                    <a:pt x="2826" y="9212"/>
                  </a:lnTo>
                  <a:lnTo>
                    <a:pt x="2672" y="9212"/>
                  </a:lnTo>
                  <a:lnTo>
                    <a:pt x="2611" y="9059"/>
                  </a:lnTo>
                  <a:lnTo>
                    <a:pt x="2457" y="9089"/>
                  </a:lnTo>
                  <a:cubicBezTo>
                    <a:pt x="2426" y="9120"/>
                    <a:pt x="2426" y="9182"/>
                    <a:pt x="2396" y="9243"/>
                  </a:cubicBezTo>
                  <a:close/>
                  <a:moveTo>
                    <a:pt x="2242" y="8383"/>
                  </a:moveTo>
                  <a:lnTo>
                    <a:pt x="2303" y="8168"/>
                  </a:lnTo>
                  <a:lnTo>
                    <a:pt x="2580" y="7923"/>
                  </a:lnTo>
                  <a:lnTo>
                    <a:pt x="2549" y="8076"/>
                  </a:lnTo>
                  <a:lnTo>
                    <a:pt x="2580" y="8138"/>
                  </a:lnTo>
                  <a:lnTo>
                    <a:pt x="2396" y="8352"/>
                  </a:lnTo>
                  <a:close/>
                  <a:moveTo>
                    <a:pt x="1935" y="13081"/>
                  </a:moveTo>
                  <a:lnTo>
                    <a:pt x="2027" y="12989"/>
                  </a:lnTo>
                  <a:lnTo>
                    <a:pt x="1996" y="12928"/>
                  </a:lnTo>
                  <a:lnTo>
                    <a:pt x="2058" y="12805"/>
                  </a:lnTo>
                  <a:lnTo>
                    <a:pt x="2119" y="12866"/>
                  </a:lnTo>
                  <a:lnTo>
                    <a:pt x="2211" y="12774"/>
                  </a:lnTo>
                  <a:lnTo>
                    <a:pt x="2273" y="12774"/>
                  </a:lnTo>
                  <a:lnTo>
                    <a:pt x="2334" y="12651"/>
                  </a:lnTo>
                  <a:lnTo>
                    <a:pt x="2488" y="12682"/>
                  </a:lnTo>
                  <a:lnTo>
                    <a:pt x="2611" y="12621"/>
                  </a:lnTo>
                  <a:lnTo>
                    <a:pt x="2703" y="12621"/>
                  </a:lnTo>
                  <a:lnTo>
                    <a:pt x="2764" y="12590"/>
                  </a:lnTo>
                  <a:lnTo>
                    <a:pt x="2826" y="12682"/>
                  </a:lnTo>
                  <a:lnTo>
                    <a:pt x="2918" y="12682"/>
                  </a:lnTo>
                  <a:lnTo>
                    <a:pt x="3040" y="12774"/>
                  </a:lnTo>
                  <a:lnTo>
                    <a:pt x="3163" y="12774"/>
                  </a:lnTo>
                  <a:lnTo>
                    <a:pt x="3133" y="12682"/>
                  </a:lnTo>
                  <a:lnTo>
                    <a:pt x="3225" y="12651"/>
                  </a:lnTo>
                  <a:lnTo>
                    <a:pt x="3255" y="12559"/>
                  </a:lnTo>
                  <a:lnTo>
                    <a:pt x="3225" y="12436"/>
                  </a:lnTo>
                  <a:lnTo>
                    <a:pt x="3317" y="12344"/>
                  </a:lnTo>
                  <a:lnTo>
                    <a:pt x="3409" y="12344"/>
                  </a:lnTo>
                  <a:lnTo>
                    <a:pt x="3440" y="12283"/>
                  </a:lnTo>
                  <a:lnTo>
                    <a:pt x="3716" y="12221"/>
                  </a:lnTo>
                  <a:lnTo>
                    <a:pt x="3870" y="12221"/>
                  </a:lnTo>
                  <a:lnTo>
                    <a:pt x="4054" y="12344"/>
                  </a:lnTo>
                  <a:lnTo>
                    <a:pt x="4115" y="12314"/>
                  </a:lnTo>
                  <a:lnTo>
                    <a:pt x="4330" y="12314"/>
                  </a:lnTo>
                  <a:lnTo>
                    <a:pt x="4422" y="12344"/>
                  </a:lnTo>
                  <a:lnTo>
                    <a:pt x="4484" y="12221"/>
                  </a:lnTo>
                  <a:lnTo>
                    <a:pt x="4637" y="12129"/>
                  </a:lnTo>
                  <a:lnTo>
                    <a:pt x="4760" y="12160"/>
                  </a:lnTo>
                  <a:lnTo>
                    <a:pt x="4944" y="12037"/>
                  </a:lnTo>
                  <a:lnTo>
                    <a:pt x="5067" y="12068"/>
                  </a:lnTo>
                  <a:lnTo>
                    <a:pt x="5128" y="12068"/>
                  </a:lnTo>
                  <a:lnTo>
                    <a:pt x="5221" y="12006"/>
                  </a:lnTo>
                  <a:lnTo>
                    <a:pt x="5251" y="12068"/>
                  </a:lnTo>
                  <a:lnTo>
                    <a:pt x="5343" y="12129"/>
                  </a:lnTo>
                  <a:lnTo>
                    <a:pt x="5466" y="12068"/>
                  </a:lnTo>
                  <a:lnTo>
                    <a:pt x="5743" y="12068"/>
                  </a:lnTo>
                  <a:lnTo>
                    <a:pt x="5896" y="12037"/>
                  </a:lnTo>
                  <a:lnTo>
                    <a:pt x="6050" y="12068"/>
                  </a:lnTo>
                  <a:lnTo>
                    <a:pt x="6142" y="12068"/>
                  </a:lnTo>
                  <a:lnTo>
                    <a:pt x="6265" y="11976"/>
                  </a:lnTo>
                  <a:lnTo>
                    <a:pt x="6387" y="11945"/>
                  </a:lnTo>
                  <a:lnTo>
                    <a:pt x="6510" y="11853"/>
                  </a:lnTo>
                  <a:lnTo>
                    <a:pt x="6602" y="11853"/>
                  </a:lnTo>
                  <a:lnTo>
                    <a:pt x="6694" y="11853"/>
                  </a:lnTo>
                  <a:lnTo>
                    <a:pt x="6664" y="11761"/>
                  </a:lnTo>
                  <a:lnTo>
                    <a:pt x="6848" y="11607"/>
                  </a:lnTo>
                  <a:lnTo>
                    <a:pt x="6971" y="11607"/>
                  </a:lnTo>
                  <a:lnTo>
                    <a:pt x="6971" y="11484"/>
                  </a:lnTo>
                  <a:lnTo>
                    <a:pt x="6940" y="11392"/>
                  </a:lnTo>
                  <a:lnTo>
                    <a:pt x="6971" y="11300"/>
                  </a:lnTo>
                  <a:lnTo>
                    <a:pt x="6756" y="11300"/>
                  </a:lnTo>
                  <a:lnTo>
                    <a:pt x="6602" y="11331"/>
                  </a:lnTo>
                  <a:lnTo>
                    <a:pt x="6510" y="11331"/>
                  </a:lnTo>
                  <a:lnTo>
                    <a:pt x="6387" y="11300"/>
                  </a:lnTo>
                  <a:lnTo>
                    <a:pt x="6326" y="11300"/>
                  </a:lnTo>
                  <a:lnTo>
                    <a:pt x="6387" y="11239"/>
                  </a:lnTo>
                  <a:lnTo>
                    <a:pt x="6418" y="11239"/>
                  </a:lnTo>
                  <a:lnTo>
                    <a:pt x="6418" y="11208"/>
                  </a:lnTo>
                  <a:lnTo>
                    <a:pt x="6295" y="11177"/>
                  </a:lnTo>
                  <a:lnTo>
                    <a:pt x="6172" y="11239"/>
                  </a:lnTo>
                  <a:lnTo>
                    <a:pt x="6326" y="11116"/>
                  </a:lnTo>
                  <a:lnTo>
                    <a:pt x="6449" y="11116"/>
                  </a:lnTo>
                  <a:lnTo>
                    <a:pt x="6572" y="11055"/>
                  </a:lnTo>
                  <a:lnTo>
                    <a:pt x="6510" y="10962"/>
                  </a:lnTo>
                  <a:lnTo>
                    <a:pt x="6387" y="10962"/>
                  </a:lnTo>
                  <a:lnTo>
                    <a:pt x="6480" y="10870"/>
                  </a:lnTo>
                  <a:lnTo>
                    <a:pt x="6572" y="10809"/>
                  </a:lnTo>
                  <a:lnTo>
                    <a:pt x="6633" y="10870"/>
                  </a:lnTo>
                  <a:lnTo>
                    <a:pt x="6756" y="10778"/>
                  </a:lnTo>
                  <a:lnTo>
                    <a:pt x="6817" y="10717"/>
                  </a:lnTo>
                  <a:lnTo>
                    <a:pt x="6756" y="10717"/>
                  </a:lnTo>
                  <a:lnTo>
                    <a:pt x="6787" y="10655"/>
                  </a:lnTo>
                  <a:lnTo>
                    <a:pt x="6664" y="10655"/>
                  </a:lnTo>
                  <a:lnTo>
                    <a:pt x="6694" y="10563"/>
                  </a:lnTo>
                  <a:lnTo>
                    <a:pt x="6787" y="10594"/>
                  </a:lnTo>
                  <a:lnTo>
                    <a:pt x="6817" y="10655"/>
                  </a:lnTo>
                  <a:lnTo>
                    <a:pt x="6909" y="10533"/>
                  </a:lnTo>
                  <a:lnTo>
                    <a:pt x="7002" y="10471"/>
                  </a:lnTo>
                  <a:lnTo>
                    <a:pt x="7002" y="10256"/>
                  </a:lnTo>
                  <a:lnTo>
                    <a:pt x="7094" y="10011"/>
                  </a:lnTo>
                  <a:lnTo>
                    <a:pt x="7032" y="9918"/>
                  </a:lnTo>
                  <a:lnTo>
                    <a:pt x="6971" y="9734"/>
                  </a:lnTo>
                  <a:lnTo>
                    <a:pt x="6694" y="9519"/>
                  </a:lnTo>
                  <a:lnTo>
                    <a:pt x="6326" y="9519"/>
                  </a:lnTo>
                  <a:lnTo>
                    <a:pt x="6080" y="9519"/>
                  </a:lnTo>
                  <a:lnTo>
                    <a:pt x="6080" y="9673"/>
                  </a:lnTo>
                  <a:lnTo>
                    <a:pt x="6019" y="9796"/>
                  </a:lnTo>
                  <a:lnTo>
                    <a:pt x="5896" y="9642"/>
                  </a:lnTo>
                  <a:lnTo>
                    <a:pt x="5743" y="9611"/>
                  </a:lnTo>
                  <a:lnTo>
                    <a:pt x="5988" y="9366"/>
                  </a:lnTo>
                  <a:lnTo>
                    <a:pt x="5988" y="9243"/>
                  </a:lnTo>
                  <a:lnTo>
                    <a:pt x="5804" y="8936"/>
                  </a:lnTo>
                  <a:lnTo>
                    <a:pt x="5712" y="8936"/>
                  </a:lnTo>
                  <a:lnTo>
                    <a:pt x="5558" y="8813"/>
                  </a:lnTo>
                  <a:lnTo>
                    <a:pt x="5497" y="8721"/>
                  </a:lnTo>
                  <a:lnTo>
                    <a:pt x="5405" y="8721"/>
                  </a:lnTo>
                  <a:lnTo>
                    <a:pt x="5343" y="8721"/>
                  </a:lnTo>
                  <a:lnTo>
                    <a:pt x="5221" y="8690"/>
                  </a:lnTo>
                  <a:lnTo>
                    <a:pt x="5190" y="8690"/>
                  </a:lnTo>
                  <a:lnTo>
                    <a:pt x="5282" y="8660"/>
                  </a:lnTo>
                  <a:lnTo>
                    <a:pt x="5374" y="8660"/>
                  </a:lnTo>
                  <a:lnTo>
                    <a:pt x="5497" y="8629"/>
                  </a:lnTo>
                  <a:lnTo>
                    <a:pt x="5558" y="8660"/>
                  </a:lnTo>
                  <a:lnTo>
                    <a:pt x="5620" y="8721"/>
                  </a:lnTo>
                  <a:lnTo>
                    <a:pt x="5712" y="8721"/>
                  </a:lnTo>
                  <a:lnTo>
                    <a:pt x="5804" y="8721"/>
                  </a:lnTo>
                  <a:lnTo>
                    <a:pt x="5558" y="8445"/>
                  </a:lnTo>
                  <a:lnTo>
                    <a:pt x="5466" y="8322"/>
                  </a:lnTo>
                  <a:lnTo>
                    <a:pt x="5528" y="8199"/>
                  </a:lnTo>
                  <a:lnTo>
                    <a:pt x="5589" y="8199"/>
                  </a:lnTo>
                  <a:lnTo>
                    <a:pt x="5497" y="8138"/>
                  </a:lnTo>
                  <a:lnTo>
                    <a:pt x="5436" y="8045"/>
                  </a:lnTo>
                  <a:lnTo>
                    <a:pt x="5405" y="8045"/>
                  </a:lnTo>
                  <a:lnTo>
                    <a:pt x="5251" y="7800"/>
                  </a:lnTo>
                  <a:lnTo>
                    <a:pt x="5098" y="7738"/>
                  </a:lnTo>
                  <a:lnTo>
                    <a:pt x="4821" y="7677"/>
                  </a:lnTo>
                  <a:lnTo>
                    <a:pt x="4821" y="7554"/>
                  </a:lnTo>
                  <a:lnTo>
                    <a:pt x="4760" y="7523"/>
                  </a:lnTo>
                  <a:lnTo>
                    <a:pt x="4668" y="7216"/>
                  </a:lnTo>
                  <a:lnTo>
                    <a:pt x="4576" y="7063"/>
                  </a:lnTo>
                  <a:lnTo>
                    <a:pt x="4514" y="6694"/>
                  </a:lnTo>
                  <a:lnTo>
                    <a:pt x="4422" y="6541"/>
                  </a:lnTo>
                  <a:lnTo>
                    <a:pt x="4330" y="6541"/>
                  </a:lnTo>
                  <a:lnTo>
                    <a:pt x="4115" y="6203"/>
                  </a:lnTo>
                  <a:lnTo>
                    <a:pt x="3962" y="6203"/>
                  </a:lnTo>
                  <a:lnTo>
                    <a:pt x="3839" y="6111"/>
                  </a:lnTo>
                  <a:lnTo>
                    <a:pt x="3685" y="6050"/>
                  </a:lnTo>
                  <a:lnTo>
                    <a:pt x="3593" y="6111"/>
                  </a:lnTo>
                  <a:lnTo>
                    <a:pt x="3470" y="6203"/>
                  </a:lnTo>
                  <a:lnTo>
                    <a:pt x="3255" y="6142"/>
                  </a:lnTo>
                  <a:lnTo>
                    <a:pt x="3163" y="6142"/>
                  </a:lnTo>
                  <a:lnTo>
                    <a:pt x="3010" y="6080"/>
                  </a:lnTo>
                  <a:lnTo>
                    <a:pt x="2979" y="6019"/>
                  </a:lnTo>
                  <a:lnTo>
                    <a:pt x="3071" y="6050"/>
                  </a:lnTo>
                  <a:lnTo>
                    <a:pt x="3255" y="6050"/>
                  </a:lnTo>
                  <a:lnTo>
                    <a:pt x="3409" y="5988"/>
                  </a:lnTo>
                  <a:lnTo>
                    <a:pt x="3470" y="5865"/>
                  </a:lnTo>
                  <a:lnTo>
                    <a:pt x="3624" y="5865"/>
                  </a:lnTo>
                  <a:lnTo>
                    <a:pt x="3747" y="5773"/>
                  </a:lnTo>
                  <a:lnTo>
                    <a:pt x="3624" y="5681"/>
                  </a:lnTo>
                  <a:lnTo>
                    <a:pt x="3624" y="5620"/>
                  </a:lnTo>
                  <a:lnTo>
                    <a:pt x="3562" y="5558"/>
                  </a:lnTo>
                  <a:lnTo>
                    <a:pt x="3348" y="5681"/>
                  </a:lnTo>
                  <a:lnTo>
                    <a:pt x="3317" y="5620"/>
                  </a:lnTo>
                  <a:lnTo>
                    <a:pt x="3470" y="5528"/>
                  </a:lnTo>
                  <a:lnTo>
                    <a:pt x="3655" y="5528"/>
                  </a:lnTo>
                  <a:lnTo>
                    <a:pt x="3777" y="5405"/>
                  </a:lnTo>
                  <a:lnTo>
                    <a:pt x="3777" y="5343"/>
                  </a:lnTo>
                  <a:lnTo>
                    <a:pt x="3870" y="5282"/>
                  </a:lnTo>
                  <a:lnTo>
                    <a:pt x="3962" y="5067"/>
                  </a:lnTo>
                  <a:lnTo>
                    <a:pt x="4054" y="4975"/>
                  </a:lnTo>
                  <a:lnTo>
                    <a:pt x="4054" y="4913"/>
                  </a:lnTo>
                  <a:lnTo>
                    <a:pt x="4115" y="4760"/>
                  </a:lnTo>
                  <a:lnTo>
                    <a:pt x="4084" y="4698"/>
                  </a:lnTo>
                  <a:lnTo>
                    <a:pt x="4146" y="4514"/>
                  </a:lnTo>
                  <a:lnTo>
                    <a:pt x="4299" y="4391"/>
                  </a:lnTo>
                  <a:lnTo>
                    <a:pt x="4299" y="4269"/>
                  </a:lnTo>
                  <a:lnTo>
                    <a:pt x="4084" y="4084"/>
                  </a:lnTo>
                  <a:lnTo>
                    <a:pt x="4054" y="4115"/>
                  </a:lnTo>
                  <a:lnTo>
                    <a:pt x="3716" y="4115"/>
                  </a:lnTo>
                  <a:lnTo>
                    <a:pt x="3532" y="4084"/>
                  </a:lnTo>
                  <a:lnTo>
                    <a:pt x="3470" y="4146"/>
                  </a:lnTo>
                  <a:lnTo>
                    <a:pt x="3348" y="4146"/>
                  </a:lnTo>
                  <a:lnTo>
                    <a:pt x="3225" y="4084"/>
                  </a:lnTo>
                  <a:lnTo>
                    <a:pt x="3163" y="4084"/>
                  </a:lnTo>
                  <a:lnTo>
                    <a:pt x="3163" y="4146"/>
                  </a:lnTo>
                  <a:lnTo>
                    <a:pt x="3040" y="4176"/>
                  </a:lnTo>
                  <a:lnTo>
                    <a:pt x="2887" y="4238"/>
                  </a:lnTo>
                  <a:lnTo>
                    <a:pt x="2795" y="4238"/>
                  </a:lnTo>
                  <a:lnTo>
                    <a:pt x="2703" y="4330"/>
                  </a:lnTo>
                  <a:lnTo>
                    <a:pt x="2672" y="4299"/>
                  </a:lnTo>
                  <a:lnTo>
                    <a:pt x="2795" y="4146"/>
                  </a:lnTo>
                  <a:lnTo>
                    <a:pt x="2918" y="3931"/>
                  </a:lnTo>
                  <a:lnTo>
                    <a:pt x="2826" y="3992"/>
                  </a:lnTo>
                  <a:lnTo>
                    <a:pt x="2733" y="3962"/>
                  </a:lnTo>
                  <a:lnTo>
                    <a:pt x="2795" y="3900"/>
                  </a:lnTo>
                  <a:lnTo>
                    <a:pt x="2826" y="3808"/>
                  </a:lnTo>
                  <a:lnTo>
                    <a:pt x="3133" y="3562"/>
                  </a:lnTo>
                  <a:lnTo>
                    <a:pt x="3225" y="3409"/>
                  </a:lnTo>
                  <a:lnTo>
                    <a:pt x="3348" y="3378"/>
                  </a:lnTo>
                  <a:lnTo>
                    <a:pt x="3409" y="3225"/>
                  </a:lnTo>
                  <a:lnTo>
                    <a:pt x="3348" y="3163"/>
                  </a:lnTo>
                  <a:lnTo>
                    <a:pt x="3409" y="3071"/>
                  </a:lnTo>
                  <a:lnTo>
                    <a:pt x="3409" y="3010"/>
                  </a:lnTo>
                  <a:lnTo>
                    <a:pt x="3225" y="3010"/>
                  </a:lnTo>
                  <a:lnTo>
                    <a:pt x="3194" y="3132"/>
                  </a:lnTo>
                  <a:lnTo>
                    <a:pt x="3071" y="3102"/>
                  </a:lnTo>
                  <a:lnTo>
                    <a:pt x="2918" y="3163"/>
                  </a:lnTo>
                  <a:lnTo>
                    <a:pt x="2795" y="3163"/>
                  </a:lnTo>
                  <a:lnTo>
                    <a:pt x="2672" y="3225"/>
                  </a:lnTo>
                  <a:lnTo>
                    <a:pt x="2580" y="3225"/>
                  </a:lnTo>
                  <a:lnTo>
                    <a:pt x="2518" y="3286"/>
                  </a:lnTo>
                  <a:lnTo>
                    <a:pt x="2518" y="3225"/>
                  </a:lnTo>
                  <a:lnTo>
                    <a:pt x="2457" y="3194"/>
                  </a:lnTo>
                  <a:lnTo>
                    <a:pt x="2334" y="3317"/>
                  </a:lnTo>
                  <a:lnTo>
                    <a:pt x="2365" y="3194"/>
                  </a:lnTo>
                  <a:lnTo>
                    <a:pt x="2181" y="3102"/>
                  </a:lnTo>
                  <a:lnTo>
                    <a:pt x="2150" y="3225"/>
                  </a:lnTo>
                  <a:lnTo>
                    <a:pt x="2089" y="3286"/>
                  </a:lnTo>
                  <a:lnTo>
                    <a:pt x="2089" y="3378"/>
                  </a:lnTo>
                  <a:lnTo>
                    <a:pt x="2058" y="3378"/>
                  </a:lnTo>
                  <a:lnTo>
                    <a:pt x="2058" y="3501"/>
                  </a:lnTo>
                  <a:lnTo>
                    <a:pt x="1935" y="3532"/>
                  </a:lnTo>
                  <a:lnTo>
                    <a:pt x="1996" y="3654"/>
                  </a:lnTo>
                  <a:lnTo>
                    <a:pt x="1935" y="3777"/>
                  </a:lnTo>
                  <a:lnTo>
                    <a:pt x="1874" y="3777"/>
                  </a:lnTo>
                  <a:lnTo>
                    <a:pt x="2027" y="3900"/>
                  </a:lnTo>
                  <a:lnTo>
                    <a:pt x="2089" y="4023"/>
                  </a:lnTo>
                  <a:lnTo>
                    <a:pt x="1935" y="3931"/>
                  </a:lnTo>
                  <a:lnTo>
                    <a:pt x="1874" y="3992"/>
                  </a:lnTo>
                  <a:lnTo>
                    <a:pt x="1751" y="3900"/>
                  </a:lnTo>
                  <a:lnTo>
                    <a:pt x="1751" y="3962"/>
                  </a:lnTo>
                  <a:lnTo>
                    <a:pt x="1781" y="4023"/>
                  </a:lnTo>
                  <a:lnTo>
                    <a:pt x="1720" y="4084"/>
                  </a:lnTo>
                  <a:lnTo>
                    <a:pt x="1659" y="3962"/>
                  </a:lnTo>
                  <a:lnTo>
                    <a:pt x="1628" y="4084"/>
                  </a:lnTo>
                  <a:lnTo>
                    <a:pt x="1689" y="4176"/>
                  </a:lnTo>
                  <a:lnTo>
                    <a:pt x="1628" y="4238"/>
                  </a:lnTo>
                  <a:lnTo>
                    <a:pt x="1720" y="4330"/>
                  </a:lnTo>
                  <a:lnTo>
                    <a:pt x="1812" y="4330"/>
                  </a:lnTo>
                  <a:lnTo>
                    <a:pt x="1720" y="4391"/>
                  </a:lnTo>
                  <a:lnTo>
                    <a:pt x="1597" y="4330"/>
                  </a:lnTo>
                  <a:lnTo>
                    <a:pt x="1628" y="4514"/>
                  </a:lnTo>
                  <a:lnTo>
                    <a:pt x="1628" y="4576"/>
                  </a:lnTo>
                  <a:lnTo>
                    <a:pt x="1843" y="4545"/>
                  </a:lnTo>
                  <a:lnTo>
                    <a:pt x="1689" y="4606"/>
                  </a:lnTo>
                  <a:lnTo>
                    <a:pt x="1689" y="4637"/>
                  </a:lnTo>
                  <a:lnTo>
                    <a:pt x="1751" y="4668"/>
                  </a:lnTo>
                  <a:lnTo>
                    <a:pt x="1874" y="4606"/>
                  </a:lnTo>
                  <a:lnTo>
                    <a:pt x="1843" y="4637"/>
                  </a:lnTo>
                  <a:lnTo>
                    <a:pt x="1904" y="4698"/>
                  </a:lnTo>
                  <a:lnTo>
                    <a:pt x="1781" y="4668"/>
                  </a:lnTo>
                  <a:lnTo>
                    <a:pt x="1751" y="4698"/>
                  </a:lnTo>
                  <a:lnTo>
                    <a:pt x="1720" y="4791"/>
                  </a:lnTo>
                  <a:lnTo>
                    <a:pt x="1781" y="4821"/>
                  </a:lnTo>
                  <a:lnTo>
                    <a:pt x="1689" y="4821"/>
                  </a:lnTo>
                  <a:lnTo>
                    <a:pt x="1659" y="4913"/>
                  </a:lnTo>
                  <a:lnTo>
                    <a:pt x="1751" y="4944"/>
                  </a:lnTo>
                  <a:lnTo>
                    <a:pt x="1781" y="5006"/>
                  </a:lnTo>
                  <a:lnTo>
                    <a:pt x="1628" y="4944"/>
                  </a:lnTo>
                  <a:lnTo>
                    <a:pt x="1597" y="5036"/>
                  </a:lnTo>
                  <a:lnTo>
                    <a:pt x="1659" y="5067"/>
                  </a:lnTo>
                  <a:lnTo>
                    <a:pt x="1628" y="5159"/>
                  </a:lnTo>
                  <a:lnTo>
                    <a:pt x="1536" y="5190"/>
                  </a:lnTo>
                  <a:lnTo>
                    <a:pt x="1413" y="5190"/>
                  </a:lnTo>
                  <a:lnTo>
                    <a:pt x="1321" y="5251"/>
                  </a:lnTo>
                  <a:lnTo>
                    <a:pt x="1382" y="5282"/>
                  </a:lnTo>
                  <a:lnTo>
                    <a:pt x="1505" y="5282"/>
                  </a:lnTo>
                  <a:lnTo>
                    <a:pt x="1597" y="5313"/>
                  </a:lnTo>
                  <a:lnTo>
                    <a:pt x="1567" y="5343"/>
                  </a:lnTo>
                  <a:lnTo>
                    <a:pt x="1474" y="5343"/>
                  </a:lnTo>
                  <a:lnTo>
                    <a:pt x="1597" y="5466"/>
                  </a:lnTo>
                  <a:lnTo>
                    <a:pt x="1659" y="5466"/>
                  </a:lnTo>
                  <a:lnTo>
                    <a:pt x="1720" y="5528"/>
                  </a:lnTo>
                  <a:lnTo>
                    <a:pt x="2058" y="5190"/>
                  </a:lnTo>
                  <a:lnTo>
                    <a:pt x="1996" y="5282"/>
                  </a:lnTo>
                  <a:lnTo>
                    <a:pt x="2058" y="5313"/>
                  </a:lnTo>
                  <a:lnTo>
                    <a:pt x="1966" y="5374"/>
                  </a:lnTo>
                  <a:lnTo>
                    <a:pt x="1874" y="5558"/>
                  </a:lnTo>
                  <a:lnTo>
                    <a:pt x="1874" y="5589"/>
                  </a:lnTo>
                  <a:lnTo>
                    <a:pt x="1751" y="5804"/>
                  </a:lnTo>
                  <a:lnTo>
                    <a:pt x="1812" y="5835"/>
                  </a:lnTo>
                  <a:lnTo>
                    <a:pt x="1720" y="6050"/>
                  </a:lnTo>
                  <a:lnTo>
                    <a:pt x="1751" y="6203"/>
                  </a:lnTo>
                  <a:lnTo>
                    <a:pt x="1689" y="6295"/>
                  </a:lnTo>
                  <a:lnTo>
                    <a:pt x="1720" y="6387"/>
                  </a:lnTo>
                  <a:lnTo>
                    <a:pt x="1781" y="6357"/>
                  </a:lnTo>
                  <a:lnTo>
                    <a:pt x="1689" y="6510"/>
                  </a:lnTo>
                  <a:lnTo>
                    <a:pt x="1689" y="6756"/>
                  </a:lnTo>
                  <a:lnTo>
                    <a:pt x="1597" y="6817"/>
                  </a:lnTo>
                  <a:lnTo>
                    <a:pt x="1597" y="6879"/>
                  </a:lnTo>
                  <a:lnTo>
                    <a:pt x="1781" y="6879"/>
                  </a:lnTo>
                  <a:lnTo>
                    <a:pt x="1751" y="6756"/>
                  </a:lnTo>
                  <a:lnTo>
                    <a:pt x="1843" y="6602"/>
                  </a:lnTo>
                  <a:lnTo>
                    <a:pt x="1843" y="6479"/>
                  </a:lnTo>
                  <a:lnTo>
                    <a:pt x="1935" y="6387"/>
                  </a:lnTo>
                  <a:lnTo>
                    <a:pt x="1843" y="6080"/>
                  </a:lnTo>
                  <a:lnTo>
                    <a:pt x="1904" y="6080"/>
                  </a:lnTo>
                  <a:lnTo>
                    <a:pt x="2119" y="5835"/>
                  </a:lnTo>
                  <a:lnTo>
                    <a:pt x="1966" y="6080"/>
                  </a:lnTo>
                  <a:lnTo>
                    <a:pt x="1966" y="6234"/>
                  </a:lnTo>
                  <a:lnTo>
                    <a:pt x="2027" y="6295"/>
                  </a:lnTo>
                  <a:lnTo>
                    <a:pt x="2027" y="6172"/>
                  </a:lnTo>
                  <a:lnTo>
                    <a:pt x="2119" y="6111"/>
                  </a:lnTo>
                  <a:lnTo>
                    <a:pt x="2181" y="6264"/>
                  </a:lnTo>
                  <a:lnTo>
                    <a:pt x="2273" y="6080"/>
                  </a:lnTo>
                  <a:lnTo>
                    <a:pt x="2273" y="5927"/>
                  </a:lnTo>
                  <a:lnTo>
                    <a:pt x="2334" y="5896"/>
                  </a:lnTo>
                  <a:lnTo>
                    <a:pt x="2303" y="6080"/>
                  </a:lnTo>
                  <a:lnTo>
                    <a:pt x="2488" y="6203"/>
                  </a:lnTo>
                  <a:lnTo>
                    <a:pt x="2334" y="6172"/>
                  </a:lnTo>
                  <a:lnTo>
                    <a:pt x="2273" y="6387"/>
                  </a:lnTo>
                  <a:lnTo>
                    <a:pt x="2303" y="6541"/>
                  </a:lnTo>
                  <a:lnTo>
                    <a:pt x="2396" y="6572"/>
                  </a:lnTo>
                  <a:lnTo>
                    <a:pt x="2457" y="6694"/>
                  </a:lnTo>
                  <a:lnTo>
                    <a:pt x="2334" y="6848"/>
                  </a:lnTo>
                  <a:lnTo>
                    <a:pt x="2181" y="7186"/>
                  </a:lnTo>
                  <a:lnTo>
                    <a:pt x="2211" y="7370"/>
                  </a:lnTo>
                  <a:lnTo>
                    <a:pt x="2089" y="7278"/>
                  </a:lnTo>
                  <a:lnTo>
                    <a:pt x="2089" y="7462"/>
                  </a:lnTo>
                  <a:lnTo>
                    <a:pt x="2273" y="7677"/>
                  </a:lnTo>
                  <a:lnTo>
                    <a:pt x="2211" y="7462"/>
                  </a:lnTo>
                  <a:lnTo>
                    <a:pt x="2334" y="7431"/>
                  </a:lnTo>
                  <a:lnTo>
                    <a:pt x="2611" y="7646"/>
                  </a:lnTo>
                  <a:lnTo>
                    <a:pt x="2611" y="7493"/>
                  </a:lnTo>
                  <a:lnTo>
                    <a:pt x="2488" y="7401"/>
                  </a:lnTo>
                  <a:lnTo>
                    <a:pt x="2580" y="7370"/>
                  </a:lnTo>
                  <a:lnTo>
                    <a:pt x="2795" y="7523"/>
                  </a:lnTo>
                  <a:lnTo>
                    <a:pt x="2948" y="7493"/>
                  </a:lnTo>
                  <a:lnTo>
                    <a:pt x="2948" y="7431"/>
                  </a:lnTo>
                  <a:lnTo>
                    <a:pt x="3102" y="7431"/>
                  </a:lnTo>
                  <a:lnTo>
                    <a:pt x="3163" y="7278"/>
                  </a:lnTo>
                  <a:lnTo>
                    <a:pt x="3562" y="7278"/>
                  </a:lnTo>
                  <a:lnTo>
                    <a:pt x="3286" y="7370"/>
                  </a:lnTo>
                  <a:lnTo>
                    <a:pt x="3133" y="7830"/>
                  </a:lnTo>
                  <a:lnTo>
                    <a:pt x="3348" y="8168"/>
                  </a:lnTo>
                  <a:lnTo>
                    <a:pt x="3440" y="8138"/>
                  </a:lnTo>
                  <a:lnTo>
                    <a:pt x="3440" y="8322"/>
                  </a:lnTo>
                  <a:lnTo>
                    <a:pt x="3562" y="8168"/>
                  </a:lnTo>
                  <a:lnTo>
                    <a:pt x="3716" y="8168"/>
                  </a:lnTo>
                  <a:lnTo>
                    <a:pt x="3685" y="8383"/>
                  </a:lnTo>
                  <a:lnTo>
                    <a:pt x="3716" y="8414"/>
                  </a:lnTo>
                  <a:lnTo>
                    <a:pt x="3562" y="8537"/>
                  </a:lnTo>
                  <a:lnTo>
                    <a:pt x="3624" y="8752"/>
                  </a:lnTo>
                  <a:lnTo>
                    <a:pt x="3532" y="8936"/>
                  </a:lnTo>
                  <a:lnTo>
                    <a:pt x="3624" y="9059"/>
                  </a:lnTo>
                  <a:lnTo>
                    <a:pt x="3747" y="9151"/>
                  </a:lnTo>
                  <a:lnTo>
                    <a:pt x="3839" y="9151"/>
                  </a:lnTo>
                  <a:lnTo>
                    <a:pt x="3777" y="9212"/>
                  </a:lnTo>
                  <a:lnTo>
                    <a:pt x="3655" y="9212"/>
                  </a:lnTo>
                  <a:lnTo>
                    <a:pt x="3562" y="9089"/>
                  </a:lnTo>
                  <a:lnTo>
                    <a:pt x="3470" y="9120"/>
                  </a:lnTo>
                  <a:lnTo>
                    <a:pt x="3562" y="9243"/>
                  </a:lnTo>
                  <a:lnTo>
                    <a:pt x="3624" y="9304"/>
                  </a:lnTo>
                  <a:lnTo>
                    <a:pt x="3501" y="9274"/>
                  </a:lnTo>
                  <a:lnTo>
                    <a:pt x="3409" y="9151"/>
                  </a:lnTo>
                  <a:lnTo>
                    <a:pt x="3133" y="9243"/>
                  </a:lnTo>
                  <a:lnTo>
                    <a:pt x="3010" y="9212"/>
                  </a:lnTo>
                  <a:lnTo>
                    <a:pt x="2764" y="9366"/>
                  </a:lnTo>
                  <a:lnTo>
                    <a:pt x="2611" y="9550"/>
                  </a:lnTo>
                  <a:lnTo>
                    <a:pt x="2426" y="9673"/>
                  </a:lnTo>
                  <a:lnTo>
                    <a:pt x="2334" y="9796"/>
                  </a:lnTo>
                  <a:lnTo>
                    <a:pt x="2457" y="9796"/>
                  </a:lnTo>
                  <a:lnTo>
                    <a:pt x="2518" y="9796"/>
                  </a:lnTo>
                  <a:lnTo>
                    <a:pt x="2549" y="9734"/>
                  </a:lnTo>
                  <a:lnTo>
                    <a:pt x="2826" y="9642"/>
                  </a:lnTo>
                  <a:lnTo>
                    <a:pt x="2795" y="9796"/>
                  </a:lnTo>
                  <a:lnTo>
                    <a:pt x="2887" y="9918"/>
                  </a:lnTo>
                  <a:lnTo>
                    <a:pt x="2795" y="9980"/>
                  </a:lnTo>
                  <a:lnTo>
                    <a:pt x="2826" y="10103"/>
                  </a:lnTo>
                  <a:lnTo>
                    <a:pt x="2918" y="10103"/>
                  </a:lnTo>
                  <a:lnTo>
                    <a:pt x="2733" y="10440"/>
                  </a:lnTo>
                  <a:lnTo>
                    <a:pt x="2580" y="10502"/>
                  </a:lnTo>
                  <a:lnTo>
                    <a:pt x="2457" y="10594"/>
                  </a:lnTo>
                  <a:lnTo>
                    <a:pt x="2396" y="10594"/>
                  </a:lnTo>
                  <a:lnTo>
                    <a:pt x="2242" y="10717"/>
                  </a:lnTo>
                  <a:lnTo>
                    <a:pt x="2119" y="10717"/>
                  </a:lnTo>
                  <a:lnTo>
                    <a:pt x="1904" y="10840"/>
                  </a:lnTo>
                  <a:lnTo>
                    <a:pt x="2058" y="10840"/>
                  </a:lnTo>
                  <a:lnTo>
                    <a:pt x="2058" y="10962"/>
                  </a:lnTo>
                  <a:lnTo>
                    <a:pt x="1966" y="11024"/>
                  </a:lnTo>
                  <a:lnTo>
                    <a:pt x="2150" y="11055"/>
                  </a:lnTo>
                  <a:lnTo>
                    <a:pt x="2089" y="11116"/>
                  </a:lnTo>
                  <a:lnTo>
                    <a:pt x="2181" y="11147"/>
                  </a:lnTo>
                  <a:lnTo>
                    <a:pt x="2303" y="11116"/>
                  </a:lnTo>
                  <a:lnTo>
                    <a:pt x="2426" y="11024"/>
                  </a:lnTo>
                  <a:lnTo>
                    <a:pt x="2641" y="10962"/>
                  </a:lnTo>
                  <a:lnTo>
                    <a:pt x="2641" y="11055"/>
                  </a:lnTo>
                  <a:lnTo>
                    <a:pt x="2826" y="11116"/>
                  </a:lnTo>
                  <a:lnTo>
                    <a:pt x="2672" y="11147"/>
                  </a:lnTo>
                  <a:lnTo>
                    <a:pt x="2672" y="11208"/>
                  </a:lnTo>
                  <a:lnTo>
                    <a:pt x="2918" y="11208"/>
                  </a:lnTo>
                  <a:lnTo>
                    <a:pt x="2918" y="11208"/>
                  </a:lnTo>
                  <a:lnTo>
                    <a:pt x="3040" y="11147"/>
                  </a:lnTo>
                  <a:lnTo>
                    <a:pt x="3163" y="11300"/>
                  </a:lnTo>
                  <a:lnTo>
                    <a:pt x="3255" y="11423"/>
                  </a:lnTo>
                  <a:lnTo>
                    <a:pt x="3532" y="11423"/>
                  </a:lnTo>
                  <a:lnTo>
                    <a:pt x="3593" y="11331"/>
                  </a:lnTo>
                  <a:lnTo>
                    <a:pt x="3716" y="11270"/>
                  </a:lnTo>
                  <a:lnTo>
                    <a:pt x="3870" y="11208"/>
                  </a:lnTo>
                  <a:lnTo>
                    <a:pt x="3962" y="11116"/>
                  </a:lnTo>
                  <a:lnTo>
                    <a:pt x="4084" y="11024"/>
                  </a:lnTo>
                  <a:lnTo>
                    <a:pt x="3900" y="11270"/>
                  </a:lnTo>
                  <a:lnTo>
                    <a:pt x="3685" y="11454"/>
                  </a:lnTo>
                  <a:lnTo>
                    <a:pt x="3685" y="11669"/>
                  </a:lnTo>
                  <a:lnTo>
                    <a:pt x="3562" y="11669"/>
                  </a:lnTo>
                  <a:lnTo>
                    <a:pt x="3470" y="11730"/>
                  </a:lnTo>
                  <a:lnTo>
                    <a:pt x="3348" y="11638"/>
                  </a:lnTo>
                  <a:lnTo>
                    <a:pt x="2979" y="11607"/>
                  </a:lnTo>
                  <a:lnTo>
                    <a:pt x="2764" y="11669"/>
                  </a:lnTo>
                  <a:lnTo>
                    <a:pt x="2764" y="11792"/>
                  </a:lnTo>
                  <a:lnTo>
                    <a:pt x="2641" y="11914"/>
                  </a:lnTo>
                  <a:lnTo>
                    <a:pt x="2518" y="11914"/>
                  </a:lnTo>
                  <a:lnTo>
                    <a:pt x="2488" y="12191"/>
                  </a:lnTo>
                  <a:lnTo>
                    <a:pt x="2334" y="12314"/>
                  </a:lnTo>
                  <a:lnTo>
                    <a:pt x="2303" y="12375"/>
                  </a:lnTo>
                  <a:lnTo>
                    <a:pt x="2150" y="12406"/>
                  </a:lnTo>
                  <a:lnTo>
                    <a:pt x="2119" y="12590"/>
                  </a:lnTo>
                  <a:lnTo>
                    <a:pt x="2027" y="12590"/>
                  </a:lnTo>
                  <a:lnTo>
                    <a:pt x="1996" y="12651"/>
                  </a:lnTo>
                  <a:lnTo>
                    <a:pt x="1812" y="12805"/>
                  </a:lnTo>
                  <a:lnTo>
                    <a:pt x="1720" y="12774"/>
                  </a:lnTo>
                  <a:lnTo>
                    <a:pt x="1597" y="12866"/>
                  </a:lnTo>
                  <a:lnTo>
                    <a:pt x="1597" y="12989"/>
                  </a:lnTo>
                  <a:lnTo>
                    <a:pt x="1720" y="12989"/>
                  </a:lnTo>
                  <a:lnTo>
                    <a:pt x="1720" y="12897"/>
                  </a:lnTo>
                  <a:lnTo>
                    <a:pt x="1904" y="12928"/>
                  </a:lnTo>
                  <a:close/>
                </a:path>
              </a:pathLst>
            </a:custGeom>
            <a:solidFill>
              <a:srgbClr val="349106"/>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0"/>
            <p:cNvSpPr/>
            <p:nvPr/>
          </p:nvSpPr>
          <p:spPr>
            <a:xfrm>
              <a:off x="5474160" y="2305080"/>
              <a:ext cx="204830" cy="190069"/>
            </a:xfrm>
            <a:custGeom>
              <a:rect b="b" l="l" r="r" t="t"/>
              <a:pathLst>
                <a:path extrusionOk="0" h="9980" w="10748">
                  <a:moveTo>
                    <a:pt x="8690" y="5435"/>
                  </a:moveTo>
                  <a:lnTo>
                    <a:pt x="8659" y="5312"/>
                  </a:lnTo>
                  <a:lnTo>
                    <a:pt x="8567" y="5220"/>
                  </a:lnTo>
                  <a:lnTo>
                    <a:pt x="8506" y="5036"/>
                  </a:lnTo>
                  <a:lnTo>
                    <a:pt x="8414" y="4882"/>
                  </a:lnTo>
                  <a:lnTo>
                    <a:pt x="8168" y="4882"/>
                  </a:lnTo>
                  <a:lnTo>
                    <a:pt x="8045" y="4974"/>
                  </a:lnTo>
                  <a:lnTo>
                    <a:pt x="8137" y="5189"/>
                  </a:lnTo>
                  <a:lnTo>
                    <a:pt x="7922" y="5251"/>
                  </a:lnTo>
                  <a:lnTo>
                    <a:pt x="7769" y="5220"/>
                  </a:lnTo>
                  <a:lnTo>
                    <a:pt x="7738" y="5097"/>
                  </a:lnTo>
                  <a:lnTo>
                    <a:pt x="7830" y="5036"/>
                  </a:lnTo>
                  <a:lnTo>
                    <a:pt x="7922" y="5036"/>
                  </a:lnTo>
                  <a:lnTo>
                    <a:pt x="7922" y="4882"/>
                  </a:lnTo>
                  <a:lnTo>
                    <a:pt x="7953" y="4637"/>
                  </a:lnTo>
                  <a:lnTo>
                    <a:pt x="8168" y="4299"/>
                  </a:lnTo>
                  <a:lnTo>
                    <a:pt x="8291" y="4238"/>
                  </a:lnTo>
                  <a:lnTo>
                    <a:pt x="8475" y="4023"/>
                  </a:lnTo>
                  <a:lnTo>
                    <a:pt x="8629" y="3961"/>
                  </a:lnTo>
                  <a:lnTo>
                    <a:pt x="8598" y="3808"/>
                  </a:lnTo>
                  <a:lnTo>
                    <a:pt x="8414" y="3716"/>
                  </a:lnTo>
                  <a:lnTo>
                    <a:pt x="8506" y="3593"/>
                  </a:lnTo>
                  <a:lnTo>
                    <a:pt x="8721" y="3593"/>
                  </a:lnTo>
                  <a:lnTo>
                    <a:pt x="8751" y="3716"/>
                  </a:lnTo>
                  <a:lnTo>
                    <a:pt x="8905" y="3716"/>
                  </a:lnTo>
                  <a:lnTo>
                    <a:pt x="9181" y="3623"/>
                  </a:lnTo>
                  <a:lnTo>
                    <a:pt x="9089" y="3470"/>
                  </a:lnTo>
                  <a:lnTo>
                    <a:pt x="8966" y="3378"/>
                  </a:lnTo>
                  <a:lnTo>
                    <a:pt x="8966" y="3163"/>
                  </a:lnTo>
                  <a:lnTo>
                    <a:pt x="9028" y="2856"/>
                  </a:lnTo>
                  <a:lnTo>
                    <a:pt x="9151" y="2764"/>
                  </a:lnTo>
                  <a:lnTo>
                    <a:pt x="9151" y="2641"/>
                  </a:lnTo>
                  <a:lnTo>
                    <a:pt x="9243" y="2364"/>
                  </a:lnTo>
                  <a:lnTo>
                    <a:pt x="9427" y="2180"/>
                  </a:lnTo>
                  <a:lnTo>
                    <a:pt x="9273" y="2088"/>
                  </a:lnTo>
                  <a:lnTo>
                    <a:pt x="9120" y="2088"/>
                  </a:lnTo>
                  <a:lnTo>
                    <a:pt x="8905" y="1996"/>
                  </a:lnTo>
                  <a:lnTo>
                    <a:pt x="8751" y="2027"/>
                  </a:lnTo>
                  <a:lnTo>
                    <a:pt x="8659" y="1996"/>
                  </a:lnTo>
                  <a:lnTo>
                    <a:pt x="8506" y="1996"/>
                  </a:lnTo>
                  <a:lnTo>
                    <a:pt x="8383" y="2057"/>
                  </a:lnTo>
                  <a:lnTo>
                    <a:pt x="8229" y="1935"/>
                  </a:lnTo>
                  <a:lnTo>
                    <a:pt x="8229" y="1812"/>
                  </a:lnTo>
                  <a:lnTo>
                    <a:pt x="8076" y="1720"/>
                  </a:lnTo>
                  <a:lnTo>
                    <a:pt x="7953" y="1750"/>
                  </a:lnTo>
                  <a:lnTo>
                    <a:pt x="7738" y="1689"/>
                  </a:lnTo>
                  <a:lnTo>
                    <a:pt x="7646" y="1535"/>
                  </a:lnTo>
                  <a:lnTo>
                    <a:pt x="7523" y="1535"/>
                  </a:lnTo>
                  <a:lnTo>
                    <a:pt x="7462" y="1597"/>
                  </a:lnTo>
                  <a:lnTo>
                    <a:pt x="7308" y="1474"/>
                  </a:lnTo>
                  <a:lnTo>
                    <a:pt x="7124" y="1474"/>
                  </a:lnTo>
                  <a:lnTo>
                    <a:pt x="6940" y="1228"/>
                  </a:lnTo>
                  <a:lnTo>
                    <a:pt x="6848" y="1228"/>
                  </a:lnTo>
                  <a:lnTo>
                    <a:pt x="6756" y="1136"/>
                  </a:lnTo>
                  <a:lnTo>
                    <a:pt x="6663" y="1136"/>
                  </a:lnTo>
                  <a:lnTo>
                    <a:pt x="6571" y="1198"/>
                  </a:lnTo>
                  <a:lnTo>
                    <a:pt x="6418" y="1106"/>
                  </a:lnTo>
                  <a:lnTo>
                    <a:pt x="6418" y="891"/>
                  </a:lnTo>
                  <a:lnTo>
                    <a:pt x="6295" y="829"/>
                  </a:lnTo>
                  <a:lnTo>
                    <a:pt x="6203" y="737"/>
                  </a:lnTo>
                  <a:lnTo>
                    <a:pt x="6080" y="737"/>
                  </a:lnTo>
                  <a:lnTo>
                    <a:pt x="5865" y="553"/>
                  </a:lnTo>
                  <a:lnTo>
                    <a:pt x="5834" y="430"/>
                  </a:lnTo>
                  <a:lnTo>
                    <a:pt x="5650" y="338"/>
                  </a:lnTo>
                  <a:lnTo>
                    <a:pt x="5589" y="62"/>
                  </a:lnTo>
                  <a:lnTo>
                    <a:pt x="5497" y="0"/>
                  </a:lnTo>
                  <a:lnTo>
                    <a:pt x="5497" y="31"/>
                  </a:lnTo>
                  <a:lnTo>
                    <a:pt x="5190" y="123"/>
                  </a:lnTo>
                  <a:lnTo>
                    <a:pt x="5128" y="92"/>
                  </a:lnTo>
                  <a:lnTo>
                    <a:pt x="4882" y="215"/>
                  </a:lnTo>
                  <a:lnTo>
                    <a:pt x="4821" y="369"/>
                  </a:lnTo>
                  <a:lnTo>
                    <a:pt x="4852" y="584"/>
                  </a:lnTo>
                  <a:lnTo>
                    <a:pt x="4821" y="891"/>
                  </a:lnTo>
                  <a:lnTo>
                    <a:pt x="4575" y="1106"/>
                  </a:lnTo>
                  <a:lnTo>
                    <a:pt x="4575" y="1198"/>
                  </a:lnTo>
                  <a:lnTo>
                    <a:pt x="4299" y="1290"/>
                  </a:lnTo>
                  <a:lnTo>
                    <a:pt x="4176" y="1290"/>
                  </a:lnTo>
                  <a:lnTo>
                    <a:pt x="4023" y="1228"/>
                  </a:lnTo>
                  <a:lnTo>
                    <a:pt x="3716" y="1413"/>
                  </a:lnTo>
                  <a:lnTo>
                    <a:pt x="3624" y="1535"/>
                  </a:lnTo>
                  <a:lnTo>
                    <a:pt x="3685" y="1658"/>
                  </a:lnTo>
                  <a:lnTo>
                    <a:pt x="3838" y="1689"/>
                  </a:lnTo>
                  <a:lnTo>
                    <a:pt x="3654" y="1842"/>
                  </a:lnTo>
                  <a:lnTo>
                    <a:pt x="3409" y="1873"/>
                  </a:lnTo>
                  <a:lnTo>
                    <a:pt x="3071" y="1842"/>
                  </a:lnTo>
                  <a:lnTo>
                    <a:pt x="2948" y="1750"/>
                  </a:lnTo>
                  <a:lnTo>
                    <a:pt x="2825" y="1842"/>
                  </a:lnTo>
                  <a:lnTo>
                    <a:pt x="2764" y="1720"/>
                  </a:lnTo>
                  <a:lnTo>
                    <a:pt x="2672" y="1628"/>
                  </a:lnTo>
                  <a:lnTo>
                    <a:pt x="2702" y="1505"/>
                  </a:lnTo>
                  <a:lnTo>
                    <a:pt x="2580" y="1443"/>
                  </a:lnTo>
                  <a:lnTo>
                    <a:pt x="2457" y="1505"/>
                  </a:lnTo>
                  <a:lnTo>
                    <a:pt x="2242" y="1505"/>
                  </a:lnTo>
                  <a:lnTo>
                    <a:pt x="2150" y="1474"/>
                  </a:lnTo>
                  <a:lnTo>
                    <a:pt x="2211" y="1658"/>
                  </a:lnTo>
                  <a:lnTo>
                    <a:pt x="2180" y="1720"/>
                  </a:lnTo>
                  <a:lnTo>
                    <a:pt x="2457" y="1996"/>
                  </a:lnTo>
                  <a:lnTo>
                    <a:pt x="2426" y="2057"/>
                  </a:lnTo>
                  <a:lnTo>
                    <a:pt x="2457" y="2180"/>
                  </a:lnTo>
                  <a:lnTo>
                    <a:pt x="2426" y="2303"/>
                  </a:lnTo>
                  <a:lnTo>
                    <a:pt x="2518" y="2426"/>
                  </a:lnTo>
                  <a:lnTo>
                    <a:pt x="2518" y="2579"/>
                  </a:lnTo>
                  <a:lnTo>
                    <a:pt x="2242" y="2549"/>
                  </a:lnTo>
                  <a:lnTo>
                    <a:pt x="2119" y="2579"/>
                  </a:lnTo>
                  <a:lnTo>
                    <a:pt x="1996" y="2549"/>
                  </a:lnTo>
                  <a:lnTo>
                    <a:pt x="1843" y="2579"/>
                  </a:lnTo>
                  <a:lnTo>
                    <a:pt x="1781" y="2518"/>
                  </a:lnTo>
                  <a:lnTo>
                    <a:pt x="1628" y="2672"/>
                  </a:lnTo>
                  <a:lnTo>
                    <a:pt x="1382" y="2364"/>
                  </a:lnTo>
                  <a:lnTo>
                    <a:pt x="1259" y="2334"/>
                  </a:lnTo>
                  <a:lnTo>
                    <a:pt x="1044" y="2364"/>
                  </a:lnTo>
                  <a:lnTo>
                    <a:pt x="891" y="2518"/>
                  </a:lnTo>
                  <a:lnTo>
                    <a:pt x="829" y="2457"/>
                  </a:lnTo>
                  <a:lnTo>
                    <a:pt x="737" y="2549"/>
                  </a:lnTo>
                  <a:lnTo>
                    <a:pt x="645" y="2518"/>
                  </a:lnTo>
                  <a:lnTo>
                    <a:pt x="461" y="2518"/>
                  </a:lnTo>
                  <a:lnTo>
                    <a:pt x="369" y="2610"/>
                  </a:lnTo>
                  <a:lnTo>
                    <a:pt x="123" y="2610"/>
                  </a:lnTo>
                  <a:lnTo>
                    <a:pt x="0" y="2733"/>
                  </a:lnTo>
                  <a:lnTo>
                    <a:pt x="62" y="2856"/>
                  </a:lnTo>
                  <a:lnTo>
                    <a:pt x="215" y="2794"/>
                  </a:lnTo>
                  <a:lnTo>
                    <a:pt x="369" y="2856"/>
                  </a:lnTo>
                  <a:lnTo>
                    <a:pt x="399" y="2886"/>
                  </a:lnTo>
                  <a:lnTo>
                    <a:pt x="246" y="2856"/>
                  </a:lnTo>
                  <a:lnTo>
                    <a:pt x="154" y="2856"/>
                  </a:lnTo>
                  <a:lnTo>
                    <a:pt x="215" y="3040"/>
                  </a:lnTo>
                  <a:lnTo>
                    <a:pt x="246" y="2917"/>
                  </a:lnTo>
                  <a:lnTo>
                    <a:pt x="338" y="2948"/>
                  </a:lnTo>
                  <a:lnTo>
                    <a:pt x="369" y="3040"/>
                  </a:lnTo>
                  <a:lnTo>
                    <a:pt x="277" y="3101"/>
                  </a:lnTo>
                  <a:lnTo>
                    <a:pt x="123" y="3132"/>
                  </a:lnTo>
                  <a:lnTo>
                    <a:pt x="123" y="3194"/>
                  </a:lnTo>
                  <a:lnTo>
                    <a:pt x="277" y="3194"/>
                  </a:lnTo>
                  <a:lnTo>
                    <a:pt x="338" y="3378"/>
                  </a:lnTo>
                  <a:lnTo>
                    <a:pt x="307" y="3470"/>
                  </a:lnTo>
                  <a:lnTo>
                    <a:pt x="492" y="3347"/>
                  </a:lnTo>
                  <a:lnTo>
                    <a:pt x="614" y="3378"/>
                  </a:lnTo>
                  <a:lnTo>
                    <a:pt x="706" y="3378"/>
                  </a:lnTo>
                  <a:lnTo>
                    <a:pt x="983" y="3470"/>
                  </a:lnTo>
                  <a:lnTo>
                    <a:pt x="1014" y="3562"/>
                  </a:lnTo>
                  <a:lnTo>
                    <a:pt x="1136" y="3562"/>
                  </a:lnTo>
                  <a:lnTo>
                    <a:pt x="1321" y="3685"/>
                  </a:lnTo>
                  <a:lnTo>
                    <a:pt x="1443" y="3562"/>
                  </a:lnTo>
                  <a:lnTo>
                    <a:pt x="1536" y="3562"/>
                  </a:lnTo>
                  <a:lnTo>
                    <a:pt x="1505" y="3654"/>
                  </a:lnTo>
                  <a:lnTo>
                    <a:pt x="1536" y="3716"/>
                  </a:lnTo>
                  <a:lnTo>
                    <a:pt x="1689" y="3623"/>
                  </a:lnTo>
                  <a:lnTo>
                    <a:pt x="1750" y="3716"/>
                  </a:lnTo>
                  <a:lnTo>
                    <a:pt x="1689" y="3869"/>
                  </a:lnTo>
                  <a:lnTo>
                    <a:pt x="1781" y="3992"/>
                  </a:lnTo>
                  <a:lnTo>
                    <a:pt x="1873" y="3992"/>
                  </a:lnTo>
                  <a:lnTo>
                    <a:pt x="2027" y="3900"/>
                  </a:lnTo>
                  <a:lnTo>
                    <a:pt x="2211" y="3900"/>
                  </a:lnTo>
                  <a:lnTo>
                    <a:pt x="2303" y="4053"/>
                  </a:lnTo>
                  <a:lnTo>
                    <a:pt x="2180" y="3992"/>
                  </a:lnTo>
                  <a:lnTo>
                    <a:pt x="2027" y="3992"/>
                  </a:lnTo>
                  <a:lnTo>
                    <a:pt x="1935" y="4115"/>
                  </a:lnTo>
                  <a:lnTo>
                    <a:pt x="2027" y="4145"/>
                  </a:lnTo>
                  <a:lnTo>
                    <a:pt x="2058" y="4299"/>
                  </a:lnTo>
                  <a:lnTo>
                    <a:pt x="1965" y="4452"/>
                  </a:lnTo>
                  <a:lnTo>
                    <a:pt x="1996" y="4545"/>
                  </a:lnTo>
                  <a:lnTo>
                    <a:pt x="2150" y="4575"/>
                  </a:lnTo>
                  <a:lnTo>
                    <a:pt x="2334" y="4821"/>
                  </a:lnTo>
                  <a:lnTo>
                    <a:pt x="2549" y="4852"/>
                  </a:lnTo>
                  <a:lnTo>
                    <a:pt x="2733" y="4974"/>
                  </a:lnTo>
                  <a:lnTo>
                    <a:pt x="2733" y="5128"/>
                  </a:lnTo>
                  <a:lnTo>
                    <a:pt x="2825" y="5220"/>
                  </a:lnTo>
                  <a:lnTo>
                    <a:pt x="2764" y="5404"/>
                  </a:lnTo>
                  <a:lnTo>
                    <a:pt x="2702" y="5404"/>
                  </a:lnTo>
                  <a:lnTo>
                    <a:pt x="2672" y="5558"/>
                  </a:lnTo>
                  <a:lnTo>
                    <a:pt x="2825" y="5589"/>
                  </a:lnTo>
                  <a:lnTo>
                    <a:pt x="3071" y="5773"/>
                  </a:lnTo>
                  <a:lnTo>
                    <a:pt x="3255" y="6264"/>
                  </a:lnTo>
                  <a:lnTo>
                    <a:pt x="3040" y="6049"/>
                  </a:lnTo>
                  <a:lnTo>
                    <a:pt x="2979" y="5834"/>
                  </a:lnTo>
                  <a:lnTo>
                    <a:pt x="2825" y="5773"/>
                  </a:lnTo>
                  <a:lnTo>
                    <a:pt x="2733" y="5804"/>
                  </a:lnTo>
                  <a:lnTo>
                    <a:pt x="2672" y="6233"/>
                  </a:lnTo>
                  <a:lnTo>
                    <a:pt x="2672" y="6540"/>
                  </a:lnTo>
                  <a:lnTo>
                    <a:pt x="2794" y="6602"/>
                  </a:lnTo>
                  <a:lnTo>
                    <a:pt x="2672" y="6694"/>
                  </a:lnTo>
                  <a:lnTo>
                    <a:pt x="2641" y="7247"/>
                  </a:lnTo>
                  <a:lnTo>
                    <a:pt x="2487" y="7738"/>
                  </a:lnTo>
                  <a:lnTo>
                    <a:pt x="2303" y="7861"/>
                  </a:lnTo>
                  <a:lnTo>
                    <a:pt x="2457" y="7953"/>
                  </a:lnTo>
                  <a:lnTo>
                    <a:pt x="2457" y="7984"/>
                  </a:lnTo>
                  <a:lnTo>
                    <a:pt x="2549" y="7984"/>
                  </a:lnTo>
                  <a:lnTo>
                    <a:pt x="2580" y="8168"/>
                  </a:lnTo>
                  <a:lnTo>
                    <a:pt x="2549" y="8291"/>
                  </a:lnTo>
                  <a:lnTo>
                    <a:pt x="2794" y="8260"/>
                  </a:lnTo>
                  <a:lnTo>
                    <a:pt x="3132" y="8383"/>
                  </a:lnTo>
                  <a:lnTo>
                    <a:pt x="3286" y="8567"/>
                  </a:lnTo>
                  <a:lnTo>
                    <a:pt x="3439" y="8475"/>
                  </a:lnTo>
                  <a:lnTo>
                    <a:pt x="3624" y="8659"/>
                  </a:lnTo>
                  <a:lnTo>
                    <a:pt x="3869" y="8659"/>
                  </a:lnTo>
                  <a:lnTo>
                    <a:pt x="3961" y="8721"/>
                  </a:lnTo>
                  <a:lnTo>
                    <a:pt x="4115" y="8567"/>
                  </a:lnTo>
                  <a:lnTo>
                    <a:pt x="4483" y="8567"/>
                  </a:lnTo>
                  <a:lnTo>
                    <a:pt x="4637" y="8659"/>
                  </a:lnTo>
                  <a:lnTo>
                    <a:pt x="4882" y="8628"/>
                  </a:lnTo>
                  <a:lnTo>
                    <a:pt x="5097" y="8751"/>
                  </a:lnTo>
                  <a:lnTo>
                    <a:pt x="5497" y="8721"/>
                  </a:lnTo>
                  <a:lnTo>
                    <a:pt x="5773" y="8874"/>
                  </a:lnTo>
                  <a:lnTo>
                    <a:pt x="5865" y="8936"/>
                  </a:lnTo>
                  <a:lnTo>
                    <a:pt x="5865" y="8843"/>
                  </a:lnTo>
                  <a:lnTo>
                    <a:pt x="5804" y="8598"/>
                  </a:lnTo>
                  <a:lnTo>
                    <a:pt x="5865" y="8321"/>
                  </a:lnTo>
                  <a:lnTo>
                    <a:pt x="5865" y="8199"/>
                  </a:lnTo>
                  <a:lnTo>
                    <a:pt x="6049" y="8014"/>
                  </a:lnTo>
                  <a:lnTo>
                    <a:pt x="6356" y="7707"/>
                  </a:lnTo>
                  <a:lnTo>
                    <a:pt x="6448" y="7707"/>
                  </a:lnTo>
                  <a:lnTo>
                    <a:pt x="6541" y="7769"/>
                  </a:lnTo>
                  <a:lnTo>
                    <a:pt x="6725" y="7799"/>
                  </a:lnTo>
                  <a:lnTo>
                    <a:pt x="6909" y="7922"/>
                  </a:lnTo>
                  <a:lnTo>
                    <a:pt x="7063" y="7922"/>
                  </a:lnTo>
                  <a:lnTo>
                    <a:pt x="7185" y="7830"/>
                  </a:lnTo>
                  <a:lnTo>
                    <a:pt x="7308" y="7830"/>
                  </a:lnTo>
                  <a:lnTo>
                    <a:pt x="7800" y="8137"/>
                  </a:lnTo>
                  <a:lnTo>
                    <a:pt x="7953" y="8260"/>
                  </a:lnTo>
                  <a:lnTo>
                    <a:pt x="8322" y="8260"/>
                  </a:lnTo>
                  <a:lnTo>
                    <a:pt x="8475" y="8137"/>
                  </a:lnTo>
                  <a:lnTo>
                    <a:pt x="8444" y="8045"/>
                  </a:lnTo>
                  <a:lnTo>
                    <a:pt x="8598" y="7861"/>
                  </a:lnTo>
                  <a:lnTo>
                    <a:pt x="9120" y="7492"/>
                  </a:lnTo>
                  <a:lnTo>
                    <a:pt x="9151" y="7492"/>
                  </a:lnTo>
                  <a:lnTo>
                    <a:pt x="9089" y="7308"/>
                  </a:lnTo>
                  <a:lnTo>
                    <a:pt x="9181" y="7062"/>
                  </a:lnTo>
                  <a:lnTo>
                    <a:pt x="8905" y="7062"/>
                  </a:lnTo>
                  <a:lnTo>
                    <a:pt x="8659" y="6878"/>
                  </a:lnTo>
                  <a:lnTo>
                    <a:pt x="8598" y="6448"/>
                  </a:lnTo>
                  <a:lnTo>
                    <a:pt x="8414" y="6233"/>
                  </a:lnTo>
                  <a:lnTo>
                    <a:pt x="8536" y="6111"/>
                  </a:lnTo>
                  <a:lnTo>
                    <a:pt x="8721" y="6080"/>
                  </a:lnTo>
                  <a:lnTo>
                    <a:pt x="8751" y="5804"/>
                  </a:lnTo>
                  <a:lnTo>
                    <a:pt x="8598" y="5650"/>
                  </a:lnTo>
                  <a:lnTo>
                    <a:pt x="8598" y="5466"/>
                  </a:lnTo>
                  <a:lnTo>
                    <a:pt x="8659" y="5374"/>
                  </a:lnTo>
                  <a:close/>
                  <a:moveTo>
                    <a:pt x="10410" y="9980"/>
                  </a:moveTo>
                  <a:lnTo>
                    <a:pt x="10164" y="9887"/>
                  </a:lnTo>
                  <a:lnTo>
                    <a:pt x="10102" y="9795"/>
                  </a:lnTo>
                  <a:lnTo>
                    <a:pt x="10164" y="9734"/>
                  </a:lnTo>
                  <a:lnTo>
                    <a:pt x="10225" y="9734"/>
                  </a:lnTo>
                  <a:lnTo>
                    <a:pt x="10195" y="9642"/>
                  </a:lnTo>
                  <a:lnTo>
                    <a:pt x="10133" y="9642"/>
                  </a:lnTo>
                  <a:lnTo>
                    <a:pt x="10133" y="9519"/>
                  </a:lnTo>
                  <a:lnTo>
                    <a:pt x="10010" y="9458"/>
                  </a:lnTo>
                  <a:lnTo>
                    <a:pt x="9980" y="9396"/>
                  </a:lnTo>
                  <a:lnTo>
                    <a:pt x="10041" y="9365"/>
                  </a:lnTo>
                  <a:lnTo>
                    <a:pt x="10041" y="9273"/>
                  </a:lnTo>
                  <a:lnTo>
                    <a:pt x="9918" y="9212"/>
                  </a:lnTo>
                  <a:lnTo>
                    <a:pt x="9888" y="9120"/>
                  </a:lnTo>
                  <a:lnTo>
                    <a:pt x="9980" y="9120"/>
                  </a:lnTo>
                  <a:lnTo>
                    <a:pt x="10010" y="9028"/>
                  </a:lnTo>
                  <a:lnTo>
                    <a:pt x="9918" y="8936"/>
                  </a:lnTo>
                  <a:lnTo>
                    <a:pt x="10041" y="8751"/>
                  </a:lnTo>
                  <a:lnTo>
                    <a:pt x="10287" y="8659"/>
                  </a:lnTo>
                  <a:lnTo>
                    <a:pt x="10379" y="8567"/>
                  </a:lnTo>
                  <a:lnTo>
                    <a:pt x="10471" y="8659"/>
                  </a:lnTo>
                  <a:lnTo>
                    <a:pt x="10532" y="8659"/>
                  </a:lnTo>
                  <a:lnTo>
                    <a:pt x="10563" y="8506"/>
                  </a:lnTo>
                  <a:lnTo>
                    <a:pt x="10502" y="8414"/>
                  </a:lnTo>
                  <a:lnTo>
                    <a:pt x="10532" y="8260"/>
                  </a:lnTo>
                  <a:lnTo>
                    <a:pt x="10624" y="8260"/>
                  </a:lnTo>
                  <a:lnTo>
                    <a:pt x="10655" y="8506"/>
                  </a:lnTo>
                  <a:lnTo>
                    <a:pt x="10655" y="8721"/>
                  </a:lnTo>
                  <a:lnTo>
                    <a:pt x="10747" y="9058"/>
                  </a:lnTo>
                  <a:lnTo>
                    <a:pt x="10655" y="9427"/>
                  </a:lnTo>
                  <a:lnTo>
                    <a:pt x="10655" y="9642"/>
                  </a:lnTo>
                  <a:lnTo>
                    <a:pt x="10563" y="9918"/>
                  </a:lnTo>
                  <a:close/>
                </a:path>
              </a:pathLst>
            </a:custGeom>
            <a:solidFill>
              <a:schemeClr val="accent1"/>
            </a:solidFill>
            <a:ln cap="flat" cmpd="sng" w="9525">
              <a:solidFill>
                <a:srgbClr val="CCCCCC"/>
              </a:solidFill>
              <a:prstDash val="solid"/>
              <a:round/>
              <a:headEnd len="sm" w="sm" type="none"/>
              <a:tailEnd len="sm" w="sm" type="none"/>
            </a:ln>
          </p:spPr>
        </p:sp>
        <p:sp>
          <p:nvSpPr>
            <p:cNvPr id="508" name="Google Shape;508;p40"/>
            <p:cNvSpPr/>
            <p:nvPr/>
          </p:nvSpPr>
          <p:spPr>
            <a:xfrm>
              <a:off x="5755680" y="2599560"/>
              <a:ext cx="5040" cy="4320"/>
            </a:xfrm>
            <a:custGeom>
              <a:rect b="b" l="l" r="r" t="t"/>
              <a:pathLst>
                <a:path extrusionOk="0" h="246" w="277">
                  <a:moveTo>
                    <a:pt x="31" y="0"/>
                  </a:moveTo>
                  <a:lnTo>
                    <a:pt x="0" y="123"/>
                  </a:lnTo>
                  <a:lnTo>
                    <a:pt x="184" y="246"/>
                  </a:lnTo>
                  <a:lnTo>
                    <a:pt x="276" y="154"/>
                  </a:lnTo>
                  <a:lnTo>
                    <a:pt x="276" y="31"/>
                  </a:lnTo>
                  <a:close/>
                </a:path>
              </a:pathLst>
            </a:custGeom>
            <a:solidFill>
              <a:srgbClr val="D8D8D8"/>
            </a:solidFill>
            <a:ln cap="flat" cmpd="sng" w="9525">
              <a:solidFill>
                <a:srgbClr val="CCCCCC"/>
              </a:solidFill>
              <a:prstDash val="solid"/>
              <a:round/>
              <a:headEnd len="sm" w="sm" type="none"/>
              <a:tailEnd len="sm" w="sm" type="none"/>
            </a:ln>
          </p:spPr>
        </p:sp>
        <p:sp>
          <p:nvSpPr>
            <p:cNvPr id="509" name="Google Shape;509;p40"/>
            <p:cNvSpPr/>
            <p:nvPr/>
          </p:nvSpPr>
          <p:spPr>
            <a:xfrm>
              <a:off x="5634720" y="2384640"/>
              <a:ext cx="178919" cy="202327"/>
            </a:xfrm>
            <a:custGeom>
              <a:rect b="b" l="l" r="r" t="t"/>
              <a:pathLst>
                <a:path extrusionOk="0" h="10625" w="9397">
                  <a:moveTo>
                    <a:pt x="707" y="3378"/>
                  </a:moveTo>
                  <a:lnTo>
                    <a:pt x="645" y="3194"/>
                  </a:lnTo>
                  <a:lnTo>
                    <a:pt x="768" y="2948"/>
                  </a:lnTo>
                  <a:lnTo>
                    <a:pt x="492" y="2948"/>
                  </a:lnTo>
                  <a:lnTo>
                    <a:pt x="246" y="2764"/>
                  </a:lnTo>
                  <a:lnTo>
                    <a:pt x="185" y="2334"/>
                  </a:lnTo>
                  <a:lnTo>
                    <a:pt x="1" y="2119"/>
                  </a:lnTo>
                  <a:lnTo>
                    <a:pt x="123" y="1996"/>
                  </a:lnTo>
                  <a:lnTo>
                    <a:pt x="308" y="1965"/>
                  </a:lnTo>
                  <a:lnTo>
                    <a:pt x="338" y="1689"/>
                  </a:lnTo>
                  <a:lnTo>
                    <a:pt x="185" y="1566"/>
                  </a:lnTo>
                  <a:lnTo>
                    <a:pt x="185" y="1351"/>
                  </a:lnTo>
                  <a:lnTo>
                    <a:pt x="246" y="1259"/>
                  </a:lnTo>
                  <a:lnTo>
                    <a:pt x="431" y="1351"/>
                  </a:lnTo>
                  <a:lnTo>
                    <a:pt x="768" y="1106"/>
                  </a:lnTo>
                  <a:lnTo>
                    <a:pt x="983" y="1198"/>
                  </a:lnTo>
                  <a:lnTo>
                    <a:pt x="1260" y="676"/>
                  </a:lnTo>
                  <a:lnTo>
                    <a:pt x="1475" y="798"/>
                  </a:lnTo>
                  <a:lnTo>
                    <a:pt x="1444" y="983"/>
                  </a:lnTo>
                  <a:lnTo>
                    <a:pt x="1689" y="1136"/>
                  </a:lnTo>
                  <a:lnTo>
                    <a:pt x="1782" y="1290"/>
                  </a:lnTo>
                  <a:lnTo>
                    <a:pt x="1966" y="983"/>
                  </a:lnTo>
                  <a:lnTo>
                    <a:pt x="1966" y="768"/>
                  </a:lnTo>
                  <a:lnTo>
                    <a:pt x="2304" y="860"/>
                  </a:lnTo>
                  <a:lnTo>
                    <a:pt x="2457" y="860"/>
                  </a:lnTo>
                  <a:lnTo>
                    <a:pt x="2580" y="983"/>
                  </a:lnTo>
                  <a:lnTo>
                    <a:pt x="2641" y="676"/>
                  </a:lnTo>
                  <a:lnTo>
                    <a:pt x="2948" y="584"/>
                  </a:lnTo>
                  <a:lnTo>
                    <a:pt x="2856" y="338"/>
                  </a:lnTo>
                  <a:lnTo>
                    <a:pt x="3041" y="123"/>
                  </a:lnTo>
                  <a:lnTo>
                    <a:pt x="3317" y="246"/>
                  </a:lnTo>
                  <a:lnTo>
                    <a:pt x="3747" y="0"/>
                  </a:lnTo>
                  <a:lnTo>
                    <a:pt x="3931" y="62"/>
                  </a:lnTo>
                  <a:lnTo>
                    <a:pt x="4207" y="31"/>
                  </a:lnTo>
                  <a:lnTo>
                    <a:pt x="4177" y="184"/>
                  </a:lnTo>
                  <a:lnTo>
                    <a:pt x="4576" y="430"/>
                  </a:lnTo>
                  <a:lnTo>
                    <a:pt x="5098" y="522"/>
                  </a:lnTo>
                  <a:lnTo>
                    <a:pt x="5374" y="491"/>
                  </a:lnTo>
                  <a:lnTo>
                    <a:pt x="5466" y="614"/>
                  </a:lnTo>
                  <a:lnTo>
                    <a:pt x="5282" y="891"/>
                  </a:lnTo>
                  <a:lnTo>
                    <a:pt x="5343" y="1013"/>
                  </a:lnTo>
                  <a:lnTo>
                    <a:pt x="5251" y="1198"/>
                  </a:lnTo>
                  <a:lnTo>
                    <a:pt x="5282" y="1474"/>
                  </a:lnTo>
                  <a:lnTo>
                    <a:pt x="5098" y="1413"/>
                  </a:lnTo>
                  <a:lnTo>
                    <a:pt x="4975" y="1474"/>
                  </a:lnTo>
                  <a:lnTo>
                    <a:pt x="4852" y="1597"/>
                  </a:lnTo>
                  <a:lnTo>
                    <a:pt x="4699" y="1597"/>
                  </a:lnTo>
                  <a:lnTo>
                    <a:pt x="4514" y="1750"/>
                  </a:lnTo>
                  <a:lnTo>
                    <a:pt x="4330" y="1781"/>
                  </a:lnTo>
                  <a:lnTo>
                    <a:pt x="4269" y="1904"/>
                  </a:lnTo>
                  <a:lnTo>
                    <a:pt x="4361" y="2057"/>
                  </a:lnTo>
                  <a:lnTo>
                    <a:pt x="4484" y="2211"/>
                  </a:lnTo>
                  <a:lnTo>
                    <a:pt x="4361" y="2395"/>
                  </a:lnTo>
                  <a:lnTo>
                    <a:pt x="4269" y="2457"/>
                  </a:lnTo>
                  <a:lnTo>
                    <a:pt x="4361" y="2672"/>
                  </a:lnTo>
                  <a:lnTo>
                    <a:pt x="4392" y="2917"/>
                  </a:lnTo>
                  <a:lnTo>
                    <a:pt x="4484" y="3040"/>
                  </a:lnTo>
                  <a:lnTo>
                    <a:pt x="4852" y="3224"/>
                  </a:lnTo>
                  <a:lnTo>
                    <a:pt x="5036" y="3347"/>
                  </a:lnTo>
                  <a:lnTo>
                    <a:pt x="5129" y="3470"/>
                  </a:lnTo>
                  <a:lnTo>
                    <a:pt x="5681" y="4023"/>
                  </a:lnTo>
                  <a:lnTo>
                    <a:pt x="5681" y="4145"/>
                  </a:lnTo>
                  <a:lnTo>
                    <a:pt x="5743" y="4207"/>
                  </a:lnTo>
                  <a:lnTo>
                    <a:pt x="5743" y="4360"/>
                  </a:lnTo>
                  <a:lnTo>
                    <a:pt x="5865" y="4514"/>
                  </a:lnTo>
                  <a:lnTo>
                    <a:pt x="6019" y="4667"/>
                  </a:lnTo>
                  <a:lnTo>
                    <a:pt x="6142" y="4852"/>
                  </a:lnTo>
                  <a:lnTo>
                    <a:pt x="6357" y="5067"/>
                  </a:lnTo>
                  <a:lnTo>
                    <a:pt x="6480" y="5159"/>
                  </a:lnTo>
                  <a:lnTo>
                    <a:pt x="6633" y="5189"/>
                  </a:lnTo>
                  <a:lnTo>
                    <a:pt x="6756" y="5251"/>
                  </a:lnTo>
                  <a:lnTo>
                    <a:pt x="7063" y="5251"/>
                  </a:lnTo>
                  <a:lnTo>
                    <a:pt x="7186" y="5312"/>
                  </a:lnTo>
                  <a:lnTo>
                    <a:pt x="7401" y="5282"/>
                  </a:lnTo>
                  <a:lnTo>
                    <a:pt x="7554" y="5343"/>
                  </a:lnTo>
                  <a:lnTo>
                    <a:pt x="7524" y="5466"/>
                  </a:lnTo>
                  <a:lnTo>
                    <a:pt x="7309" y="5589"/>
                  </a:lnTo>
                  <a:lnTo>
                    <a:pt x="7309" y="5650"/>
                  </a:lnTo>
                  <a:lnTo>
                    <a:pt x="7401" y="5773"/>
                  </a:lnTo>
                  <a:lnTo>
                    <a:pt x="7554" y="5773"/>
                  </a:lnTo>
                  <a:lnTo>
                    <a:pt x="7861" y="5865"/>
                  </a:lnTo>
                  <a:lnTo>
                    <a:pt x="8537" y="6203"/>
                  </a:lnTo>
                  <a:lnTo>
                    <a:pt x="8783" y="6387"/>
                  </a:lnTo>
                  <a:lnTo>
                    <a:pt x="8936" y="6571"/>
                  </a:lnTo>
                  <a:lnTo>
                    <a:pt x="9212" y="6633"/>
                  </a:lnTo>
                  <a:lnTo>
                    <a:pt x="9335" y="6725"/>
                  </a:lnTo>
                  <a:lnTo>
                    <a:pt x="9397" y="6848"/>
                  </a:lnTo>
                  <a:lnTo>
                    <a:pt x="9397" y="7062"/>
                  </a:lnTo>
                  <a:lnTo>
                    <a:pt x="9335" y="7185"/>
                  </a:lnTo>
                  <a:lnTo>
                    <a:pt x="9335" y="7308"/>
                  </a:lnTo>
                  <a:lnTo>
                    <a:pt x="9305" y="7370"/>
                  </a:lnTo>
                  <a:lnTo>
                    <a:pt x="9305" y="7400"/>
                  </a:lnTo>
                  <a:lnTo>
                    <a:pt x="9151" y="7339"/>
                  </a:lnTo>
                  <a:lnTo>
                    <a:pt x="9028" y="7185"/>
                  </a:lnTo>
                  <a:lnTo>
                    <a:pt x="8967" y="7062"/>
                  </a:lnTo>
                  <a:lnTo>
                    <a:pt x="8998" y="6940"/>
                  </a:lnTo>
                  <a:lnTo>
                    <a:pt x="8905" y="6878"/>
                  </a:lnTo>
                  <a:lnTo>
                    <a:pt x="8660" y="6878"/>
                  </a:lnTo>
                  <a:lnTo>
                    <a:pt x="8598" y="6786"/>
                  </a:lnTo>
                  <a:lnTo>
                    <a:pt x="8414" y="6725"/>
                  </a:lnTo>
                  <a:lnTo>
                    <a:pt x="8322" y="6725"/>
                  </a:lnTo>
                  <a:lnTo>
                    <a:pt x="8230" y="6755"/>
                  </a:lnTo>
                  <a:lnTo>
                    <a:pt x="8199" y="6970"/>
                  </a:lnTo>
                  <a:lnTo>
                    <a:pt x="8076" y="7062"/>
                  </a:lnTo>
                  <a:lnTo>
                    <a:pt x="8076" y="7155"/>
                  </a:lnTo>
                  <a:lnTo>
                    <a:pt x="8076" y="7308"/>
                  </a:lnTo>
                  <a:lnTo>
                    <a:pt x="7954" y="7370"/>
                  </a:lnTo>
                  <a:lnTo>
                    <a:pt x="7954" y="7492"/>
                  </a:lnTo>
                  <a:lnTo>
                    <a:pt x="7984" y="7584"/>
                  </a:lnTo>
                  <a:lnTo>
                    <a:pt x="8138" y="7584"/>
                  </a:lnTo>
                  <a:lnTo>
                    <a:pt x="8353" y="7799"/>
                  </a:lnTo>
                  <a:lnTo>
                    <a:pt x="8414" y="7892"/>
                  </a:lnTo>
                  <a:lnTo>
                    <a:pt x="8383" y="8106"/>
                  </a:lnTo>
                  <a:lnTo>
                    <a:pt x="8414" y="8168"/>
                  </a:lnTo>
                  <a:lnTo>
                    <a:pt x="8353" y="8291"/>
                  </a:lnTo>
                  <a:lnTo>
                    <a:pt x="8230" y="8352"/>
                  </a:lnTo>
                  <a:lnTo>
                    <a:pt x="8076" y="8475"/>
                  </a:lnTo>
                  <a:lnTo>
                    <a:pt x="8076" y="8874"/>
                  </a:lnTo>
                  <a:lnTo>
                    <a:pt x="7861" y="9058"/>
                  </a:lnTo>
                  <a:lnTo>
                    <a:pt x="7831" y="9212"/>
                  </a:lnTo>
                  <a:lnTo>
                    <a:pt x="7708" y="9396"/>
                  </a:lnTo>
                  <a:lnTo>
                    <a:pt x="7462" y="9396"/>
                  </a:lnTo>
                  <a:lnTo>
                    <a:pt x="7278" y="9212"/>
                  </a:lnTo>
                  <a:lnTo>
                    <a:pt x="7278" y="9120"/>
                  </a:lnTo>
                  <a:lnTo>
                    <a:pt x="7339" y="9028"/>
                  </a:lnTo>
                  <a:lnTo>
                    <a:pt x="7431" y="8997"/>
                  </a:lnTo>
                  <a:lnTo>
                    <a:pt x="7524" y="8874"/>
                  </a:lnTo>
                  <a:lnTo>
                    <a:pt x="7554" y="8721"/>
                  </a:lnTo>
                  <a:lnTo>
                    <a:pt x="7524" y="8567"/>
                  </a:lnTo>
                  <a:lnTo>
                    <a:pt x="7585" y="8536"/>
                  </a:lnTo>
                  <a:lnTo>
                    <a:pt x="7646" y="8536"/>
                  </a:lnTo>
                  <a:lnTo>
                    <a:pt x="7739" y="8414"/>
                  </a:lnTo>
                  <a:lnTo>
                    <a:pt x="7739" y="8260"/>
                  </a:lnTo>
                  <a:lnTo>
                    <a:pt x="7646" y="8137"/>
                  </a:lnTo>
                  <a:lnTo>
                    <a:pt x="7554" y="7830"/>
                  </a:lnTo>
                  <a:lnTo>
                    <a:pt x="7493" y="7738"/>
                  </a:lnTo>
                  <a:lnTo>
                    <a:pt x="7431" y="7492"/>
                  </a:lnTo>
                  <a:lnTo>
                    <a:pt x="7370" y="7216"/>
                  </a:lnTo>
                  <a:lnTo>
                    <a:pt x="7247" y="7155"/>
                  </a:lnTo>
                  <a:lnTo>
                    <a:pt x="7155" y="7185"/>
                  </a:lnTo>
                  <a:lnTo>
                    <a:pt x="6940" y="7155"/>
                  </a:lnTo>
                  <a:lnTo>
                    <a:pt x="6879" y="7001"/>
                  </a:lnTo>
                  <a:lnTo>
                    <a:pt x="6695" y="7001"/>
                  </a:lnTo>
                  <a:lnTo>
                    <a:pt x="6633" y="6940"/>
                  </a:lnTo>
                  <a:lnTo>
                    <a:pt x="6664" y="6848"/>
                  </a:lnTo>
                  <a:lnTo>
                    <a:pt x="6695" y="6694"/>
                  </a:lnTo>
                  <a:lnTo>
                    <a:pt x="6572" y="6571"/>
                  </a:lnTo>
                  <a:lnTo>
                    <a:pt x="6418" y="6571"/>
                  </a:lnTo>
                  <a:lnTo>
                    <a:pt x="6265" y="6571"/>
                  </a:lnTo>
                  <a:lnTo>
                    <a:pt x="6265" y="6448"/>
                  </a:lnTo>
                  <a:lnTo>
                    <a:pt x="6111" y="6387"/>
                  </a:lnTo>
                  <a:lnTo>
                    <a:pt x="6019" y="6448"/>
                  </a:lnTo>
                  <a:lnTo>
                    <a:pt x="5927" y="6356"/>
                  </a:lnTo>
                  <a:lnTo>
                    <a:pt x="5743" y="6049"/>
                  </a:lnTo>
                  <a:lnTo>
                    <a:pt x="5589" y="6049"/>
                  </a:lnTo>
                  <a:lnTo>
                    <a:pt x="5405" y="5957"/>
                  </a:lnTo>
                  <a:lnTo>
                    <a:pt x="5313" y="6080"/>
                  </a:lnTo>
                  <a:lnTo>
                    <a:pt x="5159" y="6080"/>
                  </a:lnTo>
                  <a:lnTo>
                    <a:pt x="5129" y="5926"/>
                  </a:lnTo>
                  <a:lnTo>
                    <a:pt x="4975" y="5834"/>
                  </a:lnTo>
                  <a:lnTo>
                    <a:pt x="4821" y="5804"/>
                  </a:lnTo>
                  <a:lnTo>
                    <a:pt x="4514" y="5558"/>
                  </a:lnTo>
                  <a:lnTo>
                    <a:pt x="4177" y="5128"/>
                  </a:lnTo>
                  <a:lnTo>
                    <a:pt x="4054" y="5097"/>
                  </a:lnTo>
                  <a:lnTo>
                    <a:pt x="4023" y="4974"/>
                  </a:lnTo>
                  <a:lnTo>
                    <a:pt x="3870" y="4760"/>
                  </a:lnTo>
                  <a:lnTo>
                    <a:pt x="3655" y="4760"/>
                  </a:lnTo>
                  <a:lnTo>
                    <a:pt x="3624" y="4606"/>
                  </a:lnTo>
                  <a:lnTo>
                    <a:pt x="3378" y="4391"/>
                  </a:lnTo>
                  <a:lnTo>
                    <a:pt x="3255" y="4238"/>
                  </a:lnTo>
                  <a:lnTo>
                    <a:pt x="3071" y="4145"/>
                  </a:lnTo>
                  <a:lnTo>
                    <a:pt x="3071" y="3930"/>
                  </a:lnTo>
                  <a:lnTo>
                    <a:pt x="2948" y="3838"/>
                  </a:lnTo>
                  <a:lnTo>
                    <a:pt x="2948" y="3685"/>
                  </a:lnTo>
                  <a:lnTo>
                    <a:pt x="2795" y="3470"/>
                  </a:lnTo>
                  <a:lnTo>
                    <a:pt x="2733" y="3316"/>
                  </a:lnTo>
                  <a:lnTo>
                    <a:pt x="2672" y="3255"/>
                  </a:lnTo>
                  <a:lnTo>
                    <a:pt x="2611" y="3101"/>
                  </a:lnTo>
                  <a:lnTo>
                    <a:pt x="2365" y="3040"/>
                  </a:lnTo>
                  <a:lnTo>
                    <a:pt x="2211" y="2917"/>
                  </a:lnTo>
                  <a:lnTo>
                    <a:pt x="1659" y="2794"/>
                  </a:lnTo>
                  <a:lnTo>
                    <a:pt x="1229" y="3009"/>
                  </a:lnTo>
                  <a:lnTo>
                    <a:pt x="1229" y="3163"/>
                  </a:lnTo>
                  <a:lnTo>
                    <a:pt x="1075" y="3347"/>
                  </a:lnTo>
                  <a:lnTo>
                    <a:pt x="707" y="3408"/>
                  </a:lnTo>
                  <a:close/>
                  <a:moveTo>
                    <a:pt x="1321" y="6172"/>
                  </a:moveTo>
                  <a:lnTo>
                    <a:pt x="1352" y="6172"/>
                  </a:lnTo>
                  <a:lnTo>
                    <a:pt x="1352" y="6080"/>
                  </a:lnTo>
                  <a:lnTo>
                    <a:pt x="1444" y="6018"/>
                  </a:lnTo>
                  <a:lnTo>
                    <a:pt x="1352" y="5957"/>
                  </a:lnTo>
                  <a:lnTo>
                    <a:pt x="1321" y="6049"/>
                  </a:lnTo>
                  <a:lnTo>
                    <a:pt x="1290" y="6080"/>
                  </a:lnTo>
                  <a:lnTo>
                    <a:pt x="1290" y="6172"/>
                  </a:lnTo>
                  <a:close/>
                  <a:moveTo>
                    <a:pt x="3409" y="4821"/>
                  </a:moveTo>
                  <a:lnTo>
                    <a:pt x="3501" y="4852"/>
                  </a:lnTo>
                  <a:lnTo>
                    <a:pt x="3470" y="4790"/>
                  </a:lnTo>
                  <a:close/>
                  <a:moveTo>
                    <a:pt x="2764" y="4360"/>
                  </a:moveTo>
                  <a:lnTo>
                    <a:pt x="2672" y="4422"/>
                  </a:lnTo>
                  <a:lnTo>
                    <a:pt x="2764" y="4452"/>
                  </a:lnTo>
                  <a:lnTo>
                    <a:pt x="2948" y="4391"/>
                  </a:lnTo>
                  <a:lnTo>
                    <a:pt x="3071" y="4391"/>
                  </a:lnTo>
                  <a:lnTo>
                    <a:pt x="3071" y="4299"/>
                  </a:lnTo>
                  <a:lnTo>
                    <a:pt x="3010" y="4207"/>
                  </a:lnTo>
                  <a:lnTo>
                    <a:pt x="2948" y="4268"/>
                  </a:lnTo>
                  <a:lnTo>
                    <a:pt x="2764" y="4330"/>
                  </a:lnTo>
                  <a:close/>
                  <a:moveTo>
                    <a:pt x="1751" y="8383"/>
                  </a:moveTo>
                  <a:lnTo>
                    <a:pt x="1812" y="8352"/>
                  </a:lnTo>
                  <a:lnTo>
                    <a:pt x="1874" y="8383"/>
                  </a:lnTo>
                  <a:lnTo>
                    <a:pt x="1997" y="8352"/>
                  </a:lnTo>
                  <a:lnTo>
                    <a:pt x="1997" y="8137"/>
                  </a:lnTo>
                  <a:lnTo>
                    <a:pt x="2058" y="8045"/>
                  </a:lnTo>
                  <a:lnTo>
                    <a:pt x="2211" y="8045"/>
                  </a:lnTo>
                  <a:lnTo>
                    <a:pt x="2304" y="8137"/>
                  </a:lnTo>
                  <a:lnTo>
                    <a:pt x="2426" y="8137"/>
                  </a:lnTo>
                  <a:lnTo>
                    <a:pt x="2488" y="8014"/>
                  </a:lnTo>
                  <a:lnTo>
                    <a:pt x="2488" y="7707"/>
                  </a:lnTo>
                  <a:lnTo>
                    <a:pt x="2519" y="7615"/>
                  </a:lnTo>
                  <a:lnTo>
                    <a:pt x="2457" y="7308"/>
                  </a:lnTo>
                  <a:lnTo>
                    <a:pt x="2519" y="7001"/>
                  </a:lnTo>
                  <a:lnTo>
                    <a:pt x="2334" y="6817"/>
                  </a:lnTo>
                  <a:lnTo>
                    <a:pt x="2488" y="6694"/>
                  </a:lnTo>
                  <a:lnTo>
                    <a:pt x="2519" y="6571"/>
                  </a:lnTo>
                  <a:lnTo>
                    <a:pt x="2488" y="6356"/>
                  </a:lnTo>
                  <a:lnTo>
                    <a:pt x="2365" y="6264"/>
                  </a:lnTo>
                  <a:lnTo>
                    <a:pt x="2273" y="6018"/>
                  </a:lnTo>
                  <a:lnTo>
                    <a:pt x="2181" y="6080"/>
                  </a:lnTo>
                  <a:lnTo>
                    <a:pt x="2058" y="5988"/>
                  </a:lnTo>
                  <a:lnTo>
                    <a:pt x="1935" y="5988"/>
                  </a:lnTo>
                  <a:lnTo>
                    <a:pt x="1628" y="6356"/>
                  </a:lnTo>
                  <a:lnTo>
                    <a:pt x="1505" y="6356"/>
                  </a:lnTo>
                  <a:lnTo>
                    <a:pt x="1321" y="6233"/>
                  </a:lnTo>
                  <a:lnTo>
                    <a:pt x="1321" y="6418"/>
                  </a:lnTo>
                  <a:lnTo>
                    <a:pt x="1290" y="6540"/>
                  </a:lnTo>
                  <a:lnTo>
                    <a:pt x="1413" y="6663"/>
                  </a:lnTo>
                  <a:lnTo>
                    <a:pt x="1444" y="6786"/>
                  </a:lnTo>
                  <a:lnTo>
                    <a:pt x="1536" y="6878"/>
                  </a:lnTo>
                  <a:lnTo>
                    <a:pt x="1536" y="7062"/>
                  </a:lnTo>
                  <a:lnTo>
                    <a:pt x="1413" y="7216"/>
                  </a:lnTo>
                  <a:lnTo>
                    <a:pt x="1475" y="7308"/>
                  </a:lnTo>
                  <a:lnTo>
                    <a:pt x="1628" y="7308"/>
                  </a:lnTo>
                  <a:lnTo>
                    <a:pt x="1628" y="7370"/>
                  </a:lnTo>
                  <a:lnTo>
                    <a:pt x="1536" y="7492"/>
                  </a:lnTo>
                  <a:lnTo>
                    <a:pt x="1475" y="7769"/>
                  </a:lnTo>
                  <a:lnTo>
                    <a:pt x="1536" y="7892"/>
                  </a:lnTo>
                  <a:lnTo>
                    <a:pt x="1628" y="8229"/>
                  </a:lnTo>
                  <a:lnTo>
                    <a:pt x="1751" y="8352"/>
                  </a:lnTo>
                  <a:close/>
                  <a:moveTo>
                    <a:pt x="6971" y="10563"/>
                  </a:moveTo>
                  <a:lnTo>
                    <a:pt x="6971" y="10348"/>
                  </a:lnTo>
                  <a:lnTo>
                    <a:pt x="7032" y="10256"/>
                  </a:lnTo>
                  <a:lnTo>
                    <a:pt x="7002" y="10072"/>
                  </a:lnTo>
                  <a:lnTo>
                    <a:pt x="6848" y="9857"/>
                  </a:lnTo>
                  <a:lnTo>
                    <a:pt x="7002" y="9488"/>
                  </a:lnTo>
                  <a:lnTo>
                    <a:pt x="7155" y="9335"/>
                  </a:lnTo>
                  <a:lnTo>
                    <a:pt x="7186" y="9120"/>
                  </a:lnTo>
                  <a:lnTo>
                    <a:pt x="7063" y="8966"/>
                  </a:lnTo>
                  <a:lnTo>
                    <a:pt x="6848" y="9181"/>
                  </a:lnTo>
                  <a:lnTo>
                    <a:pt x="6756" y="9181"/>
                  </a:lnTo>
                  <a:lnTo>
                    <a:pt x="6572" y="9089"/>
                  </a:lnTo>
                  <a:lnTo>
                    <a:pt x="6418" y="9273"/>
                  </a:lnTo>
                  <a:lnTo>
                    <a:pt x="6019" y="9243"/>
                  </a:lnTo>
                  <a:lnTo>
                    <a:pt x="5712" y="9335"/>
                  </a:lnTo>
                  <a:lnTo>
                    <a:pt x="5497" y="9304"/>
                  </a:lnTo>
                  <a:lnTo>
                    <a:pt x="5343" y="9181"/>
                  </a:lnTo>
                  <a:lnTo>
                    <a:pt x="5159" y="9212"/>
                  </a:lnTo>
                  <a:lnTo>
                    <a:pt x="5067" y="9273"/>
                  </a:lnTo>
                  <a:lnTo>
                    <a:pt x="5006" y="9212"/>
                  </a:lnTo>
                  <a:lnTo>
                    <a:pt x="4821" y="9304"/>
                  </a:lnTo>
                  <a:lnTo>
                    <a:pt x="4791" y="9580"/>
                  </a:lnTo>
                  <a:lnTo>
                    <a:pt x="4944" y="9734"/>
                  </a:lnTo>
                  <a:lnTo>
                    <a:pt x="5129" y="9703"/>
                  </a:lnTo>
                  <a:lnTo>
                    <a:pt x="5436" y="9918"/>
                  </a:lnTo>
                  <a:lnTo>
                    <a:pt x="5620" y="9949"/>
                  </a:lnTo>
                  <a:lnTo>
                    <a:pt x="5773" y="10133"/>
                  </a:lnTo>
                  <a:lnTo>
                    <a:pt x="6142" y="10256"/>
                  </a:lnTo>
                  <a:lnTo>
                    <a:pt x="6234" y="10225"/>
                  </a:lnTo>
                  <a:lnTo>
                    <a:pt x="6387" y="10348"/>
                  </a:lnTo>
                  <a:lnTo>
                    <a:pt x="6418" y="10471"/>
                  </a:lnTo>
                  <a:lnTo>
                    <a:pt x="6817" y="10624"/>
                  </a:lnTo>
                  <a:close/>
                </a:path>
              </a:pathLst>
            </a:custGeom>
            <a:solidFill>
              <a:schemeClr val="accent1"/>
            </a:solidFill>
            <a:ln cap="flat" cmpd="sng" w="9525">
              <a:solidFill>
                <a:srgbClr val="CCCCCC"/>
              </a:solidFill>
              <a:prstDash val="solid"/>
              <a:round/>
              <a:headEnd len="sm" w="sm" type="none"/>
              <a:tailEnd len="sm" w="sm" type="none"/>
            </a:ln>
          </p:spPr>
        </p:sp>
        <p:sp>
          <p:nvSpPr>
            <p:cNvPr id="510" name="Google Shape;510;p40"/>
            <p:cNvSpPr/>
            <p:nvPr/>
          </p:nvSpPr>
          <p:spPr>
            <a:xfrm>
              <a:off x="5406840" y="2450160"/>
              <a:ext cx="194754" cy="146151"/>
            </a:xfrm>
            <a:custGeom>
              <a:rect b="b" l="l" r="r" t="t"/>
              <a:pathLst>
                <a:path extrusionOk="0" h="7677" w="10226">
                  <a:moveTo>
                    <a:pt x="5803" y="338"/>
                  </a:moveTo>
                  <a:lnTo>
                    <a:pt x="5957" y="399"/>
                  </a:lnTo>
                  <a:lnTo>
                    <a:pt x="5957" y="461"/>
                  </a:lnTo>
                  <a:lnTo>
                    <a:pt x="6049" y="461"/>
                  </a:lnTo>
                  <a:lnTo>
                    <a:pt x="6080" y="614"/>
                  </a:lnTo>
                  <a:lnTo>
                    <a:pt x="6049" y="737"/>
                  </a:lnTo>
                  <a:lnTo>
                    <a:pt x="6295" y="706"/>
                  </a:lnTo>
                  <a:lnTo>
                    <a:pt x="6633" y="860"/>
                  </a:lnTo>
                  <a:lnTo>
                    <a:pt x="6786" y="1013"/>
                  </a:lnTo>
                  <a:lnTo>
                    <a:pt x="6940" y="952"/>
                  </a:lnTo>
                  <a:lnTo>
                    <a:pt x="7124" y="1136"/>
                  </a:lnTo>
                  <a:lnTo>
                    <a:pt x="7369" y="1136"/>
                  </a:lnTo>
                  <a:lnTo>
                    <a:pt x="7462" y="1198"/>
                  </a:lnTo>
                  <a:lnTo>
                    <a:pt x="7615" y="1044"/>
                  </a:lnTo>
                  <a:lnTo>
                    <a:pt x="8014" y="1044"/>
                  </a:lnTo>
                  <a:lnTo>
                    <a:pt x="8137" y="1106"/>
                  </a:lnTo>
                  <a:lnTo>
                    <a:pt x="8383" y="1106"/>
                  </a:lnTo>
                  <a:lnTo>
                    <a:pt x="8598" y="1228"/>
                  </a:lnTo>
                  <a:lnTo>
                    <a:pt x="8997" y="1198"/>
                  </a:lnTo>
                  <a:lnTo>
                    <a:pt x="9273" y="1351"/>
                  </a:lnTo>
                  <a:lnTo>
                    <a:pt x="9365" y="1382"/>
                  </a:lnTo>
                  <a:lnTo>
                    <a:pt x="9365" y="1474"/>
                  </a:lnTo>
                  <a:lnTo>
                    <a:pt x="9243" y="1566"/>
                  </a:lnTo>
                  <a:lnTo>
                    <a:pt x="9304" y="1843"/>
                  </a:lnTo>
                  <a:lnTo>
                    <a:pt x="9273" y="2027"/>
                  </a:lnTo>
                  <a:lnTo>
                    <a:pt x="9181" y="2180"/>
                  </a:lnTo>
                  <a:lnTo>
                    <a:pt x="8874" y="2365"/>
                  </a:lnTo>
                  <a:cubicBezTo>
                    <a:pt x="8874" y="2365"/>
                    <a:pt x="8751" y="2549"/>
                    <a:pt x="8721" y="2549"/>
                  </a:cubicBezTo>
                  <a:lnTo>
                    <a:pt x="8475" y="2672"/>
                  </a:lnTo>
                  <a:lnTo>
                    <a:pt x="8137" y="2672"/>
                  </a:lnTo>
                  <a:lnTo>
                    <a:pt x="7953" y="2794"/>
                  </a:lnTo>
                  <a:lnTo>
                    <a:pt x="7769" y="2917"/>
                  </a:lnTo>
                  <a:lnTo>
                    <a:pt x="7861" y="2979"/>
                  </a:lnTo>
                  <a:lnTo>
                    <a:pt x="7799" y="3163"/>
                  </a:lnTo>
                  <a:lnTo>
                    <a:pt x="7677" y="3255"/>
                  </a:lnTo>
                  <a:lnTo>
                    <a:pt x="7677" y="3255"/>
                  </a:lnTo>
                  <a:lnTo>
                    <a:pt x="7707" y="3224"/>
                  </a:lnTo>
                  <a:lnTo>
                    <a:pt x="7615" y="3194"/>
                  </a:lnTo>
                  <a:lnTo>
                    <a:pt x="7369" y="3593"/>
                  </a:lnTo>
                  <a:lnTo>
                    <a:pt x="7216" y="3685"/>
                  </a:lnTo>
                  <a:lnTo>
                    <a:pt x="6878" y="4207"/>
                  </a:lnTo>
                  <a:lnTo>
                    <a:pt x="6786" y="4330"/>
                  </a:lnTo>
                  <a:lnTo>
                    <a:pt x="6940" y="4575"/>
                  </a:lnTo>
                  <a:lnTo>
                    <a:pt x="6970" y="4729"/>
                  </a:lnTo>
                  <a:lnTo>
                    <a:pt x="7093" y="4790"/>
                  </a:lnTo>
                  <a:lnTo>
                    <a:pt x="7308" y="5067"/>
                  </a:lnTo>
                  <a:lnTo>
                    <a:pt x="7124" y="5251"/>
                  </a:lnTo>
                  <a:lnTo>
                    <a:pt x="6847" y="5312"/>
                  </a:lnTo>
                  <a:lnTo>
                    <a:pt x="6847" y="5496"/>
                  </a:lnTo>
                  <a:lnTo>
                    <a:pt x="6571" y="5896"/>
                  </a:lnTo>
                  <a:lnTo>
                    <a:pt x="6540" y="6141"/>
                  </a:lnTo>
                  <a:lnTo>
                    <a:pt x="6633" y="6203"/>
                  </a:lnTo>
                  <a:lnTo>
                    <a:pt x="6540" y="6326"/>
                  </a:lnTo>
                  <a:lnTo>
                    <a:pt x="6264" y="6326"/>
                  </a:lnTo>
                  <a:lnTo>
                    <a:pt x="5773" y="6540"/>
                  </a:lnTo>
                  <a:lnTo>
                    <a:pt x="5773" y="6725"/>
                  </a:lnTo>
                  <a:lnTo>
                    <a:pt x="5589" y="7032"/>
                  </a:lnTo>
                  <a:lnTo>
                    <a:pt x="5404" y="6940"/>
                  </a:lnTo>
                  <a:lnTo>
                    <a:pt x="5251" y="6817"/>
                  </a:lnTo>
                  <a:lnTo>
                    <a:pt x="5159" y="6970"/>
                  </a:lnTo>
                  <a:lnTo>
                    <a:pt x="5036" y="7062"/>
                  </a:lnTo>
                  <a:lnTo>
                    <a:pt x="4882" y="6970"/>
                  </a:lnTo>
                  <a:lnTo>
                    <a:pt x="4759" y="6970"/>
                  </a:lnTo>
                  <a:lnTo>
                    <a:pt x="4698" y="7032"/>
                  </a:lnTo>
                  <a:lnTo>
                    <a:pt x="4483" y="7001"/>
                  </a:lnTo>
                  <a:lnTo>
                    <a:pt x="4145" y="6909"/>
                  </a:lnTo>
                  <a:lnTo>
                    <a:pt x="3992" y="7001"/>
                  </a:lnTo>
                  <a:lnTo>
                    <a:pt x="3715" y="7032"/>
                  </a:lnTo>
                  <a:lnTo>
                    <a:pt x="3439" y="7277"/>
                  </a:lnTo>
                  <a:lnTo>
                    <a:pt x="3132" y="7308"/>
                  </a:lnTo>
                  <a:lnTo>
                    <a:pt x="3009" y="7431"/>
                  </a:lnTo>
                  <a:lnTo>
                    <a:pt x="3009" y="7554"/>
                  </a:lnTo>
                  <a:lnTo>
                    <a:pt x="2764" y="7677"/>
                  </a:lnTo>
                  <a:lnTo>
                    <a:pt x="2518" y="7646"/>
                  </a:lnTo>
                  <a:lnTo>
                    <a:pt x="2242" y="7370"/>
                  </a:lnTo>
                  <a:lnTo>
                    <a:pt x="2088" y="7001"/>
                  </a:lnTo>
                  <a:lnTo>
                    <a:pt x="2119" y="6940"/>
                  </a:lnTo>
                  <a:lnTo>
                    <a:pt x="1781" y="6602"/>
                  </a:lnTo>
                  <a:lnTo>
                    <a:pt x="1535" y="6602"/>
                  </a:lnTo>
                  <a:lnTo>
                    <a:pt x="1382" y="6540"/>
                  </a:lnTo>
                  <a:lnTo>
                    <a:pt x="1382" y="6356"/>
                  </a:lnTo>
                  <a:lnTo>
                    <a:pt x="1290" y="6172"/>
                  </a:lnTo>
                  <a:lnTo>
                    <a:pt x="1474" y="5804"/>
                  </a:lnTo>
                  <a:lnTo>
                    <a:pt x="1658" y="5650"/>
                  </a:lnTo>
                  <a:lnTo>
                    <a:pt x="1689" y="5496"/>
                  </a:lnTo>
                  <a:lnTo>
                    <a:pt x="1505" y="5496"/>
                  </a:lnTo>
                  <a:lnTo>
                    <a:pt x="1382" y="5251"/>
                  </a:lnTo>
                  <a:lnTo>
                    <a:pt x="1658" y="4975"/>
                  </a:lnTo>
                  <a:lnTo>
                    <a:pt x="1658" y="4637"/>
                  </a:lnTo>
                  <a:lnTo>
                    <a:pt x="1474" y="4545"/>
                  </a:lnTo>
                  <a:lnTo>
                    <a:pt x="1259" y="4115"/>
                  </a:lnTo>
                  <a:lnTo>
                    <a:pt x="1443" y="4084"/>
                  </a:lnTo>
                  <a:lnTo>
                    <a:pt x="1597" y="4115"/>
                  </a:lnTo>
                  <a:lnTo>
                    <a:pt x="1812" y="3808"/>
                  </a:lnTo>
                  <a:lnTo>
                    <a:pt x="1658" y="3654"/>
                  </a:lnTo>
                  <a:lnTo>
                    <a:pt x="1842" y="3470"/>
                  </a:lnTo>
                  <a:lnTo>
                    <a:pt x="1873" y="2948"/>
                  </a:lnTo>
                  <a:lnTo>
                    <a:pt x="1842" y="2733"/>
                  </a:lnTo>
                  <a:lnTo>
                    <a:pt x="2149" y="2457"/>
                  </a:lnTo>
                  <a:lnTo>
                    <a:pt x="2272" y="2457"/>
                  </a:lnTo>
                  <a:lnTo>
                    <a:pt x="2303" y="2272"/>
                  </a:lnTo>
                  <a:lnTo>
                    <a:pt x="2149" y="2027"/>
                  </a:lnTo>
                  <a:lnTo>
                    <a:pt x="2119" y="1843"/>
                  </a:lnTo>
                  <a:lnTo>
                    <a:pt x="1750" y="1781"/>
                  </a:lnTo>
                  <a:lnTo>
                    <a:pt x="1597" y="1935"/>
                  </a:lnTo>
                  <a:lnTo>
                    <a:pt x="1136" y="1843"/>
                  </a:lnTo>
                  <a:lnTo>
                    <a:pt x="860" y="1996"/>
                  </a:lnTo>
                  <a:lnTo>
                    <a:pt x="798" y="1873"/>
                  </a:lnTo>
                  <a:lnTo>
                    <a:pt x="798" y="1689"/>
                  </a:lnTo>
                  <a:lnTo>
                    <a:pt x="676" y="1658"/>
                  </a:lnTo>
                  <a:lnTo>
                    <a:pt x="276" y="1720"/>
                  </a:lnTo>
                  <a:lnTo>
                    <a:pt x="276" y="1658"/>
                  </a:lnTo>
                  <a:lnTo>
                    <a:pt x="491" y="1505"/>
                  </a:lnTo>
                  <a:lnTo>
                    <a:pt x="338" y="1474"/>
                  </a:lnTo>
                  <a:lnTo>
                    <a:pt x="430" y="1382"/>
                  </a:lnTo>
                  <a:lnTo>
                    <a:pt x="368" y="1321"/>
                  </a:lnTo>
                  <a:lnTo>
                    <a:pt x="399" y="1136"/>
                  </a:lnTo>
                  <a:lnTo>
                    <a:pt x="276" y="1259"/>
                  </a:lnTo>
                  <a:lnTo>
                    <a:pt x="215" y="1228"/>
                  </a:lnTo>
                  <a:lnTo>
                    <a:pt x="246" y="1013"/>
                  </a:lnTo>
                  <a:lnTo>
                    <a:pt x="184" y="983"/>
                  </a:lnTo>
                  <a:lnTo>
                    <a:pt x="184" y="891"/>
                  </a:lnTo>
                  <a:lnTo>
                    <a:pt x="92" y="921"/>
                  </a:lnTo>
                  <a:lnTo>
                    <a:pt x="0" y="737"/>
                  </a:lnTo>
                  <a:lnTo>
                    <a:pt x="92" y="553"/>
                  </a:lnTo>
                  <a:lnTo>
                    <a:pt x="399" y="461"/>
                  </a:lnTo>
                  <a:lnTo>
                    <a:pt x="522" y="491"/>
                  </a:lnTo>
                  <a:lnTo>
                    <a:pt x="768" y="461"/>
                  </a:lnTo>
                  <a:lnTo>
                    <a:pt x="890" y="369"/>
                  </a:lnTo>
                  <a:lnTo>
                    <a:pt x="798" y="307"/>
                  </a:lnTo>
                  <a:lnTo>
                    <a:pt x="798" y="184"/>
                  </a:lnTo>
                  <a:lnTo>
                    <a:pt x="1075" y="31"/>
                  </a:lnTo>
                  <a:lnTo>
                    <a:pt x="1136" y="92"/>
                  </a:lnTo>
                  <a:lnTo>
                    <a:pt x="1259" y="0"/>
                  </a:lnTo>
                  <a:lnTo>
                    <a:pt x="1474" y="31"/>
                  </a:lnTo>
                  <a:lnTo>
                    <a:pt x="1627" y="246"/>
                  </a:lnTo>
                  <a:lnTo>
                    <a:pt x="1781" y="123"/>
                  </a:lnTo>
                  <a:lnTo>
                    <a:pt x="1965" y="123"/>
                  </a:lnTo>
                  <a:lnTo>
                    <a:pt x="2149" y="215"/>
                  </a:lnTo>
                  <a:lnTo>
                    <a:pt x="2364" y="123"/>
                  </a:lnTo>
                  <a:lnTo>
                    <a:pt x="2610" y="62"/>
                  </a:lnTo>
                  <a:lnTo>
                    <a:pt x="2671" y="123"/>
                  </a:lnTo>
                  <a:lnTo>
                    <a:pt x="2886" y="246"/>
                  </a:lnTo>
                  <a:lnTo>
                    <a:pt x="3470" y="338"/>
                  </a:lnTo>
                  <a:lnTo>
                    <a:pt x="3746" y="399"/>
                  </a:lnTo>
                  <a:lnTo>
                    <a:pt x="4145" y="215"/>
                  </a:lnTo>
                  <a:lnTo>
                    <a:pt x="4422" y="246"/>
                  </a:lnTo>
                  <a:lnTo>
                    <a:pt x="4483" y="399"/>
                  </a:lnTo>
                  <a:lnTo>
                    <a:pt x="4790" y="430"/>
                  </a:lnTo>
                  <a:lnTo>
                    <a:pt x="4944" y="277"/>
                  </a:lnTo>
                  <a:lnTo>
                    <a:pt x="5067" y="277"/>
                  </a:lnTo>
                  <a:lnTo>
                    <a:pt x="5527" y="553"/>
                  </a:lnTo>
                  <a:lnTo>
                    <a:pt x="5589" y="430"/>
                  </a:lnTo>
                  <a:lnTo>
                    <a:pt x="5711" y="430"/>
                  </a:lnTo>
                  <a:lnTo>
                    <a:pt x="5773" y="399"/>
                  </a:lnTo>
                  <a:close/>
                  <a:moveTo>
                    <a:pt x="9795" y="3931"/>
                  </a:moveTo>
                  <a:lnTo>
                    <a:pt x="10072" y="3961"/>
                  </a:lnTo>
                  <a:lnTo>
                    <a:pt x="10194" y="4053"/>
                  </a:lnTo>
                  <a:lnTo>
                    <a:pt x="10225" y="3961"/>
                  </a:lnTo>
                  <a:lnTo>
                    <a:pt x="10072" y="3777"/>
                  </a:lnTo>
                  <a:lnTo>
                    <a:pt x="9826" y="3838"/>
                  </a:lnTo>
                  <a:close/>
                  <a:moveTo>
                    <a:pt x="9304" y="4514"/>
                  </a:moveTo>
                  <a:lnTo>
                    <a:pt x="9396" y="4299"/>
                  </a:lnTo>
                  <a:lnTo>
                    <a:pt x="9580" y="4145"/>
                  </a:lnTo>
                  <a:lnTo>
                    <a:pt x="9396" y="4145"/>
                  </a:lnTo>
                  <a:lnTo>
                    <a:pt x="9212" y="4115"/>
                  </a:lnTo>
                  <a:lnTo>
                    <a:pt x="9058" y="4207"/>
                  </a:lnTo>
                  <a:lnTo>
                    <a:pt x="9028" y="4360"/>
                  </a:lnTo>
                  <a:lnTo>
                    <a:pt x="9181" y="4391"/>
                  </a:lnTo>
                  <a:lnTo>
                    <a:pt x="9304" y="4514"/>
                  </a:lnTo>
                  <a:close/>
                  <a:moveTo>
                    <a:pt x="8321" y="5067"/>
                  </a:moveTo>
                  <a:lnTo>
                    <a:pt x="8413" y="4944"/>
                  </a:lnTo>
                  <a:lnTo>
                    <a:pt x="8506" y="4852"/>
                  </a:lnTo>
                  <a:lnTo>
                    <a:pt x="8444" y="4729"/>
                  </a:lnTo>
                  <a:lnTo>
                    <a:pt x="8229" y="4790"/>
                  </a:lnTo>
                  <a:lnTo>
                    <a:pt x="8199" y="4944"/>
                  </a:lnTo>
                  <a:close/>
                </a:path>
              </a:pathLst>
            </a:custGeom>
            <a:solidFill>
              <a:schemeClr val="accen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0"/>
            <p:cNvSpPr/>
            <p:nvPr/>
          </p:nvSpPr>
          <p:spPr>
            <a:xfrm>
              <a:off x="5402160" y="2480760"/>
              <a:ext cx="48240" cy="97566"/>
            </a:xfrm>
            <a:custGeom>
              <a:rect b="b" l="l" r="r" t="t"/>
              <a:pathLst>
                <a:path extrusionOk="0" h="5129" w="2549">
                  <a:moveTo>
                    <a:pt x="1658" y="4914"/>
                  </a:moveTo>
                  <a:lnTo>
                    <a:pt x="1658" y="4730"/>
                  </a:lnTo>
                  <a:lnTo>
                    <a:pt x="1536" y="4545"/>
                  </a:lnTo>
                  <a:lnTo>
                    <a:pt x="1720" y="4177"/>
                  </a:lnTo>
                  <a:lnTo>
                    <a:pt x="1935" y="4023"/>
                  </a:lnTo>
                  <a:lnTo>
                    <a:pt x="1935" y="3839"/>
                  </a:lnTo>
                  <a:lnTo>
                    <a:pt x="1781" y="3839"/>
                  </a:lnTo>
                  <a:lnTo>
                    <a:pt x="1658" y="3593"/>
                  </a:lnTo>
                  <a:lnTo>
                    <a:pt x="1904" y="3348"/>
                  </a:lnTo>
                  <a:lnTo>
                    <a:pt x="1904" y="3010"/>
                  </a:lnTo>
                  <a:lnTo>
                    <a:pt x="1720" y="2887"/>
                  </a:lnTo>
                  <a:lnTo>
                    <a:pt x="1505" y="2488"/>
                  </a:lnTo>
                  <a:lnTo>
                    <a:pt x="1689" y="2427"/>
                  </a:lnTo>
                  <a:lnTo>
                    <a:pt x="1843" y="2457"/>
                  </a:lnTo>
                  <a:lnTo>
                    <a:pt x="2058" y="2150"/>
                  </a:lnTo>
                  <a:lnTo>
                    <a:pt x="1904" y="2027"/>
                  </a:lnTo>
                  <a:lnTo>
                    <a:pt x="2088" y="1843"/>
                  </a:lnTo>
                  <a:lnTo>
                    <a:pt x="2119" y="1321"/>
                  </a:lnTo>
                  <a:lnTo>
                    <a:pt x="2088" y="1106"/>
                  </a:lnTo>
                  <a:lnTo>
                    <a:pt x="2395" y="799"/>
                  </a:lnTo>
                  <a:lnTo>
                    <a:pt x="2518" y="799"/>
                  </a:lnTo>
                  <a:lnTo>
                    <a:pt x="2549" y="646"/>
                  </a:lnTo>
                  <a:lnTo>
                    <a:pt x="2395" y="400"/>
                  </a:lnTo>
                  <a:lnTo>
                    <a:pt x="2365" y="185"/>
                  </a:lnTo>
                  <a:lnTo>
                    <a:pt x="1966" y="154"/>
                  </a:lnTo>
                  <a:lnTo>
                    <a:pt x="1812" y="308"/>
                  </a:lnTo>
                  <a:lnTo>
                    <a:pt x="1351" y="216"/>
                  </a:lnTo>
                  <a:lnTo>
                    <a:pt x="1075" y="339"/>
                  </a:lnTo>
                  <a:lnTo>
                    <a:pt x="1014" y="216"/>
                  </a:lnTo>
                  <a:lnTo>
                    <a:pt x="1044" y="62"/>
                  </a:lnTo>
                  <a:lnTo>
                    <a:pt x="891" y="1"/>
                  </a:lnTo>
                  <a:lnTo>
                    <a:pt x="522" y="62"/>
                  </a:lnTo>
                  <a:lnTo>
                    <a:pt x="553" y="247"/>
                  </a:lnTo>
                  <a:lnTo>
                    <a:pt x="676" y="523"/>
                  </a:lnTo>
                  <a:lnTo>
                    <a:pt x="614" y="1045"/>
                  </a:lnTo>
                  <a:lnTo>
                    <a:pt x="645" y="1137"/>
                  </a:lnTo>
                  <a:lnTo>
                    <a:pt x="584" y="1352"/>
                  </a:lnTo>
                  <a:lnTo>
                    <a:pt x="707" y="1505"/>
                  </a:lnTo>
                  <a:lnTo>
                    <a:pt x="614" y="1598"/>
                  </a:lnTo>
                  <a:lnTo>
                    <a:pt x="522" y="1813"/>
                  </a:lnTo>
                  <a:lnTo>
                    <a:pt x="492" y="2089"/>
                  </a:lnTo>
                  <a:lnTo>
                    <a:pt x="307" y="2365"/>
                  </a:lnTo>
                  <a:lnTo>
                    <a:pt x="307" y="2519"/>
                  </a:lnTo>
                  <a:lnTo>
                    <a:pt x="92" y="2826"/>
                  </a:lnTo>
                  <a:lnTo>
                    <a:pt x="0" y="3317"/>
                  </a:lnTo>
                  <a:lnTo>
                    <a:pt x="0" y="3440"/>
                  </a:lnTo>
                  <a:lnTo>
                    <a:pt x="154" y="3440"/>
                  </a:lnTo>
                  <a:lnTo>
                    <a:pt x="246" y="3317"/>
                  </a:lnTo>
                  <a:lnTo>
                    <a:pt x="400" y="3194"/>
                  </a:lnTo>
                  <a:lnTo>
                    <a:pt x="400" y="3317"/>
                  </a:lnTo>
                  <a:lnTo>
                    <a:pt x="430" y="3409"/>
                  </a:lnTo>
                  <a:lnTo>
                    <a:pt x="185" y="3501"/>
                  </a:lnTo>
                  <a:lnTo>
                    <a:pt x="185" y="3686"/>
                  </a:lnTo>
                  <a:lnTo>
                    <a:pt x="246" y="3778"/>
                  </a:lnTo>
                  <a:lnTo>
                    <a:pt x="369" y="3655"/>
                  </a:lnTo>
                  <a:lnTo>
                    <a:pt x="584" y="3655"/>
                  </a:lnTo>
                  <a:lnTo>
                    <a:pt x="492" y="3778"/>
                  </a:lnTo>
                  <a:lnTo>
                    <a:pt x="553" y="3993"/>
                  </a:lnTo>
                  <a:lnTo>
                    <a:pt x="461" y="4177"/>
                  </a:lnTo>
                  <a:lnTo>
                    <a:pt x="492" y="4637"/>
                  </a:lnTo>
                  <a:lnTo>
                    <a:pt x="400" y="4944"/>
                  </a:lnTo>
                  <a:lnTo>
                    <a:pt x="338" y="5037"/>
                  </a:lnTo>
                  <a:lnTo>
                    <a:pt x="400" y="5067"/>
                  </a:lnTo>
                  <a:lnTo>
                    <a:pt x="645" y="4914"/>
                  </a:lnTo>
                  <a:lnTo>
                    <a:pt x="983" y="5037"/>
                  </a:lnTo>
                  <a:lnTo>
                    <a:pt x="1136" y="5129"/>
                  </a:lnTo>
                  <a:lnTo>
                    <a:pt x="1382" y="5006"/>
                  </a:lnTo>
                  <a:lnTo>
                    <a:pt x="1628" y="4975"/>
                  </a:lnTo>
                  <a:lnTo>
                    <a:pt x="1658" y="4914"/>
                  </a:lnTo>
                  <a:close/>
                </a:path>
              </a:pathLst>
            </a:custGeom>
            <a:solidFill>
              <a:schemeClr val="accent1"/>
            </a:solidFill>
            <a:ln cap="flat" cmpd="sng" w="9525">
              <a:solidFill>
                <a:srgbClr val="CCCCCC"/>
              </a:solidFill>
              <a:prstDash val="solid"/>
              <a:round/>
              <a:headEnd len="sm" w="sm" type="none"/>
              <a:tailEnd len="sm" w="sm" type="none"/>
            </a:ln>
          </p:spPr>
        </p:sp>
        <p:sp>
          <p:nvSpPr>
            <p:cNvPr id="512" name="Google Shape;512;p40"/>
            <p:cNvSpPr/>
            <p:nvPr/>
          </p:nvSpPr>
          <p:spPr>
            <a:xfrm>
              <a:off x="5832360" y="2482920"/>
              <a:ext cx="134999" cy="133196"/>
            </a:xfrm>
            <a:custGeom>
              <a:rect b="b" l="l" r="r" t="t"/>
              <a:pathLst>
                <a:path extrusionOk="0" h="7002" w="7094">
                  <a:moveTo>
                    <a:pt x="5343" y="93"/>
                  </a:moveTo>
                  <a:lnTo>
                    <a:pt x="5251" y="93"/>
                  </a:lnTo>
                  <a:lnTo>
                    <a:pt x="5036" y="216"/>
                  </a:lnTo>
                  <a:lnTo>
                    <a:pt x="5036" y="431"/>
                  </a:lnTo>
                  <a:lnTo>
                    <a:pt x="5098" y="553"/>
                  </a:lnTo>
                  <a:lnTo>
                    <a:pt x="5006" y="646"/>
                  </a:lnTo>
                  <a:lnTo>
                    <a:pt x="4637" y="615"/>
                  </a:lnTo>
                  <a:lnTo>
                    <a:pt x="4484" y="707"/>
                  </a:lnTo>
                  <a:lnTo>
                    <a:pt x="4330" y="615"/>
                  </a:lnTo>
                  <a:lnTo>
                    <a:pt x="4177" y="615"/>
                  </a:lnTo>
                  <a:lnTo>
                    <a:pt x="4084" y="707"/>
                  </a:lnTo>
                  <a:lnTo>
                    <a:pt x="3900" y="707"/>
                  </a:lnTo>
                  <a:lnTo>
                    <a:pt x="3900" y="584"/>
                  </a:lnTo>
                  <a:lnTo>
                    <a:pt x="3685" y="584"/>
                  </a:lnTo>
                  <a:lnTo>
                    <a:pt x="3470" y="553"/>
                  </a:lnTo>
                  <a:lnTo>
                    <a:pt x="3317" y="676"/>
                  </a:lnTo>
                  <a:lnTo>
                    <a:pt x="3133" y="738"/>
                  </a:lnTo>
                  <a:lnTo>
                    <a:pt x="2856" y="738"/>
                  </a:lnTo>
                  <a:lnTo>
                    <a:pt x="2764" y="676"/>
                  </a:lnTo>
                  <a:lnTo>
                    <a:pt x="2672" y="799"/>
                  </a:lnTo>
                  <a:lnTo>
                    <a:pt x="2518" y="799"/>
                  </a:lnTo>
                  <a:lnTo>
                    <a:pt x="2334" y="891"/>
                  </a:lnTo>
                  <a:lnTo>
                    <a:pt x="1904" y="891"/>
                  </a:lnTo>
                  <a:lnTo>
                    <a:pt x="1751" y="983"/>
                  </a:lnTo>
                  <a:lnTo>
                    <a:pt x="1751" y="1045"/>
                  </a:lnTo>
                  <a:lnTo>
                    <a:pt x="1505" y="1137"/>
                  </a:lnTo>
                  <a:lnTo>
                    <a:pt x="1167" y="1352"/>
                  </a:lnTo>
                  <a:lnTo>
                    <a:pt x="1137" y="1567"/>
                  </a:lnTo>
                  <a:lnTo>
                    <a:pt x="1014" y="1812"/>
                  </a:lnTo>
                  <a:lnTo>
                    <a:pt x="676" y="1904"/>
                  </a:lnTo>
                  <a:lnTo>
                    <a:pt x="676" y="2119"/>
                  </a:lnTo>
                  <a:lnTo>
                    <a:pt x="553" y="2365"/>
                  </a:lnTo>
                  <a:lnTo>
                    <a:pt x="461" y="2396"/>
                  </a:lnTo>
                  <a:lnTo>
                    <a:pt x="492" y="2396"/>
                  </a:lnTo>
                  <a:lnTo>
                    <a:pt x="492" y="2641"/>
                  </a:lnTo>
                  <a:lnTo>
                    <a:pt x="768" y="2856"/>
                  </a:lnTo>
                  <a:lnTo>
                    <a:pt x="952" y="3102"/>
                  </a:lnTo>
                  <a:lnTo>
                    <a:pt x="1014" y="3102"/>
                  </a:lnTo>
                  <a:lnTo>
                    <a:pt x="1014" y="3194"/>
                  </a:lnTo>
                  <a:lnTo>
                    <a:pt x="1229" y="3501"/>
                  </a:lnTo>
                  <a:lnTo>
                    <a:pt x="1290" y="3747"/>
                  </a:lnTo>
                  <a:lnTo>
                    <a:pt x="1413" y="3777"/>
                  </a:lnTo>
                  <a:lnTo>
                    <a:pt x="1536" y="3624"/>
                  </a:lnTo>
                  <a:lnTo>
                    <a:pt x="1659" y="3777"/>
                  </a:lnTo>
                  <a:lnTo>
                    <a:pt x="1843" y="3808"/>
                  </a:lnTo>
                  <a:lnTo>
                    <a:pt x="1935" y="3685"/>
                  </a:lnTo>
                  <a:lnTo>
                    <a:pt x="2089" y="3685"/>
                  </a:lnTo>
                  <a:lnTo>
                    <a:pt x="2304" y="3808"/>
                  </a:lnTo>
                  <a:lnTo>
                    <a:pt x="2426" y="3747"/>
                  </a:lnTo>
                  <a:lnTo>
                    <a:pt x="2457" y="3839"/>
                  </a:lnTo>
                  <a:lnTo>
                    <a:pt x="2549" y="3839"/>
                  </a:lnTo>
                  <a:lnTo>
                    <a:pt x="2641" y="3931"/>
                  </a:lnTo>
                  <a:lnTo>
                    <a:pt x="2826" y="3962"/>
                  </a:lnTo>
                  <a:lnTo>
                    <a:pt x="2703" y="4023"/>
                  </a:lnTo>
                  <a:lnTo>
                    <a:pt x="2580" y="4146"/>
                  </a:lnTo>
                  <a:lnTo>
                    <a:pt x="2457" y="4054"/>
                  </a:lnTo>
                  <a:lnTo>
                    <a:pt x="2334" y="4023"/>
                  </a:lnTo>
                  <a:lnTo>
                    <a:pt x="1996" y="3808"/>
                  </a:lnTo>
                  <a:lnTo>
                    <a:pt x="1843" y="3839"/>
                  </a:lnTo>
                  <a:lnTo>
                    <a:pt x="1720" y="3931"/>
                  </a:lnTo>
                  <a:lnTo>
                    <a:pt x="1567" y="3870"/>
                  </a:lnTo>
                  <a:lnTo>
                    <a:pt x="1444" y="4023"/>
                  </a:lnTo>
                  <a:lnTo>
                    <a:pt x="1352" y="4023"/>
                  </a:lnTo>
                  <a:lnTo>
                    <a:pt x="1321" y="4177"/>
                  </a:lnTo>
                  <a:lnTo>
                    <a:pt x="1474" y="4392"/>
                  </a:lnTo>
                  <a:lnTo>
                    <a:pt x="1659" y="4453"/>
                  </a:lnTo>
                  <a:lnTo>
                    <a:pt x="1843" y="4637"/>
                  </a:lnTo>
                  <a:lnTo>
                    <a:pt x="1843" y="4760"/>
                  </a:lnTo>
                  <a:lnTo>
                    <a:pt x="1782" y="4821"/>
                  </a:lnTo>
                  <a:lnTo>
                    <a:pt x="1782" y="4975"/>
                  </a:lnTo>
                  <a:lnTo>
                    <a:pt x="1935" y="5190"/>
                  </a:lnTo>
                  <a:lnTo>
                    <a:pt x="2027" y="5282"/>
                  </a:lnTo>
                  <a:lnTo>
                    <a:pt x="2058" y="5190"/>
                  </a:lnTo>
                  <a:lnTo>
                    <a:pt x="2027" y="5098"/>
                  </a:lnTo>
                  <a:lnTo>
                    <a:pt x="2089" y="4944"/>
                  </a:lnTo>
                  <a:lnTo>
                    <a:pt x="2150" y="5129"/>
                  </a:lnTo>
                  <a:lnTo>
                    <a:pt x="2365" y="5221"/>
                  </a:lnTo>
                  <a:lnTo>
                    <a:pt x="2426" y="5343"/>
                  </a:lnTo>
                  <a:lnTo>
                    <a:pt x="2396" y="5497"/>
                  </a:lnTo>
                  <a:lnTo>
                    <a:pt x="2488" y="5589"/>
                  </a:lnTo>
                  <a:lnTo>
                    <a:pt x="2488" y="5374"/>
                  </a:lnTo>
                  <a:lnTo>
                    <a:pt x="2549" y="5190"/>
                  </a:lnTo>
                  <a:lnTo>
                    <a:pt x="2703" y="5190"/>
                  </a:lnTo>
                  <a:lnTo>
                    <a:pt x="2764" y="5343"/>
                  </a:lnTo>
                  <a:lnTo>
                    <a:pt x="3010" y="5497"/>
                  </a:lnTo>
                  <a:lnTo>
                    <a:pt x="2887" y="5313"/>
                  </a:lnTo>
                  <a:lnTo>
                    <a:pt x="2918" y="5221"/>
                  </a:lnTo>
                  <a:lnTo>
                    <a:pt x="2826" y="5036"/>
                  </a:lnTo>
                  <a:lnTo>
                    <a:pt x="2733" y="4791"/>
                  </a:lnTo>
                  <a:lnTo>
                    <a:pt x="2641" y="4637"/>
                  </a:lnTo>
                  <a:lnTo>
                    <a:pt x="2641" y="4576"/>
                  </a:lnTo>
                  <a:lnTo>
                    <a:pt x="2733" y="4576"/>
                  </a:lnTo>
                  <a:lnTo>
                    <a:pt x="2918" y="4668"/>
                  </a:lnTo>
                  <a:lnTo>
                    <a:pt x="2856" y="4729"/>
                  </a:lnTo>
                  <a:lnTo>
                    <a:pt x="2918" y="4791"/>
                  </a:lnTo>
                  <a:lnTo>
                    <a:pt x="3010" y="4699"/>
                  </a:lnTo>
                  <a:lnTo>
                    <a:pt x="3194" y="4760"/>
                  </a:lnTo>
                  <a:lnTo>
                    <a:pt x="3194" y="4699"/>
                  </a:lnTo>
                  <a:lnTo>
                    <a:pt x="3102" y="4637"/>
                  </a:lnTo>
                  <a:lnTo>
                    <a:pt x="3102" y="4576"/>
                  </a:lnTo>
                  <a:lnTo>
                    <a:pt x="3040" y="4545"/>
                  </a:lnTo>
                  <a:lnTo>
                    <a:pt x="2918" y="4453"/>
                  </a:lnTo>
                  <a:lnTo>
                    <a:pt x="2918" y="4361"/>
                  </a:lnTo>
                  <a:lnTo>
                    <a:pt x="2764" y="4238"/>
                  </a:lnTo>
                  <a:lnTo>
                    <a:pt x="2918" y="4177"/>
                  </a:lnTo>
                  <a:lnTo>
                    <a:pt x="3040" y="4177"/>
                  </a:lnTo>
                  <a:lnTo>
                    <a:pt x="3133" y="4115"/>
                  </a:lnTo>
                  <a:lnTo>
                    <a:pt x="3378" y="4269"/>
                  </a:lnTo>
                  <a:lnTo>
                    <a:pt x="3378" y="4330"/>
                  </a:lnTo>
                  <a:lnTo>
                    <a:pt x="3532" y="4330"/>
                  </a:lnTo>
                  <a:lnTo>
                    <a:pt x="3593" y="4238"/>
                  </a:lnTo>
                  <a:lnTo>
                    <a:pt x="3440" y="4054"/>
                  </a:lnTo>
                  <a:lnTo>
                    <a:pt x="3501" y="3870"/>
                  </a:lnTo>
                  <a:lnTo>
                    <a:pt x="3440" y="3747"/>
                  </a:lnTo>
                  <a:lnTo>
                    <a:pt x="3040" y="3501"/>
                  </a:lnTo>
                  <a:lnTo>
                    <a:pt x="2918" y="3470"/>
                  </a:lnTo>
                  <a:lnTo>
                    <a:pt x="2887" y="3378"/>
                  </a:lnTo>
                  <a:lnTo>
                    <a:pt x="2764" y="3378"/>
                  </a:lnTo>
                  <a:lnTo>
                    <a:pt x="2703" y="3286"/>
                  </a:lnTo>
                  <a:lnTo>
                    <a:pt x="2549" y="3286"/>
                  </a:lnTo>
                  <a:lnTo>
                    <a:pt x="2365" y="3133"/>
                  </a:lnTo>
                  <a:lnTo>
                    <a:pt x="2549" y="3102"/>
                  </a:lnTo>
                  <a:lnTo>
                    <a:pt x="2641" y="2979"/>
                  </a:lnTo>
                  <a:lnTo>
                    <a:pt x="2641" y="2918"/>
                  </a:lnTo>
                  <a:lnTo>
                    <a:pt x="2488" y="2856"/>
                  </a:lnTo>
                  <a:lnTo>
                    <a:pt x="2580" y="2734"/>
                  </a:lnTo>
                  <a:lnTo>
                    <a:pt x="2580" y="2641"/>
                  </a:lnTo>
                  <a:lnTo>
                    <a:pt x="2703" y="2703"/>
                  </a:lnTo>
                  <a:lnTo>
                    <a:pt x="2795" y="2795"/>
                  </a:lnTo>
                  <a:lnTo>
                    <a:pt x="2764" y="2887"/>
                  </a:lnTo>
                  <a:lnTo>
                    <a:pt x="2764" y="2979"/>
                  </a:lnTo>
                  <a:lnTo>
                    <a:pt x="2856" y="2948"/>
                  </a:lnTo>
                  <a:lnTo>
                    <a:pt x="2918" y="2764"/>
                  </a:lnTo>
                  <a:lnTo>
                    <a:pt x="2795" y="2611"/>
                  </a:lnTo>
                  <a:lnTo>
                    <a:pt x="2549" y="2304"/>
                  </a:lnTo>
                  <a:lnTo>
                    <a:pt x="2457" y="2242"/>
                  </a:lnTo>
                  <a:lnTo>
                    <a:pt x="2426" y="2119"/>
                  </a:lnTo>
                  <a:lnTo>
                    <a:pt x="2242" y="1966"/>
                  </a:lnTo>
                  <a:lnTo>
                    <a:pt x="2304" y="1874"/>
                  </a:lnTo>
                  <a:lnTo>
                    <a:pt x="2273" y="1536"/>
                  </a:lnTo>
                  <a:lnTo>
                    <a:pt x="2365" y="1382"/>
                  </a:lnTo>
                  <a:lnTo>
                    <a:pt x="2580" y="1321"/>
                  </a:lnTo>
                  <a:lnTo>
                    <a:pt x="2611" y="1505"/>
                  </a:lnTo>
                  <a:lnTo>
                    <a:pt x="2518" y="1505"/>
                  </a:lnTo>
                  <a:lnTo>
                    <a:pt x="2518" y="1567"/>
                  </a:lnTo>
                  <a:lnTo>
                    <a:pt x="2764" y="1690"/>
                  </a:lnTo>
                  <a:lnTo>
                    <a:pt x="2795" y="1904"/>
                  </a:lnTo>
                  <a:lnTo>
                    <a:pt x="2948" y="2027"/>
                  </a:lnTo>
                  <a:lnTo>
                    <a:pt x="3133" y="2027"/>
                  </a:lnTo>
                  <a:lnTo>
                    <a:pt x="3010" y="1935"/>
                  </a:lnTo>
                  <a:lnTo>
                    <a:pt x="2918" y="1812"/>
                  </a:lnTo>
                  <a:lnTo>
                    <a:pt x="2948" y="1690"/>
                  </a:lnTo>
                  <a:lnTo>
                    <a:pt x="3133" y="1751"/>
                  </a:lnTo>
                  <a:lnTo>
                    <a:pt x="3255" y="1935"/>
                  </a:lnTo>
                  <a:lnTo>
                    <a:pt x="3378" y="1997"/>
                  </a:lnTo>
                  <a:lnTo>
                    <a:pt x="3440" y="1874"/>
                  </a:lnTo>
                  <a:lnTo>
                    <a:pt x="3317" y="1782"/>
                  </a:lnTo>
                  <a:lnTo>
                    <a:pt x="3194" y="1751"/>
                  </a:lnTo>
                  <a:lnTo>
                    <a:pt x="3194" y="1659"/>
                  </a:lnTo>
                  <a:lnTo>
                    <a:pt x="3501" y="1659"/>
                  </a:lnTo>
                  <a:lnTo>
                    <a:pt x="3624" y="1751"/>
                  </a:lnTo>
                  <a:lnTo>
                    <a:pt x="3655" y="1690"/>
                  </a:lnTo>
                  <a:lnTo>
                    <a:pt x="3501" y="1536"/>
                  </a:lnTo>
                  <a:lnTo>
                    <a:pt x="3317" y="1505"/>
                  </a:lnTo>
                  <a:lnTo>
                    <a:pt x="3163" y="1352"/>
                  </a:lnTo>
                  <a:lnTo>
                    <a:pt x="3255" y="1229"/>
                  </a:lnTo>
                  <a:lnTo>
                    <a:pt x="3409" y="1290"/>
                  </a:lnTo>
                  <a:lnTo>
                    <a:pt x="3532" y="1229"/>
                  </a:lnTo>
                  <a:lnTo>
                    <a:pt x="3593" y="983"/>
                  </a:lnTo>
                  <a:lnTo>
                    <a:pt x="3716" y="953"/>
                  </a:lnTo>
                  <a:lnTo>
                    <a:pt x="3900" y="1106"/>
                  </a:lnTo>
                  <a:lnTo>
                    <a:pt x="4054" y="1106"/>
                  </a:lnTo>
                  <a:lnTo>
                    <a:pt x="4177" y="922"/>
                  </a:lnTo>
                  <a:lnTo>
                    <a:pt x="4177" y="860"/>
                  </a:lnTo>
                  <a:lnTo>
                    <a:pt x="4269" y="860"/>
                  </a:lnTo>
                  <a:lnTo>
                    <a:pt x="4361" y="983"/>
                  </a:lnTo>
                  <a:lnTo>
                    <a:pt x="4729" y="983"/>
                  </a:lnTo>
                  <a:lnTo>
                    <a:pt x="4975" y="1045"/>
                  </a:lnTo>
                  <a:lnTo>
                    <a:pt x="5159" y="1014"/>
                  </a:lnTo>
                  <a:lnTo>
                    <a:pt x="5251" y="830"/>
                  </a:lnTo>
                  <a:lnTo>
                    <a:pt x="5221" y="646"/>
                  </a:lnTo>
                  <a:lnTo>
                    <a:pt x="5436" y="492"/>
                  </a:lnTo>
                  <a:lnTo>
                    <a:pt x="5436" y="308"/>
                  </a:lnTo>
                  <a:lnTo>
                    <a:pt x="5282" y="246"/>
                  </a:lnTo>
                  <a:lnTo>
                    <a:pt x="5313" y="1"/>
                  </a:lnTo>
                  <a:close/>
                  <a:moveTo>
                    <a:pt x="3501" y="6480"/>
                  </a:moveTo>
                  <a:lnTo>
                    <a:pt x="3440" y="6387"/>
                  </a:lnTo>
                  <a:lnTo>
                    <a:pt x="3440" y="6510"/>
                  </a:lnTo>
                  <a:lnTo>
                    <a:pt x="3378" y="6602"/>
                  </a:lnTo>
                  <a:lnTo>
                    <a:pt x="3378" y="6725"/>
                  </a:lnTo>
                  <a:lnTo>
                    <a:pt x="3501" y="6787"/>
                  </a:lnTo>
                  <a:lnTo>
                    <a:pt x="3777" y="6756"/>
                  </a:lnTo>
                  <a:lnTo>
                    <a:pt x="3900" y="6787"/>
                  </a:lnTo>
                  <a:lnTo>
                    <a:pt x="4023" y="6756"/>
                  </a:lnTo>
                  <a:lnTo>
                    <a:pt x="4177" y="6787"/>
                  </a:lnTo>
                  <a:lnTo>
                    <a:pt x="4361" y="6909"/>
                  </a:lnTo>
                  <a:lnTo>
                    <a:pt x="4361" y="7002"/>
                  </a:lnTo>
                  <a:lnTo>
                    <a:pt x="4576" y="7002"/>
                  </a:lnTo>
                  <a:lnTo>
                    <a:pt x="4760" y="6909"/>
                  </a:lnTo>
                  <a:lnTo>
                    <a:pt x="4944" y="6909"/>
                  </a:lnTo>
                  <a:lnTo>
                    <a:pt x="5251" y="6909"/>
                  </a:lnTo>
                  <a:lnTo>
                    <a:pt x="5466" y="6909"/>
                  </a:lnTo>
                  <a:lnTo>
                    <a:pt x="5558" y="6817"/>
                  </a:lnTo>
                  <a:lnTo>
                    <a:pt x="5620" y="6695"/>
                  </a:lnTo>
                  <a:lnTo>
                    <a:pt x="5589" y="6602"/>
                  </a:lnTo>
                  <a:lnTo>
                    <a:pt x="5589" y="6510"/>
                  </a:lnTo>
                  <a:lnTo>
                    <a:pt x="5558" y="6572"/>
                  </a:lnTo>
                  <a:lnTo>
                    <a:pt x="5558" y="6664"/>
                  </a:lnTo>
                  <a:lnTo>
                    <a:pt x="5466" y="6756"/>
                  </a:lnTo>
                  <a:lnTo>
                    <a:pt x="5374" y="6695"/>
                  </a:lnTo>
                  <a:lnTo>
                    <a:pt x="5282" y="6725"/>
                  </a:lnTo>
                  <a:lnTo>
                    <a:pt x="5221" y="6725"/>
                  </a:lnTo>
                  <a:lnTo>
                    <a:pt x="5221" y="6633"/>
                  </a:lnTo>
                  <a:lnTo>
                    <a:pt x="5159" y="6541"/>
                  </a:lnTo>
                  <a:lnTo>
                    <a:pt x="5128" y="6541"/>
                  </a:lnTo>
                  <a:lnTo>
                    <a:pt x="4883" y="6510"/>
                  </a:lnTo>
                  <a:lnTo>
                    <a:pt x="4729" y="6418"/>
                  </a:lnTo>
                  <a:lnTo>
                    <a:pt x="4484" y="6418"/>
                  </a:lnTo>
                  <a:lnTo>
                    <a:pt x="4299" y="6541"/>
                  </a:lnTo>
                  <a:lnTo>
                    <a:pt x="4146" y="6602"/>
                  </a:lnTo>
                  <a:lnTo>
                    <a:pt x="4023" y="6541"/>
                  </a:lnTo>
                  <a:lnTo>
                    <a:pt x="3962" y="6449"/>
                  </a:lnTo>
                  <a:lnTo>
                    <a:pt x="3870" y="6449"/>
                  </a:lnTo>
                  <a:lnTo>
                    <a:pt x="3931" y="6387"/>
                  </a:lnTo>
                  <a:lnTo>
                    <a:pt x="3870" y="6295"/>
                  </a:lnTo>
                  <a:lnTo>
                    <a:pt x="3747" y="6295"/>
                  </a:lnTo>
                  <a:lnTo>
                    <a:pt x="3777" y="6357"/>
                  </a:lnTo>
                  <a:lnTo>
                    <a:pt x="3808" y="6357"/>
                  </a:lnTo>
                  <a:lnTo>
                    <a:pt x="3747" y="6418"/>
                  </a:lnTo>
                  <a:lnTo>
                    <a:pt x="3624" y="6418"/>
                  </a:lnTo>
                  <a:lnTo>
                    <a:pt x="3593" y="6295"/>
                  </a:lnTo>
                  <a:lnTo>
                    <a:pt x="3562" y="6295"/>
                  </a:lnTo>
                  <a:lnTo>
                    <a:pt x="3562" y="6357"/>
                  </a:lnTo>
                  <a:lnTo>
                    <a:pt x="3593" y="6418"/>
                  </a:lnTo>
                  <a:lnTo>
                    <a:pt x="3532" y="6449"/>
                  </a:lnTo>
                  <a:close/>
                  <a:moveTo>
                    <a:pt x="185" y="2334"/>
                  </a:moveTo>
                  <a:lnTo>
                    <a:pt x="185" y="2488"/>
                  </a:lnTo>
                  <a:lnTo>
                    <a:pt x="277" y="2580"/>
                  </a:lnTo>
                  <a:lnTo>
                    <a:pt x="400" y="2611"/>
                  </a:lnTo>
                  <a:lnTo>
                    <a:pt x="400" y="2672"/>
                  </a:lnTo>
                  <a:lnTo>
                    <a:pt x="369" y="2703"/>
                  </a:lnTo>
                  <a:lnTo>
                    <a:pt x="216" y="2641"/>
                  </a:lnTo>
                  <a:lnTo>
                    <a:pt x="93" y="2488"/>
                  </a:lnTo>
                  <a:lnTo>
                    <a:pt x="93" y="2457"/>
                  </a:lnTo>
                  <a:lnTo>
                    <a:pt x="1" y="2396"/>
                  </a:lnTo>
                  <a:lnTo>
                    <a:pt x="1" y="2334"/>
                  </a:lnTo>
                  <a:lnTo>
                    <a:pt x="154" y="2273"/>
                  </a:lnTo>
                  <a:lnTo>
                    <a:pt x="216" y="2334"/>
                  </a:lnTo>
                  <a:close/>
                  <a:moveTo>
                    <a:pt x="830" y="3501"/>
                  </a:moveTo>
                  <a:lnTo>
                    <a:pt x="830" y="3440"/>
                  </a:lnTo>
                  <a:lnTo>
                    <a:pt x="891" y="3317"/>
                  </a:lnTo>
                  <a:lnTo>
                    <a:pt x="952" y="3317"/>
                  </a:lnTo>
                  <a:lnTo>
                    <a:pt x="983" y="3440"/>
                  </a:lnTo>
                  <a:lnTo>
                    <a:pt x="922" y="3501"/>
                  </a:lnTo>
                  <a:lnTo>
                    <a:pt x="891" y="3501"/>
                  </a:lnTo>
                  <a:lnTo>
                    <a:pt x="830" y="3501"/>
                  </a:lnTo>
                  <a:close/>
                  <a:moveTo>
                    <a:pt x="830" y="3777"/>
                  </a:moveTo>
                  <a:lnTo>
                    <a:pt x="830" y="3563"/>
                  </a:lnTo>
                  <a:lnTo>
                    <a:pt x="922" y="3655"/>
                  </a:lnTo>
                  <a:lnTo>
                    <a:pt x="983" y="3747"/>
                  </a:lnTo>
                  <a:lnTo>
                    <a:pt x="952" y="3839"/>
                  </a:lnTo>
                  <a:lnTo>
                    <a:pt x="1014" y="3900"/>
                  </a:lnTo>
                  <a:lnTo>
                    <a:pt x="1045" y="3992"/>
                  </a:lnTo>
                  <a:lnTo>
                    <a:pt x="1075" y="4023"/>
                  </a:lnTo>
                  <a:lnTo>
                    <a:pt x="1014" y="4115"/>
                  </a:lnTo>
                  <a:lnTo>
                    <a:pt x="922" y="4054"/>
                  </a:lnTo>
                  <a:lnTo>
                    <a:pt x="799" y="4054"/>
                  </a:lnTo>
                  <a:lnTo>
                    <a:pt x="799" y="3962"/>
                  </a:lnTo>
                  <a:lnTo>
                    <a:pt x="768" y="3900"/>
                  </a:lnTo>
                  <a:lnTo>
                    <a:pt x="768" y="3992"/>
                  </a:lnTo>
                  <a:lnTo>
                    <a:pt x="738" y="4023"/>
                  </a:lnTo>
                  <a:lnTo>
                    <a:pt x="645" y="3962"/>
                  </a:lnTo>
                  <a:lnTo>
                    <a:pt x="645" y="3777"/>
                  </a:lnTo>
                  <a:lnTo>
                    <a:pt x="738" y="3747"/>
                  </a:lnTo>
                  <a:lnTo>
                    <a:pt x="830" y="3747"/>
                  </a:lnTo>
                  <a:close/>
                  <a:moveTo>
                    <a:pt x="1137" y="4361"/>
                  </a:moveTo>
                  <a:lnTo>
                    <a:pt x="1198" y="4422"/>
                  </a:lnTo>
                  <a:lnTo>
                    <a:pt x="1106" y="4422"/>
                  </a:lnTo>
                  <a:lnTo>
                    <a:pt x="1075" y="4484"/>
                  </a:lnTo>
                  <a:lnTo>
                    <a:pt x="983" y="4453"/>
                  </a:lnTo>
                  <a:lnTo>
                    <a:pt x="891" y="4330"/>
                  </a:lnTo>
                  <a:lnTo>
                    <a:pt x="922" y="4238"/>
                  </a:lnTo>
                  <a:lnTo>
                    <a:pt x="983" y="4207"/>
                  </a:lnTo>
                  <a:lnTo>
                    <a:pt x="1075" y="4269"/>
                  </a:lnTo>
                  <a:lnTo>
                    <a:pt x="1167" y="4361"/>
                  </a:lnTo>
                  <a:close/>
                  <a:moveTo>
                    <a:pt x="6265" y="6173"/>
                  </a:moveTo>
                  <a:lnTo>
                    <a:pt x="6234" y="6142"/>
                  </a:lnTo>
                  <a:lnTo>
                    <a:pt x="6295" y="6050"/>
                  </a:lnTo>
                  <a:lnTo>
                    <a:pt x="6295" y="6142"/>
                  </a:lnTo>
                  <a:close/>
                  <a:moveTo>
                    <a:pt x="6234" y="6572"/>
                  </a:moveTo>
                  <a:lnTo>
                    <a:pt x="6203" y="6418"/>
                  </a:lnTo>
                  <a:lnTo>
                    <a:pt x="6172" y="6326"/>
                  </a:lnTo>
                  <a:lnTo>
                    <a:pt x="6234" y="6203"/>
                  </a:lnTo>
                  <a:lnTo>
                    <a:pt x="6265" y="6295"/>
                  </a:lnTo>
                  <a:lnTo>
                    <a:pt x="6357" y="6418"/>
                  </a:lnTo>
                  <a:lnTo>
                    <a:pt x="6295" y="6572"/>
                  </a:lnTo>
                  <a:close/>
                  <a:moveTo>
                    <a:pt x="6664" y="6080"/>
                  </a:moveTo>
                  <a:lnTo>
                    <a:pt x="6602" y="6050"/>
                  </a:lnTo>
                  <a:lnTo>
                    <a:pt x="6664" y="5958"/>
                  </a:lnTo>
                  <a:lnTo>
                    <a:pt x="6633" y="5927"/>
                  </a:lnTo>
                  <a:lnTo>
                    <a:pt x="6633" y="5835"/>
                  </a:lnTo>
                  <a:lnTo>
                    <a:pt x="6817" y="5681"/>
                  </a:lnTo>
                  <a:lnTo>
                    <a:pt x="7002" y="5589"/>
                  </a:lnTo>
                  <a:lnTo>
                    <a:pt x="7094" y="5558"/>
                  </a:lnTo>
                  <a:lnTo>
                    <a:pt x="7094" y="5651"/>
                  </a:lnTo>
                  <a:lnTo>
                    <a:pt x="7032" y="5681"/>
                  </a:lnTo>
                  <a:lnTo>
                    <a:pt x="7002" y="5773"/>
                  </a:lnTo>
                  <a:lnTo>
                    <a:pt x="6971" y="5835"/>
                  </a:lnTo>
                  <a:lnTo>
                    <a:pt x="6971" y="5896"/>
                  </a:lnTo>
                  <a:lnTo>
                    <a:pt x="6879" y="5896"/>
                  </a:lnTo>
                  <a:lnTo>
                    <a:pt x="6787" y="5988"/>
                  </a:lnTo>
                  <a:lnTo>
                    <a:pt x="6725" y="6080"/>
                  </a:lnTo>
                  <a:lnTo>
                    <a:pt x="6664" y="6080"/>
                  </a:lnTo>
                  <a:close/>
                  <a:moveTo>
                    <a:pt x="5558" y="5558"/>
                  </a:moveTo>
                  <a:lnTo>
                    <a:pt x="5497" y="5497"/>
                  </a:lnTo>
                  <a:lnTo>
                    <a:pt x="5528" y="5436"/>
                  </a:lnTo>
                  <a:lnTo>
                    <a:pt x="5681" y="5374"/>
                  </a:lnTo>
                  <a:lnTo>
                    <a:pt x="5743" y="5405"/>
                  </a:lnTo>
                  <a:lnTo>
                    <a:pt x="5681" y="5497"/>
                  </a:lnTo>
                  <a:lnTo>
                    <a:pt x="5589" y="5528"/>
                  </a:lnTo>
                  <a:close/>
                  <a:moveTo>
                    <a:pt x="5558" y="4392"/>
                  </a:moveTo>
                  <a:lnTo>
                    <a:pt x="5681" y="4299"/>
                  </a:lnTo>
                  <a:lnTo>
                    <a:pt x="5804" y="4299"/>
                  </a:lnTo>
                  <a:lnTo>
                    <a:pt x="5896" y="4361"/>
                  </a:lnTo>
                  <a:lnTo>
                    <a:pt x="5927" y="4330"/>
                  </a:lnTo>
                  <a:lnTo>
                    <a:pt x="5958" y="4330"/>
                  </a:lnTo>
                  <a:lnTo>
                    <a:pt x="5958" y="4392"/>
                  </a:lnTo>
                  <a:lnTo>
                    <a:pt x="5865" y="4453"/>
                  </a:lnTo>
                  <a:lnTo>
                    <a:pt x="5835" y="4484"/>
                  </a:lnTo>
                  <a:lnTo>
                    <a:pt x="5743" y="4484"/>
                  </a:lnTo>
                  <a:lnTo>
                    <a:pt x="5681" y="4422"/>
                  </a:lnTo>
                  <a:lnTo>
                    <a:pt x="5589" y="4422"/>
                  </a:lnTo>
                  <a:lnTo>
                    <a:pt x="5497" y="4422"/>
                  </a:lnTo>
                  <a:lnTo>
                    <a:pt x="5558" y="4361"/>
                  </a:lnTo>
                  <a:close/>
                  <a:moveTo>
                    <a:pt x="5282" y="3532"/>
                  </a:moveTo>
                  <a:lnTo>
                    <a:pt x="5313" y="3716"/>
                  </a:lnTo>
                  <a:lnTo>
                    <a:pt x="5282" y="3870"/>
                  </a:lnTo>
                  <a:lnTo>
                    <a:pt x="5190" y="3900"/>
                  </a:lnTo>
                  <a:lnTo>
                    <a:pt x="5098" y="3839"/>
                  </a:lnTo>
                  <a:lnTo>
                    <a:pt x="5098" y="3777"/>
                  </a:lnTo>
                  <a:lnTo>
                    <a:pt x="5159" y="3747"/>
                  </a:lnTo>
                  <a:lnTo>
                    <a:pt x="5159" y="3624"/>
                  </a:lnTo>
                  <a:lnTo>
                    <a:pt x="5067" y="3563"/>
                  </a:lnTo>
                  <a:lnTo>
                    <a:pt x="5067" y="3501"/>
                  </a:lnTo>
                  <a:lnTo>
                    <a:pt x="5159" y="3440"/>
                  </a:lnTo>
                  <a:lnTo>
                    <a:pt x="5251" y="3470"/>
                  </a:lnTo>
                  <a:lnTo>
                    <a:pt x="5282" y="3532"/>
                  </a:lnTo>
                  <a:close/>
                  <a:moveTo>
                    <a:pt x="5067" y="3041"/>
                  </a:moveTo>
                  <a:lnTo>
                    <a:pt x="4944" y="2948"/>
                  </a:lnTo>
                  <a:lnTo>
                    <a:pt x="5006" y="2826"/>
                  </a:lnTo>
                  <a:lnTo>
                    <a:pt x="5190" y="2764"/>
                  </a:lnTo>
                  <a:lnTo>
                    <a:pt x="5282" y="2703"/>
                  </a:lnTo>
                  <a:lnTo>
                    <a:pt x="5466" y="2672"/>
                  </a:lnTo>
                  <a:lnTo>
                    <a:pt x="5497" y="2703"/>
                  </a:lnTo>
                  <a:lnTo>
                    <a:pt x="5466" y="2795"/>
                  </a:lnTo>
                  <a:lnTo>
                    <a:pt x="5497" y="2795"/>
                  </a:lnTo>
                  <a:lnTo>
                    <a:pt x="5528" y="2918"/>
                  </a:lnTo>
                  <a:lnTo>
                    <a:pt x="5528" y="3102"/>
                  </a:lnTo>
                  <a:lnTo>
                    <a:pt x="5343" y="3102"/>
                  </a:lnTo>
                  <a:lnTo>
                    <a:pt x="5251" y="3041"/>
                  </a:lnTo>
                  <a:lnTo>
                    <a:pt x="5282" y="2979"/>
                  </a:lnTo>
                  <a:lnTo>
                    <a:pt x="5343" y="2918"/>
                  </a:lnTo>
                  <a:lnTo>
                    <a:pt x="5343" y="2826"/>
                  </a:lnTo>
                  <a:lnTo>
                    <a:pt x="5221" y="2826"/>
                  </a:lnTo>
                  <a:lnTo>
                    <a:pt x="5190" y="2918"/>
                  </a:lnTo>
                  <a:lnTo>
                    <a:pt x="5190" y="3010"/>
                  </a:lnTo>
                  <a:lnTo>
                    <a:pt x="5128" y="3010"/>
                  </a:lnTo>
                  <a:close/>
                  <a:moveTo>
                    <a:pt x="4637" y="1536"/>
                  </a:moveTo>
                  <a:lnTo>
                    <a:pt x="4668" y="1475"/>
                  </a:lnTo>
                  <a:lnTo>
                    <a:pt x="4791" y="1475"/>
                  </a:lnTo>
                  <a:lnTo>
                    <a:pt x="4883" y="1505"/>
                  </a:lnTo>
                  <a:lnTo>
                    <a:pt x="4883" y="1567"/>
                  </a:lnTo>
                  <a:lnTo>
                    <a:pt x="4791" y="1628"/>
                  </a:lnTo>
                  <a:lnTo>
                    <a:pt x="4637" y="1567"/>
                  </a:lnTo>
                  <a:close/>
                  <a:moveTo>
                    <a:pt x="4299" y="1966"/>
                  </a:moveTo>
                  <a:lnTo>
                    <a:pt x="4422" y="1966"/>
                  </a:lnTo>
                  <a:lnTo>
                    <a:pt x="4484" y="2027"/>
                  </a:lnTo>
                  <a:lnTo>
                    <a:pt x="4545" y="1935"/>
                  </a:lnTo>
                  <a:lnTo>
                    <a:pt x="4637" y="1997"/>
                  </a:lnTo>
                  <a:lnTo>
                    <a:pt x="4545" y="2089"/>
                  </a:lnTo>
                  <a:lnTo>
                    <a:pt x="4514" y="2242"/>
                  </a:lnTo>
                  <a:lnTo>
                    <a:pt x="4422" y="2212"/>
                  </a:lnTo>
                  <a:lnTo>
                    <a:pt x="4361" y="2212"/>
                  </a:lnTo>
                  <a:lnTo>
                    <a:pt x="4269" y="2150"/>
                  </a:lnTo>
                  <a:lnTo>
                    <a:pt x="4238" y="2027"/>
                  </a:lnTo>
                  <a:lnTo>
                    <a:pt x="4299" y="1966"/>
                  </a:lnTo>
                  <a:close/>
                  <a:moveTo>
                    <a:pt x="3900" y="1260"/>
                  </a:moveTo>
                  <a:lnTo>
                    <a:pt x="3962" y="1229"/>
                  </a:lnTo>
                  <a:lnTo>
                    <a:pt x="4084" y="1290"/>
                  </a:lnTo>
                  <a:lnTo>
                    <a:pt x="4084" y="1382"/>
                  </a:lnTo>
                  <a:lnTo>
                    <a:pt x="3962" y="1413"/>
                  </a:lnTo>
                  <a:lnTo>
                    <a:pt x="3931" y="1413"/>
                  </a:lnTo>
                  <a:lnTo>
                    <a:pt x="3839" y="1413"/>
                  </a:lnTo>
                  <a:lnTo>
                    <a:pt x="3900" y="1260"/>
                  </a:lnTo>
                  <a:close/>
                  <a:moveTo>
                    <a:pt x="3163" y="2918"/>
                  </a:moveTo>
                  <a:lnTo>
                    <a:pt x="3194" y="2918"/>
                  </a:lnTo>
                  <a:lnTo>
                    <a:pt x="3286" y="2948"/>
                  </a:lnTo>
                  <a:lnTo>
                    <a:pt x="3317" y="3071"/>
                  </a:lnTo>
                  <a:lnTo>
                    <a:pt x="3286" y="3102"/>
                  </a:lnTo>
                  <a:lnTo>
                    <a:pt x="3163" y="2948"/>
                  </a:lnTo>
                  <a:close/>
                  <a:moveTo>
                    <a:pt x="3010" y="2918"/>
                  </a:moveTo>
                  <a:lnTo>
                    <a:pt x="3071" y="2887"/>
                  </a:lnTo>
                  <a:lnTo>
                    <a:pt x="3102" y="2918"/>
                  </a:lnTo>
                  <a:lnTo>
                    <a:pt x="3071" y="2979"/>
                  </a:lnTo>
                  <a:close/>
                  <a:moveTo>
                    <a:pt x="3931" y="3102"/>
                  </a:moveTo>
                  <a:lnTo>
                    <a:pt x="3992" y="3071"/>
                  </a:lnTo>
                  <a:lnTo>
                    <a:pt x="4054" y="3163"/>
                  </a:lnTo>
                  <a:lnTo>
                    <a:pt x="4146" y="3194"/>
                  </a:lnTo>
                  <a:lnTo>
                    <a:pt x="4146" y="3317"/>
                  </a:lnTo>
                  <a:lnTo>
                    <a:pt x="4084" y="3348"/>
                  </a:lnTo>
                  <a:lnTo>
                    <a:pt x="4054" y="3256"/>
                  </a:lnTo>
                  <a:lnTo>
                    <a:pt x="4023" y="3256"/>
                  </a:lnTo>
                  <a:lnTo>
                    <a:pt x="3931" y="3102"/>
                  </a:lnTo>
                  <a:close/>
                  <a:moveTo>
                    <a:pt x="5282" y="4668"/>
                  </a:moveTo>
                  <a:lnTo>
                    <a:pt x="5221" y="4607"/>
                  </a:lnTo>
                  <a:lnTo>
                    <a:pt x="5251" y="4514"/>
                  </a:lnTo>
                  <a:lnTo>
                    <a:pt x="5436" y="4484"/>
                  </a:lnTo>
                  <a:lnTo>
                    <a:pt x="5405" y="4576"/>
                  </a:lnTo>
                  <a:close/>
                  <a:moveTo>
                    <a:pt x="3900" y="5497"/>
                  </a:moveTo>
                  <a:lnTo>
                    <a:pt x="3992" y="5374"/>
                  </a:lnTo>
                  <a:lnTo>
                    <a:pt x="4084" y="5374"/>
                  </a:lnTo>
                  <a:lnTo>
                    <a:pt x="4054" y="5466"/>
                  </a:lnTo>
                  <a:lnTo>
                    <a:pt x="3962" y="5497"/>
                  </a:lnTo>
                  <a:lnTo>
                    <a:pt x="3900" y="5497"/>
                  </a:lnTo>
                  <a:close/>
                  <a:moveTo>
                    <a:pt x="3962" y="4975"/>
                  </a:moveTo>
                  <a:lnTo>
                    <a:pt x="4054" y="4914"/>
                  </a:lnTo>
                  <a:lnTo>
                    <a:pt x="4054" y="5036"/>
                  </a:lnTo>
                  <a:close/>
                  <a:moveTo>
                    <a:pt x="3931" y="4821"/>
                  </a:moveTo>
                  <a:lnTo>
                    <a:pt x="3931" y="4729"/>
                  </a:lnTo>
                  <a:lnTo>
                    <a:pt x="4023" y="4729"/>
                  </a:lnTo>
                  <a:lnTo>
                    <a:pt x="4023" y="4821"/>
                  </a:lnTo>
                  <a:cubicBezTo>
                    <a:pt x="3992" y="4821"/>
                    <a:pt x="3962" y="4852"/>
                    <a:pt x="3931" y="4852"/>
                  </a:cubicBezTo>
                  <a:close/>
                  <a:moveTo>
                    <a:pt x="3870" y="4637"/>
                  </a:moveTo>
                  <a:lnTo>
                    <a:pt x="3839" y="4576"/>
                  </a:lnTo>
                  <a:lnTo>
                    <a:pt x="3870" y="4514"/>
                  </a:lnTo>
                  <a:lnTo>
                    <a:pt x="3931" y="4607"/>
                  </a:lnTo>
                  <a:close/>
                  <a:moveTo>
                    <a:pt x="4637" y="5129"/>
                  </a:moveTo>
                  <a:lnTo>
                    <a:pt x="4545" y="5067"/>
                  </a:lnTo>
                  <a:lnTo>
                    <a:pt x="4576" y="4914"/>
                  </a:lnTo>
                  <a:lnTo>
                    <a:pt x="4668" y="4914"/>
                  </a:lnTo>
                  <a:lnTo>
                    <a:pt x="4699" y="5006"/>
                  </a:lnTo>
                  <a:close/>
                  <a:moveTo>
                    <a:pt x="4821" y="5098"/>
                  </a:moveTo>
                  <a:lnTo>
                    <a:pt x="4760" y="5006"/>
                  </a:lnTo>
                  <a:lnTo>
                    <a:pt x="4883" y="4883"/>
                  </a:lnTo>
                  <a:lnTo>
                    <a:pt x="4944" y="4883"/>
                  </a:lnTo>
                  <a:lnTo>
                    <a:pt x="4944" y="4975"/>
                  </a:lnTo>
                  <a:lnTo>
                    <a:pt x="4883" y="5067"/>
                  </a:lnTo>
                  <a:close/>
                  <a:moveTo>
                    <a:pt x="4791" y="4729"/>
                  </a:moveTo>
                  <a:lnTo>
                    <a:pt x="4791" y="4668"/>
                  </a:lnTo>
                  <a:lnTo>
                    <a:pt x="4852" y="4668"/>
                  </a:lnTo>
                  <a:lnTo>
                    <a:pt x="4760" y="4729"/>
                  </a:lnTo>
                  <a:close/>
                  <a:moveTo>
                    <a:pt x="4545" y="4514"/>
                  </a:moveTo>
                  <a:lnTo>
                    <a:pt x="4606" y="4484"/>
                  </a:lnTo>
                  <a:lnTo>
                    <a:pt x="4699" y="4545"/>
                  </a:lnTo>
                  <a:lnTo>
                    <a:pt x="4699" y="4637"/>
                  </a:lnTo>
                  <a:lnTo>
                    <a:pt x="4606" y="4607"/>
                  </a:lnTo>
                  <a:lnTo>
                    <a:pt x="4514" y="4514"/>
                  </a:lnTo>
                  <a:close/>
                  <a:moveTo>
                    <a:pt x="4177" y="4177"/>
                  </a:moveTo>
                  <a:lnTo>
                    <a:pt x="4238" y="4177"/>
                  </a:lnTo>
                  <a:lnTo>
                    <a:pt x="4330" y="4299"/>
                  </a:lnTo>
                  <a:lnTo>
                    <a:pt x="4453" y="4422"/>
                  </a:lnTo>
                  <a:lnTo>
                    <a:pt x="4453" y="4514"/>
                  </a:lnTo>
                  <a:lnTo>
                    <a:pt x="4361" y="4514"/>
                  </a:lnTo>
                  <a:lnTo>
                    <a:pt x="4177" y="4330"/>
                  </a:lnTo>
                  <a:lnTo>
                    <a:pt x="4115" y="4269"/>
                  </a:lnTo>
                  <a:lnTo>
                    <a:pt x="4146" y="4207"/>
                  </a:lnTo>
                  <a:close/>
                  <a:moveTo>
                    <a:pt x="2641" y="3194"/>
                  </a:moveTo>
                  <a:lnTo>
                    <a:pt x="2764" y="3071"/>
                  </a:lnTo>
                  <a:lnTo>
                    <a:pt x="2979" y="3041"/>
                  </a:lnTo>
                  <a:lnTo>
                    <a:pt x="3102" y="3194"/>
                  </a:lnTo>
                  <a:lnTo>
                    <a:pt x="3225" y="3256"/>
                  </a:lnTo>
                  <a:lnTo>
                    <a:pt x="3378" y="3317"/>
                  </a:lnTo>
                  <a:lnTo>
                    <a:pt x="3378" y="3348"/>
                  </a:lnTo>
                  <a:lnTo>
                    <a:pt x="3501" y="3348"/>
                  </a:lnTo>
                  <a:lnTo>
                    <a:pt x="3532" y="3317"/>
                  </a:lnTo>
                  <a:lnTo>
                    <a:pt x="3716" y="3532"/>
                  </a:lnTo>
                  <a:lnTo>
                    <a:pt x="3777" y="3655"/>
                  </a:lnTo>
                  <a:lnTo>
                    <a:pt x="3777" y="3716"/>
                  </a:lnTo>
                  <a:lnTo>
                    <a:pt x="3808" y="3808"/>
                  </a:lnTo>
                  <a:lnTo>
                    <a:pt x="3808" y="3931"/>
                  </a:lnTo>
                  <a:lnTo>
                    <a:pt x="3931" y="4023"/>
                  </a:lnTo>
                  <a:lnTo>
                    <a:pt x="3962" y="3992"/>
                  </a:lnTo>
                  <a:lnTo>
                    <a:pt x="4115" y="3992"/>
                  </a:lnTo>
                  <a:lnTo>
                    <a:pt x="4054" y="4177"/>
                  </a:lnTo>
                  <a:lnTo>
                    <a:pt x="3962" y="4115"/>
                  </a:lnTo>
                  <a:lnTo>
                    <a:pt x="3900" y="4146"/>
                  </a:lnTo>
                  <a:lnTo>
                    <a:pt x="3777" y="4085"/>
                  </a:lnTo>
                  <a:lnTo>
                    <a:pt x="3747" y="3992"/>
                  </a:lnTo>
                  <a:lnTo>
                    <a:pt x="3747" y="3900"/>
                  </a:lnTo>
                  <a:lnTo>
                    <a:pt x="3685" y="3839"/>
                  </a:lnTo>
                  <a:lnTo>
                    <a:pt x="3562" y="3685"/>
                  </a:lnTo>
                  <a:lnTo>
                    <a:pt x="3532" y="3624"/>
                  </a:lnTo>
                  <a:lnTo>
                    <a:pt x="3409" y="3624"/>
                  </a:lnTo>
                  <a:lnTo>
                    <a:pt x="3255" y="3532"/>
                  </a:lnTo>
                  <a:lnTo>
                    <a:pt x="3194" y="3440"/>
                  </a:lnTo>
                  <a:lnTo>
                    <a:pt x="3102" y="3409"/>
                  </a:lnTo>
                  <a:lnTo>
                    <a:pt x="3040" y="3317"/>
                  </a:lnTo>
                  <a:lnTo>
                    <a:pt x="2948" y="3286"/>
                  </a:lnTo>
                  <a:lnTo>
                    <a:pt x="2918" y="3225"/>
                  </a:lnTo>
                  <a:lnTo>
                    <a:pt x="2856" y="3163"/>
                  </a:lnTo>
                  <a:lnTo>
                    <a:pt x="2703" y="3163"/>
                  </a:lnTo>
                  <a:lnTo>
                    <a:pt x="2641" y="3163"/>
                  </a:lnTo>
                  <a:close/>
                  <a:moveTo>
                    <a:pt x="2887" y="5620"/>
                  </a:moveTo>
                  <a:lnTo>
                    <a:pt x="2918" y="5589"/>
                  </a:lnTo>
                  <a:lnTo>
                    <a:pt x="2918" y="5712"/>
                  </a:lnTo>
                  <a:lnTo>
                    <a:pt x="3010" y="5835"/>
                  </a:lnTo>
                  <a:lnTo>
                    <a:pt x="2948" y="5927"/>
                  </a:lnTo>
                  <a:lnTo>
                    <a:pt x="2887" y="5896"/>
                  </a:lnTo>
                  <a:lnTo>
                    <a:pt x="2887" y="5804"/>
                  </a:lnTo>
                  <a:lnTo>
                    <a:pt x="2826" y="5743"/>
                  </a:lnTo>
                  <a:lnTo>
                    <a:pt x="2856" y="5620"/>
                  </a:lnTo>
                  <a:close/>
                  <a:moveTo>
                    <a:pt x="2887" y="5466"/>
                  </a:moveTo>
                  <a:lnTo>
                    <a:pt x="2918" y="5558"/>
                  </a:lnTo>
                  <a:lnTo>
                    <a:pt x="2826" y="5558"/>
                  </a:lnTo>
                  <a:close/>
                </a:path>
              </a:pathLst>
            </a:custGeom>
            <a:solidFill>
              <a:srgbClr val="D8D8D8"/>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0"/>
            <p:cNvSpPr/>
            <p:nvPr/>
          </p:nvSpPr>
          <p:spPr>
            <a:xfrm>
              <a:off x="6208560" y="2476080"/>
              <a:ext cx="85683" cy="71277"/>
            </a:xfrm>
            <a:custGeom>
              <a:rect b="b" l="l" r="r" t="t"/>
              <a:pathLst>
                <a:path extrusionOk="0" h="3747" w="4515">
                  <a:moveTo>
                    <a:pt x="32" y="799"/>
                  </a:moveTo>
                  <a:lnTo>
                    <a:pt x="32" y="645"/>
                  </a:lnTo>
                  <a:lnTo>
                    <a:pt x="369" y="522"/>
                  </a:lnTo>
                  <a:lnTo>
                    <a:pt x="830" y="799"/>
                  </a:lnTo>
                  <a:lnTo>
                    <a:pt x="1137" y="799"/>
                  </a:lnTo>
                  <a:lnTo>
                    <a:pt x="1413" y="952"/>
                  </a:lnTo>
                  <a:lnTo>
                    <a:pt x="1475" y="645"/>
                  </a:lnTo>
                  <a:lnTo>
                    <a:pt x="1352" y="492"/>
                  </a:lnTo>
                  <a:lnTo>
                    <a:pt x="1137" y="369"/>
                  </a:lnTo>
                  <a:lnTo>
                    <a:pt x="1229" y="62"/>
                  </a:lnTo>
                  <a:lnTo>
                    <a:pt x="1475" y="92"/>
                  </a:lnTo>
                  <a:lnTo>
                    <a:pt x="1843" y="399"/>
                  </a:lnTo>
                  <a:lnTo>
                    <a:pt x="1966" y="584"/>
                  </a:lnTo>
                  <a:lnTo>
                    <a:pt x="2334" y="614"/>
                  </a:lnTo>
                  <a:lnTo>
                    <a:pt x="2396" y="492"/>
                  </a:lnTo>
                  <a:lnTo>
                    <a:pt x="2642" y="369"/>
                  </a:lnTo>
                  <a:lnTo>
                    <a:pt x="2949" y="0"/>
                  </a:lnTo>
                  <a:lnTo>
                    <a:pt x="3102" y="123"/>
                  </a:lnTo>
                  <a:lnTo>
                    <a:pt x="3378" y="461"/>
                  </a:lnTo>
                  <a:lnTo>
                    <a:pt x="3378" y="614"/>
                  </a:lnTo>
                  <a:lnTo>
                    <a:pt x="3471" y="860"/>
                  </a:lnTo>
                  <a:lnTo>
                    <a:pt x="3747" y="1044"/>
                  </a:lnTo>
                  <a:lnTo>
                    <a:pt x="3778" y="1198"/>
                  </a:lnTo>
                  <a:lnTo>
                    <a:pt x="3962" y="1321"/>
                  </a:lnTo>
                  <a:lnTo>
                    <a:pt x="4177" y="1321"/>
                  </a:lnTo>
                  <a:lnTo>
                    <a:pt x="4392" y="1413"/>
                  </a:lnTo>
                  <a:lnTo>
                    <a:pt x="4515" y="1597"/>
                  </a:lnTo>
                  <a:lnTo>
                    <a:pt x="4392" y="1566"/>
                  </a:lnTo>
                  <a:lnTo>
                    <a:pt x="4269" y="1658"/>
                  </a:lnTo>
                  <a:lnTo>
                    <a:pt x="4054" y="1658"/>
                  </a:lnTo>
                  <a:lnTo>
                    <a:pt x="3808" y="1873"/>
                  </a:lnTo>
                  <a:lnTo>
                    <a:pt x="3808" y="2088"/>
                  </a:lnTo>
                  <a:lnTo>
                    <a:pt x="3839" y="2242"/>
                  </a:lnTo>
                  <a:lnTo>
                    <a:pt x="3747" y="2334"/>
                  </a:lnTo>
                  <a:lnTo>
                    <a:pt x="3747" y="2487"/>
                  </a:lnTo>
                  <a:lnTo>
                    <a:pt x="3778" y="2580"/>
                  </a:lnTo>
                  <a:lnTo>
                    <a:pt x="3778" y="2702"/>
                  </a:lnTo>
                  <a:lnTo>
                    <a:pt x="3716" y="2764"/>
                  </a:lnTo>
                  <a:lnTo>
                    <a:pt x="3716" y="3071"/>
                  </a:lnTo>
                  <a:lnTo>
                    <a:pt x="3655" y="3163"/>
                  </a:lnTo>
                  <a:lnTo>
                    <a:pt x="3624" y="3071"/>
                  </a:lnTo>
                  <a:lnTo>
                    <a:pt x="3655" y="2887"/>
                  </a:lnTo>
                  <a:lnTo>
                    <a:pt x="3563" y="2764"/>
                  </a:lnTo>
                  <a:lnTo>
                    <a:pt x="3501" y="2825"/>
                  </a:lnTo>
                  <a:lnTo>
                    <a:pt x="3440" y="2979"/>
                  </a:lnTo>
                  <a:lnTo>
                    <a:pt x="3501" y="3194"/>
                  </a:lnTo>
                  <a:lnTo>
                    <a:pt x="3501" y="3316"/>
                  </a:lnTo>
                  <a:lnTo>
                    <a:pt x="3532" y="3378"/>
                  </a:lnTo>
                  <a:lnTo>
                    <a:pt x="3532" y="3685"/>
                  </a:lnTo>
                  <a:lnTo>
                    <a:pt x="3471" y="3746"/>
                  </a:lnTo>
                  <a:lnTo>
                    <a:pt x="3348" y="3716"/>
                  </a:lnTo>
                  <a:lnTo>
                    <a:pt x="3286" y="3624"/>
                  </a:lnTo>
                  <a:lnTo>
                    <a:pt x="3133" y="3562"/>
                  </a:lnTo>
                  <a:lnTo>
                    <a:pt x="2856" y="3255"/>
                  </a:lnTo>
                  <a:lnTo>
                    <a:pt x="3133" y="3071"/>
                  </a:lnTo>
                  <a:lnTo>
                    <a:pt x="2949" y="2948"/>
                  </a:lnTo>
                  <a:lnTo>
                    <a:pt x="2887" y="2856"/>
                  </a:lnTo>
                  <a:lnTo>
                    <a:pt x="3010" y="2764"/>
                  </a:lnTo>
                  <a:lnTo>
                    <a:pt x="2887" y="2672"/>
                  </a:lnTo>
                  <a:lnTo>
                    <a:pt x="2826" y="2549"/>
                  </a:lnTo>
                  <a:lnTo>
                    <a:pt x="2734" y="2518"/>
                  </a:lnTo>
                  <a:lnTo>
                    <a:pt x="2734" y="2487"/>
                  </a:lnTo>
                  <a:lnTo>
                    <a:pt x="2672" y="2487"/>
                  </a:lnTo>
                  <a:lnTo>
                    <a:pt x="2519" y="2610"/>
                  </a:lnTo>
                  <a:lnTo>
                    <a:pt x="2396" y="2610"/>
                  </a:lnTo>
                  <a:lnTo>
                    <a:pt x="2304" y="2794"/>
                  </a:lnTo>
                  <a:lnTo>
                    <a:pt x="2181" y="2825"/>
                  </a:lnTo>
                  <a:lnTo>
                    <a:pt x="2058" y="3009"/>
                  </a:lnTo>
                  <a:lnTo>
                    <a:pt x="1966" y="3009"/>
                  </a:lnTo>
                  <a:lnTo>
                    <a:pt x="1905" y="3102"/>
                  </a:lnTo>
                  <a:lnTo>
                    <a:pt x="1874" y="3194"/>
                  </a:lnTo>
                  <a:lnTo>
                    <a:pt x="1751" y="3255"/>
                  </a:lnTo>
                  <a:lnTo>
                    <a:pt x="1628" y="3224"/>
                  </a:lnTo>
                  <a:lnTo>
                    <a:pt x="1628" y="3224"/>
                  </a:lnTo>
                  <a:lnTo>
                    <a:pt x="1628" y="3040"/>
                  </a:lnTo>
                  <a:lnTo>
                    <a:pt x="1690" y="2979"/>
                  </a:lnTo>
                  <a:lnTo>
                    <a:pt x="1567" y="2764"/>
                  </a:lnTo>
                  <a:lnTo>
                    <a:pt x="1782" y="2702"/>
                  </a:lnTo>
                  <a:lnTo>
                    <a:pt x="1567" y="2518"/>
                  </a:lnTo>
                  <a:lnTo>
                    <a:pt x="1352" y="2518"/>
                  </a:lnTo>
                  <a:lnTo>
                    <a:pt x="953" y="2334"/>
                  </a:lnTo>
                  <a:lnTo>
                    <a:pt x="861" y="2058"/>
                  </a:lnTo>
                  <a:lnTo>
                    <a:pt x="953" y="1965"/>
                  </a:lnTo>
                  <a:lnTo>
                    <a:pt x="953" y="1781"/>
                  </a:lnTo>
                  <a:lnTo>
                    <a:pt x="615" y="1505"/>
                  </a:lnTo>
                  <a:lnTo>
                    <a:pt x="615" y="1351"/>
                  </a:lnTo>
                  <a:lnTo>
                    <a:pt x="676" y="1167"/>
                  </a:lnTo>
                  <a:lnTo>
                    <a:pt x="523" y="983"/>
                  </a:lnTo>
                  <a:lnTo>
                    <a:pt x="216" y="952"/>
                  </a:lnTo>
                  <a:lnTo>
                    <a:pt x="62" y="799"/>
                  </a:lnTo>
                  <a:close/>
                  <a:moveTo>
                    <a:pt x="1413" y="3255"/>
                  </a:moveTo>
                  <a:lnTo>
                    <a:pt x="1045" y="2702"/>
                  </a:lnTo>
                  <a:lnTo>
                    <a:pt x="830" y="2641"/>
                  </a:lnTo>
                  <a:lnTo>
                    <a:pt x="707" y="2365"/>
                  </a:lnTo>
                  <a:lnTo>
                    <a:pt x="554" y="2365"/>
                  </a:lnTo>
                  <a:lnTo>
                    <a:pt x="461" y="2457"/>
                  </a:lnTo>
                  <a:lnTo>
                    <a:pt x="246" y="2242"/>
                  </a:lnTo>
                  <a:lnTo>
                    <a:pt x="124" y="2334"/>
                  </a:lnTo>
                  <a:lnTo>
                    <a:pt x="1" y="2334"/>
                  </a:lnTo>
                  <a:lnTo>
                    <a:pt x="32" y="2365"/>
                  </a:lnTo>
                  <a:lnTo>
                    <a:pt x="62" y="2365"/>
                  </a:lnTo>
                  <a:lnTo>
                    <a:pt x="185" y="2518"/>
                  </a:lnTo>
                  <a:lnTo>
                    <a:pt x="277" y="2518"/>
                  </a:lnTo>
                  <a:lnTo>
                    <a:pt x="339" y="2641"/>
                  </a:lnTo>
                  <a:lnTo>
                    <a:pt x="339" y="2764"/>
                  </a:lnTo>
                  <a:lnTo>
                    <a:pt x="707" y="2979"/>
                  </a:lnTo>
                  <a:lnTo>
                    <a:pt x="738" y="3132"/>
                  </a:lnTo>
                  <a:lnTo>
                    <a:pt x="953" y="3255"/>
                  </a:lnTo>
                  <a:lnTo>
                    <a:pt x="1168" y="3255"/>
                  </a:lnTo>
                  <a:lnTo>
                    <a:pt x="1383" y="3378"/>
                  </a:lnTo>
                  <a:close/>
                </a:path>
              </a:pathLst>
            </a:custGeom>
            <a:solidFill>
              <a:srgbClr val="D8D8D8"/>
            </a:solidFill>
            <a:ln cap="flat" cmpd="sng" w="9525">
              <a:solidFill>
                <a:srgbClr val="CCCCCC"/>
              </a:solidFill>
              <a:prstDash val="solid"/>
              <a:round/>
              <a:headEnd len="sm" w="sm" type="none"/>
              <a:tailEnd len="sm" w="sm" type="none"/>
            </a:ln>
          </p:spPr>
        </p:sp>
        <p:sp>
          <p:nvSpPr>
            <p:cNvPr id="514" name="Google Shape;514;p40"/>
            <p:cNvSpPr/>
            <p:nvPr/>
          </p:nvSpPr>
          <p:spPr>
            <a:xfrm>
              <a:off x="6201360" y="2521800"/>
              <a:ext cx="322580" cy="259205"/>
            </a:xfrm>
            <a:custGeom>
              <a:rect b="b" l="l" r="r" t="t"/>
              <a:pathLst>
                <a:path extrusionOk="0" h="13603" w="16920">
                  <a:moveTo>
                    <a:pt x="400" y="0"/>
                  </a:moveTo>
                  <a:lnTo>
                    <a:pt x="430" y="0"/>
                  </a:lnTo>
                  <a:lnTo>
                    <a:pt x="553" y="123"/>
                  </a:lnTo>
                  <a:lnTo>
                    <a:pt x="645" y="123"/>
                  </a:lnTo>
                  <a:lnTo>
                    <a:pt x="707" y="277"/>
                  </a:lnTo>
                  <a:lnTo>
                    <a:pt x="707" y="369"/>
                  </a:lnTo>
                  <a:lnTo>
                    <a:pt x="1075" y="584"/>
                  </a:lnTo>
                  <a:lnTo>
                    <a:pt x="1075" y="737"/>
                  </a:lnTo>
                  <a:lnTo>
                    <a:pt x="1290" y="860"/>
                  </a:lnTo>
                  <a:lnTo>
                    <a:pt x="1505" y="860"/>
                  </a:lnTo>
                  <a:lnTo>
                    <a:pt x="1751" y="983"/>
                  </a:lnTo>
                  <a:lnTo>
                    <a:pt x="1812" y="860"/>
                  </a:lnTo>
                  <a:lnTo>
                    <a:pt x="1812" y="860"/>
                  </a:lnTo>
                  <a:lnTo>
                    <a:pt x="1966" y="829"/>
                  </a:lnTo>
                  <a:lnTo>
                    <a:pt x="2088" y="860"/>
                  </a:lnTo>
                  <a:lnTo>
                    <a:pt x="2242" y="799"/>
                  </a:lnTo>
                  <a:lnTo>
                    <a:pt x="2273" y="707"/>
                  </a:lnTo>
                  <a:lnTo>
                    <a:pt x="2334" y="614"/>
                  </a:lnTo>
                  <a:lnTo>
                    <a:pt x="2426" y="614"/>
                  </a:lnTo>
                  <a:lnTo>
                    <a:pt x="2549" y="430"/>
                  </a:lnTo>
                  <a:lnTo>
                    <a:pt x="2641" y="369"/>
                  </a:lnTo>
                  <a:lnTo>
                    <a:pt x="2764" y="246"/>
                  </a:lnTo>
                  <a:lnTo>
                    <a:pt x="2887" y="215"/>
                  </a:lnTo>
                  <a:lnTo>
                    <a:pt x="3040" y="92"/>
                  </a:lnTo>
                  <a:lnTo>
                    <a:pt x="3102" y="92"/>
                  </a:lnTo>
                  <a:lnTo>
                    <a:pt x="3132" y="154"/>
                  </a:lnTo>
                  <a:lnTo>
                    <a:pt x="3194" y="154"/>
                  </a:lnTo>
                  <a:lnTo>
                    <a:pt x="3286" y="277"/>
                  </a:lnTo>
                  <a:lnTo>
                    <a:pt x="3378" y="399"/>
                  </a:lnTo>
                  <a:lnTo>
                    <a:pt x="3286" y="492"/>
                  </a:lnTo>
                  <a:lnTo>
                    <a:pt x="3347" y="553"/>
                  </a:lnTo>
                  <a:lnTo>
                    <a:pt x="3532" y="676"/>
                  </a:lnTo>
                  <a:lnTo>
                    <a:pt x="3255" y="860"/>
                  </a:lnTo>
                  <a:lnTo>
                    <a:pt x="3532" y="1167"/>
                  </a:lnTo>
                  <a:lnTo>
                    <a:pt x="3654" y="1229"/>
                  </a:lnTo>
                  <a:lnTo>
                    <a:pt x="3716" y="1321"/>
                  </a:lnTo>
                  <a:lnTo>
                    <a:pt x="3869" y="1351"/>
                  </a:lnTo>
                  <a:lnTo>
                    <a:pt x="3931" y="1321"/>
                  </a:lnTo>
                  <a:lnTo>
                    <a:pt x="3931" y="1382"/>
                  </a:lnTo>
                  <a:lnTo>
                    <a:pt x="4054" y="1536"/>
                  </a:lnTo>
                  <a:lnTo>
                    <a:pt x="4084" y="1750"/>
                  </a:lnTo>
                  <a:lnTo>
                    <a:pt x="4023" y="1935"/>
                  </a:lnTo>
                  <a:lnTo>
                    <a:pt x="4084" y="1996"/>
                  </a:lnTo>
                  <a:lnTo>
                    <a:pt x="4207" y="2027"/>
                  </a:lnTo>
                  <a:lnTo>
                    <a:pt x="4361" y="2180"/>
                  </a:lnTo>
                  <a:lnTo>
                    <a:pt x="4576" y="2180"/>
                  </a:lnTo>
                  <a:lnTo>
                    <a:pt x="4698" y="2242"/>
                  </a:lnTo>
                  <a:lnTo>
                    <a:pt x="4913" y="2180"/>
                  </a:lnTo>
                  <a:lnTo>
                    <a:pt x="5098" y="2303"/>
                  </a:lnTo>
                  <a:lnTo>
                    <a:pt x="5220" y="2303"/>
                  </a:lnTo>
                  <a:lnTo>
                    <a:pt x="5282" y="2487"/>
                  </a:lnTo>
                  <a:lnTo>
                    <a:pt x="5405" y="2641"/>
                  </a:lnTo>
                  <a:lnTo>
                    <a:pt x="5804" y="2794"/>
                  </a:lnTo>
                  <a:lnTo>
                    <a:pt x="5988" y="2825"/>
                  </a:lnTo>
                  <a:lnTo>
                    <a:pt x="6510" y="2948"/>
                  </a:lnTo>
                  <a:lnTo>
                    <a:pt x="6725" y="2948"/>
                  </a:lnTo>
                  <a:lnTo>
                    <a:pt x="7278" y="2794"/>
                  </a:lnTo>
                  <a:lnTo>
                    <a:pt x="7708" y="2764"/>
                  </a:lnTo>
                  <a:lnTo>
                    <a:pt x="8168" y="2794"/>
                  </a:lnTo>
                  <a:lnTo>
                    <a:pt x="8352" y="2825"/>
                  </a:lnTo>
                  <a:lnTo>
                    <a:pt x="8414" y="2610"/>
                  </a:lnTo>
                  <a:lnTo>
                    <a:pt x="8291" y="2426"/>
                  </a:lnTo>
                  <a:lnTo>
                    <a:pt x="8199" y="2211"/>
                  </a:lnTo>
                  <a:lnTo>
                    <a:pt x="8383" y="2119"/>
                  </a:lnTo>
                  <a:lnTo>
                    <a:pt x="8782" y="2088"/>
                  </a:lnTo>
                  <a:lnTo>
                    <a:pt x="8874" y="1873"/>
                  </a:lnTo>
                  <a:lnTo>
                    <a:pt x="8966" y="1750"/>
                  </a:lnTo>
                  <a:lnTo>
                    <a:pt x="9120" y="1720"/>
                  </a:lnTo>
                  <a:lnTo>
                    <a:pt x="9458" y="1443"/>
                  </a:lnTo>
                  <a:lnTo>
                    <a:pt x="9796" y="1382"/>
                  </a:lnTo>
                  <a:lnTo>
                    <a:pt x="10103" y="1443"/>
                  </a:lnTo>
                  <a:lnTo>
                    <a:pt x="10164" y="1229"/>
                  </a:lnTo>
                  <a:lnTo>
                    <a:pt x="10348" y="1198"/>
                  </a:lnTo>
                  <a:lnTo>
                    <a:pt x="10502" y="1259"/>
                  </a:lnTo>
                  <a:lnTo>
                    <a:pt x="10686" y="1259"/>
                  </a:lnTo>
                  <a:lnTo>
                    <a:pt x="10993" y="1505"/>
                  </a:lnTo>
                  <a:lnTo>
                    <a:pt x="11239" y="1566"/>
                  </a:lnTo>
                  <a:lnTo>
                    <a:pt x="11730" y="1873"/>
                  </a:lnTo>
                  <a:lnTo>
                    <a:pt x="11853" y="1873"/>
                  </a:lnTo>
                  <a:lnTo>
                    <a:pt x="11976" y="1781"/>
                  </a:lnTo>
                  <a:lnTo>
                    <a:pt x="12313" y="1904"/>
                  </a:lnTo>
                  <a:lnTo>
                    <a:pt x="12498" y="1935"/>
                  </a:lnTo>
                  <a:lnTo>
                    <a:pt x="12528" y="2180"/>
                  </a:lnTo>
                  <a:lnTo>
                    <a:pt x="12621" y="2242"/>
                  </a:lnTo>
                  <a:lnTo>
                    <a:pt x="12774" y="2211"/>
                  </a:lnTo>
                  <a:lnTo>
                    <a:pt x="13081" y="2272"/>
                  </a:lnTo>
                  <a:lnTo>
                    <a:pt x="13419" y="2733"/>
                  </a:lnTo>
                  <a:lnTo>
                    <a:pt x="13787" y="2764"/>
                  </a:lnTo>
                  <a:lnTo>
                    <a:pt x="14002" y="2856"/>
                  </a:lnTo>
                  <a:lnTo>
                    <a:pt x="14125" y="3102"/>
                  </a:lnTo>
                  <a:lnTo>
                    <a:pt x="14064" y="3224"/>
                  </a:lnTo>
                  <a:lnTo>
                    <a:pt x="14156" y="3409"/>
                  </a:lnTo>
                  <a:lnTo>
                    <a:pt x="14125" y="3531"/>
                  </a:lnTo>
                  <a:lnTo>
                    <a:pt x="14217" y="3685"/>
                  </a:lnTo>
                  <a:lnTo>
                    <a:pt x="14217" y="3931"/>
                  </a:lnTo>
                  <a:lnTo>
                    <a:pt x="14217" y="4023"/>
                  </a:lnTo>
                  <a:lnTo>
                    <a:pt x="14156" y="4176"/>
                  </a:lnTo>
                  <a:lnTo>
                    <a:pt x="14279" y="4299"/>
                  </a:lnTo>
                  <a:lnTo>
                    <a:pt x="14217" y="4360"/>
                  </a:lnTo>
                  <a:lnTo>
                    <a:pt x="14248" y="4453"/>
                  </a:lnTo>
                  <a:lnTo>
                    <a:pt x="14033" y="4606"/>
                  </a:lnTo>
                  <a:lnTo>
                    <a:pt x="13849" y="4637"/>
                  </a:lnTo>
                  <a:lnTo>
                    <a:pt x="13910" y="4760"/>
                  </a:lnTo>
                  <a:lnTo>
                    <a:pt x="14064" y="4852"/>
                  </a:lnTo>
                  <a:lnTo>
                    <a:pt x="13910" y="5097"/>
                  </a:lnTo>
                  <a:lnTo>
                    <a:pt x="13941" y="5128"/>
                  </a:lnTo>
                  <a:lnTo>
                    <a:pt x="14002" y="5404"/>
                  </a:lnTo>
                  <a:lnTo>
                    <a:pt x="14002" y="5589"/>
                  </a:lnTo>
                  <a:lnTo>
                    <a:pt x="14279" y="5650"/>
                  </a:lnTo>
                  <a:lnTo>
                    <a:pt x="14340" y="5650"/>
                  </a:lnTo>
                  <a:lnTo>
                    <a:pt x="14094" y="5957"/>
                  </a:lnTo>
                  <a:lnTo>
                    <a:pt x="14033" y="6172"/>
                  </a:lnTo>
                  <a:lnTo>
                    <a:pt x="14279" y="6602"/>
                  </a:lnTo>
                  <a:lnTo>
                    <a:pt x="14401" y="7001"/>
                  </a:lnTo>
                  <a:lnTo>
                    <a:pt x="14340" y="7093"/>
                  </a:lnTo>
                  <a:lnTo>
                    <a:pt x="14401" y="7247"/>
                  </a:lnTo>
                  <a:lnTo>
                    <a:pt x="14432" y="7554"/>
                  </a:lnTo>
                  <a:lnTo>
                    <a:pt x="15169" y="7554"/>
                  </a:lnTo>
                  <a:lnTo>
                    <a:pt x="15292" y="7861"/>
                  </a:lnTo>
                  <a:lnTo>
                    <a:pt x="15261" y="8076"/>
                  </a:lnTo>
                  <a:lnTo>
                    <a:pt x="15353" y="8414"/>
                  </a:lnTo>
                  <a:lnTo>
                    <a:pt x="15292" y="8506"/>
                  </a:lnTo>
                  <a:lnTo>
                    <a:pt x="14678" y="9366"/>
                  </a:lnTo>
                  <a:lnTo>
                    <a:pt x="15108" y="9918"/>
                  </a:lnTo>
                  <a:lnTo>
                    <a:pt x="15200" y="10102"/>
                  </a:lnTo>
                  <a:lnTo>
                    <a:pt x="15415" y="10348"/>
                  </a:lnTo>
                  <a:lnTo>
                    <a:pt x="15630" y="10440"/>
                  </a:lnTo>
                  <a:lnTo>
                    <a:pt x="15691" y="10532"/>
                  </a:lnTo>
                  <a:lnTo>
                    <a:pt x="15967" y="10563"/>
                  </a:lnTo>
                  <a:lnTo>
                    <a:pt x="16121" y="10624"/>
                  </a:lnTo>
                  <a:lnTo>
                    <a:pt x="16152" y="10717"/>
                  </a:lnTo>
                  <a:lnTo>
                    <a:pt x="16367" y="10747"/>
                  </a:lnTo>
                  <a:lnTo>
                    <a:pt x="16367" y="11024"/>
                  </a:lnTo>
                  <a:lnTo>
                    <a:pt x="16428" y="11208"/>
                  </a:lnTo>
                  <a:lnTo>
                    <a:pt x="16428" y="11423"/>
                  </a:lnTo>
                  <a:lnTo>
                    <a:pt x="16489" y="11576"/>
                  </a:lnTo>
                  <a:lnTo>
                    <a:pt x="16674" y="11576"/>
                  </a:lnTo>
                  <a:lnTo>
                    <a:pt x="16889" y="11699"/>
                  </a:lnTo>
                  <a:lnTo>
                    <a:pt x="16919" y="12037"/>
                  </a:lnTo>
                  <a:lnTo>
                    <a:pt x="16797" y="12160"/>
                  </a:lnTo>
                  <a:lnTo>
                    <a:pt x="16582" y="12068"/>
                  </a:lnTo>
                  <a:lnTo>
                    <a:pt x="16182" y="12190"/>
                  </a:lnTo>
                  <a:lnTo>
                    <a:pt x="16121" y="12283"/>
                  </a:lnTo>
                  <a:lnTo>
                    <a:pt x="15845" y="12375"/>
                  </a:lnTo>
                  <a:lnTo>
                    <a:pt x="15783" y="12528"/>
                  </a:lnTo>
                  <a:lnTo>
                    <a:pt x="15814" y="12682"/>
                  </a:lnTo>
                  <a:lnTo>
                    <a:pt x="15691" y="12835"/>
                  </a:lnTo>
                  <a:lnTo>
                    <a:pt x="15783" y="13050"/>
                  </a:lnTo>
                  <a:lnTo>
                    <a:pt x="15722" y="13357"/>
                  </a:lnTo>
                  <a:lnTo>
                    <a:pt x="15722" y="13480"/>
                  </a:lnTo>
                  <a:lnTo>
                    <a:pt x="15691" y="13480"/>
                  </a:lnTo>
                  <a:lnTo>
                    <a:pt x="15660" y="13542"/>
                  </a:lnTo>
                  <a:lnTo>
                    <a:pt x="15538" y="13603"/>
                  </a:lnTo>
                  <a:lnTo>
                    <a:pt x="15261" y="13511"/>
                  </a:lnTo>
                  <a:lnTo>
                    <a:pt x="15046" y="13449"/>
                  </a:lnTo>
                  <a:lnTo>
                    <a:pt x="14954" y="13296"/>
                  </a:lnTo>
                  <a:lnTo>
                    <a:pt x="14862" y="13327"/>
                  </a:lnTo>
                  <a:lnTo>
                    <a:pt x="14831" y="13449"/>
                  </a:lnTo>
                  <a:lnTo>
                    <a:pt x="14770" y="13449"/>
                  </a:lnTo>
                  <a:lnTo>
                    <a:pt x="14647" y="13357"/>
                  </a:lnTo>
                  <a:lnTo>
                    <a:pt x="14586" y="13388"/>
                  </a:lnTo>
                  <a:lnTo>
                    <a:pt x="14432" y="13327"/>
                  </a:lnTo>
                  <a:lnTo>
                    <a:pt x="14064" y="13327"/>
                  </a:lnTo>
                  <a:lnTo>
                    <a:pt x="13818" y="13204"/>
                  </a:lnTo>
                  <a:lnTo>
                    <a:pt x="13357" y="13234"/>
                  </a:lnTo>
                  <a:lnTo>
                    <a:pt x="13143" y="13050"/>
                  </a:lnTo>
                  <a:lnTo>
                    <a:pt x="13081" y="13020"/>
                  </a:lnTo>
                  <a:lnTo>
                    <a:pt x="12866" y="13204"/>
                  </a:lnTo>
                  <a:lnTo>
                    <a:pt x="12713" y="13081"/>
                  </a:lnTo>
                  <a:lnTo>
                    <a:pt x="12528" y="13081"/>
                  </a:lnTo>
                  <a:lnTo>
                    <a:pt x="12099" y="13081"/>
                  </a:lnTo>
                  <a:lnTo>
                    <a:pt x="12068" y="12989"/>
                  </a:lnTo>
                  <a:lnTo>
                    <a:pt x="11976" y="12927"/>
                  </a:lnTo>
                  <a:lnTo>
                    <a:pt x="11976" y="12712"/>
                  </a:lnTo>
                  <a:lnTo>
                    <a:pt x="11791" y="12405"/>
                  </a:lnTo>
                  <a:lnTo>
                    <a:pt x="11699" y="12098"/>
                  </a:lnTo>
                  <a:lnTo>
                    <a:pt x="11577" y="11883"/>
                  </a:lnTo>
                  <a:lnTo>
                    <a:pt x="11546" y="11822"/>
                  </a:lnTo>
                  <a:lnTo>
                    <a:pt x="11484" y="11822"/>
                  </a:lnTo>
                  <a:lnTo>
                    <a:pt x="11484" y="11761"/>
                  </a:lnTo>
                  <a:lnTo>
                    <a:pt x="11177" y="11730"/>
                  </a:lnTo>
                  <a:lnTo>
                    <a:pt x="11024" y="11761"/>
                  </a:lnTo>
                  <a:lnTo>
                    <a:pt x="10809" y="11945"/>
                  </a:lnTo>
                  <a:lnTo>
                    <a:pt x="10625" y="11945"/>
                  </a:lnTo>
                  <a:lnTo>
                    <a:pt x="10625" y="11853"/>
                  </a:lnTo>
                  <a:lnTo>
                    <a:pt x="10594" y="11945"/>
                  </a:lnTo>
                  <a:lnTo>
                    <a:pt x="10256" y="12160"/>
                  </a:lnTo>
                  <a:lnTo>
                    <a:pt x="9980" y="12405"/>
                  </a:lnTo>
                  <a:lnTo>
                    <a:pt x="9642" y="12190"/>
                  </a:lnTo>
                  <a:lnTo>
                    <a:pt x="9366" y="12129"/>
                  </a:lnTo>
                  <a:lnTo>
                    <a:pt x="9181" y="12160"/>
                  </a:lnTo>
                  <a:lnTo>
                    <a:pt x="9089" y="12190"/>
                  </a:lnTo>
                  <a:lnTo>
                    <a:pt x="8813" y="11945"/>
                  </a:lnTo>
                  <a:lnTo>
                    <a:pt x="8659" y="11914"/>
                  </a:lnTo>
                  <a:lnTo>
                    <a:pt x="8537" y="11822"/>
                  </a:lnTo>
                  <a:lnTo>
                    <a:pt x="8352" y="11791"/>
                  </a:lnTo>
                  <a:lnTo>
                    <a:pt x="8107" y="11546"/>
                  </a:lnTo>
                  <a:lnTo>
                    <a:pt x="8199" y="11454"/>
                  </a:lnTo>
                  <a:lnTo>
                    <a:pt x="8168" y="11361"/>
                  </a:lnTo>
                  <a:lnTo>
                    <a:pt x="8015" y="11361"/>
                  </a:lnTo>
                  <a:lnTo>
                    <a:pt x="7984" y="11300"/>
                  </a:lnTo>
                  <a:lnTo>
                    <a:pt x="7708" y="11300"/>
                  </a:lnTo>
                  <a:lnTo>
                    <a:pt x="7646" y="11208"/>
                  </a:lnTo>
                  <a:lnTo>
                    <a:pt x="7431" y="11116"/>
                  </a:lnTo>
                  <a:lnTo>
                    <a:pt x="7124" y="11146"/>
                  </a:lnTo>
                  <a:lnTo>
                    <a:pt x="6940" y="11054"/>
                  </a:lnTo>
                  <a:lnTo>
                    <a:pt x="6694" y="10502"/>
                  </a:lnTo>
                  <a:lnTo>
                    <a:pt x="6664" y="10379"/>
                  </a:lnTo>
                  <a:lnTo>
                    <a:pt x="6602" y="10410"/>
                  </a:lnTo>
                  <a:lnTo>
                    <a:pt x="6449" y="10256"/>
                  </a:lnTo>
                  <a:lnTo>
                    <a:pt x="6479" y="10225"/>
                  </a:lnTo>
                  <a:lnTo>
                    <a:pt x="6541" y="10256"/>
                  </a:lnTo>
                  <a:lnTo>
                    <a:pt x="6602" y="10256"/>
                  </a:lnTo>
                  <a:lnTo>
                    <a:pt x="6510" y="10102"/>
                  </a:lnTo>
                  <a:lnTo>
                    <a:pt x="6387" y="10133"/>
                  </a:lnTo>
                  <a:lnTo>
                    <a:pt x="6295" y="10072"/>
                  </a:lnTo>
                  <a:lnTo>
                    <a:pt x="6264" y="9826"/>
                  </a:lnTo>
                  <a:lnTo>
                    <a:pt x="5988" y="9458"/>
                  </a:lnTo>
                  <a:lnTo>
                    <a:pt x="5957" y="9304"/>
                  </a:lnTo>
                  <a:lnTo>
                    <a:pt x="5773" y="9058"/>
                  </a:lnTo>
                  <a:lnTo>
                    <a:pt x="5681" y="9028"/>
                  </a:lnTo>
                  <a:lnTo>
                    <a:pt x="5435" y="9243"/>
                  </a:lnTo>
                  <a:lnTo>
                    <a:pt x="5343" y="9243"/>
                  </a:lnTo>
                  <a:lnTo>
                    <a:pt x="5282" y="9089"/>
                  </a:lnTo>
                  <a:lnTo>
                    <a:pt x="5190" y="9120"/>
                  </a:lnTo>
                  <a:lnTo>
                    <a:pt x="5005" y="9028"/>
                  </a:lnTo>
                  <a:lnTo>
                    <a:pt x="5036" y="8936"/>
                  </a:lnTo>
                  <a:lnTo>
                    <a:pt x="5067" y="8844"/>
                  </a:lnTo>
                  <a:lnTo>
                    <a:pt x="5036" y="8905"/>
                  </a:lnTo>
                  <a:lnTo>
                    <a:pt x="4913" y="8905"/>
                  </a:lnTo>
                  <a:lnTo>
                    <a:pt x="4821" y="8874"/>
                  </a:lnTo>
                  <a:lnTo>
                    <a:pt x="4944" y="8997"/>
                  </a:lnTo>
                  <a:lnTo>
                    <a:pt x="4944" y="9151"/>
                  </a:lnTo>
                  <a:lnTo>
                    <a:pt x="4852" y="9212"/>
                  </a:lnTo>
                  <a:lnTo>
                    <a:pt x="4729" y="9212"/>
                  </a:lnTo>
                  <a:lnTo>
                    <a:pt x="4606" y="9058"/>
                  </a:lnTo>
                  <a:lnTo>
                    <a:pt x="4606" y="9028"/>
                  </a:lnTo>
                  <a:lnTo>
                    <a:pt x="4545" y="9058"/>
                  </a:lnTo>
                  <a:lnTo>
                    <a:pt x="4483" y="8997"/>
                  </a:lnTo>
                  <a:lnTo>
                    <a:pt x="4299" y="8936"/>
                  </a:lnTo>
                  <a:lnTo>
                    <a:pt x="4176" y="8813"/>
                  </a:lnTo>
                  <a:lnTo>
                    <a:pt x="4115" y="8322"/>
                  </a:lnTo>
                  <a:lnTo>
                    <a:pt x="3839" y="8322"/>
                  </a:lnTo>
                  <a:lnTo>
                    <a:pt x="3777" y="8076"/>
                  </a:lnTo>
                  <a:lnTo>
                    <a:pt x="3808" y="7861"/>
                  </a:lnTo>
                  <a:lnTo>
                    <a:pt x="3961" y="7707"/>
                  </a:lnTo>
                  <a:lnTo>
                    <a:pt x="3808" y="7308"/>
                  </a:lnTo>
                  <a:lnTo>
                    <a:pt x="3624" y="7247"/>
                  </a:lnTo>
                  <a:lnTo>
                    <a:pt x="3470" y="6940"/>
                  </a:lnTo>
                  <a:lnTo>
                    <a:pt x="3378" y="6878"/>
                  </a:lnTo>
                  <a:lnTo>
                    <a:pt x="3286" y="6909"/>
                  </a:lnTo>
                  <a:lnTo>
                    <a:pt x="2672" y="6510"/>
                  </a:lnTo>
                  <a:lnTo>
                    <a:pt x="2549" y="6510"/>
                  </a:lnTo>
                  <a:lnTo>
                    <a:pt x="2457" y="6571"/>
                  </a:lnTo>
                  <a:lnTo>
                    <a:pt x="2273" y="6448"/>
                  </a:lnTo>
                  <a:lnTo>
                    <a:pt x="2303" y="6356"/>
                  </a:lnTo>
                  <a:lnTo>
                    <a:pt x="2273" y="6295"/>
                  </a:lnTo>
                  <a:lnTo>
                    <a:pt x="2334" y="6111"/>
                  </a:lnTo>
                  <a:lnTo>
                    <a:pt x="2150" y="5957"/>
                  </a:lnTo>
                  <a:lnTo>
                    <a:pt x="2119" y="5834"/>
                  </a:lnTo>
                  <a:lnTo>
                    <a:pt x="1935" y="5804"/>
                  </a:lnTo>
                  <a:lnTo>
                    <a:pt x="1843" y="5681"/>
                  </a:lnTo>
                  <a:lnTo>
                    <a:pt x="1751" y="5681"/>
                  </a:lnTo>
                  <a:lnTo>
                    <a:pt x="1751" y="5558"/>
                  </a:lnTo>
                  <a:lnTo>
                    <a:pt x="1812" y="5466"/>
                  </a:lnTo>
                  <a:lnTo>
                    <a:pt x="1751" y="5404"/>
                  </a:lnTo>
                  <a:lnTo>
                    <a:pt x="1812" y="5282"/>
                  </a:lnTo>
                  <a:lnTo>
                    <a:pt x="1812" y="4975"/>
                  </a:lnTo>
                  <a:lnTo>
                    <a:pt x="1904" y="4913"/>
                  </a:lnTo>
                  <a:lnTo>
                    <a:pt x="1935" y="4637"/>
                  </a:lnTo>
                  <a:lnTo>
                    <a:pt x="2027" y="4668"/>
                  </a:lnTo>
                  <a:lnTo>
                    <a:pt x="2119" y="4606"/>
                  </a:lnTo>
                  <a:lnTo>
                    <a:pt x="2119" y="4299"/>
                  </a:lnTo>
                  <a:lnTo>
                    <a:pt x="2058" y="4268"/>
                  </a:lnTo>
                  <a:lnTo>
                    <a:pt x="2058" y="4053"/>
                  </a:lnTo>
                  <a:lnTo>
                    <a:pt x="2150" y="4023"/>
                  </a:lnTo>
                  <a:lnTo>
                    <a:pt x="2303" y="3992"/>
                  </a:lnTo>
                  <a:lnTo>
                    <a:pt x="2365" y="3931"/>
                  </a:lnTo>
                  <a:lnTo>
                    <a:pt x="2273" y="3900"/>
                  </a:lnTo>
                  <a:lnTo>
                    <a:pt x="2180" y="3838"/>
                  </a:lnTo>
                  <a:lnTo>
                    <a:pt x="1996" y="3869"/>
                  </a:lnTo>
                  <a:lnTo>
                    <a:pt x="1873" y="3838"/>
                  </a:lnTo>
                  <a:lnTo>
                    <a:pt x="1597" y="3654"/>
                  </a:lnTo>
                  <a:lnTo>
                    <a:pt x="1474" y="3654"/>
                  </a:lnTo>
                  <a:lnTo>
                    <a:pt x="1321" y="3562"/>
                  </a:lnTo>
                  <a:lnTo>
                    <a:pt x="1259" y="3378"/>
                  </a:lnTo>
                  <a:lnTo>
                    <a:pt x="1167" y="3224"/>
                  </a:lnTo>
                  <a:lnTo>
                    <a:pt x="1044" y="3194"/>
                  </a:lnTo>
                  <a:lnTo>
                    <a:pt x="952" y="3040"/>
                  </a:lnTo>
                  <a:lnTo>
                    <a:pt x="952" y="2887"/>
                  </a:lnTo>
                  <a:lnTo>
                    <a:pt x="891" y="2702"/>
                  </a:lnTo>
                  <a:lnTo>
                    <a:pt x="737" y="2672"/>
                  </a:lnTo>
                  <a:lnTo>
                    <a:pt x="707" y="2672"/>
                  </a:lnTo>
                  <a:lnTo>
                    <a:pt x="768" y="2549"/>
                  </a:lnTo>
                  <a:lnTo>
                    <a:pt x="676" y="2365"/>
                  </a:lnTo>
                  <a:lnTo>
                    <a:pt x="492" y="2027"/>
                  </a:lnTo>
                  <a:lnTo>
                    <a:pt x="277" y="1935"/>
                  </a:lnTo>
                  <a:lnTo>
                    <a:pt x="307" y="1843"/>
                  </a:lnTo>
                  <a:lnTo>
                    <a:pt x="277" y="1597"/>
                  </a:lnTo>
                  <a:lnTo>
                    <a:pt x="400" y="1351"/>
                  </a:lnTo>
                  <a:lnTo>
                    <a:pt x="338" y="1259"/>
                  </a:lnTo>
                  <a:lnTo>
                    <a:pt x="154" y="1229"/>
                  </a:lnTo>
                  <a:lnTo>
                    <a:pt x="154" y="1014"/>
                  </a:lnTo>
                  <a:lnTo>
                    <a:pt x="154" y="860"/>
                  </a:lnTo>
                  <a:lnTo>
                    <a:pt x="92" y="553"/>
                  </a:lnTo>
                  <a:lnTo>
                    <a:pt x="0" y="399"/>
                  </a:lnTo>
                  <a:lnTo>
                    <a:pt x="0" y="307"/>
                  </a:lnTo>
                  <a:lnTo>
                    <a:pt x="215" y="277"/>
                  </a:lnTo>
                  <a:lnTo>
                    <a:pt x="307" y="62"/>
                  </a:lnTo>
                  <a:close/>
                </a:path>
              </a:pathLst>
            </a:custGeom>
            <a:solidFill>
              <a:srgbClr val="D8D8D8"/>
            </a:solidFill>
            <a:ln cap="flat" cmpd="sng" w="9525">
              <a:solidFill>
                <a:srgbClr val="CCCCCC"/>
              </a:solidFill>
              <a:prstDash val="solid"/>
              <a:round/>
              <a:headEnd len="sm" w="sm" type="none"/>
              <a:tailEnd len="sm" w="sm" type="none"/>
            </a:ln>
          </p:spPr>
        </p:sp>
        <p:sp>
          <p:nvSpPr>
            <p:cNvPr id="515" name="Google Shape;515;p40"/>
            <p:cNvSpPr/>
            <p:nvPr/>
          </p:nvSpPr>
          <p:spPr>
            <a:xfrm>
              <a:off x="6185520" y="2490120"/>
              <a:ext cx="55802" cy="47880"/>
            </a:xfrm>
            <a:custGeom>
              <a:rect b="b" l="l" r="r" t="t"/>
              <a:pathLst>
                <a:path extrusionOk="0" h="2519" w="2949">
                  <a:moveTo>
                    <a:pt x="0" y="184"/>
                  </a:moveTo>
                  <a:lnTo>
                    <a:pt x="246" y="92"/>
                  </a:lnTo>
                  <a:lnTo>
                    <a:pt x="614" y="0"/>
                  </a:lnTo>
                  <a:lnTo>
                    <a:pt x="737" y="31"/>
                  </a:lnTo>
                  <a:lnTo>
                    <a:pt x="1198" y="0"/>
                  </a:lnTo>
                  <a:lnTo>
                    <a:pt x="1413" y="215"/>
                  </a:lnTo>
                  <a:lnTo>
                    <a:pt x="1689" y="246"/>
                  </a:lnTo>
                  <a:lnTo>
                    <a:pt x="1873" y="399"/>
                  </a:lnTo>
                  <a:lnTo>
                    <a:pt x="1812" y="584"/>
                  </a:lnTo>
                  <a:lnTo>
                    <a:pt x="1812" y="768"/>
                  </a:lnTo>
                  <a:lnTo>
                    <a:pt x="2150" y="1044"/>
                  </a:lnTo>
                  <a:lnTo>
                    <a:pt x="2150" y="1198"/>
                  </a:lnTo>
                  <a:lnTo>
                    <a:pt x="2058" y="1321"/>
                  </a:lnTo>
                  <a:lnTo>
                    <a:pt x="2150" y="1566"/>
                  </a:lnTo>
                  <a:lnTo>
                    <a:pt x="2518" y="1781"/>
                  </a:lnTo>
                  <a:lnTo>
                    <a:pt x="2764" y="1781"/>
                  </a:lnTo>
                  <a:lnTo>
                    <a:pt x="2948" y="1965"/>
                  </a:lnTo>
                  <a:lnTo>
                    <a:pt x="2764" y="2027"/>
                  </a:lnTo>
                  <a:lnTo>
                    <a:pt x="2887" y="2242"/>
                  </a:lnTo>
                  <a:lnTo>
                    <a:pt x="2825" y="2303"/>
                  </a:lnTo>
                  <a:lnTo>
                    <a:pt x="2825" y="2487"/>
                  </a:lnTo>
                  <a:lnTo>
                    <a:pt x="2641" y="2518"/>
                  </a:lnTo>
                  <a:lnTo>
                    <a:pt x="2242" y="1965"/>
                  </a:lnTo>
                  <a:lnTo>
                    <a:pt x="2058" y="1904"/>
                  </a:lnTo>
                  <a:lnTo>
                    <a:pt x="1935" y="1628"/>
                  </a:lnTo>
                  <a:lnTo>
                    <a:pt x="1781" y="1628"/>
                  </a:lnTo>
                  <a:lnTo>
                    <a:pt x="1689" y="1720"/>
                  </a:lnTo>
                  <a:lnTo>
                    <a:pt x="1474" y="1505"/>
                  </a:lnTo>
                  <a:lnTo>
                    <a:pt x="1351" y="1597"/>
                  </a:lnTo>
                  <a:lnTo>
                    <a:pt x="1198" y="1597"/>
                  </a:lnTo>
                  <a:lnTo>
                    <a:pt x="1136" y="1505"/>
                  </a:lnTo>
                  <a:lnTo>
                    <a:pt x="983" y="1351"/>
                  </a:lnTo>
                  <a:lnTo>
                    <a:pt x="829" y="1351"/>
                  </a:lnTo>
                  <a:lnTo>
                    <a:pt x="584" y="1351"/>
                  </a:lnTo>
                  <a:lnTo>
                    <a:pt x="338" y="1198"/>
                  </a:lnTo>
                  <a:lnTo>
                    <a:pt x="338" y="891"/>
                  </a:lnTo>
                  <a:lnTo>
                    <a:pt x="369" y="614"/>
                  </a:lnTo>
                  <a:lnTo>
                    <a:pt x="277" y="461"/>
                  </a:lnTo>
                  <a:lnTo>
                    <a:pt x="154" y="399"/>
                  </a:lnTo>
                  <a:lnTo>
                    <a:pt x="123" y="307"/>
                  </a:lnTo>
                  <a:close/>
                </a:path>
              </a:pathLst>
            </a:custGeom>
            <a:solidFill>
              <a:srgbClr val="D8D8D8"/>
            </a:solidFill>
            <a:ln cap="flat" cmpd="sng" w="9525">
              <a:solidFill>
                <a:srgbClr val="CCCCCC"/>
              </a:solidFill>
              <a:prstDash val="solid"/>
              <a:round/>
              <a:headEnd len="sm" w="sm" type="none"/>
              <a:tailEnd len="sm" w="sm" type="none"/>
            </a:ln>
          </p:spPr>
        </p:sp>
        <p:sp>
          <p:nvSpPr>
            <p:cNvPr id="516" name="Google Shape;516;p40"/>
            <p:cNvSpPr/>
            <p:nvPr/>
          </p:nvSpPr>
          <p:spPr>
            <a:xfrm>
              <a:off x="5923080" y="2478240"/>
              <a:ext cx="291599" cy="117361"/>
            </a:xfrm>
            <a:custGeom>
              <a:rect b="b" l="l" r="r" t="t"/>
              <a:pathLst>
                <a:path extrusionOk="0" h="6172" w="15293">
                  <a:moveTo>
                    <a:pt x="247" y="1351"/>
                  </a:moveTo>
                  <a:lnTo>
                    <a:pt x="431" y="1320"/>
                  </a:lnTo>
                  <a:lnTo>
                    <a:pt x="523" y="1136"/>
                  </a:lnTo>
                  <a:lnTo>
                    <a:pt x="492" y="952"/>
                  </a:lnTo>
                  <a:lnTo>
                    <a:pt x="707" y="829"/>
                  </a:lnTo>
                  <a:lnTo>
                    <a:pt x="707" y="614"/>
                  </a:lnTo>
                  <a:lnTo>
                    <a:pt x="523" y="553"/>
                  </a:lnTo>
                  <a:lnTo>
                    <a:pt x="554" y="307"/>
                  </a:lnTo>
                  <a:lnTo>
                    <a:pt x="707" y="184"/>
                  </a:lnTo>
                  <a:lnTo>
                    <a:pt x="830" y="184"/>
                  </a:lnTo>
                  <a:lnTo>
                    <a:pt x="922" y="61"/>
                  </a:lnTo>
                  <a:lnTo>
                    <a:pt x="1168" y="61"/>
                  </a:lnTo>
                  <a:lnTo>
                    <a:pt x="1383" y="246"/>
                  </a:lnTo>
                  <a:lnTo>
                    <a:pt x="1506" y="154"/>
                  </a:lnTo>
                  <a:lnTo>
                    <a:pt x="1690" y="184"/>
                  </a:lnTo>
                  <a:lnTo>
                    <a:pt x="1721" y="491"/>
                  </a:lnTo>
                  <a:lnTo>
                    <a:pt x="1966" y="706"/>
                  </a:lnTo>
                  <a:lnTo>
                    <a:pt x="2150" y="737"/>
                  </a:lnTo>
                  <a:lnTo>
                    <a:pt x="2335" y="921"/>
                  </a:lnTo>
                  <a:lnTo>
                    <a:pt x="2488" y="1013"/>
                  </a:lnTo>
                  <a:lnTo>
                    <a:pt x="2488" y="1136"/>
                  </a:lnTo>
                  <a:lnTo>
                    <a:pt x="2365" y="1259"/>
                  </a:lnTo>
                  <a:lnTo>
                    <a:pt x="2150" y="1259"/>
                  </a:lnTo>
                  <a:lnTo>
                    <a:pt x="2028" y="1198"/>
                  </a:lnTo>
                  <a:lnTo>
                    <a:pt x="1843" y="1198"/>
                  </a:lnTo>
                  <a:lnTo>
                    <a:pt x="1782" y="1259"/>
                  </a:lnTo>
                  <a:lnTo>
                    <a:pt x="1506" y="1259"/>
                  </a:lnTo>
                  <a:lnTo>
                    <a:pt x="1321" y="1351"/>
                  </a:lnTo>
                  <a:lnTo>
                    <a:pt x="1229" y="1566"/>
                  </a:lnTo>
                  <a:lnTo>
                    <a:pt x="799" y="1781"/>
                  </a:lnTo>
                  <a:lnTo>
                    <a:pt x="462" y="2088"/>
                  </a:lnTo>
                  <a:lnTo>
                    <a:pt x="462" y="1965"/>
                  </a:lnTo>
                  <a:lnTo>
                    <a:pt x="554" y="1720"/>
                  </a:lnTo>
                  <a:lnTo>
                    <a:pt x="646" y="1720"/>
                  </a:lnTo>
                  <a:lnTo>
                    <a:pt x="799" y="1627"/>
                  </a:lnTo>
                  <a:lnTo>
                    <a:pt x="646" y="1627"/>
                  </a:lnTo>
                  <a:lnTo>
                    <a:pt x="554" y="1597"/>
                  </a:lnTo>
                  <a:lnTo>
                    <a:pt x="462" y="1627"/>
                  </a:lnTo>
                  <a:lnTo>
                    <a:pt x="308" y="1535"/>
                  </a:lnTo>
                  <a:lnTo>
                    <a:pt x="247" y="1382"/>
                  </a:lnTo>
                  <a:close/>
                  <a:moveTo>
                    <a:pt x="12376" y="369"/>
                  </a:moveTo>
                  <a:lnTo>
                    <a:pt x="12314" y="399"/>
                  </a:lnTo>
                  <a:lnTo>
                    <a:pt x="12222" y="614"/>
                  </a:lnTo>
                  <a:lnTo>
                    <a:pt x="12007" y="737"/>
                  </a:lnTo>
                  <a:lnTo>
                    <a:pt x="11731" y="891"/>
                  </a:lnTo>
                  <a:lnTo>
                    <a:pt x="11700" y="1013"/>
                  </a:lnTo>
                  <a:lnTo>
                    <a:pt x="11424" y="1013"/>
                  </a:lnTo>
                  <a:lnTo>
                    <a:pt x="11332" y="1105"/>
                  </a:lnTo>
                  <a:lnTo>
                    <a:pt x="10994" y="1044"/>
                  </a:lnTo>
                  <a:lnTo>
                    <a:pt x="10902" y="983"/>
                  </a:lnTo>
                  <a:lnTo>
                    <a:pt x="10779" y="983"/>
                  </a:lnTo>
                  <a:lnTo>
                    <a:pt x="10717" y="952"/>
                  </a:lnTo>
                  <a:lnTo>
                    <a:pt x="10564" y="983"/>
                  </a:lnTo>
                  <a:lnTo>
                    <a:pt x="10257" y="983"/>
                  </a:lnTo>
                  <a:lnTo>
                    <a:pt x="9919" y="1136"/>
                  </a:lnTo>
                  <a:lnTo>
                    <a:pt x="9643" y="1075"/>
                  </a:lnTo>
                  <a:lnTo>
                    <a:pt x="9458" y="952"/>
                  </a:lnTo>
                  <a:lnTo>
                    <a:pt x="9336" y="1013"/>
                  </a:lnTo>
                  <a:lnTo>
                    <a:pt x="9029" y="860"/>
                  </a:lnTo>
                  <a:lnTo>
                    <a:pt x="8875" y="829"/>
                  </a:lnTo>
                  <a:lnTo>
                    <a:pt x="8568" y="645"/>
                  </a:lnTo>
                  <a:lnTo>
                    <a:pt x="8476" y="645"/>
                  </a:lnTo>
                  <a:lnTo>
                    <a:pt x="8414" y="737"/>
                  </a:lnTo>
                  <a:lnTo>
                    <a:pt x="8292" y="706"/>
                  </a:lnTo>
                  <a:lnTo>
                    <a:pt x="8138" y="522"/>
                  </a:lnTo>
                  <a:lnTo>
                    <a:pt x="8107" y="307"/>
                  </a:lnTo>
                  <a:lnTo>
                    <a:pt x="7954" y="215"/>
                  </a:lnTo>
                  <a:lnTo>
                    <a:pt x="7862" y="215"/>
                  </a:lnTo>
                  <a:lnTo>
                    <a:pt x="7677" y="430"/>
                  </a:lnTo>
                  <a:lnTo>
                    <a:pt x="7616" y="399"/>
                  </a:lnTo>
                  <a:lnTo>
                    <a:pt x="7524" y="430"/>
                  </a:lnTo>
                  <a:lnTo>
                    <a:pt x="7217" y="184"/>
                  </a:lnTo>
                  <a:lnTo>
                    <a:pt x="7186" y="0"/>
                  </a:lnTo>
                  <a:lnTo>
                    <a:pt x="7155" y="0"/>
                  </a:lnTo>
                  <a:lnTo>
                    <a:pt x="6941" y="92"/>
                  </a:lnTo>
                  <a:lnTo>
                    <a:pt x="6695" y="92"/>
                  </a:lnTo>
                  <a:lnTo>
                    <a:pt x="6572" y="31"/>
                  </a:lnTo>
                  <a:lnTo>
                    <a:pt x="6388" y="92"/>
                  </a:lnTo>
                  <a:lnTo>
                    <a:pt x="5989" y="61"/>
                  </a:lnTo>
                  <a:lnTo>
                    <a:pt x="5804" y="123"/>
                  </a:lnTo>
                  <a:lnTo>
                    <a:pt x="5405" y="276"/>
                  </a:lnTo>
                  <a:lnTo>
                    <a:pt x="5252" y="276"/>
                  </a:lnTo>
                  <a:lnTo>
                    <a:pt x="4945" y="338"/>
                  </a:lnTo>
                  <a:lnTo>
                    <a:pt x="4853" y="461"/>
                  </a:lnTo>
                  <a:lnTo>
                    <a:pt x="4699" y="491"/>
                  </a:lnTo>
                  <a:lnTo>
                    <a:pt x="4545" y="645"/>
                  </a:lnTo>
                  <a:lnTo>
                    <a:pt x="4484" y="676"/>
                  </a:lnTo>
                  <a:lnTo>
                    <a:pt x="4423" y="891"/>
                  </a:lnTo>
                  <a:lnTo>
                    <a:pt x="4331" y="921"/>
                  </a:lnTo>
                  <a:lnTo>
                    <a:pt x="4331" y="1013"/>
                  </a:lnTo>
                  <a:lnTo>
                    <a:pt x="4054" y="1013"/>
                  </a:lnTo>
                  <a:lnTo>
                    <a:pt x="3594" y="860"/>
                  </a:lnTo>
                  <a:lnTo>
                    <a:pt x="3471" y="860"/>
                  </a:lnTo>
                  <a:lnTo>
                    <a:pt x="3379" y="921"/>
                  </a:lnTo>
                  <a:lnTo>
                    <a:pt x="3194" y="891"/>
                  </a:lnTo>
                  <a:lnTo>
                    <a:pt x="2949" y="952"/>
                  </a:lnTo>
                  <a:lnTo>
                    <a:pt x="2795" y="921"/>
                  </a:lnTo>
                  <a:lnTo>
                    <a:pt x="2611" y="983"/>
                  </a:lnTo>
                  <a:lnTo>
                    <a:pt x="2550" y="1075"/>
                  </a:lnTo>
                  <a:lnTo>
                    <a:pt x="2703" y="1320"/>
                  </a:lnTo>
                  <a:lnTo>
                    <a:pt x="2949" y="1320"/>
                  </a:lnTo>
                  <a:lnTo>
                    <a:pt x="3133" y="1351"/>
                  </a:lnTo>
                  <a:lnTo>
                    <a:pt x="3102" y="1443"/>
                  </a:lnTo>
                  <a:lnTo>
                    <a:pt x="2765" y="1443"/>
                  </a:lnTo>
                  <a:lnTo>
                    <a:pt x="2488" y="1535"/>
                  </a:lnTo>
                  <a:lnTo>
                    <a:pt x="2365" y="1689"/>
                  </a:lnTo>
                  <a:lnTo>
                    <a:pt x="2427" y="1750"/>
                  </a:lnTo>
                  <a:lnTo>
                    <a:pt x="2580" y="1720"/>
                  </a:lnTo>
                  <a:lnTo>
                    <a:pt x="2642" y="1812"/>
                  </a:lnTo>
                  <a:lnTo>
                    <a:pt x="2519" y="1842"/>
                  </a:lnTo>
                  <a:lnTo>
                    <a:pt x="2150" y="1842"/>
                  </a:lnTo>
                  <a:lnTo>
                    <a:pt x="1966" y="1750"/>
                  </a:lnTo>
                  <a:lnTo>
                    <a:pt x="1782" y="1842"/>
                  </a:lnTo>
                  <a:lnTo>
                    <a:pt x="1690" y="1720"/>
                  </a:lnTo>
                  <a:lnTo>
                    <a:pt x="1567" y="1720"/>
                  </a:lnTo>
                  <a:lnTo>
                    <a:pt x="1444" y="1873"/>
                  </a:lnTo>
                  <a:lnTo>
                    <a:pt x="1291" y="1873"/>
                  </a:lnTo>
                  <a:lnTo>
                    <a:pt x="1106" y="1720"/>
                  </a:lnTo>
                  <a:lnTo>
                    <a:pt x="891" y="1720"/>
                  </a:lnTo>
                  <a:lnTo>
                    <a:pt x="523" y="1996"/>
                  </a:lnTo>
                  <a:lnTo>
                    <a:pt x="462" y="2149"/>
                  </a:lnTo>
                  <a:lnTo>
                    <a:pt x="400" y="2303"/>
                  </a:lnTo>
                  <a:lnTo>
                    <a:pt x="462" y="2395"/>
                  </a:lnTo>
                  <a:lnTo>
                    <a:pt x="462" y="2671"/>
                  </a:lnTo>
                  <a:lnTo>
                    <a:pt x="400" y="2733"/>
                  </a:lnTo>
                  <a:lnTo>
                    <a:pt x="462" y="2825"/>
                  </a:lnTo>
                  <a:lnTo>
                    <a:pt x="677" y="2764"/>
                  </a:lnTo>
                  <a:lnTo>
                    <a:pt x="738" y="2764"/>
                  </a:lnTo>
                  <a:lnTo>
                    <a:pt x="891" y="2733"/>
                  </a:lnTo>
                  <a:lnTo>
                    <a:pt x="1106" y="2733"/>
                  </a:lnTo>
                  <a:lnTo>
                    <a:pt x="922" y="2917"/>
                  </a:lnTo>
                  <a:lnTo>
                    <a:pt x="953" y="3040"/>
                  </a:lnTo>
                  <a:lnTo>
                    <a:pt x="1014" y="3163"/>
                  </a:lnTo>
                  <a:lnTo>
                    <a:pt x="1014" y="3286"/>
                  </a:lnTo>
                  <a:lnTo>
                    <a:pt x="1014" y="3347"/>
                  </a:lnTo>
                  <a:lnTo>
                    <a:pt x="1076" y="3378"/>
                  </a:lnTo>
                  <a:lnTo>
                    <a:pt x="1229" y="3286"/>
                  </a:lnTo>
                  <a:lnTo>
                    <a:pt x="1229" y="3378"/>
                  </a:lnTo>
                  <a:lnTo>
                    <a:pt x="1137" y="3470"/>
                  </a:lnTo>
                  <a:lnTo>
                    <a:pt x="922" y="3593"/>
                  </a:lnTo>
                  <a:lnTo>
                    <a:pt x="984" y="3654"/>
                  </a:lnTo>
                  <a:lnTo>
                    <a:pt x="1106" y="3654"/>
                  </a:lnTo>
                  <a:lnTo>
                    <a:pt x="984" y="3715"/>
                  </a:lnTo>
                  <a:lnTo>
                    <a:pt x="922" y="3869"/>
                  </a:lnTo>
                  <a:lnTo>
                    <a:pt x="830" y="3869"/>
                  </a:lnTo>
                  <a:lnTo>
                    <a:pt x="738" y="3654"/>
                  </a:lnTo>
                  <a:lnTo>
                    <a:pt x="677" y="3623"/>
                  </a:lnTo>
                  <a:lnTo>
                    <a:pt x="646" y="3746"/>
                  </a:lnTo>
                  <a:lnTo>
                    <a:pt x="707" y="3900"/>
                  </a:lnTo>
                  <a:lnTo>
                    <a:pt x="615" y="3992"/>
                  </a:lnTo>
                  <a:lnTo>
                    <a:pt x="646" y="4115"/>
                  </a:lnTo>
                  <a:lnTo>
                    <a:pt x="799" y="4207"/>
                  </a:lnTo>
                  <a:lnTo>
                    <a:pt x="830" y="4115"/>
                  </a:lnTo>
                  <a:lnTo>
                    <a:pt x="984" y="4268"/>
                  </a:lnTo>
                  <a:lnTo>
                    <a:pt x="1106" y="4237"/>
                  </a:lnTo>
                  <a:lnTo>
                    <a:pt x="1291" y="4360"/>
                  </a:lnTo>
                  <a:lnTo>
                    <a:pt x="1352" y="4544"/>
                  </a:lnTo>
                  <a:lnTo>
                    <a:pt x="1229" y="4667"/>
                  </a:lnTo>
                  <a:lnTo>
                    <a:pt x="1321" y="4790"/>
                  </a:lnTo>
                  <a:lnTo>
                    <a:pt x="1321" y="4882"/>
                  </a:lnTo>
                  <a:lnTo>
                    <a:pt x="1413" y="4882"/>
                  </a:lnTo>
                  <a:lnTo>
                    <a:pt x="1628" y="5066"/>
                  </a:lnTo>
                  <a:lnTo>
                    <a:pt x="1567" y="5220"/>
                  </a:lnTo>
                  <a:lnTo>
                    <a:pt x="1413" y="5189"/>
                  </a:lnTo>
                  <a:lnTo>
                    <a:pt x="1383" y="5281"/>
                  </a:lnTo>
                  <a:lnTo>
                    <a:pt x="1506" y="5312"/>
                  </a:lnTo>
                  <a:lnTo>
                    <a:pt x="1751" y="5251"/>
                  </a:lnTo>
                  <a:lnTo>
                    <a:pt x="2089" y="5251"/>
                  </a:lnTo>
                  <a:lnTo>
                    <a:pt x="2089" y="5312"/>
                  </a:lnTo>
                  <a:lnTo>
                    <a:pt x="1997" y="5404"/>
                  </a:lnTo>
                  <a:lnTo>
                    <a:pt x="1813" y="5496"/>
                  </a:lnTo>
                  <a:lnTo>
                    <a:pt x="1536" y="5496"/>
                  </a:lnTo>
                  <a:lnTo>
                    <a:pt x="1475" y="5588"/>
                  </a:lnTo>
                  <a:lnTo>
                    <a:pt x="1598" y="5588"/>
                  </a:lnTo>
                  <a:lnTo>
                    <a:pt x="1721" y="5558"/>
                  </a:lnTo>
                  <a:lnTo>
                    <a:pt x="1905" y="5558"/>
                  </a:lnTo>
                  <a:lnTo>
                    <a:pt x="1997" y="5496"/>
                  </a:lnTo>
                  <a:lnTo>
                    <a:pt x="1997" y="5619"/>
                  </a:lnTo>
                  <a:lnTo>
                    <a:pt x="2058" y="5681"/>
                  </a:lnTo>
                  <a:lnTo>
                    <a:pt x="2150" y="5558"/>
                  </a:lnTo>
                  <a:lnTo>
                    <a:pt x="2243" y="5404"/>
                  </a:lnTo>
                  <a:lnTo>
                    <a:pt x="2365" y="5404"/>
                  </a:lnTo>
                  <a:lnTo>
                    <a:pt x="2457" y="5527"/>
                  </a:lnTo>
                  <a:lnTo>
                    <a:pt x="2550" y="5527"/>
                  </a:lnTo>
                  <a:lnTo>
                    <a:pt x="2703" y="5619"/>
                  </a:lnTo>
                  <a:lnTo>
                    <a:pt x="2795" y="5496"/>
                  </a:lnTo>
                  <a:lnTo>
                    <a:pt x="2918" y="5527"/>
                  </a:lnTo>
                  <a:lnTo>
                    <a:pt x="2887" y="5619"/>
                  </a:lnTo>
                  <a:lnTo>
                    <a:pt x="2826" y="5650"/>
                  </a:lnTo>
                  <a:lnTo>
                    <a:pt x="2918" y="5742"/>
                  </a:lnTo>
                  <a:lnTo>
                    <a:pt x="2918" y="5865"/>
                  </a:lnTo>
                  <a:lnTo>
                    <a:pt x="3102" y="6018"/>
                  </a:lnTo>
                  <a:lnTo>
                    <a:pt x="3164" y="5988"/>
                  </a:lnTo>
                  <a:lnTo>
                    <a:pt x="3348" y="6049"/>
                  </a:lnTo>
                  <a:lnTo>
                    <a:pt x="3563" y="6018"/>
                  </a:lnTo>
                  <a:lnTo>
                    <a:pt x="3655" y="5957"/>
                  </a:lnTo>
                  <a:lnTo>
                    <a:pt x="3809" y="5957"/>
                  </a:lnTo>
                  <a:lnTo>
                    <a:pt x="3901" y="5865"/>
                  </a:lnTo>
                  <a:lnTo>
                    <a:pt x="4054" y="5926"/>
                  </a:lnTo>
                  <a:lnTo>
                    <a:pt x="4146" y="5896"/>
                  </a:lnTo>
                  <a:lnTo>
                    <a:pt x="4116" y="5681"/>
                  </a:lnTo>
                  <a:lnTo>
                    <a:pt x="4146" y="5588"/>
                  </a:lnTo>
                  <a:lnTo>
                    <a:pt x="4116" y="5404"/>
                  </a:lnTo>
                  <a:lnTo>
                    <a:pt x="4484" y="5374"/>
                  </a:lnTo>
                  <a:lnTo>
                    <a:pt x="4791" y="5404"/>
                  </a:lnTo>
                  <a:lnTo>
                    <a:pt x="5160" y="5619"/>
                  </a:lnTo>
                  <a:lnTo>
                    <a:pt x="5344" y="5619"/>
                  </a:lnTo>
                  <a:lnTo>
                    <a:pt x="5620" y="5957"/>
                  </a:lnTo>
                  <a:lnTo>
                    <a:pt x="5835" y="6110"/>
                  </a:lnTo>
                  <a:lnTo>
                    <a:pt x="6603" y="6018"/>
                  </a:lnTo>
                  <a:lnTo>
                    <a:pt x="6818" y="5926"/>
                  </a:lnTo>
                  <a:lnTo>
                    <a:pt x="6879" y="5926"/>
                  </a:lnTo>
                  <a:lnTo>
                    <a:pt x="6910" y="5957"/>
                  </a:lnTo>
                  <a:lnTo>
                    <a:pt x="7033" y="5865"/>
                  </a:lnTo>
                  <a:lnTo>
                    <a:pt x="7063" y="5742"/>
                  </a:lnTo>
                  <a:lnTo>
                    <a:pt x="7432" y="5343"/>
                  </a:lnTo>
                  <a:lnTo>
                    <a:pt x="7524" y="5312"/>
                  </a:lnTo>
                  <a:lnTo>
                    <a:pt x="7862" y="5435"/>
                  </a:lnTo>
                  <a:lnTo>
                    <a:pt x="8046" y="5527"/>
                  </a:lnTo>
                  <a:lnTo>
                    <a:pt x="8322" y="5466"/>
                  </a:lnTo>
                  <a:lnTo>
                    <a:pt x="8322" y="5404"/>
                  </a:lnTo>
                  <a:lnTo>
                    <a:pt x="8507" y="5281"/>
                  </a:lnTo>
                  <a:lnTo>
                    <a:pt x="8629" y="5312"/>
                  </a:lnTo>
                  <a:lnTo>
                    <a:pt x="8629" y="5435"/>
                  </a:lnTo>
                  <a:lnTo>
                    <a:pt x="8507" y="5619"/>
                  </a:lnTo>
                  <a:lnTo>
                    <a:pt x="8353" y="5773"/>
                  </a:lnTo>
                  <a:lnTo>
                    <a:pt x="8353" y="5834"/>
                  </a:lnTo>
                  <a:lnTo>
                    <a:pt x="8507" y="6018"/>
                  </a:lnTo>
                  <a:lnTo>
                    <a:pt x="8476" y="6141"/>
                  </a:lnTo>
                  <a:lnTo>
                    <a:pt x="8629" y="6172"/>
                  </a:lnTo>
                  <a:lnTo>
                    <a:pt x="8783" y="6141"/>
                  </a:lnTo>
                  <a:lnTo>
                    <a:pt x="8967" y="6080"/>
                  </a:lnTo>
                  <a:lnTo>
                    <a:pt x="8936" y="5896"/>
                  </a:lnTo>
                  <a:lnTo>
                    <a:pt x="9059" y="5834"/>
                  </a:lnTo>
                  <a:lnTo>
                    <a:pt x="9059" y="5527"/>
                  </a:lnTo>
                  <a:lnTo>
                    <a:pt x="9090" y="5404"/>
                  </a:lnTo>
                  <a:lnTo>
                    <a:pt x="9336" y="5435"/>
                  </a:lnTo>
                  <a:lnTo>
                    <a:pt x="9489" y="5496"/>
                  </a:lnTo>
                  <a:lnTo>
                    <a:pt x="9858" y="5343"/>
                  </a:lnTo>
                  <a:lnTo>
                    <a:pt x="9950" y="5343"/>
                  </a:lnTo>
                  <a:lnTo>
                    <a:pt x="10073" y="5251"/>
                  </a:lnTo>
                  <a:lnTo>
                    <a:pt x="10502" y="5220"/>
                  </a:lnTo>
                  <a:lnTo>
                    <a:pt x="10656" y="5251"/>
                  </a:lnTo>
                  <a:lnTo>
                    <a:pt x="10748" y="5343"/>
                  </a:lnTo>
                  <a:lnTo>
                    <a:pt x="10994" y="5374"/>
                  </a:lnTo>
                  <a:lnTo>
                    <a:pt x="11393" y="5374"/>
                  </a:lnTo>
                  <a:lnTo>
                    <a:pt x="11424" y="5312"/>
                  </a:lnTo>
                  <a:lnTo>
                    <a:pt x="11639" y="5251"/>
                  </a:lnTo>
                  <a:lnTo>
                    <a:pt x="11761" y="5128"/>
                  </a:lnTo>
                  <a:lnTo>
                    <a:pt x="12068" y="5036"/>
                  </a:lnTo>
                  <a:lnTo>
                    <a:pt x="12253" y="5036"/>
                  </a:lnTo>
                  <a:lnTo>
                    <a:pt x="12437" y="5005"/>
                  </a:lnTo>
                  <a:lnTo>
                    <a:pt x="12836" y="5005"/>
                  </a:lnTo>
                  <a:lnTo>
                    <a:pt x="13174" y="4913"/>
                  </a:lnTo>
                  <a:lnTo>
                    <a:pt x="13389" y="4913"/>
                  </a:lnTo>
                  <a:lnTo>
                    <a:pt x="13481" y="4944"/>
                  </a:lnTo>
                  <a:lnTo>
                    <a:pt x="13696" y="4759"/>
                  </a:lnTo>
                  <a:lnTo>
                    <a:pt x="13880" y="4759"/>
                  </a:lnTo>
                  <a:lnTo>
                    <a:pt x="13972" y="4698"/>
                  </a:lnTo>
                  <a:lnTo>
                    <a:pt x="14310" y="4698"/>
                  </a:lnTo>
                  <a:lnTo>
                    <a:pt x="14586" y="4790"/>
                  </a:lnTo>
                  <a:lnTo>
                    <a:pt x="14801" y="4729"/>
                  </a:lnTo>
                  <a:lnTo>
                    <a:pt x="14924" y="4790"/>
                  </a:lnTo>
                  <a:lnTo>
                    <a:pt x="14924" y="4974"/>
                  </a:lnTo>
                  <a:lnTo>
                    <a:pt x="15047" y="5036"/>
                  </a:lnTo>
                  <a:lnTo>
                    <a:pt x="15231" y="4974"/>
                  </a:lnTo>
                  <a:lnTo>
                    <a:pt x="15293" y="4821"/>
                  </a:lnTo>
                  <a:lnTo>
                    <a:pt x="15200" y="4637"/>
                  </a:lnTo>
                  <a:lnTo>
                    <a:pt x="15047" y="4330"/>
                  </a:lnTo>
                  <a:lnTo>
                    <a:pt x="14801" y="4237"/>
                  </a:lnTo>
                  <a:lnTo>
                    <a:pt x="14801" y="4145"/>
                  </a:lnTo>
                  <a:lnTo>
                    <a:pt x="14801" y="3900"/>
                  </a:lnTo>
                  <a:lnTo>
                    <a:pt x="14924" y="3654"/>
                  </a:lnTo>
                  <a:lnTo>
                    <a:pt x="14863" y="3531"/>
                  </a:lnTo>
                  <a:lnTo>
                    <a:pt x="14678" y="3531"/>
                  </a:lnTo>
                  <a:lnTo>
                    <a:pt x="14678" y="3286"/>
                  </a:lnTo>
                  <a:lnTo>
                    <a:pt x="14709" y="3132"/>
                  </a:lnTo>
                  <a:lnTo>
                    <a:pt x="14617" y="2825"/>
                  </a:lnTo>
                  <a:lnTo>
                    <a:pt x="14525" y="2671"/>
                  </a:lnTo>
                  <a:lnTo>
                    <a:pt x="14525" y="2579"/>
                  </a:lnTo>
                  <a:lnTo>
                    <a:pt x="14771" y="2579"/>
                  </a:lnTo>
                  <a:lnTo>
                    <a:pt x="14832" y="2364"/>
                  </a:lnTo>
                  <a:lnTo>
                    <a:pt x="14924" y="2303"/>
                  </a:lnTo>
                  <a:lnTo>
                    <a:pt x="14832" y="2149"/>
                  </a:lnTo>
                  <a:lnTo>
                    <a:pt x="14678" y="1996"/>
                  </a:lnTo>
                  <a:lnTo>
                    <a:pt x="14525" y="1996"/>
                  </a:lnTo>
                  <a:lnTo>
                    <a:pt x="14279" y="1996"/>
                  </a:lnTo>
                  <a:lnTo>
                    <a:pt x="14034" y="1842"/>
                  </a:lnTo>
                  <a:lnTo>
                    <a:pt x="14034" y="1535"/>
                  </a:lnTo>
                  <a:lnTo>
                    <a:pt x="14095" y="1259"/>
                  </a:lnTo>
                  <a:lnTo>
                    <a:pt x="14003" y="1105"/>
                  </a:lnTo>
                  <a:lnTo>
                    <a:pt x="13849" y="1044"/>
                  </a:lnTo>
                  <a:lnTo>
                    <a:pt x="13849" y="952"/>
                  </a:lnTo>
                  <a:lnTo>
                    <a:pt x="13696" y="798"/>
                  </a:lnTo>
                  <a:lnTo>
                    <a:pt x="13573" y="768"/>
                  </a:lnTo>
                  <a:lnTo>
                    <a:pt x="13205" y="461"/>
                  </a:lnTo>
                  <a:lnTo>
                    <a:pt x="13082" y="430"/>
                  </a:lnTo>
                  <a:lnTo>
                    <a:pt x="12959" y="553"/>
                  </a:lnTo>
                  <a:lnTo>
                    <a:pt x="12867" y="553"/>
                  </a:lnTo>
                  <a:lnTo>
                    <a:pt x="12652" y="461"/>
                  </a:lnTo>
                  <a:lnTo>
                    <a:pt x="12560" y="553"/>
                  </a:lnTo>
                  <a:lnTo>
                    <a:pt x="12468" y="522"/>
                  </a:lnTo>
                  <a:lnTo>
                    <a:pt x="12437" y="369"/>
                  </a:lnTo>
                  <a:lnTo>
                    <a:pt x="12345" y="369"/>
                  </a:lnTo>
                  <a:close/>
                  <a:moveTo>
                    <a:pt x="1813" y="5711"/>
                  </a:moveTo>
                  <a:lnTo>
                    <a:pt x="1874" y="5650"/>
                  </a:lnTo>
                  <a:lnTo>
                    <a:pt x="1966" y="5650"/>
                  </a:lnTo>
                  <a:lnTo>
                    <a:pt x="1966" y="5711"/>
                  </a:lnTo>
                  <a:lnTo>
                    <a:pt x="1905" y="5742"/>
                  </a:lnTo>
                  <a:lnTo>
                    <a:pt x="1813" y="5711"/>
                  </a:lnTo>
                  <a:close/>
                  <a:moveTo>
                    <a:pt x="1" y="2027"/>
                  </a:moveTo>
                  <a:lnTo>
                    <a:pt x="124" y="2057"/>
                  </a:lnTo>
                  <a:lnTo>
                    <a:pt x="308" y="2027"/>
                  </a:lnTo>
                  <a:lnTo>
                    <a:pt x="308" y="1935"/>
                  </a:lnTo>
                  <a:lnTo>
                    <a:pt x="247" y="1873"/>
                  </a:lnTo>
                  <a:lnTo>
                    <a:pt x="155" y="1935"/>
                  </a:lnTo>
                  <a:lnTo>
                    <a:pt x="32" y="1935"/>
                  </a:lnTo>
                  <a:close/>
                </a:path>
              </a:pathLst>
            </a:custGeom>
            <a:solidFill>
              <a:srgbClr val="D8D8D8"/>
            </a:solidFill>
            <a:ln cap="flat" cmpd="sng" w="9525">
              <a:solidFill>
                <a:srgbClr val="CCCCCC"/>
              </a:solidFill>
              <a:prstDash val="solid"/>
              <a:round/>
              <a:headEnd len="sm" w="sm" type="none"/>
              <a:tailEnd len="sm" w="sm" type="none"/>
            </a:ln>
          </p:spPr>
        </p:sp>
        <p:sp>
          <p:nvSpPr>
            <p:cNvPr id="517" name="Google Shape;517;p40"/>
            <p:cNvSpPr/>
            <p:nvPr/>
          </p:nvSpPr>
          <p:spPr>
            <a:xfrm>
              <a:off x="6134760" y="2567880"/>
              <a:ext cx="152995" cy="146151"/>
            </a:xfrm>
            <a:custGeom>
              <a:rect b="b" l="l" r="r" t="t"/>
              <a:pathLst>
                <a:path extrusionOk="0" h="7677" w="8046">
                  <a:moveTo>
                    <a:pt x="8046" y="6632"/>
                  </a:moveTo>
                  <a:lnTo>
                    <a:pt x="7984" y="6571"/>
                  </a:lnTo>
                  <a:lnTo>
                    <a:pt x="7800" y="6510"/>
                  </a:lnTo>
                  <a:lnTo>
                    <a:pt x="7677" y="6387"/>
                  </a:lnTo>
                  <a:lnTo>
                    <a:pt x="7616" y="5896"/>
                  </a:lnTo>
                  <a:lnTo>
                    <a:pt x="7340" y="5896"/>
                  </a:lnTo>
                  <a:lnTo>
                    <a:pt x="7278" y="5650"/>
                  </a:lnTo>
                  <a:lnTo>
                    <a:pt x="7309" y="5435"/>
                  </a:lnTo>
                  <a:lnTo>
                    <a:pt x="7462" y="5281"/>
                  </a:lnTo>
                  <a:lnTo>
                    <a:pt x="7309" y="4882"/>
                  </a:lnTo>
                  <a:lnTo>
                    <a:pt x="7125" y="4821"/>
                  </a:lnTo>
                  <a:lnTo>
                    <a:pt x="6971" y="4514"/>
                  </a:lnTo>
                  <a:lnTo>
                    <a:pt x="6879" y="4452"/>
                  </a:lnTo>
                  <a:lnTo>
                    <a:pt x="6787" y="4483"/>
                  </a:lnTo>
                  <a:lnTo>
                    <a:pt x="6173" y="4084"/>
                  </a:lnTo>
                  <a:lnTo>
                    <a:pt x="6050" y="4084"/>
                  </a:lnTo>
                  <a:lnTo>
                    <a:pt x="5958" y="4145"/>
                  </a:lnTo>
                  <a:lnTo>
                    <a:pt x="5774" y="4022"/>
                  </a:lnTo>
                  <a:lnTo>
                    <a:pt x="5804" y="3930"/>
                  </a:lnTo>
                  <a:lnTo>
                    <a:pt x="5774" y="3869"/>
                  </a:lnTo>
                  <a:lnTo>
                    <a:pt x="5835" y="3685"/>
                  </a:lnTo>
                  <a:lnTo>
                    <a:pt x="5651" y="3531"/>
                  </a:lnTo>
                  <a:lnTo>
                    <a:pt x="5620" y="3408"/>
                  </a:lnTo>
                  <a:lnTo>
                    <a:pt x="5436" y="3378"/>
                  </a:lnTo>
                  <a:lnTo>
                    <a:pt x="5344" y="3255"/>
                  </a:lnTo>
                  <a:lnTo>
                    <a:pt x="5252" y="3255"/>
                  </a:lnTo>
                  <a:lnTo>
                    <a:pt x="5252" y="3132"/>
                  </a:lnTo>
                  <a:lnTo>
                    <a:pt x="5313" y="3040"/>
                  </a:lnTo>
                  <a:lnTo>
                    <a:pt x="5252" y="2978"/>
                  </a:lnTo>
                  <a:lnTo>
                    <a:pt x="5313" y="2856"/>
                  </a:lnTo>
                  <a:lnTo>
                    <a:pt x="5313" y="2549"/>
                  </a:lnTo>
                  <a:lnTo>
                    <a:pt x="5405" y="2487"/>
                  </a:lnTo>
                  <a:lnTo>
                    <a:pt x="5436" y="2211"/>
                  </a:lnTo>
                  <a:lnTo>
                    <a:pt x="5528" y="2242"/>
                  </a:lnTo>
                  <a:lnTo>
                    <a:pt x="5620" y="2180"/>
                  </a:lnTo>
                  <a:lnTo>
                    <a:pt x="5620" y="1873"/>
                  </a:lnTo>
                  <a:lnTo>
                    <a:pt x="5559" y="1842"/>
                  </a:lnTo>
                  <a:lnTo>
                    <a:pt x="5559" y="1627"/>
                  </a:lnTo>
                  <a:lnTo>
                    <a:pt x="5651" y="1597"/>
                  </a:lnTo>
                  <a:lnTo>
                    <a:pt x="5804" y="1566"/>
                  </a:lnTo>
                  <a:lnTo>
                    <a:pt x="5866" y="1505"/>
                  </a:lnTo>
                  <a:lnTo>
                    <a:pt x="5774" y="1474"/>
                  </a:lnTo>
                  <a:lnTo>
                    <a:pt x="5681" y="1412"/>
                  </a:lnTo>
                  <a:lnTo>
                    <a:pt x="5497" y="1443"/>
                  </a:lnTo>
                  <a:lnTo>
                    <a:pt x="5374" y="1412"/>
                  </a:lnTo>
                  <a:lnTo>
                    <a:pt x="5098" y="1228"/>
                  </a:lnTo>
                  <a:lnTo>
                    <a:pt x="4975" y="1228"/>
                  </a:lnTo>
                  <a:lnTo>
                    <a:pt x="4822" y="1136"/>
                  </a:lnTo>
                  <a:lnTo>
                    <a:pt x="4760" y="952"/>
                  </a:lnTo>
                  <a:lnTo>
                    <a:pt x="4668" y="798"/>
                  </a:lnTo>
                  <a:lnTo>
                    <a:pt x="4545" y="768"/>
                  </a:lnTo>
                  <a:lnTo>
                    <a:pt x="4453" y="614"/>
                  </a:lnTo>
                  <a:lnTo>
                    <a:pt x="4453" y="461"/>
                  </a:lnTo>
                  <a:lnTo>
                    <a:pt x="4392" y="276"/>
                  </a:lnTo>
                  <a:lnTo>
                    <a:pt x="4238" y="246"/>
                  </a:lnTo>
                  <a:lnTo>
                    <a:pt x="4023" y="307"/>
                  </a:lnTo>
                  <a:lnTo>
                    <a:pt x="3901" y="246"/>
                  </a:lnTo>
                  <a:lnTo>
                    <a:pt x="3901" y="92"/>
                  </a:lnTo>
                  <a:lnTo>
                    <a:pt x="3778" y="0"/>
                  </a:lnTo>
                  <a:lnTo>
                    <a:pt x="3563" y="61"/>
                  </a:lnTo>
                  <a:lnTo>
                    <a:pt x="3286" y="0"/>
                  </a:lnTo>
                  <a:lnTo>
                    <a:pt x="2949" y="0"/>
                  </a:lnTo>
                  <a:lnTo>
                    <a:pt x="2857" y="61"/>
                  </a:lnTo>
                  <a:lnTo>
                    <a:pt x="2672" y="61"/>
                  </a:lnTo>
                  <a:lnTo>
                    <a:pt x="2427" y="246"/>
                  </a:lnTo>
                  <a:lnTo>
                    <a:pt x="2488" y="276"/>
                  </a:lnTo>
                  <a:lnTo>
                    <a:pt x="2365" y="461"/>
                  </a:lnTo>
                  <a:lnTo>
                    <a:pt x="2304" y="461"/>
                  </a:lnTo>
                  <a:lnTo>
                    <a:pt x="2120" y="614"/>
                  </a:lnTo>
                  <a:lnTo>
                    <a:pt x="1813" y="676"/>
                  </a:lnTo>
                  <a:lnTo>
                    <a:pt x="1659" y="952"/>
                  </a:lnTo>
                  <a:lnTo>
                    <a:pt x="1628" y="1228"/>
                  </a:lnTo>
                  <a:lnTo>
                    <a:pt x="1782" y="1535"/>
                  </a:lnTo>
                  <a:lnTo>
                    <a:pt x="1782" y="1781"/>
                  </a:lnTo>
                  <a:lnTo>
                    <a:pt x="1659" y="2088"/>
                  </a:lnTo>
                  <a:lnTo>
                    <a:pt x="1690" y="2211"/>
                  </a:lnTo>
                  <a:lnTo>
                    <a:pt x="1690" y="2426"/>
                  </a:lnTo>
                  <a:lnTo>
                    <a:pt x="1567" y="2641"/>
                  </a:lnTo>
                  <a:lnTo>
                    <a:pt x="1475" y="2764"/>
                  </a:lnTo>
                  <a:lnTo>
                    <a:pt x="1" y="3808"/>
                  </a:lnTo>
                  <a:lnTo>
                    <a:pt x="1" y="3808"/>
                  </a:lnTo>
                  <a:lnTo>
                    <a:pt x="1" y="3808"/>
                  </a:lnTo>
                  <a:lnTo>
                    <a:pt x="431" y="4882"/>
                  </a:lnTo>
                  <a:lnTo>
                    <a:pt x="1168" y="4974"/>
                  </a:lnTo>
                  <a:lnTo>
                    <a:pt x="5037" y="7676"/>
                  </a:lnTo>
                  <a:lnTo>
                    <a:pt x="6572" y="7676"/>
                  </a:lnTo>
                  <a:lnTo>
                    <a:pt x="6756" y="7339"/>
                  </a:lnTo>
                  <a:lnTo>
                    <a:pt x="6940" y="6940"/>
                  </a:lnTo>
                  <a:lnTo>
                    <a:pt x="7309" y="6755"/>
                  </a:lnTo>
                  <a:lnTo>
                    <a:pt x="7616" y="6878"/>
                  </a:lnTo>
                  <a:lnTo>
                    <a:pt x="7800" y="6817"/>
                  </a:lnTo>
                  <a:lnTo>
                    <a:pt x="7862" y="6847"/>
                  </a:lnTo>
                  <a:lnTo>
                    <a:pt x="7954" y="6663"/>
                  </a:lnTo>
                  <a:close/>
                </a:path>
              </a:pathLst>
            </a:custGeom>
            <a:solidFill>
              <a:srgbClr val="D8D8D8"/>
            </a:solidFill>
            <a:ln cap="flat" cmpd="sng" w="9525">
              <a:solidFill>
                <a:srgbClr val="CCCCCC"/>
              </a:solidFill>
              <a:prstDash val="solid"/>
              <a:round/>
              <a:headEnd len="sm" w="sm" type="none"/>
              <a:tailEnd len="sm" w="sm" type="none"/>
            </a:ln>
          </p:spPr>
        </p:sp>
        <p:sp>
          <p:nvSpPr>
            <p:cNvPr id="518" name="Google Shape;518;p40"/>
            <p:cNvSpPr/>
            <p:nvPr/>
          </p:nvSpPr>
          <p:spPr>
            <a:xfrm>
              <a:off x="6260040" y="2697120"/>
              <a:ext cx="27361" cy="27719"/>
            </a:xfrm>
            <a:custGeom>
              <a:rect b="b" l="l" r="r" t="t"/>
              <a:pathLst>
                <a:path extrusionOk="0" h="1475" w="1445">
                  <a:moveTo>
                    <a:pt x="1" y="921"/>
                  </a:moveTo>
                  <a:lnTo>
                    <a:pt x="185" y="584"/>
                  </a:lnTo>
                  <a:lnTo>
                    <a:pt x="369" y="185"/>
                  </a:lnTo>
                  <a:lnTo>
                    <a:pt x="738" y="0"/>
                  </a:lnTo>
                  <a:lnTo>
                    <a:pt x="1045" y="123"/>
                  </a:lnTo>
                  <a:lnTo>
                    <a:pt x="1229" y="62"/>
                  </a:lnTo>
                  <a:lnTo>
                    <a:pt x="1291" y="92"/>
                  </a:lnTo>
                  <a:lnTo>
                    <a:pt x="1291" y="154"/>
                  </a:lnTo>
                  <a:lnTo>
                    <a:pt x="1352" y="522"/>
                  </a:lnTo>
                  <a:lnTo>
                    <a:pt x="891" y="614"/>
                  </a:lnTo>
                  <a:lnTo>
                    <a:pt x="1198" y="829"/>
                  </a:lnTo>
                  <a:lnTo>
                    <a:pt x="1260" y="737"/>
                  </a:lnTo>
                  <a:lnTo>
                    <a:pt x="1291" y="860"/>
                  </a:lnTo>
                  <a:lnTo>
                    <a:pt x="1321" y="1014"/>
                  </a:lnTo>
                  <a:lnTo>
                    <a:pt x="1413" y="1106"/>
                  </a:lnTo>
                  <a:lnTo>
                    <a:pt x="1383" y="1106"/>
                  </a:lnTo>
                  <a:lnTo>
                    <a:pt x="1352" y="1136"/>
                  </a:lnTo>
                  <a:lnTo>
                    <a:pt x="1444" y="1229"/>
                  </a:lnTo>
                  <a:lnTo>
                    <a:pt x="922" y="1474"/>
                  </a:lnTo>
                  <a:lnTo>
                    <a:pt x="891" y="1167"/>
                  </a:lnTo>
                  <a:lnTo>
                    <a:pt x="124" y="921"/>
                  </a:lnTo>
                  <a:close/>
                </a:path>
              </a:pathLst>
            </a:custGeom>
            <a:solidFill>
              <a:srgbClr val="D8D8D8"/>
            </a:solidFill>
            <a:ln cap="flat" cmpd="sng" w="9525">
              <a:solidFill>
                <a:srgbClr val="CCCCCC"/>
              </a:solidFill>
              <a:prstDash val="solid"/>
              <a:round/>
              <a:headEnd len="sm" w="sm" type="none"/>
              <a:tailEnd len="sm" w="sm" type="none"/>
            </a:ln>
          </p:spPr>
        </p:sp>
        <p:sp>
          <p:nvSpPr>
            <p:cNvPr id="519" name="Google Shape;519;p40"/>
            <p:cNvSpPr/>
            <p:nvPr/>
          </p:nvSpPr>
          <p:spPr>
            <a:xfrm>
              <a:off x="6031440" y="2601360"/>
              <a:ext cx="34202" cy="20159"/>
            </a:xfrm>
            <a:custGeom>
              <a:rect b="b" l="l" r="r" t="t"/>
              <a:pathLst>
                <a:path extrusionOk="0" h="1075" w="1813">
                  <a:moveTo>
                    <a:pt x="277" y="1044"/>
                  </a:moveTo>
                  <a:lnTo>
                    <a:pt x="93" y="921"/>
                  </a:lnTo>
                  <a:lnTo>
                    <a:pt x="1" y="768"/>
                  </a:lnTo>
                  <a:lnTo>
                    <a:pt x="1" y="584"/>
                  </a:lnTo>
                  <a:lnTo>
                    <a:pt x="93" y="553"/>
                  </a:lnTo>
                  <a:lnTo>
                    <a:pt x="185" y="430"/>
                  </a:lnTo>
                  <a:lnTo>
                    <a:pt x="338" y="492"/>
                  </a:lnTo>
                  <a:lnTo>
                    <a:pt x="461" y="461"/>
                  </a:lnTo>
                  <a:lnTo>
                    <a:pt x="523" y="369"/>
                  </a:lnTo>
                  <a:lnTo>
                    <a:pt x="523" y="246"/>
                  </a:lnTo>
                  <a:lnTo>
                    <a:pt x="676" y="246"/>
                  </a:lnTo>
                  <a:lnTo>
                    <a:pt x="830" y="338"/>
                  </a:lnTo>
                  <a:lnTo>
                    <a:pt x="1045" y="338"/>
                  </a:lnTo>
                  <a:lnTo>
                    <a:pt x="1413" y="184"/>
                  </a:lnTo>
                  <a:lnTo>
                    <a:pt x="1689" y="31"/>
                  </a:lnTo>
                  <a:lnTo>
                    <a:pt x="1782" y="0"/>
                  </a:lnTo>
                  <a:lnTo>
                    <a:pt x="1812" y="62"/>
                  </a:lnTo>
                  <a:lnTo>
                    <a:pt x="1720" y="123"/>
                  </a:lnTo>
                  <a:lnTo>
                    <a:pt x="1536" y="246"/>
                  </a:lnTo>
                  <a:lnTo>
                    <a:pt x="1352" y="461"/>
                  </a:lnTo>
                  <a:lnTo>
                    <a:pt x="1413" y="614"/>
                  </a:lnTo>
                  <a:lnTo>
                    <a:pt x="1413" y="768"/>
                  </a:lnTo>
                  <a:lnTo>
                    <a:pt x="1198" y="737"/>
                  </a:lnTo>
                  <a:lnTo>
                    <a:pt x="1075" y="799"/>
                  </a:lnTo>
                  <a:lnTo>
                    <a:pt x="891" y="952"/>
                  </a:lnTo>
                  <a:lnTo>
                    <a:pt x="707" y="1014"/>
                  </a:lnTo>
                  <a:lnTo>
                    <a:pt x="615" y="1075"/>
                  </a:lnTo>
                  <a:lnTo>
                    <a:pt x="523" y="1014"/>
                  </a:lnTo>
                  <a:close/>
                </a:path>
              </a:pathLst>
            </a:custGeom>
            <a:solidFill>
              <a:srgbClr val="D8D8D8"/>
            </a:solidFill>
            <a:ln cap="flat" cmpd="sng" w="9525">
              <a:solidFill>
                <a:srgbClr val="CCCCCC"/>
              </a:solidFill>
              <a:prstDash val="solid"/>
              <a:round/>
              <a:headEnd len="sm" w="sm" type="none"/>
              <a:tailEnd len="sm" w="sm" type="none"/>
            </a:ln>
          </p:spPr>
        </p:sp>
        <p:sp>
          <p:nvSpPr>
            <p:cNvPr id="520" name="Google Shape;520;p40"/>
            <p:cNvSpPr/>
            <p:nvPr/>
          </p:nvSpPr>
          <p:spPr>
            <a:xfrm>
              <a:off x="6083280" y="2571480"/>
              <a:ext cx="98642" cy="88196"/>
            </a:xfrm>
            <a:custGeom>
              <a:rect b="b" l="l" r="r" t="t"/>
              <a:pathLst>
                <a:path extrusionOk="0" h="4637" w="5191">
                  <a:moveTo>
                    <a:pt x="2703" y="3624"/>
                  </a:moveTo>
                  <a:lnTo>
                    <a:pt x="4177" y="2580"/>
                  </a:lnTo>
                  <a:lnTo>
                    <a:pt x="4269" y="2457"/>
                  </a:lnTo>
                  <a:lnTo>
                    <a:pt x="4392" y="2242"/>
                  </a:lnTo>
                  <a:lnTo>
                    <a:pt x="4392" y="2027"/>
                  </a:lnTo>
                  <a:lnTo>
                    <a:pt x="4361" y="1904"/>
                  </a:lnTo>
                  <a:lnTo>
                    <a:pt x="4484" y="1597"/>
                  </a:lnTo>
                  <a:lnTo>
                    <a:pt x="4484" y="1351"/>
                  </a:lnTo>
                  <a:lnTo>
                    <a:pt x="4330" y="1044"/>
                  </a:lnTo>
                  <a:lnTo>
                    <a:pt x="4361" y="768"/>
                  </a:lnTo>
                  <a:lnTo>
                    <a:pt x="4515" y="492"/>
                  </a:lnTo>
                  <a:lnTo>
                    <a:pt x="4822" y="430"/>
                  </a:lnTo>
                  <a:lnTo>
                    <a:pt x="5006" y="277"/>
                  </a:lnTo>
                  <a:lnTo>
                    <a:pt x="5067" y="277"/>
                  </a:lnTo>
                  <a:lnTo>
                    <a:pt x="5190" y="92"/>
                  </a:lnTo>
                  <a:lnTo>
                    <a:pt x="5067" y="0"/>
                  </a:lnTo>
                  <a:lnTo>
                    <a:pt x="4852" y="31"/>
                  </a:lnTo>
                  <a:lnTo>
                    <a:pt x="4515" y="123"/>
                  </a:lnTo>
                  <a:lnTo>
                    <a:pt x="4115" y="123"/>
                  </a:lnTo>
                  <a:lnTo>
                    <a:pt x="3931" y="154"/>
                  </a:lnTo>
                  <a:lnTo>
                    <a:pt x="3747" y="154"/>
                  </a:lnTo>
                  <a:lnTo>
                    <a:pt x="3440" y="215"/>
                  </a:lnTo>
                  <a:lnTo>
                    <a:pt x="3317" y="369"/>
                  </a:lnTo>
                  <a:lnTo>
                    <a:pt x="3102" y="430"/>
                  </a:lnTo>
                  <a:lnTo>
                    <a:pt x="3071" y="492"/>
                  </a:lnTo>
                  <a:lnTo>
                    <a:pt x="2703" y="492"/>
                  </a:lnTo>
                  <a:lnTo>
                    <a:pt x="2427" y="430"/>
                  </a:lnTo>
                  <a:lnTo>
                    <a:pt x="2334" y="369"/>
                  </a:lnTo>
                  <a:lnTo>
                    <a:pt x="2181" y="307"/>
                  </a:lnTo>
                  <a:lnTo>
                    <a:pt x="1751" y="369"/>
                  </a:lnTo>
                  <a:lnTo>
                    <a:pt x="1628" y="430"/>
                  </a:lnTo>
                  <a:lnTo>
                    <a:pt x="1536" y="430"/>
                  </a:lnTo>
                  <a:lnTo>
                    <a:pt x="1137" y="584"/>
                  </a:lnTo>
                  <a:lnTo>
                    <a:pt x="1014" y="553"/>
                  </a:lnTo>
                  <a:lnTo>
                    <a:pt x="768" y="492"/>
                  </a:lnTo>
                  <a:lnTo>
                    <a:pt x="707" y="645"/>
                  </a:lnTo>
                  <a:lnTo>
                    <a:pt x="707" y="952"/>
                  </a:lnTo>
                  <a:lnTo>
                    <a:pt x="615" y="1014"/>
                  </a:lnTo>
                  <a:lnTo>
                    <a:pt x="615" y="1198"/>
                  </a:lnTo>
                  <a:lnTo>
                    <a:pt x="461" y="1259"/>
                  </a:lnTo>
                  <a:lnTo>
                    <a:pt x="277" y="1290"/>
                  </a:lnTo>
                  <a:lnTo>
                    <a:pt x="124" y="1259"/>
                  </a:lnTo>
                  <a:lnTo>
                    <a:pt x="124" y="1259"/>
                  </a:lnTo>
                  <a:lnTo>
                    <a:pt x="1" y="1321"/>
                  </a:lnTo>
                  <a:lnTo>
                    <a:pt x="31" y="1566"/>
                  </a:lnTo>
                  <a:lnTo>
                    <a:pt x="185" y="1843"/>
                  </a:lnTo>
                  <a:lnTo>
                    <a:pt x="246" y="2058"/>
                  </a:lnTo>
                  <a:lnTo>
                    <a:pt x="185" y="2242"/>
                  </a:lnTo>
                  <a:lnTo>
                    <a:pt x="185" y="2549"/>
                  </a:lnTo>
                  <a:lnTo>
                    <a:pt x="523" y="2549"/>
                  </a:lnTo>
                  <a:lnTo>
                    <a:pt x="615" y="2733"/>
                  </a:lnTo>
                  <a:lnTo>
                    <a:pt x="738" y="2825"/>
                  </a:lnTo>
                  <a:lnTo>
                    <a:pt x="738" y="3040"/>
                  </a:lnTo>
                  <a:lnTo>
                    <a:pt x="799" y="3163"/>
                  </a:lnTo>
                  <a:lnTo>
                    <a:pt x="707" y="3224"/>
                  </a:lnTo>
                  <a:lnTo>
                    <a:pt x="615" y="3224"/>
                  </a:lnTo>
                  <a:lnTo>
                    <a:pt x="461" y="3316"/>
                  </a:lnTo>
                  <a:lnTo>
                    <a:pt x="400" y="3531"/>
                  </a:lnTo>
                  <a:lnTo>
                    <a:pt x="277" y="3716"/>
                  </a:lnTo>
                  <a:lnTo>
                    <a:pt x="246" y="3716"/>
                  </a:lnTo>
                  <a:lnTo>
                    <a:pt x="308" y="3777"/>
                  </a:lnTo>
                  <a:lnTo>
                    <a:pt x="400" y="3900"/>
                  </a:lnTo>
                  <a:lnTo>
                    <a:pt x="431" y="4176"/>
                  </a:lnTo>
                  <a:lnTo>
                    <a:pt x="400" y="4330"/>
                  </a:lnTo>
                  <a:lnTo>
                    <a:pt x="461" y="4330"/>
                  </a:lnTo>
                  <a:lnTo>
                    <a:pt x="738" y="4453"/>
                  </a:lnTo>
                  <a:lnTo>
                    <a:pt x="891" y="4575"/>
                  </a:lnTo>
                  <a:lnTo>
                    <a:pt x="953" y="4575"/>
                  </a:lnTo>
                  <a:lnTo>
                    <a:pt x="1075" y="4637"/>
                  </a:lnTo>
                  <a:lnTo>
                    <a:pt x="2703" y="3624"/>
                  </a:lnTo>
                  <a:close/>
                </a:path>
              </a:pathLst>
            </a:custGeom>
            <a:solidFill>
              <a:srgbClr val="D8D8D8"/>
            </a:solidFill>
            <a:ln cap="flat" cmpd="sng" w="9525">
              <a:solidFill>
                <a:srgbClr val="CCCCCC"/>
              </a:solidFill>
              <a:prstDash val="solid"/>
              <a:round/>
              <a:headEnd len="sm" w="sm" type="none"/>
              <a:tailEnd len="sm" w="sm" type="none"/>
            </a:ln>
          </p:spPr>
        </p:sp>
        <p:sp>
          <p:nvSpPr>
            <p:cNvPr id="521" name="Google Shape;521;p40"/>
            <p:cNvSpPr/>
            <p:nvPr/>
          </p:nvSpPr>
          <p:spPr>
            <a:xfrm>
              <a:off x="6063840" y="2642400"/>
              <a:ext cx="23760" cy="68756"/>
            </a:xfrm>
            <a:custGeom>
              <a:rect b="b" l="l" r="r" t="t"/>
              <a:pathLst>
                <a:path extrusionOk="0" h="3624" w="1260">
                  <a:moveTo>
                    <a:pt x="768" y="3624"/>
                  </a:moveTo>
                  <a:lnTo>
                    <a:pt x="860" y="3501"/>
                  </a:lnTo>
                  <a:lnTo>
                    <a:pt x="891" y="3470"/>
                  </a:lnTo>
                  <a:lnTo>
                    <a:pt x="860" y="3348"/>
                  </a:lnTo>
                  <a:lnTo>
                    <a:pt x="952" y="3286"/>
                  </a:lnTo>
                  <a:lnTo>
                    <a:pt x="952" y="3071"/>
                  </a:lnTo>
                  <a:lnTo>
                    <a:pt x="1014" y="2887"/>
                  </a:lnTo>
                  <a:lnTo>
                    <a:pt x="1014" y="2641"/>
                  </a:lnTo>
                  <a:lnTo>
                    <a:pt x="1075" y="2611"/>
                  </a:lnTo>
                  <a:lnTo>
                    <a:pt x="1075" y="2426"/>
                  </a:lnTo>
                  <a:lnTo>
                    <a:pt x="1106" y="2242"/>
                  </a:lnTo>
                  <a:lnTo>
                    <a:pt x="1106" y="2119"/>
                  </a:lnTo>
                  <a:lnTo>
                    <a:pt x="1137" y="1751"/>
                  </a:lnTo>
                  <a:lnTo>
                    <a:pt x="1075" y="1782"/>
                  </a:lnTo>
                  <a:lnTo>
                    <a:pt x="952" y="1782"/>
                  </a:lnTo>
                  <a:lnTo>
                    <a:pt x="829" y="1843"/>
                  </a:lnTo>
                  <a:lnTo>
                    <a:pt x="737" y="1751"/>
                  </a:lnTo>
                  <a:lnTo>
                    <a:pt x="799" y="1505"/>
                  </a:lnTo>
                  <a:lnTo>
                    <a:pt x="799" y="1137"/>
                  </a:lnTo>
                  <a:lnTo>
                    <a:pt x="737" y="1045"/>
                  </a:lnTo>
                  <a:lnTo>
                    <a:pt x="768" y="799"/>
                  </a:lnTo>
                  <a:lnTo>
                    <a:pt x="983" y="799"/>
                  </a:lnTo>
                  <a:lnTo>
                    <a:pt x="983" y="953"/>
                  </a:lnTo>
                  <a:lnTo>
                    <a:pt x="1075" y="953"/>
                  </a:lnTo>
                  <a:lnTo>
                    <a:pt x="1167" y="860"/>
                  </a:lnTo>
                  <a:lnTo>
                    <a:pt x="1167" y="768"/>
                  </a:lnTo>
                  <a:lnTo>
                    <a:pt x="1198" y="768"/>
                  </a:lnTo>
                  <a:lnTo>
                    <a:pt x="1167" y="707"/>
                  </a:lnTo>
                  <a:lnTo>
                    <a:pt x="1137" y="553"/>
                  </a:lnTo>
                  <a:lnTo>
                    <a:pt x="1167" y="308"/>
                  </a:lnTo>
                  <a:lnTo>
                    <a:pt x="1198" y="93"/>
                  </a:lnTo>
                  <a:lnTo>
                    <a:pt x="1259" y="1"/>
                  </a:lnTo>
                  <a:lnTo>
                    <a:pt x="1167" y="1"/>
                  </a:lnTo>
                  <a:lnTo>
                    <a:pt x="1075" y="185"/>
                  </a:lnTo>
                  <a:lnTo>
                    <a:pt x="829" y="185"/>
                  </a:lnTo>
                  <a:lnTo>
                    <a:pt x="707" y="154"/>
                  </a:lnTo>
                  <a:lnTo>
                    <a:pt x="553" y="369"/>
                  </a:lnTo>
                  <a:lnTo>
                    <a:pt x="492" y="953"/>
                  </a:lnTo>
                  <a:lnTo>
                    <a:pt x="246" y="1444"/>
                  </a:lnTo>
                  <a:lnTo>
                    <a:pt x="0" y="1782"/>
                  </a:lnTo>
                  <a:lnTo>
                    <a:pt x="93" y="1843"/>
                  </a:lnTo>
                  <a:lnTo>
                    <a:pt x="246" y="2058"/>
                  </a:lnTo>
                  <a:lnTo>
                    <a:pt x="338" y="2365"/>
                  </a:lnTo>
                  <a:lnTo>
                    <a:pt x="553" y="2733"/>
                  </a:lnTo>
                  <a:lnTo>
                    <a:pt x="737" y="3163"/>
                  </a:lnTo>
                  <a:lnTo>
                    <a:pt x="676" y="3348"/>
                  </a:lnTo>
                  <a:close/>
                </a:path>
              </a:pathLst>
            </a:custGeom>
            <a:solidFill>
              <a:srgbClr val="D8D8D8"/>
            </a:solidFill>
            <a:ln cap="flat" cmpd="sng" w="9525">
              <a:solidFill>
                <a:srgbClr val="CCCCCC"/>
              </a:solidFill>
              <a:prstDash val="solid"/>
              <a:round/>
              <a:headEnd len="sm" w="sm" type="none"/>
              <a:tailEnd len="sm" w="sm" type="none"/>
            </a:ln>
          </p:spPr>
        </p:sp>
        <p:sp>
          <p:nvSpPr>
            <p:cNvPr id="522" name="Google Shape;522;p40"/>
            <p:cNvSpPr/>
            <p:nvPr/>
          </p:nvSpPr>
          <p:spPr>
            <a:xfrm>
              <a:off x="6085440" y="2642400"/>
              <a:ext cx="5400" cy="14400"/>
            </a:xfrm>
            <a:custGeom>
              <a:rect b="b" l="l" r="r" t="t"/>
              <a:pathLst>
                <a:path extrusionOk="0" h="769" w="308">
                  <a:moveTo>
                    <a:pt x="62" y="768"/>
                  </a:moveTo>
                  <a:lnTo>
                    <a:pt x="31" y="707"/>
                  </a:lnTo>
                  <a:lnTo>
                    <a:pt x="1" y="553"/>
                  </a:lnTo>
                  <a:lnTo>
                    <a:pt x="31" y="308"/>
                  </a:lnTo>
                  <a:lnTo>
                    <a:pt x="62" y="93"/>
                  </a:lnTo>
                  <a:lnTo>
                    <a:pt x="123" y="1"/>
                  </a:lnTo>
                  <a:lnTo>
                    <a:pt x="123" y="1"/>
                  </a:lnTo>
                  <a:lnTo>
                    <a:pt x="185" y="62"/>
                  </a:lnTo>
                  <a:lnTo>
                    <a:pt x="277" y="185"/>
                  </a:lnTo>
                  <a:lnTo>
                    <a:pt x="308" y="461"/>
                  </a:lnTo>
                  <a:lnTo>
                    <a:pt x="277" y="615"/>
                  </a:lnTo>
                  <a:lnTo>
                    <a:pt x="246" y="615"/>
                  </a:lnTo>
                  <a:lnTo>
                    <a:pt x="154" y="707"/>
                  </a:lnTo>
                  <a:lnTo>
                    <a:pt x="93" y="768"/>
                  </a:lnTo>
                  <a:close/>
                </a:path>
              </a:pathLst>
            </a:custGeom>
            <a:solidFill>
              <a:srgbClr val="D8D8D8"/>
            </a:solidFill>
            <a:ln cap="flat" cmpd="sng" w="9525">
              <a:solidFill>
                <a:srgbClr val="CCCCCC"/>
              </a:solidFill>
              <a:prstDash val="solid"/>
              <a:round/>
              <a:headEnd len="sm" w="sm" type="none"/>
              <a:tailEnd len="sm" w="sm" type="none"/>
            </a:ln>
          </p:spPr>
        </p:sp>
        <p:sp>
          <p:nvSpPr>
            <p:cNvPr id="523" name="Google Shape;523;p40"/>
            <p:cNvSpPr/>
            <p:nvPr/>
          </p:nvSpPr>
          <p:spPr>
            <a:xfrm>
              <a:off x="6077880" y="2657880"/>
              <a:ext cx="8280" cy="19440"/>
            </a:xfrm>
            <a:custGeom>
              <a:rect b="b" l="l" r="r" t="t"/>
              <a:pathLst>
                <a:path extrusionOk="0" h="1045" w="461">
                  <a:moveTo>
                    <a:pt x="338" y="983"/>
                  </a:moveTo>
                  <a:lnTo>
                    <a:pt x="215" y="983"/>
                  </a:lnTo>
                  <a:lnTo>
                    <a:pt x="92" y="1044"/>
                  </a:lnTo>
                  <a:lnTo>
                    <a:pt x="0" y="952"/>
                  </a:lnTo>
                  <a:lnTo>
                    <a:pt x="62" y="706"/>
                  </a:lnTo>
                  <a:lnTo>
                    <a:pt x="62" y="338"/>
                  </a:lnTo>
                  <a:lnTo>
                    <a:pt x="0" y="246"/>
                  </a:lnTo>
                  <a:lnTo>
                    <a:pt x="31" y="0"/>
                  </a:lnTo>
                  <a:lnTo>
                    <a:pt x="246" y="0"/>
                  </a:lnTo>
                  <a:lnTo>
                    <a:pt x="246" y="154"/>
                  </a:lnTo>
                  <a:lnTo>
                    <a:pt x="338" y="154"/>
                  </a:lnTo>
                  <a:lnTo>
                    <a:pt x="430" y="61"/>
                  </a:lnTo>
                  <a:lnTo>
                    <a:pt x="430" y="123"/>
                  </a:lnTo>
                  <a:lnTo>
                    <a:pt x="461" y="215"/>
                  </a:lnTo>
                  <a:lnTo>
                    <a:pt x="430" y="307"/>
                  </a:lnTo>
                  <a:lnTo>
                    <a:pt x="400" y="522"/>
                  </a:lnTo>
                  <a:lnTo>
                    <a:pt x="430" y="645"/>
                  </a:lnTo>
                  <a:lnTo>
                    <a:pt x="400" y="952"/>
                  </a:lnTo>
                  <a:close/>
                </a:path>
              </a:pathLst>
            </a:custGeom>
            <a:solidFill>
              <a:srgbClr val="D8D8D8"/>
            </a:solidFill>
            <a:ln cap="flat" cmpd="sng" w="9525">
              <a:solidFill>
                <a:srgbClr val="CCCCCC"/>
              </a:solidFill>
              <a:prstDash val="solid"/>
              <a:round/>
              <a:headEnd len="sm" w="sm" type="none"/>
              <a:tailEnd len="sm" w="sm" type="none"/>
            </a:ln>
          </p:spPr>
        </p:sp>
        <p:sp>
          <p:nvSpPr>
            <p:cNvPr id="524" name="Google Shape;524;p40"/>
            <p:cNvSpPr/>
            <p:nvPr/>
          </p:nvSpPr>
          <p:spPr>
            <a:xfrm>
              <a:off x="6077160" y="2620080"/>
              <a:ext cx="20881" cy="25560"/>
            </a:xfrm>
            <a:custGeom>
              <a:rect b="b" l="l" r="r" t="t"/>
              <a:pathLst>
                <a:path extrusionOk="0" h="1352" w="1107">
                  <a:moveTo>
                    <a:pt x="1" y="1321"/>
                  </a:moveTo>
                  <a:lnTo>
                    <a:pt x="123" y="1352"/>
                  </a:lnTo>
                  <a:lnTo>
                    <a:pt x="369" y="1352"/>
                  </a:lnTo>
                  <a:lnTo>
                    <a:pt x="461" y="1168"/>
                  </a:lnTo>
                  <a:lnTo>
                    <a:pt x="584" y="1168"/>
                  </a:lnTo>
                  <a:lnTo>
                    <a:pt x="707" y="983"/>
                  </a:lnTo>
                  <a:lnTo>
                    <a:pt x="768" y="768"/>
                  </a:lnTo>
                  <a:lnTo>
                    <a:pt x="922" y="676"/>
                  </a:lnTo>
                  <a:lnTo>
                    <a:pt x="1014" y="676"/>
                  </a:lnTo>
                  <a:lnTo>
                    <a:pt x="1106" y="615"/>
                  </a:lnTo>
                  <a:lnTo>
                    <a:pt x="1045" y="492"/>
                  </a:lnTo>
                  <a:lnTo>
                    <a:pt x="1045" y="277"/>
                  </a:lnTo>
                  <a:lnTo>
                    <a:pt x="922" y="185"/>
                  </a:lnTo>
                  <a:lnTo>
                    <a:pt x="830" y="1"/>
                  </a:lnTo>
                  <a:lnTo>
                    <a:pt x="492" y="1"/>
                  </a:lnTo>
                  <a:lnTo>
                    <a:pt x="492" y="32"/>
                  </a:lnTo>
                  <a:lnTo>
                    <a:pt x="369" y="62"/>
                  </a:lnTo>
                  <a:lnTo>
                    <a:pt x="338" y="646"/>
                  </a:lnTo>
                  <a:lnTo>
                    <a:pt x="185" y="861"/>
                  </a:lnTo>
                  <a:lnTo>
                    <a:pt x="31" y="1076"/>
                  </a:lnTo>
                  <a:lnTo>
                    <a:pt x="31" y="1321"/>
                  </a:lnTo>
                  <a:close/>
                </a:path>
              </a:pathLst>
            </a:custGeom>
            <a:solidFill>
              <a:srgbClr val="D8D8D8"/>
            </a:solidFill>
            <a:ln cap="flat" cmpd="sng" w="9525">
              <a:solidFill>
                <a:srgbClr val="CCCCCC"/>
              </a:solidFill>
              <a:prstDash val="solid"/>
              <a:round/>
              <a:headEnd len="sm" w="sm" type="none"/>
              <a:tailEnd len="sm" w="sm" type="none"/>
            </a:ln>
          </p:spPr>
        </p:sp>
        <p:sp>
          <p:nvSpPr>
            <p:cNvPr id="525" name="Google Shape;525;p40"/>
            <p:cNvSpPr/>
            <p:nvPr/>
          </p:nvSpPr>
          <p:spPr>
            <a:xfrm>
              <a:off x="6078960" y="2640600"/>
              <a:ext cx="63361" cy="78122"/>
            </a:xfrm>
            <a:custGeom>
              <a:rect b="b" l="l" r="r" t="t"/>
              <a:pathLst>
                <a:path extrusionOk="0" h="4116" w="3348">
                  <a:moveTo>
                    <a:pt x="62" y="3593"/>
                  </a:moveTo>
                  <a:lnTo>
                    <a:pt x="93" y="3562"/>
                  </a:lnTo>
                  <a:lnTo>
                    <a:pt x="62" y="3440"/>
                  </a:lnTo>
                  <a:lnTo>
                    <a:pt x="154" y="3378"/>
                  </a:lnTo>
                  <a:lnTo>
                    <a:pt x="154" y="3163"/>
                  </a:lnTo>
                  <a:lnTo>
                    <a:pt x="216" y="2979"/>
                  </a:lnTo>
                  <a:lnTo>
                    <a:pt x="216" y="2733"/>
                  </a:lnTo>
                  <a:lnTo>
                    <a:pt x="277" y="2703"/>
                  </a:lnTo>
                  <a:lnTo>
                    <a:pt x="277" y="2518"/>
                  </a:lnTo>
                  <a:lnTo>
                    <a:pt x="308" y="2334"/>
                  </a:lnTo>
                  <a:lnTo>
                    <a:pt x="308" y="2211"/>
                  </a:lnTo>
                  <a:lnTo>
                    <a:pt x="369" y="1536"/>
                  </a:lnTo>
                  <a:lnTo>
                    <a:pt x="339" y="1413"/>
                  </a:lnTo>
                  <a:lnTo>
                    <a:pt x="369" y="1198"/>
                  </a:lnTo>
                  <a:lnTo>
                    <a:pt x="400" y="1106"/>
                  </a:lnTo>
                  <a:lnTo>
                    <a:pt x="369" y="1014"/>
                  </a:lnTo>
                  <a:lnTo>
                    <a:pt x="369" y="860"/>
                  </a:lnTo>
                  <a:lnTo>
                    <a:pt x="431" y="860"/>
                  </a:lnTo>
                  <a:lnTo>
                    <a:pt x="492" y="799"/>
                  </a:lnTo>
                  <a:lnTo>
                    <a:pt x="584" y="707"/>
                  </a:lnTo>
                  <a:lnTo>
                    <a:pt x="676" y="707"/>
                  </a:lnTo>
                  <a:lnTo>
                    <a:pt x="953" y="830"/>
                  </a:lnTo>
                  <a:lnTo>
                    <a:pt x="1106" y="952"/>
                  </a:lnTo>
                  <a:lnTo>
                    <a:pt x="1168" y="952"/>
                  </a:lnTo>
                  <a:lnTo>
                    <a:pt x="1290" y="1014"/>
                  </a:lnTo>
                  <a:lnTo>
                    <a:pt x="2918" y="1"/>
                  </a:lnTo>
                  <a:lnTo>
                    <a:pt x="3348" y="1075"/>
                  </a:lnTo>
                  <a:lnTo>
                    <a:pt x="3317" y="1075"/>
                  </a:lnTo>
                  <a:lnTo>
                    <a:pt x="3010" y="1382"/>
                  </a:lnTo>
                  <a:lnTo>
                    <a:pt x="1782" y="1781"/>
                  </a:lnTo>
                  <a:lnTo>
                    <a:pt x="2703" y="2795"/>
                  </a:lnTo>
                  <a:lnTo>
                    <a:pt x="2365" y="3194"/>
                  </a:lnTo>
                  <a:lnTo>
                    <a:pt x="2334" y="3440"/>
                  </a:lnTo>
                  <a:lnTo>
                    <a:pt x="1690" y="3532"/>
                  </a:lnTo>
                  <a:lnTo>
                    <a:pt x="1106" y="4115"/>
                  </a:lnTo>
                  <a:lnTo>
                    <a:pt x="277" y="3869"/>
                  </a:lnTo>
                  <a:lnTo>
                    <a:pt x="1" y="3900"/>
                  </a:lnTo>
                  <a:lnTo>
                    <a:pt x="31" y="3869"/>
                  </a:lnTo>
                  <a:lnTo>
                    <a:pt x="93" y="3655"/>
                  </a:lnTo>
                  <a:lnTo>
                    <a:pt x="93" y="3562"/>
                  </a:lnTo>
                  <a:close/>
                </a:path>
              </a:pathLst>
            </a:custGeom>
            <a:solidFill>
              <a:srgbClr val="D8D8D8"/>
            </a:solidFill>
            <a:ln cap="flat" cmpd="sng" w="9525">
              <a:solidFill>
                <a:srgbClr val="CCCCCC"/>
              </a:solidFill>
              <a:prstDash val="solid"/>
              <a:round/>
              <a:headEnd len="sm" w="sm" type="none"/>
              <a:tailEnd len="sm" w="sm" type="none"/>
            </a:ln>
          </p:spPr>
        </p:sp>
        <p:sp>
          <p:nvSpPr>
            <p:cNvPr id="526" name="Google Shape;526;p40"/>
            <p:cNvSpPr/>
            <p:nvPr/>
          </p:nvSpPr>
          <p:spPr>
            <a:xfrm>
              <a:off x="6077160" y="2661120"/>
              <a:ext cx="327947" cy="276111"/>
            </a:xfrm>
            <a:custGeom>
              <a:rect b="b" l="l" r="r" t="t"/>
              <a:pathLst>
                <a:path extrusionOk="0" h="14494" w="17197">
                  <a:moveTo>
                    <a:pt x="11024" y="3102"/>
                  </a:moveTo>
                  <a:lnTo>
                    <a:pt x="10502" y="3347"/>
                  </a:lnTo>
                  <a:lnTo>
                    <a:pt x="10471" y="3040"/>
                  </a:lnTo>
                  <a:lnTo>
                    <a:pt x="9704" y="2794"/>
                  </a:lnTo>
                  <a:lnTo>
                    <a:pt x="8046" y="2794"/>
                  </a:lnTo>
                  <a:lnTo>
                    <a:pt x="4177" y="92"/>
                  </a:lnTo>
                  <a:lnTo>
                    <a:pt x="3409" y="0"/>
                  </a:lnTo>
                  <a:lnTo>
                    <a:pt x="3102" y="307"/>
                  </a:lnTo>
                  <a:lnTo>
                    <a:pt x="1874" y="706"/>
                  </a:lnTo>
                  <a:lnTo>
                    <a:pt x="2795" y="1720"/>
                  </a:lnTo>
                  <a:lnTo>
                    <a:pt x="2457" y="2119"/>
                  </a:lnTo>
                  <a:lnTo>
                    <a:pt x="2426" y="2365"/>
                  </a:lnTo>
                  <a:lnTo>
                    <a:pt x="1782" y="2457"/>
                  </a:lnTo>
                  <a:lnTo>
                    <a:pt x="1198" y="3040"/>
                  </a:lnTo>
                  <a:lnTo>
                    <a:pt x="369" y="2794"/>
                  </a:lnTo>
                  <a:lnTo>
                    <a:pt x="93" y="2825"/>
                  </a:lnTo>
                  <a:lnTo>
                    <a:pt x="93" y="3132"/>
                  </a:lnTo>
                  <a:lnTo>
                    <a:pt x="93" y="3470"/>
                  </a:lnTo>
                  <a:lnTo>
                    <a:pt x="1" y="3716"/>
                  </a:lnTo>
                  <a:lnTo>
                    <a:pt x="31" y="3808"/>
                  </a:lnTo>
                  <a:lnTo>
                    <a:pt x="154" y="3746"/>
                  </a:lnTo>
                  <a:lnTo>
                    <a:pt x="185" y="3808"/>
                  </a:lnTo>
                  <a:lnTo>
                    <a:pt x="277" y="3746"/>
                  </a:lnTo>
                  <a:lnTo>
                    <a:pt x="492" y="3838"/>
                  </a:lnTo>
                  <a:lnTo>
                    <a:pt x="431" y="3869"/>
                  </a:lnTo>
                  <a:lnTo>
                    <a:pt x="799" y="4268"/>
                  </a:lnTo>
                  <a:lnTo>
                    <a:pt x="830" y="4453"/>
                  </a:lnTo>
                  <a:lnTo>
                    <a:pt x="922" y="4483"/>
                  </a:lnTo>
                  <a:lnTo>
                    <a:pt x="953" y="4668"/>
                  </a:lnTo>
                  <a:lnTo>
                    <a:pt x="1137" y="4821"/>
                  </a:lnTo>
                  <a:lnTo>
                    <a:pt x="1198" y="4821"/>
                  </a:lnTo>
                  <a:lnTo>
                    <a:pt x="1444" y="5251"/>
                  </a:lnTo>
                  <a:lnTo>
                    <a:pt x="1444" y="5374"/>
                  </a:lnTo>
                  <a:lnTo>
                    <a:pt x="1505" y="5527"/>
                  </a:lnTo>
                  <a:lnTo>
                    <a:pt x="1659" y="5527"/>
                  </a:lnTo>
                  <a:lnTo>
                    <a:pt x="1690" y="5742"/>
                  </a:lnTo>
                  <a:lnTo>
                    <a:pt x="1782" y="5865"/>
                  </a:lnTo>
                  <a:lnTo>
                    <a:pt x="1966" y="5926"/>
                  </a:lnTo>
                  <a:lnTo>
                    <a:pt x="2089" y="6326"/>
                  </a:lnTo>
                  <a:lnTo>
                    <a:pt x="2212" y="6418"/>
                  </a:lnTo>
                  <a:lnTo>
                    <a:pt x="2273" y="6663"/>
                  </a:lnTo>
                  <a:lnTo>
                    <a:pt x="2212" y="6756"/>
                  </a:lnTo>
                  <a:lnTo>
                    <a:pt x="2212" y="6878"/>
                  </a:lnTo>
                  <a:lnTo>
                    <a:pt x="2396" y="7001"/>
                  </a:lnTo>
                  <a:lnTo>
                    <a:pt x="2396" y="7155"/>
                  </a:lnTo>
                  <a:lnTo>
                    <a:pt x="2519" y="7216"/>
                  </a:lnTo>
                  <a:lnTo>
                    <a:pt x="2641" y="7093"/>
                  </a:lnTo>
                  <a:lnTo>
                    <a:pt x="2826" y="7247"/>
                  </a:lnTo>
                  <a:lnTo>
                    <a:pt x="3071" y="7370"/>
                  </a:lnTo>
                  <a:lnTo>
                    <a:pt x="3286" y="7585"/>
                  </a:lnTo>
                  <a:lnTo>
                    <a:pt x="3348" y="7738"/>
                  </a:lnTo>
                  <a:lnTo>
                    <a:pt x="3409" y="7769"/>
                  </a:lnTo>
                  <a:lnTo>
                    <a:pt x="3440" y="7984"/>
                  </a:lnTo>
                  <a:lnTo>
                    <a:pt x="3532" y="8045"/>
                  </a:lnTo>
                  <a:lnTo>
                    <a:pt x="3593" y="8322"/>
                  </a:lnTo>
                  <a:lnTo>
                    <a:pt x="3747" y="8475"/>
                  </a:lnTo>
                  <a:lnTo>
                    <a:pt x="3808" y="8751"/>
                  </a:lnTo>
                  <a:lnTo>
                    <a:pt x="3839" y="8844"/>
                  </a:lnTo>
                  <a:lnTo>
                    <a:pt x="3778" y="9120"/>
                  </a:lnTo>
                  <a:lnTo>
                    <a:pt x="3716" y="9181"/>
                  </a:lnTo>
                  <a:lnTo>
                    <a:pt x="3778" y="9304"/>
                  </a:lnTo>
                  <a:lnTo>
                    <a:pt x="3870" y="9611"/>
                  </a:lnTo>
                  <a:lnTo>
                    <a:pt x="3900" y="9918"/>
                  </a:lnTo>
                  <a:lnTo>
                    <a:pt x="4054" y="10041"/>
                  </a:lnTo>
                  <a:lnTo>
                    <a:pt x="4085" y="10164"/>
                  </a:lnTo>
                  <a:lnTo>
                    <a:pt x="4484" y="10624"/>
                  </a:lnTo>
                  <a:lnTo>
                    <a:pt x="4637" y="10655"/>
                  </a:lnTo>
                  <a:lnTo>
                    <a:pt x="4791" y="10686"/>
                  </a:lnTo>
                  <a:lnTo>
                    <a:pt x="4914" y="10839"/>
                  </a:lnTo>
                  <a:lnTo>
                    <a:pt x="5006" y="10839"/>
                  </a:lnTo>
                  <a:lnTo>
                    <a:pt x="5251" y="11054"/>
                  </a:lnTo>
                  <a:lnTo>
                    <a:pt x="5251" y="11177"/>
                  </a:lnTo>
                  <a:lnTo>
                    <a:pt x="5466" y="11208"/>
                  </a:lnTo>
                  <a:lnTo>
                    <a:pt x="5436" y="11331"/>
                  </a:lnTo>
                  <a:lnTo>
                    <a:pt x="5528" y="11361"/>
                  </a:lnTo>
                  <a:lnTo>
                    <a:pt x="5743" y="12098"/>
                  </a:lnTo>
                  <a:lnTo>
                    <a:pt x="5896" y="12190"/>
                  </a:lnTo>
                  <a:lnTo>
                    <a:pt x="5927" y="12405"/>
                  </a:lnTo>
                  <a:lnTo>
                    <a:pt x="6541" y="13050"/>
                  </a:lnTo>
                  <a:lnTo>
                    <a:pt x="6633" y="13050"/>
                  </a:lnTo>
                  <a:lnTo>
                    <a:pt x="6695" y="13388"/>
                  </a:lnTo>
                  <a:lnTo>
                    <a:pt x="6940" y="13480"/>
                  </a:lnTo>
                  <a:lnTo>
                    <a:pt x="7094" y="13879"/>
                  </a:lnTo>
                  <a:lnTo>
                    <a:pt x="7247" y="13910"/>
                  </a:lnTo>
                  <a:lnTo>
                    <a:pt x="7370" y="13971"/>
                  </a:lnTo>
                  <a:lnTo>
                    <a:pt x="7462" y="13787"/>
                  </a:lnTo>
                  <a:lnTo>
                    <a:pt x="7677" y="13664"/>
                  </a:lnTo>
                  <a:lnTo>
                    <a:pt x="7524" y="13357"/>
                  </a:lnTo>
                  <a:lnTo>
                    <a:pt x="7646" y="12989"/>
                  </a:lnTo>
                  <a:lnTo>
                    <a:pt x="7861" y="12897"/>
                  </a:lnTo>
                  <a:lnTo>
                    <a:pt x="8107" y="13081"/>
                  </a:lnTo>
                  <a:lnTo>
                    <a:pt x="8629" y="13112"/>
                  </a:lnTo>
                  <a:lnTo>
                    <a:pt x="9335" y="13388"/>
                  </a:lnTo>
                  <a:lnTo>
                    <a:pt x="10072" y="13756"/>
                  </a:lnTo>
                  <a:lnTo>
                    <a:pt x="10103" y="14493"/>
                  </a:lnTo>
                  <a:lnTo>
                    <a:pt x="11608" y="12467"/>
                  </a:lnTo>
                  <a:lnTo>
                    <a:pt x="17073" y="10839"/>
                  </a:lnTo>
                  <a:lnTo>
                    <a:pt x="17196" y="9028"/>
                  </a:lnTo>
                  <a:lnTo>
                    <a:pt x="17012" y="8352"/>
                  </a:lnTo>
                  <a:lnTo>
                    <a:pt x="17012" y="8352"/>
                  </a:lnTo>
                  <a:lnTo>
                    <a:pt x="16735" y="8598"/>
                  </a:lnTo>
                  <a:lnTo>
                    <a:pt x="14310" y="8229"/>
                  </a:lnTo>
                  <a:lnTo>
                    <a:pt x="14125" y="7585"/>
                  </a:lnTo>
                  <a:lnTo>
                    <a:pt x="13941" y="7370"/>
                  </a:lnTo>
                  <a:lnTo>
                    <a:pt x="13941" y="7093"/>
                  </a:lnTo>
                  <a:lnTo>
                    <a:pt x="13941" y="7063"/>
                  </a:lnTo>
                  <a:lnTo>
                    <a:pt x="13910" y="7093"/>
                  </a:lnTo>
                  <a:lnTo>
                    <a:pt x="13818" y="6970"/>
                  </a:lnTo>
                  <a:lnTo>
                    <a:pt x="13818" y="6878"/>
                  </a:lnTo>
                  <a:lnTo>
                    <a:pt x="13910" y="6786"/>
                  </a:lnTo>
                  <a:lnTo>
                    <a:pt x="13757" y="6786"/>
                  </a:lnTo>
                  <a:lnTo>
                    <a:pt x="13757" y="6756"/>
                  </a:lnTo>
                  <a:lnTo>
                    <a:pt x="13603" y="6756"/>
                  </a:lnTo>
                  <a:lnTo>
                    <a:pt x="13327" y="6633"/>
                  </a:lnTo>
                  <a:lnTo>
                    <a:pt x="13296" y="6541"/>
                  </a:lnTo>
                  <a:lnTo>
                    <a:pt x="13266" y="6571"/>
                  </a:lnTo>
                  <a:lnTo>
                    <a:pt x="13112" y="6387"/>
                  </a:lnTo>
                  <a:lnTo>
                    <a:pt x="13081" y="6172"/>
                  </a:lnTo>
                  <a:lnTo>
                    <a:pt x="12682" y="5650"/>
                  </a:lnTo>
                  <a:lnTo>
                    <a:pt x="12559" y="5435"/>
                  </a:lnTo>
                  <a:lnTo>
                    <a:pt x="12652" y="5466"/>
                  </a:lnTo>
                  <a:lnTo>
                    <a:pt x="12652" y="5374"/>
                  </a:lnTo>
                  <a:lnTo>
                    <a:pt x="12498" y="4975"/>
                  </a:lnTo>
                  <a:lnTo>
                    <a:pt x="12498" y="4882"/>
                  </a:lnTo>
                  <a:lnTo>
                    <a:pt x="12406" y="4698"/>
                  </a:lnTo>
                  <a:lnTo>
                    <a:pt x="12314" y="4698"/>
                  </a:lnTo>
                  <a:lnTo>
                    <a:pt x="12068" y="4330"/>
                  </a:lnTo>
                  <a:lnTo>
                    <a:pt x="11945" y="4330"/>
                  </a:lnTo>
                  <a:lnTo>
                    <a:pt x="11822" y="4176"/>
                  </a:lnTo>
                  <a:lnTo>
                    <a:pt x="11853" y="4146"/>
                  </a:lnTo>
                  <a:lnTo>
                    <a:pt x="11884" y="4115"/>
                  </a:lnTo>
                  <a:lnTo>
                    <a:pt x="11976" y="4176"/>
                  </a:lnTo>
                  <a:lnTo>
                    <a:pt x="11884" y="4053"/>
                  </a:lnTo>
                  <a:lnTo>
                    <a:pt x="11761" y="4023"/>
                  </a:lnTo>
                  <a:lnTo>
                    <a:pt x="11485" y="3961"/>
                  </a:lnTo>
                  <a:lnTo>
                    <a:pt x="11331" y="3562"/>
                  </a:lnTo>
                  <a:lnTo>
                    <a:pt x="11239" y="3347"/>
                  </a:lnTo>
                  <a:lnTo>
                    <a:pt x="11116" y="3286"/>
                  </a:lnTo>
                  <a:lnTo>
                    <a:pt x="11116" y="3163"/>
                  </a:lnTo>
                  <a:lnTo>
                    <a:pt x="11086" y="3194"/>
                  </a:lnTo>
                  <a:close/>
                </a:path>
              </a:pathLst>
            </a:custGeom>
            <a:solidFill>
              <a:srgbClr val="D8D8D8"/>
            </a:solidFill>
            <a:ln cap="flat" cmpd="sng" w="9525">
              <a:solidFill>
                <a:srgbClr val="CCCCCC"/>
              </a:solidFill>
              <a:prstDash val="solid"/>
              <a:round/>
              <a:headEnd len="sm" w="sm" type="none"/>
              <a:tailEnd len="sm" w="sm" type="none"/>
            </a:ln>
          </p:spPr>
        </p:sp>
        <p:sp>
          <p:nvSpPr>
            <p:cNvPr id="527" name="Google Shape;527;p40"/>
            <p:cNvSpPr/>
            <p:nvPr/>
          </p:nvSpPr>
          <p:spPr>
            <a:xfrm>
              <a:off x="6330240" y="2763720"/>
              <a:ext cx="11880" cy="25921"/>
            </a:xfrm>
            <a:custGeom>
              <a:rect b="b" l="l" r="r" t="t"/>
              <a:pathLst>
                <a:path extrusionOk="0" h="1383" w="646">
                  <a:moveTo>
                    <a:pt x="492" y="1383"/>
                  </a:moveTo>
                  <a:lnTo>
                    <a:pt x="338" y="1383"/>
                  </a:lnTo>
                  <a:lnTo>
                    <a:pt x="62" y="1260"/>
                  </a:lnTo>
                  <a:lnTo>
                    <a:pt x="31" y="1168"/>
                  </a:lnTo>
                  <a:lnTo>
                    <a:pt x="93" y="1137"/>
                  </a:lnTo>
                  <a:lnTo>
                    <a:pt x="93" y="983"/>
                  </a:lnTo>
                  <a:lnTo>
                    <a:pt x="31" y="891"/>
                  </a:lnTo>
                  <a:lnTo>
                    <a:pt x="1" y="768"/>
                  </a:lnTo>
                  <a:lnTo>
                    <a:pt x="1" y="523"/>
                  </a:lnTo>
                  <a:lnTo>
                    <a:pt x="93" y="523"/>
                  </a:lnTo>
                  <a:lnTo>
                    <a:pt x="123" y="553"/>
                  </a:lnTo>
                  <a:lnTo>
                    <a:pt x="93" y="308"/>
                  </a:lnTo>
                  <a:lnTo>
                    <a:pt x="123" y="308"/>
                  </a:lnTo>
                  <a:lnTo>
                    <a:pt x="93" y="185"/>
                  </a:lnTo>
                  <a:lnTo>
                    <a:pt x="154" y="154"/>
                  </a:lnTo>
                  <a:lnTo>
                    <a:pt x="154" y="62"/>
                  </a:lnTo>
                  <a:lnTo>
                    <a:pt x="216" y="62"/>
                  </a:lnTo>
                  <a:lnTo>
                    <a:pt x="246" y="1"/>
                  </a:lnTo>
                  <a:lnTo>
                    <a:pt x="308" y="1"/>
                  </a:lnTo>
                  <a:lnTo>
                    <a:pt x="431" y="93"/>
                  </a:lnTo>
                  <a:lnTo>
                    <a:pt x="461" y="185"/>
                  </a:lnTo>
                  <a:lnTo>
                    <a:pt x="523" y="185"/>
                  </a:lnTo>
                  <a:lnTo>
                    <a:pt x="553" y="246"/>
                  </a:lnTo>
                  <a:lnTo>
                    <a:pt x="492" y="523"/>
                  </a:lnTo>
                  <a:lnTo>
                    <a:pt x="461" y="523"/>
                  </a:lnTo>
                  <a:lnTo>
                    <a:pt x="492" y="799"/>
                  </a:lnTo>
                  <a:lnTo>
                    <a:pt x="553" y="799"/>
                  </a:lnTo>
                  <a:lnTo>
                    <a:pt x="645" y="953"/>
                  </a:lnTo>
                  <a:lnTo>
                    <a:pt x="584" y="1352"/>
                  </a:lnTo>
                  <a:lnTo>
                    <a:pt x="492" y="1383"/>
                  </a:lnTo>
                  <a:close/>
                </a:path>
              </a:pathLst>
            </a:custGeom>
            <a:solidFill>
              <a:srgbClr val="D8D8D8"/>
            </a:solidFill>
            <a:ln cap="flat" cmpd="sng" w="9525">
              <a:solidFill>
                <a:srgbClr val="CCCCCC"/>
              </a:solidFill>
              <a:prstDash val="solid"/>
              <a:round/>
              <a:headEnd len="sm" w="sm" type="none"/>
              <a:tailEnd len="sm" w="sm" type="none"/>
            </a:ln>
          </p:spPr>
        </p:sp>
        <p:sp>
          <p:nvSpPr>
            <p:cNvPr id="528" name="Google Shape;528;p40"/>
            <p:cNvSpPr/>
            <p:nvPr/>
          </p:nvSpPr>
          <p:spPr>
            <a:xfrm>
              <a:off x="6343200" y="2765520"/>
              <a:ext cx="74522" cy="59402"/>
            </a:xfrm>
            <a:custGeom>
              <a:rect b="b" l="l" r="r" t="t"/>
              <a:pathLst>
                <a:path extrusionOk="0" h="3133" w="3931">
                  <a:moveTo>
                    <a:pt x="0" y="1628"/>
                  </a:moveTo>
                  <a:lnTo>
                    <a:pt x="0" y="1905"/>
                  </a:lnTo>
                  <a:lnTo>
                    <a:pt x="184" y="2120"/>
                  </a:lnTo>
                  <a:lnTo>
                    <a:pt x="369" y="2764"/>
                  </a:lnTo>
                  <a:lnTo>
                    <a:pt x="2794" y="3133"/>
                  </a:lnTo>
                  <a:lnTo>
                    <a:pt x="3071" y="2887"/>
                  </a:lnTo>
                  <a:lnTo>
                    <a:pt x="3777" y="707"/>
                  </a:lnTo>
                  <a:lnTo>
                    <a:pt x="3931" y="676"/>
                  </a:lnTo>
                  <a:lnTo>
                    <a:pt x="3931" y="492"/>
                  </a:lnTo>
                  <a:lnTo>
                    <a:pt x="3900" y="369"/>
                  </a:lnTo>
                  <a:lnTo>
                    <a:pt x="3808" y="400"/>
                  </a:lnTo>
                  <a:lnTo>
                    <a:pt x="3777" y="369"/>
                  </a:lnTo>
                  <a:lnTo>
                    <a:pt x="3777" y="339"/>
                  </a:lnTo>
                  <a:lnTo>
                    <a:pt x="3716" y="339"/>
                  </a:lnTo>
                  <a:lnTo>
                    <a:pt x="3685" y="32"/>
                  </a:lnTo>
                  <a:lnTo>
                    <a:pt x="3562" y="1"/>
                  </a:lnTo>
                  <a:lnTo>
                    <a:pt x="3562" y="124"/>
                  </a:lnTo>
                  <a:lnTo>
                    <a:pt x="3531" y="216"/>
                  </a:lnTo>
                  <a:lnTo>
                    <a:pt x="3009" y="523"/>
                  </a:lnTo>
                  <a:lnTo>
                    <a:pt x="3009" y="738"/>
                  </a:lnTo>
                  <a:lnTo>
                    <a:pt x="2549" y="1137"/>
                  </a:lnTo>
                  <a:lnTo>
                    <a:pt x="2457" y="1260"/>
                  </a:lnTo>
                  <a:lnTo>
                    <a:pt x="2518" y="1291"/>
                  </a:lnTo>
                  <a:lnTo>
                    <a:pt x="2580" y="1383"/>
                  </a:lnTo>
                  <a:lnTo>
                    <a:pt x="2365" y="1628"/>
                  </a:lnTo>
                  <a:lnTo>
                    <a:pt x="2303" y="1505"/>
                  </a:lnTo>
                  <a:lnTo>
                    <a:pt x="2211" y="1567"/>
                  </a:lnTo>
                  <a:lnTo>
                    <a:pt x="2119" y="1567"/>
                  </a:lnTo>
                  <a:lnTo>
                    <a:pt x="2119" y="1690"/>
                  </a:lnTo>
                  <a:lnTo>
                    <a:pt x="2088" y="1690"/>
                  </a:lnTo>
                  <a:lnTo>
                    <a:pt x="2027" y="1782"/>
                  </a:lnTo>
                  <a:lnTo>
                    <a:pt x="1781" y="1813"/>
                  </a:lnTo>
                  <a:lnTo>
                    <a:pt x="1628" y="1843"/>
                  </a:lnTo>
                  <a:lnTo>
                    <a:pt x="1535" y="1751"/>
                  </a:lnTo>
                  <a:lnTo>
                    <a:pt x="1382" y="1751"/>
                  </a:lnTo>
                  <a:lnTo>
                    <a:pt x="1321" y="1720"/>
                  </a:lnTo>
                  <a:lnTo>
                    <a:pt x="1198" y="1751"/>
                  </a:lnTo>
                  <a:lnTo>
                    <a:pt x="921" y="1690"/>
                  </a:lnTo>
                  <a:lnTo>
                    <a:pt x="584" y="1935"/>
                  </a:lnTo>
                  <a:lnTo>
                    <a:pt x="430" y="1905"/>
                  </a:lnTo>
                  <a:lnTo>
                    <a:pt x="307" y="1905"/>
                  </a:lnTo>
                  <a:lnTo>
                    <a:pt x="184" y="1966"/>
                  </a:lnTo>
                  <a:lnTo>
                    <a:pt x="154" y="1567"/>
                  </a:lnTo>
                  <a:lnTo>
                    <a:pt x="62" y="1659"/>
                  </a:lnTo>
                  <a:close/>
                </a:path>
              </a:pathLst>
            </a:custGeom>
            <a:solidFill>
              <a:srgbClr val="D8D8D8"/>
            </a:solidFill>
            <a:ln cap="flat" cmpd="sng" w="9525">
              <a:solidFill>
                <a:srgbClr val="CCCCCC"/>
              </a:solidFill>
              <a:prstDash val="solid"/>
              <a:round/>
              <a:headEnd len="sm" w="sm" type="none"/>
              <a:tailEnd len="sm" w="sm" type="none"/>
            </a:ln>
          </p:spPr>
        </p:sp>
        <p:sp>
          <p:nvSpPr>
            <p:cNvPr id="529" name="Google Shape;529;p40"/>
            <p:cNvSpPr/>
            <p:nvPr/>
          </p:nvSpPr>
          <p:spPr>
            <a:xfrm>
              <a:off x="5113800" y="2470320"/>
              <a:ext cx="46082" cy="20881"/>
            </a:xfrm>
            <a:custGeom>
              <a:rect b="b" l="l" r="r" t="t"/>
              <a:pathLst>
                <a:path extrusionOk="0" h="1106" w="2426">
                  <a:moveTo>
                    <a:pt x="1013" y="31"/>
                  </a:moveTo>
                  <a:lnTo>
                    <a:pt x="1136" y="123"/>
                  </a:lnTo>
                  <a:lnTo>
                    <a:pt x="1136" y="62"/>
                  </a:lnTo>
                  <a:lnTo>
                    <a:pt x="1044" y="0"/>
                  </a:lnTo>
                  <a:lnTo>
                    <a:pt x="1013" y="31"/>
                  </a:lnTo>
                  <a:close/>
                  <a:moveTo>
                    <a:pt x="307" y="31"/>
                  </a:moveTo>
                  <a:lnTo>
                    <a:pt x="461" y="154"/>
                  </a:lnTo>
                  <a:lnTo>
                    <a:pt x="399" y="62"/>
                  </a:lnTo>
                  <a:close/>
                  <a:moveTo>
                    <a:pt x="0" y="184"/>
                  </a:moveTo>
                  <a:lnTo>
                    <a:pt x="0" y="338"/>
                  </a:lnTo>
                  <a:lnTo>
                    <a:pt x="184" y="338"/>
                  </a:lnTo>
                  <a:lnTo>
                    <a:pt x="276" y="338"/>
                  </a:lnTo>
                  <a:lnTo>
                    <a:pt x="123" y="184"/>
                  </a:lnTo>
                  <a:lnTo>
                    <a:pt x="0" y="184"/>
                  </a:lnTo>
                  <a:close/>
                  <a:moveTo>
                    <a:pt x="2272" y="952"/>
                  </a:moveTo>
                  <a:lnTo>
                    <a:pt x="2119" y="1013"/>
                  </a:lnTo>
                  <a:lnTo>
                    <a:pt x="2149" y="1075"/>
                  </a:lnTo>
                  <a:lnTo>
                    <a:pt x="2364" y="1106"/>
                  </a:lnTo>
                  <a:lnTo>
                    <a:pt x="2426" y="1044"/>
                  </a:lnTo>
                  <a:lnTo>
                    <a:pt x="2364" y="983"/>
                  </a:lnTo>
                  <a:close/>
                </a:path>
              </a:pathLst>
            </a:custGeom>
            <a:solidFill>
              <a:srgbClr val="D8D8D8"/>
            </a:solidFill>
            <a:ln cap="flat" cmpd="sng" w="9525">
              <a:solidFill>
                <a:srgbClr val="CCCCCC"/>
              </a:solidFill>
              <a:prstDash val="solid"/>
              <a:round/>
              <a:headEnd len="sm" w="sm" type="none"/>
              <a:tailEnd len="sm" w="sm" type="none"/>
            </a:ln>
          </p:spPr>
        </p:sp>
        <p:sp>
          <p:nvSpPr>
            <p:cNvPr id="530" name="Google Shape;530;p40"/>
            <p:cNvSpPr/>
            <p:nvPr/>
          </p:nvSpPr>
          <p:spPr>
            <a:xfrm>
              <a:off x="5282640" y="2652840"/>
              <a:ext cx="5400" cy="3240"/>
            </a:xfrm>
            <a:custGeom>
              <a:rect b="b" l="l" r="r" t="t"/>
              <a:pathLst>
                <a:path extrusionOk="0" h="185" w="308">
                  <a:moveTo>
                    <a:pt x="215" y="185"/>
                  </a:moveTo>
                  <a:lnTo>
                    <a:pt x="62" y="123"/>
                  </a:lnTo>
                  <a:lnTo>
                    <a:pt x="0" y="31"/>
                  </a:lnTo>
                  <a:lnTo>
                    <a:pt x="246" y="0"/>
                  </a:lnTo>
                  <a:lnTo>
                    <a:pt x="307" y="123"/>
                  </a:lnTo>
                  <a:cubicBezTo>
                    <a:pt x="277" y="154"/>
                    <a:pt x="246" y="154"/>
                    <a:pt x="215" y="185"/>
                  </a:cubicBezTo>
                  <a:close/>
                </a:path>
              </a:pathLst>
            </a:custGeom>
            <a:solidFill>
              <a:srgbClr val="D8D8D8"/>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0"/>
            <p:cNvSpPr/>
            <p:nvPr/>
          </p:nvSpPr>
          <p:spPr>
            <a:xfrm>
              <a:off x="5267520" y="2719080"/>
              <a:ext cx="70558" cy="24120"/>
            </a:xfrm>
            <a:custGeom>
              <a:rect b="b" l="l" r="r" t="t"/>
              <a:pathLst>
                <a:path extrusionOk="0" h="1290" w="3717">
                  <a:moveTo>
                    <a:pt x="646" y="952"/>
                  </a:moveTo>
                  <a:lnTo>
                    <a:pt x="584" y="891"/>
                  </a:lnTo>
                  <a:lnTo>
                    <a:pt x="584" y="829"/>
                  </a:lnTo>
                  <a:lnTo>
                    <a:pt x="646" y="829"/>
                  </a:lnTo>
                  <a:lnTo>
                    <a:pt x="677" y="891"/>
                  </a:lnTo>
                  <a:cubicBezTo>
                    <a:pt x="677" y="891"/>
                    <a:pt x="646" y="952"/>
                    <a:pt x="646" y="952"/>
                  </a:cubicBezTo>
                  <a:close/>
                  <a:moveTo>
                    <a:pt x="32" y="1290"/>
                  </a:moveTo>
                  <a:lnTo>
                    <a:pt x="1" y="1198"/>
                  </a:lnTo>
                  <a:lnTo>
                    <a:pt x="93" y="1136"/>
                  </a:lnTo>
                  <a:lnTo>
                    <a:pt x="155" y="1136"/>
                  </a:lnTo>
                  <a:lnTo>
                    <a:pt x="155" y="1259"/>
                  </a:lnTo>
                  <a:lnTo>
                    <a:pt x="93" y="1290"/>
                  </a:lnTo>
                  <a:lnTo>
                    <a:pt x="32" y="1259"/>
                  </a:lnTo>
                  <a:close/>
                  <a:moveTo>
                    <a:pt x="216" y="584"/>
                  </a:moveTo>
                  <a:lnTo>
                    <a:pt x="216" y="399"/>
                  </a:lnTo>
                  <a:lnTo>
                    <a:pt x="155" y="276"/>
                  </a:lnTo>
                  <a:cubicBezTo>
                    <a:pt x="155" y="276"/>
                    <a:pt x="185" y="184"/>
                    <a:pt x="216" y="184"/>
                  </a:cubicBezTo>
                  <a:cubicBezTo>
                    <a:pt x="247" y="215"/>
                    <a:pt x="277" y="246"/>
                    <a:pt x="339" y="276"/>
                  </a:cubicBezTo>
                  <a:lnTo>
                    <a:pt x="339" y="491"/>
                  </a:lnTo>
                  <a:lnTo>
                    <a:pt x="247" y="553"/>
                  </a:lnTo>
                  <a:close/>
                  <a:moveTo>
                    <a:pt x="1475" y="798"/>
                  </a:moveTo>
                  <a:lnTo>
                    <a:pt x="1321" y="798"/>
                  </a:lnTo>
                  <a:lnTo>
                    <a:pt x="1076" y="983"/>
                  </a:lnTo>
                  <a:lnTo>
                    <a:pt x="922" y="921"/>
                  </a:lnTo>
                  <a:lnTo>
                    <a:pt x="861" y="768"/>
                  </a:lnTo>
                  <a:lnTo>
                    <a:pt x="984" y="676"/>
                  </a:lnTo>
                  <a:lnTo>
                    <a:pt x="1137" y="676"/>
                  </a:lnTo>
                  <a:lnTo>
                    <a:pt x="1321" y="614"/>
                  </a:lnTo>
                  <a:lnTo>
                    <a:pt x="1383" y="553"/>
                  </a:lnTo>
                  <a:lnTo>
                    <a:pt x="1536" y="584"/>
                  </a:lnTo>
                  <a:lnTo>
                    <a:pt x="1506" y="798"/>
                  </a:lnTo>
                  <a:close/>
                  <a:moveTo>
                    <a:pt x="1813" y="829"/>
                  </a:moveTo>
                  <a:lnTo>
                    <a:pt x="1751" y="1075"/>
                  </a:lnTo>
                  <a:lnTo>
                    <a:pt x="1905" y="1198"/>
                  </a:lnTo>
                  <a:lnTo>
                    <a:pt x="2058" y="1106"/>
                  </a:lnTo>
                  <a:lnTo>
                    <a:pt x="2150" y="1075"/>
                  </a:lnTo>
                  <a:lnTo>
                    <a:pt x="2120" y="891"/>
                  </a:lnTo>
                  <a:lnTo>
                    <a:pt x="1966" y="829"/>
                  </a:lnTo>
                  <a:close/>
                  <a:moveTo>
                    <a:pt x="3379" y="215"/>
                  </a:moveTo>
                  <a:lnTo>
                    <a:pt x="3440" y="0"/>
                  </a:lnTo>
                  <a:lnTo>
                    <a:pt x="3594" y="0"/>
                  </a:lnTo>
                  <a:lnTo>
                    <a:pt x="3716" y="92"/>
                  </a:lnTo>
                  <a:lnTo>
                    <a:pt x="3563" y="123"/>
                  </a:lnTo>
                  <a:lnTo>
                    <a:pt x="3379" y="215"/>
                  </a:lnTo>
                  <a:close/>
                  <a:moveTo>
                    <a:pt x="2887" y="891"/>
                  </a:moveTo>
                  <a:lnTo>
                    <a:pt x="3041" y="676"/>
                  </a:lnTo>
                  <a:lnTo>
                    <a:pt x="3041" y="553"/>
                  </a:lnTo>
                  <a:lnTo>
                    <a:pt x="3317" y="430"/>
                  </a:lnTo>
                  <a:lnTo>
                    <a:pt x="3317" y="645"/>
                  </a:lnTo>
                  <a:lnTo>
                    <a:pt x="3133" y="891"/>
                  </a:lnTo>
                  <a:lnTo>
                    <a:pt x="2979" y="921"/>
                  </a:lnTo>
                  <a:close/>
                </a:path>
              </a:pathLst>
            </a:custGeom>
            <a:solidFill>
              <a:srgbClr val="D8D8D8"/>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0"/>
            <p:cNvSpPr/>
            <p:nvPr/>
          </p:nvSpPr>
          <p:spPr>
            <a:xfrm>
              <a:off x="5149800" y="2914920"/>
              <a:ext cx="39602" cy="37078"/>
            </a:xfrm>
            <a:custGeom>
              <a:rect b="b" l="l" r="r" t="t"/>
              <a:pathLst>
                <a:path extrusionOk="0" h="1967" w="2089">
                  <a:moveTo>
                    <a:pt x="154" y="185"/>
                  </a:moveTo>
                  <a:lnTo>
                    <a:pt x="338" y="62"/>
                  </a:lnTo>
                  <a:lnTo>
                    <a:pt x="276" y="1"/>
                  </a:lnTo>
                  <a:lnTo>
                    <a:pt x="154" y="1"/>
                  </a:lnTo>
                  <a:lnTo>
                    <a:pt x="61" y="62"/>
                  </a:lnTo>
                  <a:lnTo>
                    <a:pt x="0" y="62"/>
                  </a:lnTo>
                  <a:lnTo>
                    <a:pt x="31" y="185"/>
                  </a:lnTo>
                  <a:lnTo>
                    <a:pt x="154" y="185"/>
                  </a:lnTo>
                  <a:close/>
                  <a:moveTo>
                    <a:pt x="369" y="339"/>
                  </a:moveTo>
                  <a:lnTo>
                    <a:pt x="307" y="216"/>
                  </a:lnTo>
                  <a:lnTo>
                    <a:pt x="399" y="154"/>
                  </a:lnTo>
                  <a:lnTo>
                    <a:pt x="461" y="185"/>
                  </a:lnTo>
                  <a:lnTo>
                    <a:pt x="461" y="277"/>
                  </a:lnTo>
                  <a:lnTo>
                    <a:pt x="399" y="339"/>
                  </a:lnTo>
                  <a:close/>
                  <a:moveTo>
                    <a:pt x="983" y="523"/>
                  </a:moveTo>
                  <a:lnTo>
                    <a:pt x="952" y="523"/>
                  </a:lnTo>
                  <a:lnTo>
                    <a:pt x="891" y="523"/>
                  </a:lnTo>
                  <a:lnTo>
                    <a:pt x="829" y="461"/>
                  </a:lnTo>
                  <a:lnTo>
                    <a:pt x="860" y="400"/>
                  </a:lnTo>
                  <a:lnTo>
                    <a:pt x="952" y="400"/>
                  </a:lnTo>
                  <a:lnTo>
                    <a:pt x="1013" y="461"/>
                  </a:lnTo>
                  <a:lnTo>
                    <a:pt x="1013" y="492"/>
                  </a:lnTo>
                  <a:lnTo>
                    <a:pt x="983" y="492"/>
                  </a:lnTo>
                  <a:close/>
                  <a:moveTo>
                    <a:pt x="1290" y="523"/>
                  </a:moveTo>
                  <a:lnTo>
                    <a:pt x="1167" y="554"/>
                  </a:lnTo>
                  <a:lnTo>
                    <a:pt x="1105" y="492"/>
                  </a:lnTo>
                  <a:lnTo>
                    <a:pt x="1167" y="431"/>
                  </a:lnTo>
                  <a:close/>
                  <a:moveTo>
                    <a:pt x="1996" y="461"/>
                  </a:moveTo>
                  <a:lnTo>
                    <a:pt x="1965" y="308"/>
                  </a:lnTo>
                  <a:lnTo>
                    <a:pt x="2027" y="247"/>
                  </a:lnTo>
                  <a:lnTo>
                    <a:pt x="2027" y="369"/>
                  </a:lnTo>
                  <a:close/>
                  <a:moveTo>
                    <a:pt x="1935" y="1014"/>
                  </a:moveTo>
                  <a:lnTo>
                    <a:pt x="1873" y="891"/>
                  </a:lnTo>
                  <a:lnTo>
                    <a:pt x="1965" y="799"/>
                  </a:lnTo>
                  <a:lnTo>
                    <a:pt x="2057" y="830"/>
                  </a:lnTo>
                  <a:lnTo>
                    <a:pt x="2088" y="953"/>
                  </a:lnTo>
                  <a:lnTo>
                    <a:pt x="2027" y="1014"/>
                  </a:lnTo>
                  <a:close/>
                  <a:moveTo>
                    <a:pt x="1750" y="1751"/>
                  </a:moveTo>
                  <a:lnTo>
                    <a:pt x="1689" y="1690"/>
                  </a:lnTo>
                  <a:lnTo>
                    <a:pt x="1750" y="1628"/>
                  </a:lnTo>
                  <a:lnTo>
                    <a:pt x="1842" y="1720"/>
                  </a:lnTo>
                  <a:close/>
                  <a:moveTo>
                    <a:pt x="1320" y="1935"/>
                  </a:moveTo>
                  <a:lnTo>
                    <a:pt x="1320" y="1751"/>
                  </a:lnTo>
                  <a:lnTo>
                    <a:pt x="1259" y="1628"/>
                  </a:lnTo>
                  <a:lnTo>
                    <a:pt x="1382" y="1659"/>
                  </a:lnTo>
                  <a:lnTo>
                    <a:pt x="1566" y="1843"/>
                  </a:lnTo>
                  <a:lnTo>
                    <a:pt x="1535" y="1966"/>
                  </a:lnTo>
                  <a:close/>
                </a:path>
              </a:pathLst>
            </a:custGeom>
            <a:solidFill>
              <a:srgbClr val="D8D8D8"/>
            </a:solidFill>
            <a:ln cap="flat" cmpd="sng" w="9525">
              <a:solidFill>
                <a:srgbClr val="CCCCCC"/>
              </a:solidFill>
              <a:prstDash val="solid"/>
              <a:round/>
              <a:headEnd len="sm" w="sm" type="none"/>
              <a:tailEnd len="sm" w="sm" type="none"/>
            </a:ln>
          </p:spPr>
        </p:sp>
        <p:sp>
          <p:nvSpPr>
            <p:cNvPr id="533" name="Google Shape;533;p40"/>
            <p:cNvSpPr/>
            <p:nvPr/>
          </p:nvSpPr>
          <p:spPr>
            <a:xfrm>
              <a:off x="6357240" y="2757960"/>
              <a:ext cx="118074" cy="166682"/>
            </a:xfrm>
            <a:custGeom>
              <a:rect b="b" l="l" r="r" t="t"/>
              <a:pathLst>
                <a:path extrusionOk="0" h="8752" w="6203">
                  <a:moveTo>
                    <a:pt x="62" y="6480"/>
                  </a:moveTo>
                  <a:lnTo>
                    <a:pt x="2395" y="5773"/>
                  </a:lnTo>
                  <a:lnTo>
                    <a:pt x="2518" y="3962"/>
                  </a:lnTo>
                  <a:lnTo>
                    <a:pt x="2334" y="3286"/>
                  </a:lnTo>
                  <a:lnTo>
                    <a:pt x="3040" y="1106"/>
                  </a:lnTo>
                  <a:lnTo>
                    <a:pt x="3194" y="1106"/>
                  </a:lnTo>
                  <a:lnTo>
                    <a:pt x="3255" y="1597"/>
                  </a:lnTo>
                  <a:lnTo>
                    <a:pt x="3531" y="1935"/>
                  </a:lnTo>
                  <a:lnTo>
                    <a:pt x="3531" y="2027"/>
                  </a:lnTo>
                  <a:lnTo>
                    <a:pt x="4023" y="2426"/>
                  </a:lnTo>
                  <a:lnTo>
                    <a:pt x="4207" y="2488"/>
                  </a:lnTo>
                  <a:lnTo>
                    <a:pt x="4330" y="2426"/>
                  </a:lnTo>
                  <a:lnTo>
                    <a:pt x="4483" y="2426"/>
                  </a:lnTo>
                  <a:lnTo>
                    <a:pt x="4852" y="2488"/>
                  </a:lnTo>
                  <a:lnTo>
                    <a:pt x="5067" y="2457"/>
                  </a:lnTo>
                  <a:lnTo>
                    <a:pt x="5189" y="2457"/>
                  </a:lnTo>
                  <a:lnTo>
                    <a:pt x="5404" y="2764"/>
                  </a:lnTo>
                  <a:lnTo>
                    <a:pt x="5466" y="2979"/>
                  </a:lnTo>
                  <a:lnTo>
                    <a:pt x="5619" y="3102"/>
                  </a:lnTo>
                  <a:lnTo>
                    <a:pt x="5681" y="3256"/>
                  </a:lnTo>
                  <a:lnTo>
                    <a:pt x="5988" y="3501"/>
                  </a:lnTo>
                  <a:lnTo>
                    <a:pt x="6141" y="3532"/>
                  </a:lnTo>
                  <a:lnTo>
                    <a:pt x="6203" y="3593"/>
                  </a:lnTo>
                  <a:lnTo>
                    <a:pt x="6203" y="3747"/>
                  </a:lnTo>
                  <a:lnTo>
                    <a:pt x="6111" y="3931"/>
                  </a:lnTo>
                  <a:lnTo>
                    <a:pt x="6111" y="4023"/>
                  </a:lnTo>
                  <a:lnTo>
                    <a:pt x="6080" y="4146"/>
                  </a:lnTo>
                  <a:lnTo>
                    <a:pt x="5773" y="4637"/>
                  </a:lnTo>
                  <a:lnTo>
                    <a:pt x="5558" y="4822"/>
                  </a:lnTo>
                  <a:lnTo>
                    <a:pt x="5466" y="5006"/>
                  </a:lnTo>
                  <a:lnTo>
                    <a:pt x="5374" y="5098"/>
                  </a:lnTo>
                  <a:lnTo>
                    <a:pt x="5282" y="5405"/>
                  </a:lnTo>
                  <a:lnTo>
                    <a:pt x="5189" y="5405"/>
                  </a:lnTo>
                  <a:lnTo>
                    <a:pt x="5097" y="5374"/>
                  </a:lnTo>
                  <a:lnTo>
                    <a:pt x="5097" y="5282"/>
                  </a:lnTo>
                  <a:lnTo>
                    <a:pt x="5128" y="5190"/>
                  </a:lnTo>
                  <a:lnTo>
                    <a:pt x="5067" y="5159"/>
                  </a:lnTo>
                  <a:lnTo>
                    <a:pt x="4975" y="5221"/>
                  </a:lnTo>
                  <a:lnTo>
                    <a:pt x="4882" y="5405"/>
                  </a:lnTo>
                  <a:lnTo>
                    <a:pt x="4852" y="5405"/>
                  </a:lnTo>
                  <a:lnTo>
                    <a:pt x="4913" y="5528"/>
                  </a:lnTo>
                  <a:lnTo>
                    <a:pt x="4821" y="5558"/>
                  </a:lnTo>
                  <a:lnTo>
                    <a:pt x="4667" y="5804"/>
                  </a:lnTo>
                  <a:lnTo>
                    <a:pt x="4667" y="5958"/>
                  </a:lnTo>
                  <a:lnTo>
                    <a:pt x="4606" y="6080"/>
                  </a:lnTo>
                  <a:lnTo>
                    <a:pt x="4637" y="6080"/>
                  </a:lnTo>
                  <a:lnTo>
                    <a:pt x="4729" y="6234"/>
                  </a:lnTo>
                  <a:lnTo>
                    <a:pt x="4667" y="6234"/>
                  </a:lnTo>
                  <a:lnTo>
                    <a:pt x="4790" y="6541"/>
                  </a:lnTo>
                  <a:lnTo>
                    <a:pt x="4852" y="6602"/>
                  </a:lnTo>
                  <a:lnTo>
                    <a:pt x="4821" y="6664"/>
                  </a:lnTo>
                  <a:lnTo>
                    <a:pt x="4422" y="6695"/>
                  </a:lnTo>
                  <a:lnTo>
                    <a:pt x="4330" y="6756"/>
                  </a:lnTo>
                  <a:lnTo>
                    <a:pt x="4207" y="6725"/>
                  </a:lnTo>
                  <a:lnTo>
                    <a:pt x="4023" y="6756"/>
                  </a:lnTo>
                  <a:lnTo>
                    <a:pt x="3716" y="7155"/>
                  </a:lnTo>
                  <a:lnTo>
                    <a:pt x="3716" y="7401"/>
                  </a:lnTo>
                  <a:lnTo>
                    <a:pt x="3654" y="7462"/>
                  </a:lnTo>
                  <a:lnTo>
                    <a:pt x="3501" y="7616"/>
                  </a:lnTo>
                  <a:lnTo>
                    <a:pt x="3378" y="7585"/>
                  </a:lnTo>
                  <a:lnTo>
                    <a:pt x="3194" y="7616"/>
                  </a:lnTo>
                  <a:lnTo>
                    <a:pt x="2887" y="7616"/>
                  </a:lnTo>
                  <a:lnTo>
                    <a:pt x="2825" y="7708"/>
                  </a:lnTo>
                  <a:lnTo>
                    <a:pt x="2702" y="7831"/>
                  </a:lnTo>
                  <a:lnTo>
                    <a:pt x="2733" y="7892"/>
                  </a:lnTo>
                  <a:lnTo>
                    <a:pt x="2733" y="8015"/>
                  </a:lnTo>
                  <a:lnTo>
                    <a:pt x="2794" y="8046"/>
                  </a:lnTo>
                  <a:lnTo>
                    <a:pt x="2794" y="8138"/>
                  </a:lnTo>
                  <a:lnTo>
                    <a:pt x="2764" y="8138"/>
                  </a:lnTo>
                  <a:lnTo>
                    <a:pt x="2764" y="8168"/>
                  </a:lnTo>
                  <a:lnTo>
                    <a:pt x="2579" y="8476"/>
                  </a:lnTo>
                  <a:lnTo>
                    <a:pt x="2457" y="8476"/>
                  </a:lnTo>
                  <a:lnTo>
                    <a:pt x="2334" y="8383"/>
                  </a:lnTo>
                  <a:lnTo>
                    <a:pt x="2180" y="8414"/>
                  </a:lnTo>
                  <a:lnTo>
                    <a:pt x="2027" y="8414"/>
                  </a:lnTo>
                  <a:lnTo>
                    <a:pt x="1750" y="8568"/>
                  </a:lnTo>
                  <a:lnTo>
                    <a:pt x="1566" y="8568"/>
                  </a:lnTo>
                  <a:lnTo>
                    <a:pt x="1443" y="8752"/>
                  </a:lnTo>
                  <a:lnTo>
                    <a:pt x="1290" y="8752"/>
                  </a:lnTo>
                  <a:lnTo>
                    <a:pt x="1228" y="8721"/>
                  </a:lnTo>
                  <a:lnTo>
                    <a:pt x="1136" y="8752"/>
                  </a:lnTo>
                  <a:lnTo>
                    <a:pt x="645" y="8168"/>
                  </a:lnTo>
                  <a:lnTo>
                    <a:pt x="768" y="7831"/>
                  </a:lnTo>
                  <a:lnTo>
                    <a:pt x="0" y="6879"/>
                  </a:lnTo>
                  <a:lnTo>
                    <a:pt x="62" y="6449"/>
                  </a:lnTo>
                  <a:close/>
                  <a:moveTo>
                    <a:pt x="3040" y="738"/>
                  </a:moveTo>
                  <a:lnTo>
                    <a:pt x="3040" y="646"/>
                  </a:lnTo>
                  <a:lnTo>
                    <a:pt x="3101" y="492"/>
                  </a:lnTo>
                  <a:lnTo>
                    <a:pt x="3132" y="277"/>
                  </a:lnTo>
                  <a:lnTo>
                    <a:pt x="3101" y="246"/>
                  </a:lnTo>
                  <a:lnTo>
                    <a:pt x="3132" y="154"/>
                  </a:lnTo>
                  <a:lnTo>
                    <a:pt x="3071" y="93"/>
                  </a:lnTo>
                  <a:lnTo>
                    <a:pt x="3132" y="93"/>
                  </a:lnTo>
                  <a:lnTo>
                    <a:pt x="3163" y="93"/>
                  </a:lnTo>
                  <a:lnTo>
                    <a:pt x="3101" y="1"/>
                  </a:lnTo>
                  <a:lnTo>
                    <a:pt x="3071" y="1"/>
                  </a:lnTo>
                  <a:lnTo>
                    <a:pt x="2979" y="1"/>
                  </a:lnTo>
                  <a:lnTo>
                    <a:pt x="2948" y="246"/>
                  </a:lnTo>
                  <a:lnTo>
                    <a:pt x="2917" y="277"/>
                  </a:lnTo>
                  <a:lnTo>
                    <a:pt x="2856" y="246"/>
                  </a:lnTo>
                  <a:lnTo>
                    <a:pt x="2825" y="308"/>
                  </a:lnTo>
                  <a:lnTo>
                    <a:pt x="2825" y="400"/>
                  </a:lnTo>
                  <a:lnTo>
                    <a:pt x="2948" y="431"/>
                  </a:lnTo>
                  <a:lnTo>
                    <a:pt x="2948" y="707"/>
                  </a:lnTo>
                  <a:close/>
                </a:path>
              </a:pathLst>
            </a:custGeom>
            <a:solidFill>
              <a:srgbClr val="D8D8D8"/>
            </a:solidFill>
            <a:ln cap="flat" cmpd="sng" w="9525">
              <a:solidFill>
                <a:srgbClr val="CCCCCC"/>
              </a:solidFill>
              <a:prstDash val="solid"/>
              <a:round/>
              <a:headEnd len="sm" w="sm" type="none"/>
              <a:tailEnd len="sm" w="sm" type="none"/>
            </a:ln>
          </p:spPr>
        </p:sp>
        <p:sp>
          <p:nvSpPr>
            <p:cNvPr id="534" name="Google Shape;534;p40"/>
            <p:cNvSpPr/>
            <p:nvPr/>
          </p:nvSpPr>
          <p:spPr>
            <a:xfrm>
              <a:off x="6211440" y="2881440"/>
              <a:ext cx="190069" cy="117364"/>
            </a:xfrm>
            <a:custGeom>
              <a:rect b="b" l="l" r="r" t="t"/>
              <a:pathLst>
                <a:path extrusionOk="0" h="6173" w="9980">
                  <a:moveTo>
                    <a:pt x="62" y="2334"/>
                  </a:moveTo>
                  <a:lnTo>
                    <a:pt x="215" y="2334"/>
                  </a:lnTo>
                  <a:lnTo>
                    <a:pt x="338" y="2396"/>
                  </a:lnTo>
                  <a:lnTo>
                    <a:pt x="430" y="2242"/>
                  </a:lnTo>
                  <a:lnTo>
                    <a:pt x="645" y="2089"/>
                  </a:lnTo>
                  <a:lnTo>
                    <a:pt x="492" y="1812"/>
                  </a:lnTo>
                  <a:lnTo>
                    <a:pt x="614" y="1413"/>
                  </a:lnTo>
                  <a:lnTo>
                    <a:pt x="829" y="1321"/>
                  </a:lnTo>
                  <a:lnTo>
                    <a:pt x="1075" y="1536"/>
                  </a:lnTo>
                  <a:lnTo>
                    <a:pt x="1597" y="1567"/>
                  </a:lnTo>
                  <a:lnTo>
                    <a:pt x="2303" y="1843"/>
                  </a:lnTo>
                  <a:lnTo>
                    <a:pt x="3040" y="2181"/>
                  </a:lnTo>
                  <a:lnTo>
                    <a:pt x="3071" y="2948"/>
                  </a:lnTo>
                  <a:lnTo>
                    <a:pt x="4576" y="922"/>
                  </a:lnTo>
                  <a:lnTo>
                    <a:pt x="7708" y="1"/>
                  </a:lnTo>
                  <a:lnTo>
                    <a:pt x="7646" y="400"/>
                  </a:lnTo>
                  <a:lnTo>
                    <a:pt x="8414" y="1352"/>
                  </a:lnTo>
                  <a:lnTo>
                    <a:pt x="8322" y="1720"/>
                  </a:lnTo>
                  <a:lnTo>
                    <a:pt x="8782" y="2273"/>
                  </a:lnTo>
                  <a:lnTo>
                    <a:pt x="8598" y="2334"/>
                  </a:lnTo>
                  <a:lnTo>
                    <a:pt x="8291" y="2396"/>
                  </a:lnTo>
                  <a:lnTo>
                    <a:pt x="8015" y="2733"/>
                  </a:lnTo>
                  <a:lnTo>
                    <a:pt x="7984" y="2948"/>
                  </a:lnTo>
                  <a:lnTo>
                    <a:pt x="8045" y="3010"/>
                  </a:lnTo>
                  <a:lnTo>
                    <a:pt x="8015" y="3071"/>
                  </a:lnTo>
                  <a:lnTo>
                    <a:pt x="8045" y="3163"/>
                  </a:lnTo>
                  <a:lnTo>
                    <a:pt x="7708" y="3225"/>
                  </a:lnTo>
                  <a:lnTo>
                    <a:pt x="7523" y="3378"/>
                  </a:lnTo>
                  <a:lnTo>
                    <a:pt x="7216" y="3563"/>
                  </a:lnTo>
                  <a:lnTo>
                    <a:pt x="6694" y="3655"/>
                  </a:lnTo>
                  <a:lnTo>
                    <a:pt x="6633" y="3747"/>
                  </a:lnTo>
                  <a:lnTo>
                    <a:pt x="5712" y="3992"/>
                  </a:lnTo>
                  <a:lnTo>
                    <a:pt x="5620" y="3992"/>
                  </a:lnTo>
                  <a:lnTo>
                    <a:pt x="5466" y="4085"/>
                  </a:lnTo>
                  <a:lnTo>
                    <a:pt x="5282" y="4361"/>
                  </a:lnTo>
                  <a:lnTo>
                    <a:pt x="5067" y="4545"/>
                  </a:lnTo>
                  <a:lnTo>
                    <a:pt x="4944" y="4545"/>
                  </a:lnTo>
                  <a:lnTo>
                    <a:pt x="4883" y="4514"/>
                  </a:lnTo>
                  <a:lnTo>
                    <a:pt x="4821" y="4576"/>
                  </a:lnTo>
                  <a:lnTo>
                    <a:pt x="4698" y="4607"/>
                  </a:lnTo>
                  <a:lnTo>
                    <a:pt x="4606" y="4514"/>
                  </a:lnTo>
                  <a:lnTo>
                    <a:pt x="4453" y="4514"/>
                  </a:lnTo>
                  <a:lnTo>
                    <a:pt x="4176" y="4760"/>
                  </a:lnTo>
                  <a:lnTo>
                    <a:pt x="4146" y="4852"/>
                  </a:lnTo>
                  <a:lnTo>
                    <a:pt x="4054" y="4944"/>
                  </a:lnTo>
                  <a:lnTo>
                    <a:pt x="3746" y="4975"/>
                  </a:lnTo>
                  <a:lnTo>
                    <a:pt x="3347" y="5129"/>
                  </a:lnTo>
                  <a:lnTo>
                    <a:pt x="3194" y="5098"/>
                  </a:lnTo>
                  <a:lnTo>
                    <a:pt x="3132" y="5036"/>
                  </a:lnTo>
                  <a:lnTo>
                    <a:pt x="2887" y="5036"/>
                  </a:lnTo>
                  <a:lnTo>
                    <a:pt x="2856" y="4975"/>
                  </a:lnTo>
                  <a:lnTo>
                    <a:pt x="2733" y="4975"/>
                  </a:lnTo>
                  <a:lnTo>
                    <a:pt x="2641" y="5006"/>
                  </a:lnTo>
                  <a:lnTo>
                    <a:pt x="2426" y="5129"/>
                  </a:lnTo>
                  <a:lnTo>
                    <a:pt x="2334" y="5343"/>
                  </a:lnTo>
                  <a:lnTo>
                    <a:pt x="2242" y="5343"/>
                  </a:lnTo>
                  <a:lnTo>
                    <a:pt x="2088" y="5558"/>
                  </a:lnTo>
                  <a:lnTo>
                    <a:pt x="1935" y="5620"/>
                  </a:lnTo>
                  <a:lnTo>
                    <a:pt x="1843" y="5558"/>
                  </a:lnTo>
                  <a:lnTo>
                    <a:pt x="1689" y="5558"/>
                  </a:lnTo>
                  <a:lnTo>
                    <a:pt x="1505" y="5681"/>
                  </a:lnTo>
                  <a:lnTo>
                    <a:pt x="1382" y="5712"/>
                  </a:lnTo>
                  <a:lnTo>
                    <a:pt x="1136" y="5651"/>
                  </a:lnTo>
                  <a:lnTo>
                    <a:pt x="1106" y="5681"/>
                  </a:lnTo>
                  <a:lnTo>
                    <a:pt x="922" y="5712"/>
                  </a:lnTo>
                  <a:lnTo>
                    <a:pt x="860" y="5589"/>
                  </a:lnTo>
                  <a:lnTo>
                    <a:pt x="829" y="5374"/>
                  </a:lnTo>
                  <a:lnTo>
                    <a:pt x="645" y="5190"/>
                  </a:lnTo>
                  <a:lnTo>
                    <a:pt x="553" y="4975"/>
                  </a:lnTo>
                  <a:lnTo>
                    <a:pt x="645" y="4914"/>
                  </a:lnTo>
                  <a:lnTo>
                    <a:pt x="645" y="4668"/>
                  </a:lnTo>
                  <a:lnTo>
                    <a:pt x="430" y="4484"/>
                  </a:lnTo>
                  <a:lnTo>
                    <a:pt x="338" y="3716"/>
                  </a:lnTo>
                  <a:lnTo>
                    <a:pt x="123" y="3470"/>
                  </a:lnTo>
                  <a:lnTo>
                    <a:pt x="123" y="3317"/>
                  </a:lnTo>
                  <a:lnTo>
                    <a:pt x="31" y="3317"/>
                  </a:lnTo>
                  <a:lnTo>
                    <a:pt x="0" y="3225"/>
                  </a:lnTo>
                  <a:lnTo>
                    <a:pt x="123" y="3255"/>
                  </a:lnTo>
                  <a:lnTo>
                    <a:pt x="123" y="3163"/>
                  </a:lnTo>
                  <a:lnTo>
                    <a:pt x="215" y="3163"/>
                  </a:lnTo>
                  <a:lnTo>
                    <a:pt x="215" y="2918"/>
                  </a:lnTo>
                  <a:lnTo>
                    <a:pt x="154" y="2488"/>
                  </a:lnTo>
                  <a:lnTo>
                    <a:pt x="92" y="2334"/>
                  </a:lnTo>
                  <a:close/>
                  <a:moveTo>
                    <a:pt x="7984" y="6142"/>
                  </a:moveTo>
                  <a:lnTo>
                    <a:pt x="8168" y="6080"/>
                  </a:lnTo>
                  <a:lnTo>
                    <a:pt x="8383" y="6142"/>
                  </a:lnTo>
                  <a:lnTo>
                    <a:pt x="8199" y="6173"/>
                  </a:lnTo>
                  <a:close/>
                  <a:moveTo>
                    <a:pt x="9028" y="5865"/>
                  </a:moveTo>
                  <a:lnTo>
                    <a:pt x="9120" y="5835"/>
                  </a:lnTo>
                  <a:lnTo>
                    <a:pt x="9120" y="5681"/>
                  </a:lnTo>
                  <a:lnTo>
                    <a:pt x="9212" y="5620"/>
                  </a:lnTo>
                  <a:lnTo>
                    <a:pt x="9335" y="5620"/>
                  </a:lnTo>
                  <a:lnTo>
                    <a:pt x="9366" y="5712"/>
                  </a:lnTo>
                  <a:lnTo>
                    <a:pt x="9458" y="5712"/>
                  </a:lnTo>
                  <a:lnTo>
                    <a:pt x="9581" y="5681"/>
                  </a:lnTo>
                  <a:lnTo>
                    <a:pt x="9765" y="5651"/>
                  </a:lnTo>
                  <a:lnTo>
                    <a:pt x="9857" y="5712"/>
                  </a:lnTo>
                  <a:lnTo>
                    <a:pt x="9980" y="5743"/>
                  </a:lnTo>
                  <a:lnTo>
                    <a:pt x="9980" y="5804"/>
                  </a:lnTo>
                  <a:lnTo>
                    <a:pt x="9918" y="5865"/>
                  </a:lnTo>
                  <a:lnTo>
                    <a:pt x="9796" y="5865"/>
                  </a:lnTo>
                  <a:lnTo>
                    <a:pt x="9611" y="5988"/>
                  </a:lnTo>
                  <a:lnTo>
                    <a:pt x="9366" y="6019"/>
                  </a:lnTo>
                  <a:lnTo>
                    <a:pt x="9181" y="5988"/>
                  </a:lnTo>
                  <a:lnTo>
                    <a:pt x="9089" y="5927"/>
                  </a:lnTo>
                  <a:close/>
                </a:path>
              </a:pathLst>
            </a:custGeom>
            <a:solidFill>
              <a:srgbClr val="D8D8D8"/>
            </a:solidFill>
            <a:ln cap="flat" cmpd="sng" w="9525">
              <a:solidFill>
                <a:srgbClr val="CCCCCC"/>
              </a:solidFill>
              <a:prstDash val="solid"/>
              <a:round/>
              <a:headEnd len="sm" w="sm" type="none"/>
              <a:tailEnd len="sm" w="sm" type="none"/>
            </a:ln>
          </p:spPr>
        </p:sp>
        <p:sp>
          <p:nvSpPr>
            <p:cNvPr id="535" name="Google Shape;535;p40"/>
            <p:cNvSpPr/>
            <p:nvPr/>
          </p:nvSpPr>
          <p:spPr>
            <a:xfrm>
              <a:off x="5920920" y="2673000"/>
              <a:ext cx="197278" cy="165607"/>
            </a:xfrm>
            <a:custGeom>
              <a:rect b="b" l="l" r="r" t="t"/>
              <a:pathLst>
                <a:path extrusionOk="0" h="8691" w="10349">
                  <a:moveTo>
                    <a:pt x="8260" y="2027"/>
                  </a:moveTo>
                  <a:lnTo>
                    <a:pt x="8168" y="1751"/>
                  </a:lnTo>
                  <a:lnTo>
                    <a:pt x="8229" y="1566"/>
                  </a:lnTo>
                  <a:lnTo>
                    <a:pt x="8045" y="1136"/>
                  </a:lnTo>
                  <a:lnTo>
                    <a:pt x="7830" y="768"/>
                  </a:lnTo>
                  <a:lnTo>
                    <a:pt x="7738" y="461"/>
                  </a:lnTo>
                  <a:lnTo>
                    <a:pt x="7585" y="246"/>
                  </a:lnTo>
                  <a:lnTo>
                    <a:pt x="7492" y="185"/>
                  </a:lnTo>
                  <a:lnTo>
                    <a:pt x="7370" y="338"/>
                  </a:lnTo>
                  <a:lnTo>
                    <a:pt x="7155" y="430"/>
                  </a:lnTo>
                  <a:lnTo>
                    <a:pt x="6633" y="338"/>
                  </a:lnTo>
                  <a:lnTo>
                    <a:pt x="6203" y="461"/>
                  </a:lnTo>
                  <a:lnTo>
                    <a:pt x="5896" y="246"/>
                  </a:lnTo>
                  <a:lnTo>
                    <a:pt x="5865" y="369"/>
                  </a:lnTo>
                  <a:lnTo>
                    <a:pt x="5988" y="553"/>
                  </a:lnTo>
                  <a:lnTo>
                    <a:pt x="5988" y="645"/>
                  </a:lnTo>
                  <a:lnTo>
                    <a:pt x="5865" y="492"/>
                  </a:lnTo>
                  <a:lnTo>
                    <a:pt x="5711" y="400"/>
                  </a:lnTo>
                  <a:lnTo>
                    <a:pt x="5650" y="246"/>
                  </a:lnTo>
                  <a:lnTo>
                    <a:pt x="5742" y="215"/>
                  </a:lnTo>
                  <a:lnTo>
                    <a:pt x="5681" y="123"/>
                  </a:lnTo>
                  <a:lnTo>
                    <a:pt x="5527" y="154"/>
                  </a:lnTo>
                  <a:lnTo>
                    <a:pt x="5374" y="92"/>
                  </a:lnTo>
                  <a:lnTo>
                    <a:pt x="5097" y="31"/>
                  </a:lnTo>
                  <a:lnTo>
                    <a:pt x="5036" y="62"/>
                  </a:lnTo>
                  <a:lnTo>
                    <a:pt x="5159" y="92"/>
                  </a:lnTo>
                  <a:lnTo>
                    <a:pt x="5189" y="154"/>
                  </a:lnTo>
                  <a:lnTo>
                    <a:pt x="5036" y="185"/>
                  </a:lnTo>
                  <a:lnTo>
                    <a:pt x="4882" y="154"/>
                  </a:lnTo>
                  <a:lnTo>
                    <a:pt x="4698" y="246"/>
                  </a:lnTo>
                  <a:lnTo>
                    <a:pt x="4637" y="185"/>
                  </a:lnTo>
                  <a:lnTo>
                    <a:pt x="4637" y="123"/>
                  </a:lnTo>
                  <a:lnTo>
                    <a:pt x="4790" y="123"/>
                  </a:lnTo>
                  <a:lnTo>
                    <a:pt x="4913" y="62"/>
                  </a:lnTo>
                  <a:lnTo>
                    <a:pt x="4760" y="92"/>
                  </a:lnTo>
                  <a:lnTo>
                    <a:pt x="4514" y="92"/>
                  </a:lnTo>
                  <a:lnTo>
                    <a:pt x="4422" y="154"/>
                  </a:lnTo>
                  <a:lnTo>
                    <a:pt x="4207" y="277"/>
                  </a:lnTo>
                  <a:lnTo>
                    <a:pt x="4115" y="338"/>
                  </a:lnTo>
                  <a:lnTo>
                    <a:pt x="3900" y="400"/>
                  </a:lnTo>
                  <a:lnTo>
                    <a:pt x="3716" y="584"/>
                  </a:lnTo>
                  <a:lnTo>
                    <a:pt x="3685" y="645"/>
                  </a:lnTo>
                  <a:lnTo>
                    <a:pt x="3409" y="645"/>
                  </a:lnTo>
                  <a:lnTo>
                    <a:pt x="3101" y="461"/>
                  </a:lnTo>
                  <a:lnTo>
                    <a:pt x="2917" y="430"/>
                  </a:lnTo>
                  <a:lnTo>
                    <a:pt x="2641" y="461"/>
                  </a:lnTo>
                  <a:lnTo>
                    <a:pt x="2395" y="307"/>
                  </a:lnTo>
                  <a:lnTo>
                    <a:pt x="2303" y="307"/>
                  </a:lnTo>
                  <a:lnTo>
                    <a:pt x="2211" y="369"/>
                  </a:lnTo>
                  <a:lnTo>
                    <a:pt x="1965" y="215"/>
                  </a:lnTo>
                  <a:lnTo>
                    <a:pt x="1689" y="154"/>
                  </a:lnTo>
                  <a:lnTo>
                    <a:pt x="1044" y="92"/>
                  </a:lnTo>
                  <a:lnTo>
                    <a:pt x="737" y="0"/>
                  </a:lnTo>
                  <a:lnTo>
                    <a:pt x="338" y="31"/>
                  </a:lnTo>
                  <a:lnTo>
                    <a:pt x="246" y="31"/>
                  </a:lnTo>
                  <a:lnTo>
                    <a:pt x="246" y="31"/>
                  </a:lnTo>
                  <a:lnTo>
                    <a:pt x="184" y="185"/>
                  </a:lnTo>
                  <a:lnTo>
                    <a:pt x="123" y="522"/>
                  </a:lnTo>
                  <a:lnTo>
                    <a:pt x="215" y="768"/>
                  </a:lnTo>
                  <a:lnTo>
                    <a:pt x="215" y="922"/>
                  </a:lnTo>
                  <a:lnTo>
                    <a:pt x="92" y="1229"/>
                  </a:lnTo>
                  <a:lnTo>
                    <a:pt x="0" y="1474"/>
                  </a:lnTo>
                  <a:lnTo>
                    <a:pt x="92" y="1720"/>
                  </a:lnTo>
                  <a:lnTo>
                    <a:pt x="184" y="2119"/>
                  </a:lnTo>
                  <a:lnTo>
                    <a:pt x="491" y="8690"/>
                  </a:lnTo>
                  <a:lnTo>
                    <a:pt x="10348" y="8598"/>
                  </a:lnTo>
                  <a:lnTo>
                    <a:pt x="10348" y="8598"/>
                  </a:lnTo>
                  <a:lnTo>
                    <a:pt x="10225" y="8537"/>
                  </a:lnTo>
                  <a:lnTo>
                    <a:pt x="10010" y="8322"/>
                  </a:lnTo>
                  <a:lnTo>
                    <a:pt x="9980" y="8230"/>
                  </a:lnTo>
                  <a:lnTo>
                    <a:pt x="9795" y="8168"/>
                  </a:lnTo>
                  <a:lnTo>
                    <a:pt x="9703" y="7953"/>
                  </a:lnTo>
                  <a:lnTo>
                    <a:pt x="9580" y="8015"/>
                  </a:lnTo>
                  <a:lnTo>
                    <a:pt x="9427" y="8015"/>
                  </a:lnTo>
                  <a:lnTo>
                    <a:pt x="9181" y="7830"/>
                  </a:lnTo>
                  <a:lnTo>
                    <a:pt x="9058" y="7400"/>
                  </a:lnTo>
                  <a:lnTo>
                    <a:pt x="9089" y="7308"/>
                  </a:lnTo>
                  <a:lnTo>
                    <a:pt x="9058" y="7093"/>
                  </a:lnTo>
                  <a:lnTo>
                    <a:pt x="9028" y="6971"/>
                  </a:lnTo>
                  <a:lnTo>
                    <a:pt x="9028" y="6909"/>
                  </a:lnTo>
                  <a:lnTo>
                    <a:pt x="9089" y="6971"/>
                  </a:lnTo>
                  <a:lnTo>
                    <a:pt x="9335" y="6971"/>
                  </a:lnTo>
                  <a:lnTo>
                    <a:pt x="9243" y="6878"/>
                  </a:lnTo>
                  <a:lnTo>
                    <a:pt x="9181" y="6848"/>
                  </a:lnTo>
                  <a:lnTo>
                    <a:pt x="9028" y="6664"/>
                  </a:lnTo>
                  <a:lnTo>
                    <a:pt x="8966" y="6602"/>
                  </a:lnTo>
                  <a:lnTo>
                    <a:pt x="8966" y="6664"/>
                  </a:lnTo>
                  <a:lnTo>
                    <a:pt x="8874" y="6541"/>
                  </a:lnTo>
                  <a:lnTo>
                    <a:pt x="8813" y="6326"/>
                  </a:lnTo>
                  <a:lnTo>
                    <a:pt x="8475" y="5834"/>
                  </a:lnTo>
                  <a:lnTo>
                    <a:pt x="8352" y="5773"/>
                  </a:lnTo>
                  <a:lnTo>
                    <a:pt x="8291" y="5527"/>
                  </a:lnTo>
                  <a:lnTo>
                    <a:pt x="7769" y="4760"/>
                  </a:lnTo>
                  <a:lnTo>
                    <a:pt x="7799" y="4606"/>
                  </a:lnTo>
                  <a:lnTo>
                    <a:pt x="7707" y="4453"/>
                  </a:lnTo>
                  <a:lnTo>
                    <a:pt x="7677" y="4146"/>
                  </a:lnTo>
                  <a:lnTo>
                    <a:pt x="7585" y="4023"/>
                  </a:lnTo>
                  <a:lnTo>
                    <a:pt x="7585" y="3931"/>
                  </a:lnTo>
                  <a:lnTo>
                    <a:pt x="7308" y="3624"/>
                  </a:lnTo>
                  <a:lnTo>
                    <a:pt x="7277" y="3501"/>
                  </a:lnTo>
                  <a:lnTo>
                    <a:pt x="7308" y="3378"/>
                  </a:lnTo>
                  <a:lnTo>
                    <a:pt x="7247" y="3255"/>
                  </a:lnTo>
                  <a:lnTo>
                    <a:pt x="6755" y="2856"/>
                  </a:lnTo>
                  <a:lnTo>
                    <a:pt x="6725" y="2702"/>
                  </a:lnTo>
                  <a:lnTo>
                    <a:pt x="6418" y="2334"/>
                  </a:lnTo>
                  <a:lnTo>
                    <a:pt x="6418" y="2150"/>
                  </a:lnTo>
                  <a:lnTo>
                    <a:pt x="6264" y="1935"/>
                  </a:lnTo>
                  <a:lnTo>
                    <a:pt x="6264" y="1812"/>
                  </a:lnTo>
                  <a:lnTo>
                    <a:pt x="6264" y="1720"/>
                  </a:lnTo>
                  <a:lnTo>
                    <a:pt x="6295" y="1658"/>
                  </a:lnTo>
                  <a:lnTo>
                    <a:pt x="6326" y="1720"/>
                  </a:lnTo>
                  <a:lnTo>
                    <a:pt x="6418" y="1720"/>
                  </a:lnTo>
                  <a:lnTo>
                    <a:pt x="6479" y="1904"/>
                  </a:lnTo>
                  <a:lnTo>
                    <a:pt x="6541" y="1996"/>
                  </a:lnTo>
                  <a:lnTo>
                    <a:pt x="6571" y="2119"/>
                  </a:lnTo>
                  <a:lnTo>
                    <a:pt x="6878" y="2395"/>
                  </a:lnTo>
                  <a:lnTo>
                    <a:pt x="6878" y="2549"/>
                  </a:lnTo>
                  <a:lnTo>
                    <a:pt x="6970" y="2702"/>
                  </a:lnTo>
                  <a:lnTo>
                    <a:pt x="7185" y="2795"/>
                  </a:lnTo>
                  <a:lnTo>
                    <a:pt x="7216" y="2948"/>
                  </a:lnTo>
                  <a:lnTo>
                    <a:pt x="7615" y="3378"/>
                  </a:lnTo>
                  <a:lnTo>
                    <a:pt x="7830" y="3501"/>
                  </a:lnTo>
                  <a:lnTo>
                    <a:pt x="7861" y="3562"/>
                  </a:lnTo>
                  <a:lnTo>
                    <a:pt x="7892" y="3439"/>
                  </a:lnTo>
                  <a:lnTo>
                    <a:pt x="8014" y="3347"/>
                  </a:lnTo>
                  <a:lnTo>
                    <a:pt x="8076" y="3040"/>
                  </a:lnTo>
                  <a:lnTo>
                    <a:pt x="7984" y="2979"/>
                  </a:lnTo>
                  <a:lnTo>
                    <a:pt x="8107" y="2733"/>
                  </a:lnTo>
                  <a:lnTo>
                    <a:pt x="8107" y="2549"/>
                  </a:lnTo>
                  <a:lnTo>
                    <a:pt x="8229" y="2088"/>
                  </a:lnTo>
                  <a:close/>
                </a:path>
              </a:pathLst>
            </a:custGeom>
            <a:solidFill>
              <a:srgbClr val="D8D8D8"/>
            </a:solidFill>
            <a:ln cap="flat" cmpd="sng" w="9525">
              <a:solidFill>
                <a:srgbClr val="CCCCCC"/>
              </a:solidFill>
              <a:prstDash val="solid"/>
              <a:round/>
              <a:headEnd len="sm" w="sm" type="none"/>
              <a:tailEnd len="sm" w="sm" type="none"/>
            </a:ln>
          </p:spPr>
        </p:sp>
        <p:sp>
          <p:nvSpPr>
            <p:cNvPr id="536" name="Google Shape;536;p40"/>
            <p:cNvSpPr/>
            <p:nvPr/>
          </p:nvSpPr>
          <p:spPr>
            <a:xfrm>
              <a:off x="5885640" y="2837160"/>
              <a:ext cx="261012" cy="299523"/>
            </a:xfrm>
            <a:custGeom>
              <a:rect b="b" l="l" r="r" t="t"/>
              <a:pathLst>
                <a:path extrusionOk="0" h="15723" w="13696">
                  <a:moveTo>
                    <a:pt x="2334" y="93"/>
                  </a:moveTo>
                  <a:lnTo>
                    <a:pt x="12191" y="1"/>
                  </a:lnTo>
                  <a:lnTo>
                    <a:pt x="12191" y="62"/>
                  </a:lnTo>
                  <a:lnTo>
                    <a:pt x="12160" y="155"/>
                  </a:lnTo>
                  <a:lnTo>
                    <a:pt x="12222" y="216"/>
                  </a:lnTo>
                  <a:lnTo>
                    <a:pt x="12191" y="247"/>
                  </a:lnTo>
                  <a:lnTo>
                    <a:pt x="12222" y="308"/>
                  </a:lnTo>
                  <a:lnTo>
                    <a:pt x="12222" y="339"/>
                  </a:lnTo>
                  <a:lnTo>
                    <a:pt x="12253" y="369"/>
                  </a:lnTo>
                  <a:lnTo>
                    <a:pt x="12314" y="615"/>
                  </a:lnTo>
                  <a:lnTo>
                    <a:pt x="12467" y="799"/>
                  </a:lnTo>
                  <a:lnTo>
                    <a:pt x="12467" y="861"/>
                  </a:lnTo>
                  <a:lnTo>
                    <a:pt x="12437" y="891"/>
                  </a:lnTo>
                  <a:lnTo>
                    <a:pt x="12406" y="830"/>
                  </a:lnTo>
                  <a:lnTo>
                    <a:pt x="12345" y="738"/>
                  </a:lnTo>
                  <a:lnTo>
                    <a:pt x="12314" y="769"/>
                  </a:lnTo>
                  <a:lnTo>
                    <a:pt x="12345" y="922"/>
                  </a:lnTo>
                  <a:lnTo>
                    <a:pt x="12529" y="1506"/>
                  </a:lnTo>
                  <a:lnTo>
                    <a:pt x="12590" y="1843"/>
                  </a:lnTo>
                  <a:lnTo>
                    <a:pt x="12529" y="2150"/>
                  </a:lnTo>
                  <a:lnTo>
                    <a:pt x="12652" y="2488"/>
                  </a:lnTo>
                  <a:lnTo>
                    <a:pt x="12775" y="2795"/>
                  </a:lnTo>
                  <a:lnTo>
                    <a:pt x="12928" y="2826"/>
                  </a:lnTo>
                  <a:lnTo>
                    <a:pt x="13297" y="3072"/>
                  </a:lnTo>
                  <a:lnTo>
                    <a:pt x="13297" y="3225"/>
                  </a:lnTo>
                  <a:lnTo>
                    <a:pt x="13450" y="3225"/>
                  </a:lnTo>
                  <a:lnTo>
                    <a:pt x="13634" y="3317"/>
                  </a:lnTo>
                  <a:lnTo>
                    <a:pt x="13634" y="3440"/>
                  </a:lnTo>
                  <a:lnTo>
                    <a:pt x="13696" y="3440"/>
                  </a:lnTo>
                  <a:lnTo>
                    <a:pt x="13573" y="3594"/>
                  </a:lnTo>
                  <a:lnTo>
                    <a:pt x="13450" y="3655"/>
                  </a:lnTo>
                  <a:lnTo>
                    <a:pt x="13297" y="3686"/>
                  </a:lnTo>
                  <a:lnTo>
                    <a:pt x="13235" y="3809"/>
                  </a:lnTo>
                  <a:lnTo>
                    <a:pt x="13051" y="3778"/>
                  </a:lnTo>
                  <a:lnTo>
                    <a:pt x="12959" y="3870"/>
                  </a:lnTo>
                  <a:lnTo>
                    <a:pt x="12805" y="3901"/>
                  </a:lnTo>
                  <a:lnTo>
                    <a:pt x="12775" y="3993"/>
                  </a:lnTo>
                  <a:lnTo>
                    <a:pt x="12836" y="4085"/>
                  </a:lnTo>
                  <a:lnTo>
                    <a:pt x="12805" y="4177"/>
                  </a:lnTo>
                  <a:lnTo>
                    <a:pt x="12590" y="4177"/>
                  </a:lnTo>
                  <a:lnTo>
                    <a:pt x="12498" y="4238"/>
                  </a:lnTo>
                  <a:lnTo>
                    <a:pt x="12498" y="4392"/>
                  </a:lnTo>
                  <a:lnTo>
                    <a:pt x="12406" y="4576"/>
                  </a:lnTo>
                  <a:lnTo>
                    <a:pt x="12498" y="4638"/>
                  </a:lnTo>
                  <a:lnTo>
                    <a:pt x="12529" y="4699"/>
                  </a:lnTo>
                  <a:lnTo>
                    <a:pt x="12467" y="4791"/>
                  </a:lnTo>
                  <a:lnTo>
                    <a:pt x="12375" y="5037"/>
                  </a:lnTo>
                  <a:lnTo>
                    <a:pt x="12314" y="5467"/>
                  </a:lnTo>
                  <a:lnTo>
                    <a:pt x="12191" y="5651"/>
                  </a:lnTo>
                  <a:lnTo>
                    <a:pt x="12160" y="5804"/>
                  </a:lnTo>
                  <a:lnTo>
                    <a:pt x="12068" y="5897"/>
                  </a:lnTo>
                  <a:lnTo>
                    <a:pt x="12068" y="6081"/>
                  </a:lnTo>
                  <a:lnTo>
                    <a:pt x="12160" y="6449"/>
                  </a:lnTo>
                  <a:lnTo>
                    <a:pt x="12191" y="6603"/>
                  </a:lnTo>
                  <a:lnTo>
                    <a:pt x="12253" y="6633"/>
                  </a:lnTo>
                  <a:lnTo>
                    <a:pt x="12191" y="6695"/>
                  </a:lnTo>
                  <a:lnTo>
                    <a:pt x="12099" y="6941"/>
                  </a:lnTo>
                  <a:lnTo>
                    <a:pt x="12099" y="7217"/>
                  </a:lnTo>
                  <a:lnTo>
                    <a:pt x="11884" y="7616"/>
                  </a:lnTo>
                  <a:lnTo>
                    <a:pt x="11792" y="7862"/>
                  </a:lnTo>
                  <a:lnTo>
                    <a:pt x="11731" y="7862"/>
                  </a:lnTo>
                  <a:lnTo>
                    <a:pt x="11577" y="7892"/>
                  </a:lnTo>
                  <a:lnTo>
                    <a:pt x="11546" y="8046"/>
                  </a:lnTo>
                  <a:lnTo>
                    <a:pt x="11331" y="8353"/>
                  </a:lnTo>
                  <a:lnTo>
                    <a:pt x="11331" y="8507"/>
                  </a:lnTo>
                  <a:lnTo>
                    <a:pt x="11086" y="8660"/>
                  </a:lnTo>
                  <a:lnTo>
                    <a:pt x="10994" y="8906"/>
                  </a:lnTo>
                  <a:lnTo>
                    <a:pt x="10840" y="9520"/>
                  </a:lnTo>
                  <a:lnTo>
                    <a:pt x="10748" y="9520"/>
                  </a:lnTo>
                  <a:lnTo>
                    <a:pt x="10687" y="9520"/>
                  </a:lnTo>
                  <a:lnTo>
                    <a:pt x="10656" y="9612"/>
                  </a:lnTo>
                  <a:lnTo>
                    <a:pt x="10472" y="9827"/>
                  </a:lnTo>
                  <a:lnTo>
                    <a:pt x="10410" y="10011"/>
                  </a:lnTo>
                  <a:lnTo>
                    <a:pt x="10472" y="10103"/>
                  </a:lnTo>
                  <a:lnTo>
                    <a:pt x="10472" y="10287"/>
                  </a:lnTo>
                  <a:lnTo>
                    <a:pt x="10349" y="10502"/>
                  </a:lnTo>
                  <a:lnTo>
                    <a:pt x="10287" y="10717"/>
                  </a:lnTo>
                  <a:lnTo>
                    <a:pt x="10287" y="11055"/>
                  </a:lnTo>
                  <a:lnTo>
                    <a:pt x="10257" y="11424"/>
                  </a:lnTo>
                  <a:lnTo>
                    <a:pt x="10164" y="11516"/>
                  </a:lnTo>
                  <a:lnTo>
                    <a:pt x="10103" y="11608"/>
                  </a:lnTo>
                  <a:lnTo>
                    <a:pt x="10011" y="11608"/>
                  </a:lnTo>
                  <a:lnTo>
                    <a:pt x="9919" y="11546"/>
                  </a:lnTo>
                  <a:lnTo>
                    <a:pt x="9765" y="11577"/>
                  </a:lnTo>
                  <a:lnTo>
                    <a:pt x="9581" y="11546"/>
                  </a:lnTo>
                  <a:lnTo>
                    <a:pt x="9581" y="11700"/>
                  </a:lnTo>
                  <a:lnTo>
                    <a:pt x="9489" y="11761"/>
                  </a:lnTo>
                  <a:lnTo>
                    <a:pt x="9366" y="11946"/>
                  </a:lnTo>
                  <a:lnTo>
                    <a:pt x="9428" y="12038"/>
                  </a:lnTo>
                  <a:lnTo>
                    <a:pt x="9550" y="12099"/>
                  </a:lnTo>
                  <a:lnTo>
                    <a:pt x="9919" y="12099"/>
                  </a:lnTo>
                  <a:lnTo>
                    <a:pt x="9980" y="12191"/>
                  </a:lnTo>
                  <a:lnTo>
                    <a:pt x="10134" y="12345"/>
                  </a:lnTo>
                  <a:lnTo>
                    <a:pt x="10164" y="12468"/>
                  </a:lnTo>
                  <a:lnTo>
                    <a:pt x="10226" y="12498"/>
                  </a:lnTo>
                  <a:lnTo>
                    <a:pt x="10379" y="12775"/>
                  </a:lnTo>
                  <a:lnTo>
                    <a:pt x="10533" y="12867"/>
                  </a:lnTo>
                  <a:lnTo>
                    <a:pt x="10533" y="12928"/>
                  </a:lnTo>
                  <a:lnTo>
                    <a:pt x="10594" y="12990"/>
                  </a:lnTo>
                  <a:lnTo>
                    <a:pt x="10748" y="12990"/>
                  </a:lnTo>
                  <a:lnTo>
                    <a:pt x="10840" y="13112"/>
                  </a:lnTo>
                  <a:lnTo>
                    <a:pt x="10901" y="13235"/>
                  </a:lnTo>
                  <a:lnTo>
                    <a:pt x="11055" y="13389"/>
                  </a:lnTo>
                  <a:lnTo>
                    <a:pt x="11086" y="13696"/>
                  </a:lnTo>
                  <a:lnTo>
                    <a:pt x="11178" y="13788"/>
                  </a:lnTo>
                  <a:lnTo>
                    <a:pt x="11239" y="14095"/>
                  </a:lnTo>
                  <a:lnTo>
                    <a:pt x="10932" y="14402"/>
                  </a:lnTo>
                  <a:lnTo>
                    <a:pt x="10748" y="14709"/>
                  </a:lnTo>
                  <a:lnTo>
                    <a:pt x="10656" y="14678"/>
                  </a:lnTo>
                  <a:lnTo>
                    <a:pt x="10502" y="14832"/>
                  </a:lnTo>
                  <a:lnTo>
                    <a:pt x="10441" y="14924"/>
                  </a:lnTo>
                  <a:lnTo>
                    <a:pt x="10379" y="14955"/>
                  </a:lnTo>
                  <a:lnTo>
                    <a:pt x="10257" y="15078"/>
                  </a:lnTo>
                  <a:lnTo>
                    <a:pt x="10257" y="15078"/>
                  </a:lnTo>
                  <a:lnTo>
                    <a:pt x="10072" y="15200"/>
                  </a:lnTo>
                  <a:lnTo>
                    <a:pt x="9980" y="15354"/>
                  </a:lnTo>
                  <a:lnTo>
                    <a:pt x="9796" y="15446"/>
                  </a:lnTo>
                  <a:lnTo>
                    <a:pt x="9612" y="15385"/>
                  </a:lnTo>
                  <a:lnTo>
                    <a:pt x="9305" y="15385"/>
                  </a:lnTo>
                  <a:lnTo>
                    <a:pt x="9120" y="15477"/>
                  </a:lnTo>
                  <a:lnTo>
                    <a:pt x="8998" y="15477"/>
                  </a:lnTo>
                  <a:lnTo>
                    <a:pt x="8936" y="15507"/>
                  </a:lnTo>
                  <a:lnTo>
                    <a:pt x="8813" y="15477"/>
                  </a:lnTo>
                  <a:lnTo>
                    <a:pt x="8721" y="15569"/>
                  </a:lnTo>
                  <a:lnTo>
                    <a:pt x="8721" y="15722"/>
                  </a:lnTo>
                  <a:lnTo>
                    <a:pt x="8629" y="15722"/>
                  </a:lnTo>
                  <a:lnTo>
                    <a:pt x="8445" y="15661"/>
                  </a:lnTo>
                  <a:lnTo>
                    <a:pt x="8414" y="15507"/>
                  </a:lnTo>
                  <a:lnTo>
                    <a:pt x="8261" y="15477"/>
                  </a:lnTo>
                  <a:lnTo>
                    <a:pt x="8138" y="15507"/>
                  </a:lnTo>
                  <a:lnTo>
                    <a:pt x="7923" y="15446"/>
                  </a:lnTo>
                  <a:lnTo>
                    <a:pt x="7769" y="15385"/>
                  </a:lnTo>
                  <a:lnTo>
                    <a:pt x="7677" y="15477"/>
                  </a:lnTo>
                  <a:lnTo>
                    <a:pt x="7647" y="15600"/>
                  </a:lnTo>
                  <a:lnTo>
                    <a:pt x="7708" y="15661"/>
                  </a:lnTo>
                  <a:lnTo>
                    <a:pt x="7677" y="15692"/>
                  </a:lnTo>
                  <a:lnTo>
                    <a:pt x="7616" y="15661"/>
                  </a:lnTo>
                  <a:lnTo>
                    <a:pt x="7401" y="15661"/>
                  </a:lnTo>
                  <a:lnTo>
                    <a:pt x="7370" y="15661"/>
                  </a:lnTo>
                  <a:lnTo>
                    <a:pt x="7370" y="15569"/>
                  </a:lnTo>
                  <a:lnTo>
                    <a:pt x="7309" y="15446"/>
                  </a:lnTo>
                  <a:lnTo>
                    <a:pt x="7278" y="15385"/>
                  </a:lnTo>
                  <a:lnTo>
                    <a:pt x="7217" y="15231"/>
                  </a:lnTo>
                  <a:lnTo>
                    <a:pt x="7125" y="15170"/>
                  </a:lnTo>
                  <a:lnTo>
                    <a:pt x="6910" y="15078"/>
                  </a:lnTo>
                  <a:lnTo>
                    <a:pt x="6848" y="15016"/>
                  </a:lnTo>
                  <a:lnTo>
                    <a:pt x="6756" y="14893"/>
                  </a:lnTo>
                  <a:lnTo>
                    <a:pt x="6664" y="14709"/>
                  </a:lnTo>
                  <a:lnTo>
                    <a:pt x="6603" y="14648"/>
                  </a:lnTo>
                  <a:lnTo>
                    <a:pt x="6418" y="14648"/>
                  </a:lnTo>
                  <a:lnTo>
                    <a:pt x="6326" y="14770"/>
                  </a:lnTo>
                  <a:lnTo>
                    <a:pt x="6265" y="14863"/>
                  </a:lnTo>
                  <a:lnTo>
                    <a:pt x="6081" y="14893"/>
                  </a:lnTo>
                  <a:lnTo>
                    <a:pt x="6019" y="14893"/>
                  </a:lnTo>
                  <a:lnTo>
                    <a:pt x="5988" y="14863"/>
                  </a:lnTo>
                  <a:lnTo>
                    <a:pt x="5866" y="14832"/>
                  </a:lnTo>
                  <a:lnTo>
                    <a:pt x="5681" y="14832"/>
                  </a:lnTo>
                  <a:lnTo>
                    <a:pt x="5589" y="14893"/>
                  </a:lnTo>
                  <a:lnTo>
                    <a:pt x="5528" y="15016"/>
                  </a:lnTo>
                  <a:lnTo>
                    <a:pt x="5436" y="15016"/>
                  </a:lnTo>
                  <a:lnTo>
                    <a:pt x="5252" y="14955"/>
                  </a:lnTo>
                  <a:lnTo>
                    <a:pt x="5098" y="14832"/>
                  </a:lnTo>
                  <a:lnTo>
                    <a:pt x="5006" y="14709"/>
                  </a:lnTo>
                  <a:lnTo>
                    <a:pt x="4914" y="14709"/>
                  </a:lnTo>
                  <a:lnTo>
                    <a:pt x="4822" y="14586"/>
                  </a:lnTo>
                  <a:lnTo>
                    <a:pt x="4791" y="14463"/>
                  </a:lnTo>
                  <a:lnTo>
                    <a:pt x="4760" y="14463"/>
                  </a:lnTo>
                  <a:lnTo>
                    <a:pt x="4760" y="14402"/>
                  </a:lnTo>
                  <a:lnTo>
                    <a:pt x="4699" y="14310"/>
                  </a:lnTo>
                  <a:lnTo>
                    <a:pt x="4545" y="14218"/>
                  </a:lnTo>
                  <a:lnTo>
                    <a:pt x="4453" y="14156"/>
                  </a:lnTo>
                  <a:lnTo>
                    <a:pt x="4422" y="13911"/>
                  </a:lnTo>
                  <a:lnTo>
                    <a:pt x="4453" y="13819"/>
                  </a:lnTo>
                  <a:lnTo>
                    <a:pt x="4330" y="13727"/>
                  </a:lnTo>
                  <a:lnTo>
                    <a:pt x="4054" y="13665"/>
                  </a:lnTo>
                  <a:lnTo>
                    <a:pt x="3962" y="13573"/>
                  </a:lnTo>
                  <a:lnTo>
                    <a:pt x="3993" y="13419"/>
                  </a:lnTo>
                  <a:lnTo>
                    <a:pt x="3931" y="13358"/>
                  </a:lnTo>
                  <a:lnTo>
                    <a:pt x="3778" y="13297"/>
                  </a:lnTo>
                  <a:lnTo>
                    <a:pt x="3686" y="13204"/>
                  </a:lnTo>
                  <a:lnTo>
                    <a:pt x="3686" y="12990"/>
                  </a:lnTo>
                  <a:lnTo>
                    <a:pt x="3593" y="12867"/>
                  </a:lnTo>
                  <a:lnTo>
                    <a:pt x="3348" y="12713"/>
                  </a:lnTo>
                  <a:lnTo>
                    <a:pt x="3286" y="12713"/>
                  </a:lnTo>
                  <a:lnTo>
                    <a:pt x="3133" y="12652"/>
                  </a:lnTo>
                  <a:lnTo>
                    <a:pt x="3071" y="12682"/>
                  </a:lnTo>
                  <a:lnTo>
                    <a:pt x="2949" y="12652"/>
                  </a:lnTo>
                  <a:lnTo>
                    <a:pt x="2764" y="12498"/>
                  </a:lnTo>
                  <a:lnTo>
                    <a:pt x="2826" y="12437"/>
                  </a:lnTo>
                  <a:lnTo>
                    <a:pt x="2856" y="12375"/>
                  </a:lnTo>
                  <a:lnTo>
                    <a:pt x="2949" y="12283"/>
                  </a:lnTo>
                  <a:lnTo>
                    <a:pt x="3010" y="12161"/>
                  </a:lnTo>
                  <a:lnTo>
                    <a:pt x="2918" y="12068"/>
                  </a:lnTo>
                  <a:lnTo>
                    <a:pt x="2795" y="12068"/>
                  </a:lnTo>
                  <a:lnTo>
                    <a:pt x="2642" y="11976"/>
                  </a:lnTo>
                  <a:lnTo>
                    <a:pt x="2580" y="11853"/>
                  </a:lnTo>
                  <a:lnTo>
                    <a:pt x="2457" y="11792"/>
                  </a:lnTo>
                  <a:lnTo>
                    <a:pt x="2334" y="11792"/>
                  </a:lnTo>
                  <a:lnTo>
                    <a:pt x="2120" y="11700"/>
                  </a:lnTo>
                  <a:lnTo>
                    <a:pt x="1997" y="11577"/>
                  </a:lnTo>
                  <a:lnTo>
                    <a:pt x="1966" y="11454"/>
                  </a:lnTo>
                  <a:lnTo>
                    <a:pt x="2027" y="11331"/>
                  </a:lnTo>
                  <a:lnTo>
                    <a:pt x="1935" y="11270"/>
                  </a:lnTo>
                  <a:lnTo>
                    <a:pt x="1690" y="11270"/>
                  </a:lnTo>
                  <a:lnTo>
                    <a:pt x="1628" y="11331"/>
                  </a:lnTo>
                  <a:lnTo>
                    <a:pt x="1413" y="11331"/>
                  </a:lnTo>
                  <a:lnTo>
                    <a:pt x="1321" y="11239"/>
                  </a:lnTo>
                  <a:lnTo>
                    <a:pt x="1290" y="10994"/>
                  </a:lnTo>
                  <a:lnTo>
                    <a:pt x="1352" y="10809"/>
                  </a:lnTo>
                  <a:lnTo>
                    <a:pt x="1413" y="10748"/>
                  </a:lnTo>
                  <a:lnTo>
                    <a:pt x="1444" y="10564"/>
                  </a:lnTo>
                  <a:lnTo>
                    <a:pt x="1383" y="10441"/>
                  </a:lnTo>
                  <a:lnTo>
                    <a:pt x="1260" y="10134"/>
                  </a:lnTo>
                  <a:lnTo>
                    <a:pt x="1045" y="9827"/>
                  </a:lnTo>
                  <a:lnTo>
                    <a:pt x="1014" y="9735"/>
                  </a:lnTo>
                  <a:lnTo>
                    <a:pt x="830" y="9612"/>
                  </a:lnTo>
                  <a:lnTo>
                    <a:pt x="861" y="9551"/>
                  </a:lnTo>
                  <a:lnTo>
                    <a:pt x="861" y="9428"/>
                  </a:lnTo>
                  <a:lnTo>
                    <a:pt x="768" y="9336"/>
                  </a:lnTo>
                  <a:lnTo>
                    <a:pt x="799" y="9305"/>
                  </a:lnTo>
                  <a:lnTo>
                    <a:pt x="799" y="9182"/>
                  </a:lnTo>
                  <a:lnTo>
                    <a:pt x="861" y="9059"/>
                  </a:lnTo>
                  <a:lnTo>
                    <a:pt x="799" y="8936"/>
                  </a:lnTo>
                  <a:lnTo>
                    <a:pt x="492" y="8844"/>
                  </a:lnTo>
                  <a:lnTo>
                    <a:pt x="461" y="8691"/>
                  </a:lnTo>
                  <a:lnTo>
                    <a:pt x="431" y="8476"/>
                  </a:lnTo>
                  <a:lnTo>
                    <a:pt x="369" y="8322"/>
                  </a:lnTo>
                  <a:lnTo>
                    <a:pt x="431" y="8230"/>
                  </a:lnTo>
                  <a:lnTo>
                    <a:pt x="308" y="8169"/>
                  </a:lnTo>
                  <a:lnTo>
                    <a:pt x="400" y="8077"/>
                  </a:lnTo>
                  <a:lnTo>
                    <a:pt x="400" y="7985"/>
                  </a:lnTo>
                  <a:lnTo>
                    <a:pt x="308" y="7954"/>
                  </a:lnTo>
                  <a:lnTo>
                    <a:pt x="124" y="8077"/>
                  </a:lnTo>
                  <a:lnTo>
                    <a:pt x="1" y="7985"/>
                  </a:lnTo>
                  <a:lnTo>
                    <a:pt x="1" y="7800"/>
                  </a:lnTo>
                  <a:lnTo>
                    <a:pt x="277" y="7524"/>
                  </a:lnTo>
                  <a:lnTo>
                    <a:pt x="339" y="7370"/>
                  </a:lnTo>
                  <a:lnTo>
                    <a:pt x="339" y="7217"/>
                  </a:lnTo>
                  <a:lnTo>
                    <a:pt x="185" y="7125"/>
                  </a:lnTo>
                  <a:lnTo>
                    <a:pt x="216" y="7033"/>
                  </a:lnTo>
                  <a:lnTo>
                    <a:pt x="369" y="6910"/>
                  </a:lnTo>
                  <a:lnTo>
                    <a:pt x="461" y="6756"/>
                  </a:lnTo>
                  <a:lnTo>
                    <a:pt x="369" y="6633"/>
                  </a:lnTo>
                  <a:lnTo>
                    <a:pt x="369" y="6541"/>
                  </a:lnTo>
                  <a:lnTo>
                    <a:pt x="523" y="6388"/>
                  </a:lnTo>
                  <a:lnTo>
                    <a:pt x="584" y="6388"/>
                  </a:lnTo>
                  <a:lnTo>
                    <a:pt x="861" y="6019"/>
                  </a:lnTo>
                  <a:lnTo>
                    <a:pt x="953" y="5835"/>
                  </a:lnTo>
                  <a:lnTo>
                    <a:pt x="891" y="5743"/>
                  </a:lnTo>
                  <a:lnTo>
                    <a:pt x="891" y="5528"/>
                  </a:lnTo>
                  <a:lnTo>
                    <a:pt x="1014" y="5405"/>
                  </a:lnTo>
                  <a:lnTo>
                    <a:pt x="1229" y="5405"/>
                  </a:lnTo>
                  <a:lnTo>
                    <a:pt x="1383" y="5497"/>
                  </a:lnTo>
                  <a:lnTo>
                    <a:pt x="1536" y="5405"/>
                  </a:lnTo>
                  <a:lnTo>
                    <a:pt x="1659" y="5344"/>
                  </a:lnTo>
                  <a:lnTo>
                    <a:pt x="1598" y="2089"/>
                  </a:lnTo>
                  <a:lnTo>
                    <a:pt x="1598" y="2089"/>
                  </a:lnTo>
                  <a:lnTo>
                    <a:pt x="1598" y="1782"/>
                  </a:lnTo>
                  <a:lnTo>
                    <a:pt x="2396" y="1690"/>
                  </a:lnTo>
                  <a:close/>
                </a:path>
              </a:pathLst>
            </a:custGeom>
            <a:solidFill>
              <a:srgbClr val="D8D8D8"/>
            </a:solidFill>
            <a:ln cap="flat" cmpd="sng" w="9525">
              <a:solidFill>
                <a:srgbClr val="CCCCCC"/>
              </a:solidFill>
              <a:prstDash val="solid"/>
              <a:round/>
              <a:headEnd len="sm" w="sm" type="none"/>
              <a:tailEnd len="sm" w="sm" type="none"/>
            </a:ln>
          </p:spPr>
        </p:sp>
        <p:sp>
          <p:nvSpPr>
            <p:cNvPr id="537" name="Google Shape;537;p40"/>
            <p:cNvSpPr/>
            <p:nvPr/>
          </p:nvSpPr>
          <p:spPr>
            <a:xfrm>
              <a:off x="6064200" y="2953440"/>
              <a:ext cx="240493" cy="181808"/>
            </a:xfrm>
            <a:custGeom>
              <a:rect b="b" l="l" r="r" t="t"/>
              <a:pathLst>
                <a:path extrusionOk="0" h="9550" w="12621">
                  <a:moveTo>
                    <a:pt x="1873" y="7984"/>
                  </a:moveTo>
                  <a:lnTo>
                    <a:pt x="1812" y="7677"/>
                  </a:lnTo>
                  <a:lnTo>
                    <a:pt x="1720" y="7585"/>
                  </a:lnTo>
                  <a:lnTo>
                    <a:pt x="1689" y="7278"/>
                  </a:lnTo>
                  <a:lnTo>
                    <a:pt x="1535" y="7124"/>
                  </a:lnTo>
                  <a:lnTo>
                    <a:pt x="1474" y="7001"/>
                  </a:lnTo>
                  <a:lnTo>
                    <a:pt x="1382" y="6879"/>
                  </a:lnTo>
                  <a:lnTo>
                    <a:pt x="1228" y="6879"/>
                  </a:lnTo>
                  <a:lnTo>
                    <a:pt x="1167" y="6817"/>
                  </a:lnTo>
                  <a:lnTo>
                    <a:pt x="1167" y="6756"/>
                  </a:lnTo>
                  <a:lnTo>
                    <a:pt x="1013" y="6664"/>
                  </a:lnTo>
                  <a:lnTo>
                    <a:pt x="860" y="6387"/>
                  </a:lnTo>
                  <a:lnTo>
                    <a:pt x="798" y="6357"/>
                  </a:lnTo>
                  <a:lnTo>
                    <a:pt x="768" y="6234"/>
                  </a:lnTo>
                  <a:lnTo>
                    <a:pt x="614" y="6080"/>
                  </a:lnTo>
                  <a:lnTo>
                    <a:pt x="553" y="5988"/>
                  </a:lnTo>
                  <a:lnTo>
                    <a:pt x="184" y="5988"/>
                  </a:lnTo>
                  <a:lnTo>
                    <a:pt x="62" y="5927"/>
                  </a:lnTo>
                  <a:lnTo>
                    <a:pt x="0" y="5835"/>
                  </a:lnTo>
                  <a:lnTo>
                    <a:pt x="123" y="5650"/>
                  </a:lnTo>
                  <a:lnTo>
                    <a:pt x="215" y="5589"/>
                  </a:lnTo>
                  <a:lnTo>
                    <a:pt x="215" y="5435"/>
                  </a:lnTo>
                  <a:lnTo>
                    <a:pt x="399" y="5466"/>
                  </a:lnTo>
                  <a:lnTo>
                    <a:pt x="553" y="5435"/>
                  </a:lnTo>
                  <a:lnTo>
                    <a:pt x="645" y="5497"/>
                  </a:lnTo>
                  <a:lnTo>
                    <a:pt x="737" y="5497"/>
                  </a:lnTo>
                  <a:lnTo>
                    <a:pt x="798" y="5405"/>
                  </a:lnTo>
                  <a:lnTo>
                    <a:pt x="891" y="5313"/>
                  </a:lnTo>
                  <a:lnTo>
                    <a:pt x="921" y="4944"/>
                  </a:lnTo>
                  <a:lnTo>
                    <a:pt x="921" y="4606"/>
                  </a:lnTo>
                  <a:lnTo>
                    <a:pt x="983" y="4391"/>
                  </a:lnTo>
                  <a:lnTo>
                    <a:pt x="1106" y="4176"/>
                  </a:lnTo>
                  <a:lnTo>
                    <a:pt x="1106" y="3992"/>
                  </a:lnTo>
                  <a:lnTo>
                    <a:pt x="1044" y="3900"/>
                  </a:lnTo>
                  <a:lnTo>
                    <a:pt x="1106" y="3716"/>
                  </a:lnTo>
                  <a:lnTo>
                    <a:pt x="1290" y="3501"/>
                  </a:lnTo>
                  <a:lnTo>
                    <a:pt x="1321" y="3409"/>
                  </a:lnTo>
                  <a:lnTo>
                    <a:pt x="1382" y="3409"/>
                  </a:lnTo>
                  <a:lnTo>
                    <a:pt x="1474" y="3409"/>
                  </a:lnTo>
                  <a:lnTo>
                    <a:pt x="1628" y="2795"/>
                  </a:lnTo>
                  <a:lnTo>
                    <a:pt x="1720" y="2549"/>
                  </a:lnTo>
                  <a:lnTo>
                    <a:pt x="1965" y="2396"/>
                  </a:lnTo>
                  <a:lnTo>
                    <a:pt x="1965" y="2242"/>
                  </a:lnTo>
                  <a:lnTo>
                    <a:pt x="2180" y="1935"/>
                  </a:lnTo>
                  <a:lnTo>
                    <a:pt x="2211" y="1781"/>
                  </a:lnTo>
                  <a:lnTo>
                    <a:pt x="2365" y="1751"/>
                  </a:lnTo>
                  <a:lnTo>
                    <a:pt x="2426" y="1751"/>
                  </a:lnTo>
                  <a:lnTo>
                    <a:pt x="2518" y="1505"/>
                  </a:lnTo>
                  <a:lnTo>
                    <a:pt x="2733" y="1106"/>
                  </a:lnTo>
                  <a:lnTo>
                    <a:pt x="2733" y="830"/>
                  </a:lnTo>
                  <a:lnTo>
                    <a:pt x="2825" y="584"/>
                  </a:lnTo>
                  <a:lnTo>
                    <a:pt x="2887" y="522"/>
                  </a:lnTo>
                  <a:lnTo>
                    <a:pt x="2979" y="553"/>
                  </a:lnTo>
                  <a:lnTo>
                    <a:pt x="3163" y="584"/>
                  </a:lnTo>
                  <a:lnTo>
                    <a:pt x="3224" y="461"/>
                  </a:lnTo>
                  <a:lnTo>
                    <a:pt x="3347" y="461"/>
                  </a:lnTo>
                  <a:lnTo>
                    <a:pt x="3562" y="0"/>
                  </a:lnTo>
                  <a:lnTo>
                    <a:pt x="3654" y="62"/>
                  </a:lnTo>
                  <a:lnTo>
                    <a:pt x="3716" y="123"/>
                  </a:lnTo>
                  <a:lnTo>
                    <a:pt x="4053" y="246"/>
                  </a:lnTo>
                  <a:lnTo>
                    <a:pt x="4207" y="246"/>
                  </a:lnTo>
                  <a:lnTo>
                    <a:pt x="4360" y="123"/>
                  </a:lnTo>
                  <a:lnTo>
                    <a:pt x="4514" y="93"/>
                  </a:lnTo>
                  <a:lnTo>
                    <a:pt x="4606" y="215"/>
                  </a:lnTo>
                  <a:lnTo>
                    <a:pt x="4667" y="154"/>
                  </a:lnTo>
                  <a:lnTo>
                    <a:pt x="4821" y="154"/>
                  </a:lnTo>
                  <a:lnTo>
                    <a:pt x="5097" y="369"/>
                  </a:lnTo>
                  <a:lnTo>
                    <a:pt x="5097" y="308"/>
                  </a:lnTo>
                  <a:lnTo>
                    <a:pt x="5251" y="277"/>
                  </a:lnTo>
                  <a:lnTo>
                    <a:pt x="5404" y="308"/>
                  </a:lnTo>
                  <a:lnTo>
                    <a:pt x="5558" y="461"/>
                  </a:lnTo>
                  <a:lnTo>
                    <a:pt x="5681" y="492"/>
                  </a:lnTo>
                  <a:lnTo>
                    <a:pt x="5988" y="737"/>
                  </a:lnTo>
                  <a:lnTo>
                    <a:pt x="6049" y="860"/>
                  </a:lnTo>
                  <a:lnTo>
                    <a:pt x="6295" y="891"/>
                  </a:lnTo>
                  <a:lnTo>
                    <a:pt x="6326" y="952"/>
                  </a:lnTo>
                  <a:lnTo>
                    <a:pt x="6479" y="983"/>
                  </a:lnTo>
                  <a:lnTo>
                    <a:pt x="6541" y="1044"/>
                  </a:lnTo>
                  <a:lnTo>
                    <a:pt x="6725" y="1167"/>
                  </a:lnTo>
                  <a:lnTo>
                    <a:pt x="6970" y="1413"/>
                  </a:lnTo>
                  <a:lnTo>
                    <a:pt x="7093" y="1444"/>
                  </a:lnTo>
                  <a:lnTo>
                    <a:pt x="7277" y="1659"/>
                  </a:lnTo>
                  <a:lnTo>
                    <a:pt x="7277" y="1843"/>
                  </a:lnTo>
                  <a:lnTo>
                    <a:pt x="7339" y="1935"/>
                  </a:lnTo>
                  <a:lnTo>
                    <a:pt x="7462" y="1935"/>
                  </a:lnTo>
                  <a:lnTo>
                    <a:pt x="7677" y="2242"/>
                  </a:lnTo>
                  <a:lnTo>
                    <a:pt x="7523" y="2273"/>
                  </a:lnTo>
                  <a:lnTo>
                    <a:pt x="7462" y="2488"/>
                  </a:lnTo>
                  <a:lnTo>
                    <a:pt x="7400" y="2610"/>
                  </a:lnTo>
                  <a:lnTo>
                    <a:pt x="7431" y="2825"/>
                  </a:lnTo>
                  <a:lnTo>
                    <a:pt x="7339" y="2979"/>
                  </a:lnTo>
                  <a:lnTo>
                    <a:pt x="7339" y="3132"/>
                  </a:lnTo>
                  <a:lnTo>
                    <a:pt x="7216" y="3317"/>
                  </a:lnTo>
                  <a:lnTo>
                    <a:pt x="7277" y="3409"/>
                  </a:lnTo>
                  <a:lnTo>
                    <a:pt x="7585" y="3409"/>
                  </a:lnTo>
                  <a:lnTo>
                    <a:pt x="7799" y="3286"/>
                  </a:lnTo>
                  <a:lnTo>
                    <a:pt x="8014" y="3225"/>
                  </a:lnTo>
                  <a:lnTo>
                    <a:pt x="8168" y="3317"/>
                  </a:lnTo>
                  <a:lnTo>
                    <a:pt x="8107" y="3409"/>
                  </a:lnTo>
                  <a:lnTo>
                    <a:pt x="8168" y="3716"/>
                  </a:lnTo>
                  <a:lnTo>
                    <a:pt x="8291" y="4176"/>
                  </a:lnTo>
                  <a:lnTo>
                    <a:pt x="8536" y="4269"/>
                  </a:lnTo>
                  <a:lnTo>
                    <a:pt x="8506" y="4514"/>
                  </a:lnTo>
                  <a:lnTo>
                    <a:pt x="8598" y="4791"/>
                  </a:lnTo>
                  <a:lnTo>
                    <a:pt x="8905" y="4852"/>
                  </a:lnTo>
                  <a:lnTo>
                    <a:pt x="9120" y="5006"/>
                  </a:lnTo>
                  <a:lnTo>
                    <a:pt x="11546" y="5773"/>
                  </a:lnTo>
                  <a:lnTo>
                    <a:pt x="12620" y="5742"/>
                  </a:lnTo>
                  <a:lnTo>
                    <a:pt x="10010" y="8322"/>
                  </a:lnTo>
                  <a:lnTo>
                    <a:pt x="9519" y="8291"/>
                  </a:lnTo>
                  <a:lnTo>
                    <a:pt x="8997" y="8322"/>
                  </a:lnTo>
                  <a:lnTo>
                    <a:pt x="8843" y="8414"/>
                  </a:lnTo>
                  <a:lnTo>
                    <a:pt x="8721" y="8414"/>
                  </a:lnTo>
                  <a:lnTo>
                    <a:pt x="8506" y="8537"/>
                  </a:lnTo>
                  <a:lnTo>
                    <a:pt x="8444" y="8690"/>
                  </a:lnTo>
                  <a:lnTo>
                    <a:pt x="8260" y="8782"/>
                  </a:lnTo>
                  <a:lnTo>
                    <a:pt x="8045" y="8905"/>
                  </a:lnTo>
                  <a:lnTo>
                    <a:pt x="7799" y="8936"/>
                  </a:lnTo>
                  <a:lnTo>
                    <a:pt x="7554" y="9089"/>
                  </a:lnTo>
                  <a:lnTo>
                    <a:pt x="7462" y="9181"/>
                  </a:lnTo>
                  <a:lnTo>
                    <a:pt x="7431" y="9212"/>
                  </a:lnTo>
                  <a:lnTo>
                    <a:pt x="7247" y="9212"/>
                  </a:lnTo>
                  <a:lnTo>
                    <a:pt x="6909" y="9243"/>
                  </a:lnTo>
                  <a:lnTo>
                    <a:pt x="6786" y="9181"/>
                  </a:lnTo>
                  <a:lnTo>
                    <a:pt x="6694" y="8997"/>
                  </a:lnTo>
                  <a:lnTo>
                    <a:pt x="6571" y="8936"/>
                  </a:lnTo>
                  <a:lnTo>
                    <a:pt x="6172" y="8997"/>
                  </a:lnTo>
                  <a:lnTo>
                    <a:pt x="6080" y="9028"/>
                  </a:lnTo>
                  <a:lnTo>
                    <a:pt x="5957" y="9028"/>
                  </a:lnTo>
                  <a:lnTo>
                    <a:pt x="5804" y="9089"/>
                  </a:lnTo>
                  <a:lnTo>
                    <a:pt x="5711" y="9212"/>
                  </a:lnTo>
                  <a:lnTo>
                    <a:pt x="5497" y="9550"/>
                  </a:lnTo>
                  <a:lnTo>
                    <a:pt x="5343" y="9550"/>
                  </a:lnTo>
                  <a:lnTo>
                    <a:pt x="5220" y="9550"/>
                  </a:lnTo>
                  <a:lnTo>
                    <a:pt x="5067" y="9519"/>
                  </a:lnTo>
                  <a:lnTo>
                    <a:pt x="4852" y="9550"/>
                  </a:lnTo>
                  <a:lnTo>
                    <a:pt x="4667" y="9458"/>
                  </a:lnTo>
                  <a:lnTo>
                    <a:pt x="4360" y="9458"/>
                  </a:lnTo>
                  <a:lnTo>
                    <a:pt x="4238" y="9427"/>
                  </a:lnTo>
                  <a:lnTo>
                    <a:pt x="4084" y="9274"/>
                  </a:lnTo>
                  <a:lnTo>
                    <a:pt x="3900" y="9120"/>
                  </a:lnTo>
                  <a:lnTo>
                    <a:pt x="3562" y="8782"/>
                  </a:lnTo>
                  <a:lnTo>
                    <a:pt x="3409" y="8690"/>
                  </a:lnTo>
                  <a:lnTo>
                    <a:pt x="2979" y="8721"/>
                  </a:lnTo>
                  <a:lnTo>
                    <a:pt x="2794" y="8659"/>
                  </a:lnTo>
                  <a:lnTo>
                    <a:pt x="2610" y="8721"/>
                  </a:lnTo>
                  <a:lnTo>
                    <a:pt x="2426" y="8690"/>
                  </a:lnTo>
                  <a:lnTo>
                    <a:pt x="2303" y="8537"/>
                  </a:lnTo>
                  <a:lnTo>
                    <a:pt x="2303" y="8045"/>
                  </a:lnTo>
                  <a:lnTo>
                    <a:pt x="2180" y="8015"/>
                  </a:lnTo>
                  <a:lnTo>
                    <a:pt x="1996" y="8045"/>
                  </a:lnTo>
                  <a:lnTo>
                    <a:pt x="1935" y="7892"/>
                  </a:lnTo>
                  <a:close/>
                </a:path>
              </a:pathLst>
            </a:custGeom>
            <a:solidFill>
              <a:srgbClr val="D8D8D8"/>
            </a:solidFill>
            <a:ln cap="flat" cmpd="sng" w="9525">
              <a:solidFill>
                <a:srgbClr val="CCCCCC"/>
              </a:solidFill>
              <a:prstDash val="solid"/>
              <a:round/>
              <a:headEnd len="sm" w="sm" type="none"/>
              <a:tailEnd len="sm" w="sm" type="none"/>
            </a:ln>
          </p:spPr>
        </p:sp>
        <p:sp>
          <p:nvSpPr>
            <p:cNvPr id="538" name="Google Shape;538;p40"/>
            <p:cNvSpPr/>
            <p:nvPr/>
          </p:nvSpPr>
          <p:spPr>
            <a:xfrm>
              <a:off x="6116040" y="2902680"/>
              <a:ext cx="105115" cy="93236"/>
            </a:xfrm>
            <a:custGeom>
              <a:rect b="b" l="l" r="r" t="t"/>
              <a:pathLst>
                <a:path extrusionOk="0" h="4913" w="5528">
                  <a:moveTo>
                    <a:pt x="4975" y="4913"/>
                  </a:moveTo>
                  <a:lnTo>
                    <a:pt x="4760" y="4606"/>
                  </a:lnTo>
                  <a:lnTo>
                    <a:pt x="4637" y="4606"/>
                  </a:lnTo>
                  <a:lnTo>
                    <a:pt x="4575" y="4514"/>
                  </a:lnTo>
                  <a:lnTo>
                    <a:pt x="4575" y="4330"/>
                  </a:lnTo>
                  <a:lnTo>
                    <a:pt x="4391" y="4115"/>
                  </a:lnTo>
                  <a:lnTo>
                    <a:pt x="4268" y="4084"/>
                  </a:lnTo>
                  <a:lnTo>
                    <a:pt x="4023" y="3838"/>
                  </a:lnTo>
                  <a:lnTo>
                    <a:pt x="3839" y="3715"/>
                  </a:lnTo>
                  <a:lnTo>
                    <a:pt x="3777" y="3654"/>
                  </a:lnTo>
                  <a:lnTo>
                    <a:pt x="3624" y="3623"/>
                  </a:lnTo>
                  <a:lnTo>
                    <a:pt x="3593" y="3562"/>
                  </a:lnTo>
                  <a:lnTo>
                    <a:pt x="3347" y="3531"/>
                  </a:lnTo>
                  <a:lnTo>
                    <a:pt x="3286" y="3408"/>
                  </a:lnTo>
                  <a:lnTo>
                    <a:pt x="2979" y="3163"/>
                  </a:lnTo>
                  <a:lnTo>
                    <a:pt x="2856" y="3132"/>
                  </a:lnTo>
                  <a:lnTo>
                    <a:pt x="2702" y="2979"/>
                  </a:lnTo>
                  <a:lnTo>
                    <a:pt x="2549" y="2948"/>
                  </a:lnTo>
                  <a:lnTo>
                    <a:pt x="2395" y="2979"/>
                  </a:lnTo>
                  <a:lnTo>
                    <a:pt x="2395" y="3040"/>
                  </a:lnTo>
                  <a:lnTo>
                    <a:pt x="2119" y="2825"/>
                  </a:lnTo>
                  <a:lnTo>
                    <a:pt x="1965" y="2825"/>
                  </a:lnTo>
                  <a:lnTo>
                    <a:pt x="1904" y="2886"/>
                  </a:lnTo>
                  <a:lnTo>
                    <a:pt x="1812" y="2764"/>
                  </a:lnTo>
                  <a:lnTo>
                    <a:pt x="1658" y="2794"/>
                  </a:lnTo>
                  <a:lnTo>
                    <a:pt x="1505" y="2917"/>
                  </a:lnTo>
                  <a:lnTo>
                    <a:pt x="1351" y="2917"/>
                  </a:lnTo>
                  <a:lnTo>
                    <a:pt x="1014" y="2794"/>
                  </a:lnTo>
                  <a:lnTo>
                    <a:pt x="952" y="2733"/>
                  </a:lnTo>
                  <a:lnTo>
                    <a:pt x="860" y="2671"/>
                  </a:lnTo>
                  <a:lnTo>
                    <a:pt x="645" y="3132"/>
                  </a:lnTo>
                  <a:lnTo>
                    <a:pt x="522" y="3132"/>
                  </a:lnTo>
                  <a:lnTo>
                    <a:pt x="461" y="3255"/>
                  </a:lnTo>
                  <a:lnTo>
                    <a:pt x="277" y="3224"/>
                  </a:lnTo>
                  <a:lnTo>
                    <a:pt x="123" y="3163"/>
                  </a:lnTo>
                  <a:lnTo>
                    <a:pt x="92" y="3009"/>
                  </a:lnTo>
                  <a:lnTo>
                    <a:pt x="0" y="2641"/>
                  </a:lnTo>
                  <a:lnTo>
                    <a:pt x="0" y="2457"/>
                  </a:lnTo>
                  <a:lnTo>
                    <a:pt x="92" y="2364"/>
                  </a:lnTo>
                  <a:lnTo>
                    <a:pt x="123" y="2211"/>
                  </a:lnTo>
                  <a:lnTo>
                    <a:pt x="246" y="2027"/>
                  </a:lnTo>
                  <a:lnTo>
                    <a:pt x="307" y="1597"/>
                  </a:lnTo>
                  <a:lnTo>
                    <a:pt x="399" y="1351"/>
                  </a:lnTo>
                  <a:lnTo>
                    <a:pt x="461" y="1259"/>
                  </a:lnTo>
                  <a:lnTo>
                    <a:pt x="430" y="1198"/>
                  </a:lnTo>
                  <a:lnTo>
                    <a:pt x="338" y="1136"/>
                  </a:lnTo>
                  <a:lnTo>
                    <a:pt x="430" y="952"/>
                  </a:lnTo>
                  <a:lnTo>
                    <a:pt x="430" y="798"/>
                  </a:lnTo>
                  <a:lnTo>
                    <a:pt x="522" y="737"/>
                  </a:lnTo>
                  <a:lnTo>
                    <a:pt x="737" y="737"/>
                  </a:lnTo>
                  <a:lnTo>
                    <a:pt x="768" y="645"/>
                  </a:lnTo>
                  <a:lnTo>
                    <a:pt x="707" y="553"/>
                  </a:lnTo>
                  <a:lnTo>
                    <a:pt x="737" y="461"/>
                  </a:lnTo>
                  <a:lnTo>
                    <a:pt x="891" y="430"/>
                  </a:lnTo>
                  <a:lnTo>
                    <a:pt x="983" y="338"/>
                  </a:lnTo>
                  <a:lnTo>
                    <a:pt x="1167" y="369"/>
                  </a:lnTo>
                  <a:lnTo>
                    <a:pt x="1229" y="246"/>
                  </a:lnTo>
                  <a:lnTo>
                    <a:pt x="1382" y="215"/>
                  </a:lnTo>
                  <a:lnTo>
                    <a:pt x="1505" y="154"/>
                  </a:lnTo>
                  <a:lnTo>
                    <a:pt x="1628" y="0"/>
                  </a:lnTo>
                  <a:lnTo>
                    <a:pt x="1628" y="0"/>
                  </a:lnTo>
                  <a:lnTo>
                    <a:pt x="1843" y="184"/>
                  </a:lnTo>
                  <a:lnTo>
                    <a:pt x="2180" y="1105"/>
                  </a:lnTo>
                  <a:lnTo>
                    <a:pt x="2273" y="1689"/>
                  </a:lnTo>
                  <a:lnTo>
                    <a:pt x="2334" y="1720"/>
                  </a:lnTo>
                  <a:lnTo>
                    <a:pt x="2395" y="1935"/>
                  </a:lnTo>
                  <a:lnTo>
                    <a:pt x="2395" y="1996"/>
                  </a:lnTo>
                  <a:lnTo>
                    <a:pt x="2487" y="2057"/>
                  </a:lnTo>
                  <a:lnTo>
                    <a:pt x="2580" y="2211"/>
                  </a:lnTo>
                  <a:lnTo>
                    <a:pt x="2610" y="2487"/>
                  </a:lnTo>
                  <a:lnTo>
                    <a:pt x="2764" y="2518"/>
                  </a:lnTo>
                  <a:lnTo>
                    <a:pt x="2733" y="2272"/>
                  </a:lnTo>
                  <a:lnTo>
                    <a:pt x="2702" y="2272"/>
                  </a:lnTo>
                  <a:lnTo>
                    <a:pt x="2733" y="2119"/>
                  </a:lnTo>
                  <a:lnTo>
                    <a:pt x="2795" y="2088"/>
                  </a:lnTo>
                  <a:lnTo>
                    <a:pt x="2948" y="2303"/>
                  </a:lnTo>
                  <a:lnTo>
                    <a:pt x="2887" y="2364"/>
                  </a:lnTo>
                  <a:lnTo>
                    <a:pt x="3009" y="2579"/>
                  </a:lnTo>
                  <a:lnTo>
                    <a:pt x="3102" y="2671"/>
                  </a:lnTo>
                  <a:lnTo>
                    <a:pt x="3194" y="2610"/>
                  </a:lnTo>
                  <a:lnTo>
                    <a:pt x="3317" y="2610"/>
                  </a:lnTo>
                  <a:lnTo>
                    <a:pt x="3378" y="2641"/>
                  </a:lnTo>
                  <a:lnTo>
                    <a:pt x="3470" y="2610"/>
                  </a:lnTo>
                  <a:lnTo>
                    <a:pt x="3624" y="2764"/>
                  </a:lnTo>
                  <a:lnTo>
                    <a:pt x="3716" y="2856"/>
                  </a:lnTo>
                  <a:lnTo>
                    <a:pt x="3931" y="2917"/>
                  </a:lnTo>
                  <a:lnTo>
                    <a:pt x="3992" y="3009"/>
                  </a:lnTo>
                  <a:lnTo>
                    <a:pt x="4268" y="3316"/>
                  </a:lnTo>
                  <a:lnTo>
                    <a:pt x="4391" y="3531"/>
                  </a:lnTo>
                  <a:lnTo>
                    <a:pt x="4545" y="3593"/>
                  </a:lnTo>
                  <a:lnTo>
                    <a:pt x="4668" y="3746"/>
                  </a:lnTo>
                  <a:lnTo>
                    <a:pt x="4729" y="3746"/>
                  </a:lnTo>
                  <a:lnTo>
                    <a:pt x="4760" y="3685"/>
                  </a:lnTo>
                  <a:lnTo>
                    <a:pt x="4790" y="3777"/>
                  </a:lnTo>
                  <a:lnTo>
                    <a:pt x="4944" y="4115"/>
                  </a:lnTo>
                  <a:lnTo>
                    <a:pt x="5036" y="4145"/>
                  </a:lnTo>
                  <a:lnTo>
                    <a:pt x="5159" y="4299"/>
                  </a:lnTo>
                  <a:lnTo>
                    <a:pt x="5128" y="4330"/>
                  </a:lnTo>
                  <a:lnTo>
                    <a:pt x="5220" y="4514"/>
                  </a:lnTo>
                  <a:lnTo>
                    <a:pt x="5282" y="4514"/>
                  </a:lnTo>
                  <a:lnTo>
                    <a:pt x="5374" y="4545"/>
                  </a:lnTo>
                  <a:lnTo>
                    <a:pt x="5435" y="4483"/>
                  </a:lnTo>
                  <a:lnTo>
                    <a:pt x="5466" y="4545"/>
                  </a:lnTo>
                  <a:lnTo>
                    <a:pt x="5527" y="4575"/>
                  </a:lnTo>
                  <a:lnTo>
                    <a:pt x="5374" y="4729"/>
                  </a:lnTo>
                  <a:lnTo>
                    <a:pt x="5220" y="4759"/>
                  </a:lnTo>
                  <a:lnTo>
                    <a:pt x="5159" y="4852"/>
                  </a:lnTo>
                  <a:close/>
                </a:path>
              </a:pathLst>
            </a:custGeom>
            <a:solidFill>
              <a:srgbClr val="D8D8D8"/>
            </a:solidFill>
            <a:ln cap="flat" cmpd="sng" w="9525">
              <a:solidFill>
                <a:srgbClr val="CCCCCC"/>
              </a:solidFill>
              <a:prstDash val="solid"/>
              <a:round/>
              <a:headEnd len="sm" w="sm" type="none"/>
              <a:tailEnd len="sm" w="sm" type="none"/>
            </a:ln>
          </p:spPr>
        </p:sp>
        <p:sp>
          <p:nvSpPr>
            <p:cNvPr id="539" name="Google Shape;539;p40"/>
            <p:cNvSpPr/>
            <p:nvPr/>
          </p:nvSpPr>
          <p:spPr>
            <a:xfrm>
              <a:off x="6202080" y="2989800"/>
              <a:ext cx="23760" cy="28441"/>
            </a:xfrm>
            <a:custGeom>
              <a:rect b="b" l="l" r="r" t="t"/>
              <a:pathLst>
                <a:path extrusionOk="0" h="1505" w="1259">
                  <a:moveTo>
                    <a:pt x="952" y="1413"/>
                  </a:moveTo>
                  <a:lnTo>
                    <a:pt x="798" y="1321"/>
                  </a:lnTo>
                  <a:lnTo>
                    <a:pt x="583" y="1382"/>
                  </a:lnTo>
                  <a:lnTo>
                    <a:pt x="369" y="1505"/>
                  </a:lnTo>
                  <a:lnTo>
                    <a:pt x="61" y="1505"/>
                  </a:lnTo>
                  <a:lnTo>
                    <a:pt x="0" y="1413"/>
                  </a:lnTo>
                  <a:lnTo>
                    <a:pt x="123" y="1228"/>
                  </a:lnTo>
                  <a:lnTo>
                    <a:pt x="123" y="1075"/>
                  </a:lnTo>
                  <a:lnTo>
                    <a:pt x="215" y="921"/>
                  </a:lnTo>
                  <a:lnTo>
                    <a:pt x="184" y="706"/>
                  </a:lnTo>
                  <a:lnTo>
                    <a:pt x="246" y="584"/>
                  </a:lnTo>
                  <a:lnTo>
                    <a:pt x="307" y="369"/>
                  </a:lnTo>
                  <a:lnTo>
                    <a:pt x="645" y="277"/>
                  </a:lnTo>
                  <a:lnTo>
                    <a:pt x="706" y="184"/>
                  </a:lnTo>
                  <a:lnTo>
                    <a:pt x="860" y="154"/>
                  </a:lnTo>
                  <a:lnTo>
                    <a:pt x="1013" y="0"/>
                  </a:lnTo>
                  <a:lnTo>
                    <a:pt x="1013" y="0"/>
                  </a:lnTo>
                  <a:lnTo>
                    <a:pt x="1013" y="62"/>
                  </a:lnTo>
                  <a:lnTo>
                    <a:pt x="1198" y="246"/>
                  </a:lnTo>
                  <a:lnTo>
                    <a:pt x="1259" y="246"/>
                  </a:lnTo>
                  <a:lnTo>
                    <a:pt x="1228" y="307"/>
                  </a:lnTo>
                  <a:lnTo>
                    <a:pt x="1259" y="584"/>
                  </a:lnTo>
                  <a:lnTo>
                    <a:pt x="1167" y="614"/>
                  </a:lnTo>
                  <a:lnTo>
                    <a:pt x="1013" y="768"/>
                  </a:lnTo>
                  <a:lnTo>
                    <a:pt x="891" y="768"/>
                  </a:lnTo>
                  <a:lnTo>
                    <a:pt x="829" y="891"/>
                  </a:lnTo>
                  <a:lnTo>
                    <a:pt x="645" y="891"/>
                  </a:lnTo>
                  <a:lnTo>
                    <a:pt x="737" y="1014"/>
                  </a:lnTo>
                  <a:lnTo>
                    <a:pt x="798" y="1014"/>
                  </a:lnTo>
                  <a:lnTo>
                    <a:pt x="921" y="983"/>
                  </a:lnTo>
                  <a:lnTo>
                    <a:pt x="1136" y="983"/>
                  </a:lnTo>
                  <a:lnTo>
                    <a:pt x="1167" y="1044"/>
                  </a:lnTo>
                  <a:lnTo>
                    <a:pt x="952" y="1382"/>
                  </a:lnTo>
                  <a:close/>
                </a:path>
              </a:pathLst>
            </a:custGeom>
            <a:solidFill>
              <a:srgbClr val="D8D8D8"/>
            </a:solidFill>
            <a:ln cap="flat" cmpd="sng" w="9525">
              <a:solidFill>
                <a:srgbClr val="CCCCCC"/>
              </a:solidFill>
              <a:prstDash val="solid"/>
              <a:round/>
              <a:headEnd len="sm" w="sm" type="none"/>
              <a:tailEnd len="sm" w="sm" type="none"/>
            </a:ln>
          </p:spPr>
        </p:sp>
        <p:sp>
          <p:nvSpPr>
            <p:cNvPr id="540" name="Google Shape;540;p40"/>
            <p:cNvSpPr/>
            <p:nvPr/>
          </p:nvSpPr>
          <p:spPr>
            <a:xfrm>
              <a:off x="6191640" y="3001680"/>
              <a:ext cx="161277" cy="213484"/>
            </a:xfrm>
            <a:custGeom>
              <a:rect b="b" l="l" r="r" t="t"/>
              <a:pathLst>
                <a:path extrusionOk="0" h="11208" w="8476">
                  <a:moveTo>
                    <a:pt x="768" y="6694"/>
                  </a:moveTo>
                  <a:lnTo>
                    <a:pt x="799" y="6663"/>
                  </a:lnTo>
                  <a:lnTo>
                    <a:pt x="891" y="6571"/>
                  </a:lnTo>
                  <a:lnTo>
                    <a:pt x="1136" y="6418"/>
                  </a:lnTo>
                  <a:lnTo>
                    <a:pt x="1382" y="6387"/>
                  </a:lnTo>
                  <a:lnTo>
                    <a:pt x="1597" y="6264"/>
                  </a:lnTo>
                  <a:lnTo>
                    <a:pt x="1781" y="6172"/>
                  </a:lnTo>
                  <a:lnTo>
                    <a:pt x="1843" y="6019"/>
                  </a:lnTo>
                  <a:lnTo>
                    <a:pt x="2058" y="5896"/>
                  </a:lnTo>
                  <a:lnTo>
                    <a:pt x="2180" y="5896"/>
                  </a:lnTo>
                  <a:lnTo>
                    <a:pt x="2334" y="5804"/>
                  </a:lnTo>
                  <a:lnTo>
                    <a:pt x="2856" y="5773"/>
                  </a:lnTo>
                  <a:lnTo>
                    <a:pt x="3347" y="5804"/>
                  </a:lnTo>
                  <a:lnTo>
                    <a:pt x="5957" y="3224"/>
                  </a:lnTo>
                  <a:lnTo>
                    <a:pt x="4883" y="3255"/>
                  </a:lnTo>
                  <a:lnTo>
                    <a:pt x="2457" y="2488"/>
                  </a:lnTo>
                  <a:lnTo>
                    <a:pt x="2242" y="2334"/>
                  </a:lnTo>
                  <a:lnTo>
                    <a:pt x="1935" y="2273"/>
                  </a:lnTo>
                  <a:lnTo>
                    <a:pt x="1843" y="1996"/>
                  </a:lnTo>
                  <a:lnTo>
                    <a:pt x="1873" y="1751"/>
                  </a:lnTo>
                  <a:lnTo>
                    <a:pt x="1628" y="1658"/>
                  </a:lnTo>
                  <a:lnTo>
                    <a:pt x="1505" y="1198"/>
                  </a:lnTo>
                  <a:lnTo>
                    <a:pt x="1444" y="891"/>
                  </a:lnTo>
                  <a:lnTo>
                    <a:pt x="1505" y="768"/>
                  </a:lnTo>
                  <a:lnTo>
                    <a:pt x="1720" y="430"/>
                  </a:lnTo>
                  <a:lnTo>
                    <a:pt x="1751" y="522"/>
                  </a:lnTo>
                  <a:lnTo>
                    <a:pt x="1812" y="522"/>
                  </a:lnTo>
                  <a:lnTo>
                    <a:pt x="2303" y="1075"/>
                  </a:lnTo>
                  <a:lnTo>
                    <a:pt x="2365" y="1198"/>
                  </a:lnTo>
                  <a:lnTo>
                    <a:pt x="2457" y="1229"/>
                  </a:lnTo>
                  <a:lnTo>
                    <a:pt x="2672" y="1413"/>
                  </a:lnTo>
                  <a:lnTo>
                    <a:pt x="2856" y="1474"/>
                  </a:lnTo>
                  <a:lnTo>
                    <a:pt x="3102" y="1444"/>
                  </a:lnTo>
                  <a:lnTo>
                    <a:pt x="3163" y="1351"/>
                  </a:lnTo>
                  <a:lnTo>
                    <a:pt x="3378" y="1198"/>
                  </a:lnTo>
                  <a:lnTo>
                    <a:pt x="3532" y="1198"/>
                  </a:lnTo>
                  <a:lnTo>
                    <a:pt x="3808" y="983"/>
                  </a:lnTo>
                  <a:lnTo>
                    <a:pt x="3900" y="983"/>
                  </a:lnTo>
                  <a:lnTo>
                    <a:pt x="3931" y="1044"/>
                  </a:lnTo>
                  <a:lnTo>
                    <a:pt x="4146" y="1014"/>
                  </a:lnTo>
                  <a:lnTo>
                    <a:pt x="4238" y="983"/>
                  </a:lnTo>
                  <a:lnTo>
                    <a:pt x="4391" y="1075"/>
                  </a:lnTo>
                  <a:lnTo>
                    <a:pt x="4637" y="1044"/>
                  </a:lnTo>
                  <a:lnTo>
                    <a:pt x="5159" y="737"/>
                  </a:lnTo>
                  <a:lnTo>
                    <a:pt x="5312" y="707"/>
                  </a:lnTo>
                  <a:lnTo>
                    <a:pt x="5466" y="768"/>
                  </a:lnTo>
                  <a:lnTo>
                    <a:pt x="5589" y="737"/>
                  </a:lnTo>
                  <a:lnTo>
                    <a:pt x="5804" y="737"/>
                  </a:lnTo>
                  <a:lnTo>
                    <a:pt x="6049" y="614"/>
                  </a:lnTo>
                  <a:lnTo>
                    <a:pt x="6295" y="614"/>
                  </a:lnTo>
                  <a:lnTo>
                    <a:pt x="6387" y="645"/>
                  </a:lnTo>
                  <a:lnTo>
                    <a:pt x="6479" y="645"/>
                  </a:lnTo>
                  <a:lnTo>
                    <a:pt x="6878" y="584"/>
                  </a:lnTo>
                  <a:lnTo>
                    <a:pt x="7032" y="461"/>
                  </a:lnTo>
                  <a:lnTo>
                    <a:pt x="7278" y="430"/>
                  </a:lnTo>
                  <a:lnTo>
                    <a:pt x="7339" y="492"/>
                  </a:lnTo>
                  <a:lnTo>
                    <a:pt x="7370" y="430"/>
                  </a:lnTo>
                  <a:lnTo>
                    <a:pt x="7615" y="400"/>
                  </a:lnTo>
                  <a:lnTo>
                    <a:pt x="7769" y="246"/>
                  </a:lnTo>
                  <a:lnTo>
                    <a:pt x="7800" y="277"/>
                  </a:lnTo>
                  <a:lnTo>
                    <a:pt x="7861" y="154"/>
                  </a:lnTo>
                  <a:lnTo>
                    <a:pt x="7830" y="123"/>
                  </a:lnTo>
                  <a:lnTo>
                    <a:pt x="7922" y="31"/>
                  </a:lnTo>
                  <a:lnTo>
                    <a:pt x="8015" y="31"/>
                  </a:lnTo>
                  <a:lnTo>
                    <a:pt x="7984" y="0"/>
                  </a:lnTo>
                  <a:lnTo>
                    <a:pt x="8107" y="62"/>
                  </a:lnTo>
                  <a:lnTo>
                    <a:pt x="8322" y="154"/>
                  </a:lnTo>
                  <a:lnTo>
                    <a:pt x="8414" y="123"/>
                  </a:lnTo>
                  <a:lnTo>
                    <a:pt x="8444" y="154"/>
                  </a:lnTo>
                  <a:lnTo>
                    <a:pt x="8352" y="277"/>
                  </a:lnTo>
                  <a:lnTo>
                    <a:pt x="8291" y="400"/>
                  </a:lnTo>
                  <a:lnTo>
                    <a:pt x="8291" y="553"/>
                  </a:lnTo>
                  <a:lnTo>
                    <a:pt x="8230" y="614"/>
                  </a:lnTo>
                  <a:lnTo>
                    <a:pt x="8291" y="707"/>
                  </a:lnTo>
                  <a:lnTo>
                    <a:pt x="8383" y="707"/>
                  </a:lnTo>
                  <a:lnTo>
                    <a:pt x="8414" y="768"/>
                  </a:lnTo>
                  <a:lnTo>
                    <a:pt x="8322" y="829"/>
                  </a:lnTo>
                  <a:lnTo>
                    <a:pt x="8230" y="1014"/>
                  </a:lnTo>
                  <a:lnTo>
                    <a:pt x="8322" y="1106"/>
                  </a:lnTo>
                  <a:lnTo>
                    <a:pt x="8352" y="1229"/>
                  </a:lnTo>
                  <a:lnTo>
                    <a:pt x="8291" y="1382"/>
                  </a:lnTo>
                  <a:lnTo>
                    <a:pt x="8383" y="1351"/>
                  </a:lnTo>
                  <a:lnTo>
                    <a:pt x="8383" y="1321"/>
                  </a:lnTo>
                  <a:lnTo>
                    <a:pt x="8414" y="1321"/>
                  </a:lnTo>
                  <a:lnTo>
                    <a:pt x="8475" y="1413"/>
                  </a:lnTo>
                  <a:lnTo>
                    <a:pt x="8414" y="1444"/>
                  </a:lnTo>
                  <a:lnTo>
                    <a:pt x="8414" y="1413"/>
                  </a:lnTo>
                  <a:lnTo>
                    <a:pt x="8291" y="1413"/>
                  </a:lnTo>
                  <a:lnTo>
                    <a:pt x="8230" y="1444"/>
                  </a:lnTo>
                  <a:lnTo>
                    <a:pt x="8107" y="1658"/>
                  </a:lnTo>
                  <a:lnTo>
                    <a:pt x="8168" y="1751"/>
                  </a:lnTo>
                  <a:lnTo>
                    <a:pt x="8137" y="1966"/>
                  </a:lnTo>
                  <a:lnTo>
                    <a:pt x="8076" y="2027"/>
                  </a:lnTo>
                  <a:lnTo>
                    <a:pt x="8107" y="2242"/>
                  </a:lnTo>
                  <a:lnTo>
                    <a:pt x="7830" y="2641"/>
                  </a:lnTo>
                  <a:lnTo>
                    <a:pt x="7615" y="3071"/>
                  </a:lnTo>
                  <a:lnTo>
                    <a:pt x="7493" y="3224"/>
                  </a:lnTo>
                  <a:lnTo>
                    <a:pt x="7431" y="3194"/>
                  </a:lnTo>
                  <a:lnTo>
                    <a:pt x="7247" y="3409"/>
                  </a:lnTo>
                  <a:lnTo>
                    <a:pt x="7247" y="3501"/>
                  </a:lnTo>
                  <a:lnTo>
                    <a:pt x="7308" y="3624"/>
                  </a:lnTo>
                  <a:lnTo>
                    <a:pt x="7216" y="3716"/>
                  </a:lnTo>
                  <a:lnTo>
                    <a:pt x="6756" y="4606"/>
                  </a:lnTo>
                  <a:lnTo>
                    <a:pt x="6725" y="4852"/>
                  </a:lnTo>
                  <a:lnTo>
                    <a:pt x="6418" y="5282"/>
                  </a:lnTo>
                  <a:lnTo>
                    <a:pt x="6418" y="5405"/>
                  </a:lnTo>
                  <a:lnTo>
                    <a:pt x="5865" y="6172"/>
                  </a:lnTo>
                  <a:lnTo>
                    <a:pt x="5804" y="6356"/>
                  </a:lnTo>
                  <a:lnTo>
                    <a:pt x="5558" y="6602"/>
                  </a:lnTo>
                  <a:lnTo>
                    <a:pt x="5098" y="7155"/>
                  </a:lnTo>
                  <a:lnTo>
                    <a:pt x="4207" y="7953"/>
                  </a:lnTo>
                  <a:lnTo>
                    <a:pt x="3808" y="8291"/>
                  </a:lnTo>
                  <a:lnTo>
                    <a:pt x="3532" y="8352"/>
                  </a:lnTo>
                  <a:lnTo>
                    <a:pt x="3286" y="8506"/>
                  </a:lnTo>
                  <a:lnTo>
                    <a:pt x="3010" y="8721"/>
                  </a:lnTo>
                  <a:lnTo>
                    <a:pt x="2426" y="9335"/>
                  </a:lnTo>
                  <a:lnTo>
                    <a:pt x="2303" y="9366"/>
                  </a:lnTo>
                  <a:lnTo>
                    <a:pt x="1843" y="9888"/>
                  </a:lnTo>
                  <a:lnTo>
                    <a:pt x="1781" y="9918"/>
                  </a:lnTo>
                  <a:lnTo>
                    <a:pt x="1689" y="10041"/>
                  </a:lnTo>
                  <a:lnTo>
                    <a:pt x="1536" y="10072"/>
                  </a:lnTo>
                  <a:lnTo>
                    <a:pt x="1351" y="10256"/>
                  </a:lnTo>
                  <a:lnTo>
                    <a:pt x="1290" y="10410"/>
                  </a:lnTo>
                  <a:lnTo>
                    <a:pt x="584" y="11177"/>
                  </a:lnTo>
                  <a:lnTo>
                    <a:pt x="584" y="11208"/>
                  </a:lnTo>
                  <a:lnTo>
                    <a:pt x="0" y="10686"/>
                  </a:lnTo>
                  <a:lnTo>
                    <a:pt x="31" y="7431"/>
                  </a:lnTo>
                  <a:lnTo>
                    <a:pt x="799" y="6694"/>
                  </a:lnTo>
                  <a:close/>
                </a:path>
              </a:pathLst>
            </a:custGeom>
            <a:solidFill>
              <a:srgbClr val="D8D8D8"/>
            </a:solidFill>
            <a:ln cap="flat" cmpd="sng" w="9525">
              <a:solidFill>
                <a:srgbClr val="CCCCCC"/>
              </a:solidFill>
              <a:prstDash val="solid"/>
              <a:round/>
              <a:headEnd len="sm" w="sm" type="none"/>
              <a:tailEnd len="sm" w="sm" type="none"/>
            </a:ln>
          </p:spPr>
        </p:sp>
        <p:sp>
          <p:nvSpPr>
            <p:cNvPr id="541" name="Google Shape;541;p40"/>
            <p:cNvSpPr/>
            <p:nvPr/>
          </p:nvSpPr>
          <p:spPr>
            <a:xfrm>
              <a:off x="6040440" y="3104280"/>
              <a:ext cx="165610" cy="161277"/>
            </a:xfrm>
            <a:custGeom>
              <a:rect b="b" l="l" r="r" t="t"/>
              <a:pathLst>
                <a:path extrusionOk="0" h="8476" w="8690">
                  <a:moveTo>
                    <a:pt x="2150" y="1076"/>
                  </a:moveTo>
                  <a:lnTo>
                    <a:pt x="2242" y="953"/>
                  </a:lnTo>
                  <a:lnTo>
                    <a:pt x="2334" y="922"/>
                  </a:lnTo>
                  <a:lnTo>
                    <a:pt x="2395" y="830"/>
                  </a:lnTo>
                  <a:lnTo>
                    <a:pt x="2549" y="676"/>
                  </a:lnTo>
                  <a:lnTo>
                    <a:pt x="2641" y="707"/>
                  </a:lnTo>
                  <a:lnTo>
                    <a:pt x="2825" y="400"/>
                  </a:lnTo>
                  <a:lnTo>
                    <a:pt x="3163" y="1"/>
                  </a:lnTo>
                  <a:lnTo>
                    <a:pt x="3255" y="154"/>
                  </a:lnTo>
                  <a:lnTo>
                    <a:pt x="3439" y="124"/>
                  </a:lnTo>
                  <a:lnTo>
                    <a:pt x="3562" y="154"/>
                  </a:lnTo>
                  <a:lnTo>
                    <a:pt x="3562" y="646"/>
                  </a:lnTo>
                  <a:lnTo>
                    <a:pt x="3685" y="799"/>
                  </a:lnTo>
                  <a:lnTo>
                    <a:pt x="3869" y="830"/>
                  </a:lnTo>
                  <a:lnTo>
                    <a:pt x="4053" y="768"/>
                  </a:lnTo>
                  <a:lnTo>
                    <a:pt x="4238" y="830"/>
                  </a:lnTo>
                  <a:lnTo>
                    <a:pt x="4668" y="799"/>
                  </a:lnTo>
                  <a:lnTo>
                    <a:pt x="4821" y="891"/>
                  </a:lnTo>
                  <a:lnTo>
                    <a:pt x="5159" y="1229"/>
                  </a:lnTo>
                  <a:lnTo>
                    <a:pt x="5343" y="1352"/>
                  </a:lnTo>
                  <a:lnTo>
                    <a:pt x="5497" y="1505"/>
                  </a:lnTo>
                  <a:lnTo>
                    <a:pt x="5619" y="1567"/>
                  </a:lnTo>
                  <a:lnTo>
                    <a:pt x="5926" y="1567"/>
                  </a:lnTo>
                  <a:lnTo>
                    <a:pt x="6080" y="1628"/>
                  </a:lnTo>
                  <a:lnTo>
                    <a:pt x="6326" y="1598"/>
                  </a:lnTo>
                  <a:lnTo>
                    <a:pt x="6479" y="1659"/>
                  </a:lnTo>
                  <a:lnTo>
                    <a:pt x="6571" y="1659"/>
                  </a:lnTo>
                  <a:lnTo>
                    <a:pt x="6756" y="1659"/>
                  </a:lnTo>
                  <a:lnTo>
                    <a:pt x="6970" y="1321"/>
                  </a:lnTo>
                  <a:lnTo>
                    <a:pt x="7032" y="1229"/>
                  </a:lnTo>
                  <a:lnTo>
                    <a:pt x="7216" y="1137"/>
                  </a:lnTo>
                  <a:lnTo>
                    <a:pt x="7339" y="1137"/>
                  </a:lnTo>
                  <a:lnTo>
                    <a:pt x="7431" y="1106"/>
                  </a:lnTo>
                  <a:lnTo>
                    <a:pt x="7830" y="1045"/>
                  </a:lnTo>
                  <a:lnTo>
                    <a:pt x="7922" y="1106"/>
                  </a:lnTo>
                  <a:lnTo>
                    <a:pt x="8045" y="1290"/>
                  </a:lnTo>
                  <a:lnTo>
                    <a:pt x="8168" y="1352"/>
                  </a:lnTo>
                  <a:lnTo>
                    <a:pt x="8475" y="1321"/>
                  </a:lnTo>
                  <a:lnTo>
                    <a:pt x="8690" y="1321"/>
                  </a:lnTo>
                  <a:lnTo>
                    <a:pt x="7922" y="2027"/>
                  </a:lnTo>
                  <a:lnTo>
                    <a:pt x="7922" y="5313"/>
                  </a:lnTo>
                  <a:lnTo>
                    <a:pt x="8506" y="5835"/>
                  </a:lnTo>
                  <a:lnTo>
                    <a:pt x="8506" y="5896"/>
                  </a:lnTo>
                  <a:lnTo>
                    <a:pt x="8260" y="6234"/>
                  </a:lnTo>
                  <a:lnTo>
                    <a:pt x="8168" y="6234"/>
                  </a:lnTo>
                  <a:lnTo>
                    <a:pt x="8076" y="6357"/>
                  </a:lnTo>
                  <a:lnTo>
                    <a:pt x="8137" y="6418"/>
                  </a:lnTo>
                  <a:lnTo>
                    <a:pt x="7861" y="6510"/>
                  </a:lnTo>
                  <a:lnTo>
                    <a:pt x="7707" y="6725"/>
                  </a:lnTo>
                  <a:lnTo>
                    <a:pt x="7462" y="6725"/>
                  </a:lnTo>
                  <a:lnTo>
                    <a:pt x="7339" y="6756"/>
                  </a:lnTo>
                  <a:lnTo>
                    <a:pt x="7339" y="6818"/>
                  </a:lnTo>
                  <a:lnTo>
                    <a:pt x="7247" y="6971"/>
                  </a:lnTo>
                  <a:lnTo>
                    <a:pt x="7247" y="7094"/>
                  </a:lnTo>
                  <a:lnTo>
                    <a:pt x="7278" y="7125"/>
                  </a:lnTo>
                  <a:lnTo>
                    <a:pt x="7155" y="7340"/>
                  </a:lnTo>
                  <a:lnTo>
                    <a:pt x="7001" y="7524"/>
                  </a:lnTo>
                  <a:lnTo>
                    <a:pt x="7001" y="7708"/>
                  </a:lnTo>
                  <a:lnTo>
                    <a:pt x="6878" y="7954"/>
                  </a:lnTo>
                  <a:lnTo>
                    <a:pt x="6602" y="8384"/>
                  </a:lnTo>
                  <a:lnTo>
                    <a:pt x="6418" y="8476"/>
                  </a:lnTo>
                  <a:lnTo>
                    <a:pt x="6356" y="8476"/>
                  </a:lnTo>
                  <a:lnTo>
                    <a:pt x="5312" y="7739"/>
                  </a:lnTo>
                  <a:lnTo>
                    <a:pt x="5251" y="7647"/>
                  </a:lnTo>
                  <a:lnTo>
                    <a:pt x="5220" y="7554"/>
                  </a:lnTo>
                  <a:lnTo>
                    <a:pt x="5251" y="7462"/>
                  </a:lnTo>
                  <a:lnTo>
                    <a:pt x="5097" y="7186"/>
                  </a:lnTo>
                  <a:lnTo>
                    <a:pt x="2057" y="5436"/>
                  </a:lnTo>
                  <a:lnTo>
                    <a:pt x="1812" y="5436"/>
                  </a:lnTo>
                  <a:lnTo>
                    <a:pt x="2027" y="4607"/>
                  </a:lnTo>
                  <a:lnTo>
                    <a:pt x="2088" y="4392"/>
                  </a:lnTo>
                  <a:lnTo>
                    <a:pt x="2242" y="4238"/>
                  </a:lnTo>
                  <a:lnTo>
                    <a:pt x="2272" y="4023"/>
                  </a:lnTo>
                  <a:lnTo>
                    <a:pt x="2426" y="3900"/>
                  </a:lnTo>
                  <a:lnTo>
                    <a:pt x="2487" y="3747"/>
                  </a:lnTo>
                  <a:lnTo>
                    <a:pt x="2549" y="3655"/>
                  </a:lnTo>
                  <a:lnTo>
                    <a:pt x="2549" y="3593"/>
                  </a:lnTo>
                  <a:lnTo>
                    <a:pt x="2856" y="3593"/>
                  </a:lnTo>
                  <a:lnTo>
                    <a:pt x="2917" y="3378"/>
                  </a:lnTo>
                  <a:lnTo>
                    <a:pt x="2917" y="3256"/>
                  </a:lnTo>
                  <a:lnTo>
                    <a:pt x="3102" y="3041"/>
                  </a:lnTo>
                  <a:lnTo>
                    <a:pt x="3132" y="2887"/>
                  </a:lnTo>
                  <a:lnTo>
                    <a:pt x="3071" y="2703"/>
                  </a:lnTo>
                  <a:lnTo>
                    <a:pt x="2948" y="2580"/>
                  </a:lnTo>
                  <a:lnTo>
                    <a:pt x="3040" y="2488"/>
                  </a:lnTo>
                  <a:lnTo>
                    <a:pt x="2948" y="2427"/>
                  </a:lnTo>
                  <a:lnTo>
                    <a:pt x="2825" y="2365"/>
                  </a:lnTo>
                  <a:lnTo>
                    <a:pt x="2733" y="2120"/>
                  </a:lnTo>
                  <a:lnTo>
                    <a:pt x="2549" y="1935"/>
                  </a:lnTo>
                  <a:lnTo>
                    <a:pt x="2549" y="1751"/>
                  </a:lnTo>
                  <a:lnTo>
                    <a:pt x="2487" y="1598"/>
                  </a:lnTo>
                  <a:lnTo>
                    <a:pt x="2365" y="1567"/>
                  </a:lnTo>
                  <a:lnTo>
                    <a:pt x="2365" y="1413"/>
                  </a:lnTo>
                  <a:lnTo>
                    <a:pt x="2303" y="1383"/>
                  </a:lnTo>
                  <a:lnTo>
                    <a:pt x="2242" y="1168"/>
                  </a:lnTo>
                  <a:lnTo>
                    <a:pt x="2150" y="1045"/>
                  </a:lnTo>
                  <a:close/>
                  <a:moveTo>
                    <a:pt x="0" y="5497"/>
                  </a:moveTo>
                  <a:lnTo>
                    <a:pt x="338" y="5497"/>
                  </a:lnTo>
                  <a:lnTo>
                    <a:pt x="645" y="5497"/>
                  </a:lnTo>
                  <a:lnTo>
                    <a:pt x="31" y="5497"/>
                  </a:lnTo>
                  <a:close/>
                </a:path>
              </a:pathLst>
            </a:custGeom>
            <a:solidFill>
              <a:srgbClr val="D8D8D8"/>
            </a:solidFill>
            <a:ln cap="flat" cmpd="sng" w="9525">
              <a:solidFill>
                <a:srgbClr val="CCCCCC"/>
              </a:solidFill>
              <a:prstDash val="solid"/>
              <a:round/>
              <a:headEnd len="sm" w="sm" type="none"/>
              <a:tailEnd len="sm" w="sm" type="none"/>
            </a:ln>
          </p:spPr>
        </p:sp>
        <p:sp>
          <p:nvSpPr>
            <p:cNvPr id="542" name="Google Shape;542;p40"/>
            <p:cNvSpPr/>
            <p:nvPr/>
          </p:nvSpPr>
          <p:spPr>
            <a:xfrm>
              <a:off x="6008040" y="3124800"/>
              <a:ext cx="91799" cy="90000"/>
            </a:xfrm>
            <a:custGeom>
              <a:rect b="b" l="l" r="r" t="t"/>
              <a:pathLst>
                <a:path extrusionOk="0" h="4730" w="4822">
                  <a:moveTo>
                    <a:pt x="3685" y="3532"/>
                  </a:moveTo>
                  <a:lnTo>
                    <a:pt x="3716" y="3317"/>
                  </a:lnTo>
                  <a:lnTo>
                    <a:pt x="3869" y="3163"/>
                  </a:lnTo>
                  <a:lnTo>
                    <a:pt x="3992" y="2948"/>
                  </a:lnTo>
                  <a:lnTo>
                    <a:pt x="4115" y="2825"/>
                  </a:lnTo>
                  <a:lnTo>
                    <a:pt x="4176" y="2672"/>
                  </a:lnTo>
                  <a:lnTo>
                    <a:pt x="4269" y="2611"/>
                  </a:lnTo>
                  <a:lnTo>
                    <a:pt x="4269" y="2518"/>
                  </a:lnTo>
                  <a:lnTo>
                    <a:pt x="4545" y="2518"/>
                  </a:lnTo>
                  <a:lnTo>
                    <a:pt x="4606" y="2334"/>
                  </a:lnTo>
                  <a:lnTo>
                    <a:pt x="4606" y="2211"/>
                  </a:lnTo>
                  <a:lnTo>
                    <a:pt x="4791" y="1996"/>
                  </a:lnTo>
                  <a:lnTo>
                    <a:pt x="4821" y="1812"/>
                  </a:lnTo>
                  <a:lnTo>
                    <a:pt x="4760" y="1628"/>
                  </a:lnTo>
                  <a:lnTo>
                    <a:pt x="4668" y="1536"/>
                  </a:lnTo>
                  <a:lnTo>
                    <a:pt x="4729" y="1444"/>
                  </a:lnTo>
                  <a:lnTo>
                    <a:pt x="4637" y="1352"/>
                  </a:lnTo>
                  <a:lnTo>
                    <a:pt x="4514" y="1321"/>
                  </a:lnTo>
                  <a:lnTo>
                    <a:pt x="4422" y="1045"/>
                  </a:lnTo>
                  <a:lnTo>
                    <a:pt x="4238" y="860"/>
                  </a:lnTo>
                  <a:lnTo>
                    <a:pt x="4238" y="707"/>
                  </a:lnTo>
                  <a:lnTo>
                    <a:pt x="4176" y="523"/>
                  </a:lnTo>
                  <a:lnTo>
                    <a:pt x="4054" y="492"/>
                  </a:lnTo>
                  <a:lnTo>
                    <a:pt x="4084" y="369"/>
                  </a:lnTo>
                  <a:lnTo>
                    <a:pt x="3992" y="308"/>
                  </a:lnTo>
                  <a:lnTo>
                    <a:pt x="3931" y="93"/>
                  </a:lnTo>
                  <a:lnTo>
                    <a:pt x="3869" y="1"/>
                  </a:lnTo>
                  <a:lnTo>
                    <a:pt x="3654" y="123"/>
                  </a:lnTo>
                  <a:lnTo>
                    <a:pt x="3562" y="277"/>
                  </a:lnTo>
                  <a:lnTo>
                    <a:pt x="3378" y="369"/>
                  </a:lnTo>
                  <a:lnTo>
                    <a:pt x="3194" y="308"/>
                  </a:lnTo>
                  <a:lnTo>
                    <a:pt x="2887" y="308"/>
                  </a:lnTo>
                  <a:lnTo>
                    <a:pt x="2702" y="400"/>
                  </a:lnTo>
                  <a:lnTo>
                    <a:pt x="2580" y="400"/>
                  </a:lnTo>
                  <a:lnTo>
                    <a:pt x="2518" y="430"/>
                  </a:lnTo>
                  <a:lnTo>
                    <a:pt x="2395" y="400"/>
                  </a:lnTo>
                  <a:lnTo>
                    <a:pt x="2303" y="492"/>
                  </a:lnTo>
                  <a:lnTo>
                    <a:pt x="2303" y="645"/>
                  </a:lnTo>
                  <a:lnTo>
                    <a:pt x="2211" y="645"/>
                  </a:lnTo>
                  <a:lnTo>
                    <a:pt x="2027" y="584"/>
                  </a:lnTo>
                  <a:lnTo>
                    <a:pt x="1996" y="430"/>
                  </a:lnTo>
                  <a:lnTo>
                    <a:pt x="1843" y="400"/>
                  </a:lnTo>
                  <a:lnTo>
                    <a:pt x="1720" y="430"/>
                  </a:lnTo>
                  <a:lnTo>
                    <a:pt x="1505" y="369"/>
                  </a:lnTo>
                  <a:lnTo>
                    <a:pt x="1351" y="308"/>
                  </a:lnTo>
                  <a:lnTo>
                    <a:pt x="1259" y="400"/>
                  </a:lnTo>
                  <a:lnTo>
                    <a:pt x="1229" y="523"/>
                  </a:lnTo>
                  <a:lnTo>
                    <a:pt x="1290" y="584"/>
                  </a:lnTo>
                  <a:lnTo>
                    <a:pt x="1259" y="615"/>
                  </a:lnTo>
                  <a:lnTo>
                    <a:pt x="1259" y="615"/>
                  </a:lnTo>
                  <a:lnTo>
                    <a:pt x="1229" y="768"/>
                  </a:lnTo>
                  <a:lnTo>
                    <a:pt x="1136" y="891"/>
                  </a:lnTo>
                  <a:lnTo>
                    <a:pt x="1136" y="1106"/>
                  </a:lnTo>
                  <a:lnTo>
                    <a:pt x="1075" y="1382"/>
                  </a:lnTo>
                  <a:lnTo>
                    <a:pt x="1075" y="1597"/>
                  </a:lnTo>
                  <a:lnTo>
                    <a:pt x="1167" y="1659"/>
                  </a:lnTo>
                  <a:lnTo>
                    <a:pt x="1259" y="1781"/>
                  </a:lnTo>
                  <a:lnTo>
                    <a:pt x="1321" y="1904"/>
                  </a:lnTo>
                  <a:lnTo>
                    <a:pt x="1290" y="1996"/>
                  </a:lnTo>
                  <a:lnTo>
                    <a:pt x="860" y="2580"/>
                  </a:lnTo>
                  <a:lnTo>
                    <a:pt x="614" y="2856"/>
                  </a:lnTo>
                  <a:lnTo>
                    <a:pt x="522" y="2979"/>
                  </a:lnTo>
                  <a:lnTo>
                    <a:pt x="215" y="3562"/>
                  </a:lnTo>
                  <a:lnTo>
                    <a:pt x="154" y="3655"/>
                  </a:lnTo>
                  <a:lnTo>
                    <a:pt x="154" y="3869"/>
                  </a:lnTo>
                  <a:lnTo>
                    <a:pt x="123" y="4177"/>
                  </a:lnTo>
                  <a:lnTo>
                    <a:pt x="31" y="4484"/>
                  </a:lnTo>
                  <a:lnTo>
                    <a:pt x="31" y="4668"/>
                  </a:lnTo>
                  <a:lnTo>
                    <a:pt x="0" y="4699"/>
                  </a:lnTo>
                  <a:lnTo>
                    <a:pt x="31" y="4729"/>
                  </a:lnTo>
                  <a:lnTo>
                    <a:pt x="185" y="4699"/>
                  </a:lnTo>
                  <a:lnTo>
                    <a:pt x="307" y="4606"/>
                  </a:lnTo>
                  <a:lnTo>
                    <a:pt x="400" y="4637"/>
                  </a:lnTo>
                  <a:lnTo>
                    <a:pt x="461" y="4699"/>
                  </a:lnTo>
                  <a:lnTo>
                    <a:pt x="584" y="4699"/>
                  </a:lnTo>
                  <a:lnTo>
                    <a:pt x="645" y="4637"/>
                  </a:lnTo>
                  <a:lnTo>
                    <a:pt x="645" y="4545"/>
                  </a:lnTo>
                  <a:lnTo>
                    <a:pt x="799" y="4514"/>
                  </a:lnTo>
                  <a:lnTo>
                    <a:pt x="829" y="4545"/>
                  </a:lnTo>
                  <a:lnTo>
                    <a:pt x="860" y="4484"/>
                  </a:lnTo>
                  <a:lnTo>
                    <a:pt x="952" y="4484"/>
                  </a:lnTo>
                  <a:lnTo>
                    <a:pt x="1014" y="4422"/>
                  </a:lnTo>
                  <a:lnTo>
                    <a:pt x="1689" y="4422"/>
                  </a:lnTo>
                  <a:lnTo>
                    <a:pt x="1720" y="4422"/>
                  </a:lnTo>
                  <a:lnTo>
                    <a:pt x="2334" y="4391"/>
                  </a:lnTo>
                  <a:lnTo>
                    <a:pt x="3470" y="4330"/>
                  </a:lnTo>
                  <a:close/>
                </a:path>
              </a:pathLst>
            </a:custGeom>
            <a:solidFill>
              <a:srgbClr val="D8D8D8"/>
            </a:solidFill>
            <a:ln cap="flat" cmpd="sng" w="9525">
              <a:solidFill>
                <a:srgbClr val="CCCCCC"/>
              </a:solidFill>
              <a:prstDash val="solid"/>
              <a:round/>
              <a:headEnd len="sm" w="sm" type="none"/>
              <a:tailEnd len="sm" w="sm" type="none"/>
            </a:ln>
          </p:spPr>
        </p:sp>
        <p:sp>
          <p:nvSpPr>
            <p:cNvPr id="543" name="Google Shape;543;p40"/>
            <p:cNvSpPr/>
            <p:nvPr/>
          </p:nvSpPr>
          <p:spPr>
            <a:xfrm>
              <a:off x="5770800" y="3015000"/>
              <a:ext cx="205205" cy="138591"/>
            </a:xfrm>
            <a:custGeom>
              <a:rect b="b" l="l" r="r" t="t"/>
              <a:pathLst>
                <a:path extrusionOk="0" h="7278" w="10779">
                  <a:moveTo>
                    <a:pt x="6786" y="1"/>
                  </a:moveTo>
                  <a:lnTo>
                    <a:pt x="6879" y="93"/>
                  </a:lnTo>
                  <a:lnTo>
                    <a:pt x="6879" y="216"/>
                  </a:lnTo>
                  <a:lnTo>
                    <a:pt x="6848" y="277"/>
                  </a:lnTo>
                  <a:lnTo>
                    <a:pt x="7032" y="400"/>
                  </a:lnTo>
                  <a:lnTo>
                    <a:pt x="7063" y="492"/>
                  </a:lnTo>
                  <a:lnTo>
                    <a:pt x="7278" y="799"/>
                  </a:lnTo>
                  <a:lnTo>
                    <a:pt x="7401" y="1106"/>
                  </a:lnTo>
                  <a:lnTo>
                    <a:pt x="7462" y="1229"/>
                  </a:lnTo>
                  <a:lnTo>
                    <a:pt x="7431" y="1413"/>
                  </a:lnTo>
                  <a:lnTo>
                    <a:pt x="7370" y="1474"/>
                  </a:lnTo>
                  <a:lnTo>
                    <a:pt x="7308" y="1659"/>
                  </a:lnTo>
                  <a:lnTo>
                    <a:pt x="7339" y="1904"/>
                  </a:lnTo>
                  <a:lnTo>
                    <a:pt x="7431" y="1996"/>
                  </a:lnTo>
                  <a:lnTo>
                    <a:pt x="7646" y="1996"/>
                  </a:lnTo>
                  <a:lnTo>
                    <a:pt x="7708" y="1935"/>
                  </a:lnTo>
                  <a:lnTo>
                    <a:pt x="7953" y="1935"/>
                  </a:lnTo>
                  <a:lnTo>
                    <a:pt x="8045" y="1996"/>
                  </a:lnTo>
                  <a:lnTo>
                    <a:pt x="7984" y="2119"/>
                  </a:lnTo>
                  <a:lnTo>
                    <a:pt x="8015" y="2242"/>
                  </a:lnTo>
                  <a:lnTo>
                    <a:pt x="8138" y="2365"/>
                  </a:lnTo>
                  <a:lnTo>
                    <a:pt x="8352" y="2457"/>
                  </a:lnTo>
                  <a:lnTo>
                    <a:pt x="8475" y="2457"/>
                  </a:lnTo>
                  <a:lnTo>
                    <a:pt x="8598" y="2518"/>
                  </a:lnTo>
                  <a:lnTo>
                    <a:pt x="8660" y="2641"/>
                  </a:lnTo>
                  <a:lnTo>
                    <a:pt x="8813" y="2733"/>
                  </a:lnTo>
                  <a:lnTo>
                    <a:pt x="8936" y="2733"/>
                  </a:lnTo>
                  <a:lnTo>
                    <a:pt x="9028" y="2826"/>
                  </a:lnTo>
                  <a:lnTo>
                    <a:pt x="8967" y="2948"/>
                  </a:lnTo>
                  <a:lnTo>
                    <a:pt x="8874" y="3040"/>
                  </a:lnTo>
                  <a:lnTo>
                    <a:pt x="8844" y="3102"/>
                  </a:lnTo>
                  <a:lnTo>
                    <a:pt x="8782" y="3163"/>
                  </a:lnTo>
                  <a:lnTo>
                    <a:pt x="8967" y="3317"/>
                  </a:lnTo>
                  <a:lnTo>
                    <a:pt x="9089" y="3347"/>
                  </a:lnTo>
                  <a:lnTo>
                    <a:pt x="9151" y="3317"/>
                  </a:lnTo>
                  <a:lnTo>
                    <a:pt x="9304" y="3378"/>
                  </a:lnTo>
                  <a:lnTo>
                    <a:pt x="9366" y="3378"/>
                  </a:lnTo>
                  <a:lnTo>
                    <a:pt x="9611" y="3532"/>
                  </a:lnTo>
                  <a:lnTo>
                    <a:pt x="9704" y="3655"/>
                  </a:lnTo>
                  <a:lnTo>
                    <a:pt x="9704" y="3869"/>
                  </a:lnTo>
                  <a:lnTo>
                    <a:pt x="9796" y="3962"/>
                  </a:lnTo>
                  <a:lnTo>
                    <a:pt x="9949" y="4023"/>
                  </a:lnTo>
                  <a:lnTo>
                    <a:pt x="10011" y="4084"/>
                  </a:lnTo>
                  <a:lnTo>
                    <a:pt x="9980" y="4238"/>
                  </a:lnTo>
                  <a:lnTo>
                    <a:pt x="10072" y="4330"/>
                  </a:lnTo>
                  <a:lnTo>
                    <a:pt x="10348" y="4392"/>
                  </a:lnTo>
                  <a:lnTo>
                    <a:pt x="10471" y="4484"/>
                  </a:lnTo>
                  <a:lnTo>
                    <a:pt x="10440" y="4576"/>
                  </a:lnTo>
                  <a:lnTo>
                    <a:pt x="10471" y="4821"/>
                  </a:lnTo>
                  <a:lnTo>
                    <a:pt x="10563" y="4883"/>
                  </a:lnTo>
                  <a:lnTo>
                    <a:pt x="10717" y="4975"/>
                  </a:lnTo>
                  <a:lnTo>
                    <a:pt x="10778" y="5067"/>
                  </a:lnTo>
                  <a:lnTo>
                    <a:pt x="10778" y="5128"/>
                  </a:lnTo>
                  <a:lnTo>
                    <a:pt x="10748" y="5098"/>
                  </a:lnTo>
                  <a:lnTo>
                    <a:pt x="10594" y="5006"/>
                  </a:lnTo>
                  <a:lnTo>
                    <a:pt x="10410" y="5006"/>
                  </a:lnTo>
                  <a:lnTo>
                    <a:pt x="10164" y="5128"/>
                  </a:lnTo>
                  <a:lnTo>
                    <a:pt x="10103" y="5098"/>
                  </a:lnTo>
                  <a:lnTo>
                    <a:pt x="9796" y="5098"/>
                  </a:lnTo>
                  <a:lnTo>
                    <a:pt x="9673" y="5006"/>
                  </a:lnTo>
                  <a:lnTo>
                    <a:pt x="9550" y="4975"/>
                  </a:lnTo>
                  <a:lnTo>
                    <a:pt x="9489" y="4944"/>
                  </a:lnTo>
                  <a:lnTo>
                    <a:pt x="9396" y="4944"/>
                  </a:lnTo>
                  <a:lnTo>
                    <a:pt x="9212" y="4914"/>
                  </a:lnTo>
                  <a:lnTo>
                    <a:pt x="9120" y="4852"/>
                  </a:lnTo>
                  <a:lnTo>
                    <a:pt x="8997" y="4852"/>
                  </a:lnTo>
                  <a:lnTo>
                    <a:pt x="8997" y="4914"/>
                  </a:lnTo>
                  <a:lnTo>
                    <a:pt x="9028" y="4975"/>
                  </a:lnTo>
                  <a:lnTo>
                    <a:pt x="8936" y="5128"/>
                  </a:lnTo>
                  <a:lnTo>
                    <a:pt x="8813" y="5128"/>
                  </a:lnTo>
                  <a:lnTo>
                    <a:pt x="8721" y="5159"/>
                  </a:lnTo>
                  <a:lnTo>
                    <a:pt x="8506" y="5159"/>
                  </a:lnTo>
                  <a:lnTo>
                    <a:pt x="8414" y="5251"/>
                  </a:lnTo>
                  <a:lnTo>
                    <a:pt x="8352" y="5221"/>
                  </a:lnTo>
                  <a:lnTo>
                    <a:pt x="8291" y="5128"/>
                  </a:lnTo>
                  <a:lnTo>
                    <a:pt x="8260" y="5128"/>
                  </a:lnTo>
                  <a:lnTo>
                    <a:pt x="8230" y="5067"/>
                  </a:lnTo>
                  <a:lnTo>
                    <a:pt x="8107" y="5067"/>
                  </a:lnTo>
                  <a:lnTo>
                    <a:pt x="7769" y="5221"/>
                  </a:lnTo>
                  <a:lnTo>
                    <a:pt x="7646" y="5251"/>
                  </a:lnTo>
                  <a:lnTo>
                    <a:pt x="7585" y="5343"/>
                  </a:lnTo>
                  <a:lnTo>
                    <a:pt x="7216" y="5374"/>
                  </a:lnTo>
                  <a:lnTo>
                    <a:pt x="7124" y="5435"/>
                  </a:lnTo>
                  <a:lnTo>
                    <a:pt x="7032" y="5313"/>
                  </a:lnTo>
                  <a:lnTo>
                    <a:pt x="6879" y="5282"/>
                  </a:lnTo>
                  <a:lnTo>
                    <a:pt x="6694" y="5282"/>
                  </a:lnTo>
                  <a:lnTo>
                    <a:pt x="6602" y="5435"/>
                  </a:lnTo>
                  <a:lnTo>
                    <a:pt x="6449" y="5558"/>
                  </a:lnTo>
                  <a:lnTo>
                    <a:pt x="6479" y="5681"/>
                  </a:lnTo>
                  <a:lnTo>
                    <a:pt x="6572" y="5743"/>
                  </a:lnTo>
                  <a:lnTo>
                    <a:pt x="6541" y="5804"/>
                  </a:lnTo>
                  <a:lnTo>
                    <a:pt x="6326" y="5835"/>
                  </a:lnTo>
                  <a:lnTo>
                    <a:pt x="6264" y="5804"/>
                  </a:lnTo>
                  <a:lnTo>
                    <a:pt x="6050" y="5773"/>
                  </a:lnTo>
                  <a:lnTo>
                    <a:pt x="5927" y="5712"/>
                  </a:lnTo>
                  <a:lnTo>
                    <a:pt x="5804" y="5712"/>
                  </a:lnTo>
                  <a:lnTo>
                    <a:pt x="5712" y="5743"/>
                  </a:lnTo>
                  <a:lnTo>
                    <a:pt x="5589" y="5743"/>
                  </a:lnTo>
                  <a:lnTo>
                    <a:pt x="5374" y="5712"/>
                  </a:lnTo>
                  <a:lnTo>
                    <a:pt x="5220" y="5620"/>
                  </a:lnTo>
                  <a:lnTo>
                    <a:pt x="5036" y="5620"/>
                  </a:lnTo>
                  <a:lnTo>
                    <a:pt x="4975" y="5589"/>
                  </a:lnTo>
                  <a:lnTo>
                    <a:pt x="4760" y="5405"/>
                  </a:lnTo>
                  <a:lnTo>
                    <a:pt x="4637" y="5343"/>
                  </a:lnTo>
                  <a:lnTo>
                    <a:pt x="4391" y="5159"/>
                  </a:lnTo>
                  <a:lnTo>
                    <a:pt x="4299" y="5128"/>
                  </a:lnTo>
                  <a:lnTo>
                    <a:pt x="4176" y="5036"/>
                  </a:lnTo>
                  <a:lnTo>
                    <a:pt x="4084" y="5036"/>
                  </a:lnTo>
                  <a:lnTo>
                    <a:pt x="4084" y="5128"/>
                  </a:lnTo>
                  <a:lnTo>
                    <a:pt x="3931" y="5098"/>
                  </a:lnTo>
                  <a:lnTo>
                    <a:pt x="3808" y="5221"/>
                  </a:lnTo>
                  <a:lnTo>
                    <a:pt x="3716" y="5221"/>
                  </a:lnTo>
                  <a:lnTo>
                    <a:pt x="3654" y="5282"/>
                  </a:lnTo>
                  <a:lnTo>
                    <a:pt x="3624" y="5405"/>
                  </a:lnTo>
                  <a:lnTo>
                    <a:pt x="3562" y="5497"/>
                  </a:lnTo>
                  <a:lnTo>
                    <a:pt x="3562" y="5558"/>
                  </a:lnTo>
                  <a:lnTo>
                    <a:pt x="3501" y="5620"/>
                  </a:lnTo>
                  <a:lnTo>
                    <a:pt x="3378" y="5650"/>
                  </a:lnTo>
                  <a:lnTo>
                    <a:pt x="3378" y="5743"/>
                  </a:lnTo>
                  <a:lnTo>
                    <a:pt x="3501" y="5896"/>
                  </a:lnTo>
                  <a:lnTo>
                    <a:pt x="3440" y="5988"/>
                  </a:lnTo>
                  <a:lnTo>
                    <a:pt x="3409" y="6111"/>
                  </a:lnTo>
                  <a:lnTo>
                    <a:pt x="3409" y="6234"/>
                  </a:lnTo>
                  <a:lnTo>
                    <a:pt x="3317" y="6265"/>
                  </a:lnTo>
                  <a:lnTo>
                    <a:pt x="3225" y="6295"/>
                  </a:lnTo>
                  <a:lnTo>
                    <a:pt x="3071" y="6203"/>
                  </a:lnTo>
                  <a:lnTo>
                    <a:pt x="3010" y="6142"/>
                  </a:lnTo>
                  <a:lnTo>
                    <a:pt x="2918" y="6142"/>
                  </a:lnTo>
                  <a:lnTo>
                    <a:pt x="2764" y="6142"/>
                  </a:lnTo>
                  <a:lnTo>
                    <a:pt x="2672" y="6203"/>
                  </a:lnTo>
                  <a:lnTo>
                    <a:pt x="2549" y="6172"/>
                  </a:lnTo>
                  <a:lnTo>
                    <a:pt x="2211" y="6326"/>
                  </a:lnTo>
                  <a:lnTo>
                    <a:pt x="2119" y="6418"/>
                  </a:lnTo>
                  <a:lnTo>
                    <a:pt x="1996" y="6449"/>
                  </a:lnTo>
                  <a:lnTo>
                    <a:pt x="1781" y="6633"/>
                  </a:lnTo>
                  <a:lnTo>
                    <a:pt x="1413" y="7278"/>
                  </a:lnTo>
                  <a:lnTo>
                    <a:pt x="1382" y="7247"/>
                  </a:lnTo>
                  <a:lnTo>
                    <a:pt x="1352" y="7186"/>
                  </a:lnTo>
                  <a:lnTo>
                    <a:pt x="1352" y="7063"/>
                  </a:lnTo>
                  <a:lnTo>
                    <a:pt x="1352" y="6879"/>
                  </a:lnTo>
                  <a:lnTo>
                    <a:pt x="1075" y="6694"/>
                  </a:lnTo>
                  <a:lnTo>
                    <a:pt x="983" y="6602"/>
                  </a:lnTo>
                  <a:lnTo>
                    <a:pt x="860" y="6357"/>
                  </a:lnTo>
                  <a:lnTo>
                    <a:pt x="645" y="6050"/>
                  </a:lnTo>
                  <a:lnTo>
                    <a:pt x="584" y="5865"/>
                  </a:lnTo>
                  <a:lnTo>
                    <a:pt x="461" y="5712"/>
                  </a:lnTo>
                  <a:lnTo>
                    <a:pt x="215" y="5589"/>
                  </a:lnTo>
                  <a:lnTo>
                    <a:pt x="154" y="5528"/>
                  </a:lnTo>
                  <a:lnTo>
                    <a:pt x="154" y="5190"/>
                  </a:lnTo>
                  <a:lnTo>
                    <a:pt x="123" y="5006"/>
                  </a:lnTo>
                  <a:lnTo>
                    <a:pt x="62" y="4791"/>
                  </a:lnTo>
                  <a:lnTo>
                    <a:pt x="93" y="4606"/>
                  </a:lnTo>
                  <a:lnTo>
                    <a:pt x="31" y="4392"/>
                  </a:lnTo>
                  <a:lnTo>
                    <a:pt x="0" y="4207"/>
                  </a:lnTo>
                  <a:lnTo>
                    <a:pt x="93" y="4084"/>
                  </a:lnTo>
                  <a:lnTo>
                    <a:pt x="185" y="4054"/>
                  </a:lnTo>
                  <a:lnTo>
                    <a:pt x="338" y="3839"/>
                  </a:lnTo>
                  <a:lnTo>
                    <a:pt x="430" y="3624"/>
                  </a:lnTo>
                  <a:lnTo>
                    <a:pt x="584" y="3347"/>
                  </a:lnTo>
                  <a:lnTo>
                    <a:pt x="645" y="3163"/>
                  </a:lnTo>
                  <a:lnTo>
                    <a:pt x="768" y="3133"/>
                  </a:lnTo>
                  <a:lnTo>
                    <a:pt x="922" y="2918"/>
                  </a:lnTo>
                  <a:lnTo>
                    <a:pt x="922" y="2856"/>
                  </a:lnTo>
                  <a:lnTo>
                    <a:pt x="1014" y="2979"/>
                  </a:lnTo>
                  <a:lnTo>
                    <a:pt x="1044" y="3133"/>
                  </a:lnTo>
                  <a:lnTo>
                    <a:pt x="1198" y="3133"/>
                  </a:lnTo>
                  <a:lnTo>
                    <a:pt x="1352" y="3102"/>
                  </a:lnTo>
                  <a:lnTo>
                    <a:pt x="1566" y="3102"/>
                  </a:lnTo>
                  <a:lnTo>
                    <a:pt x="1659" y="2887"/>
                  </a:lnTo>
                  <a:lnTo>
                    <a:pt x="1659" y="2733"/>
                  </a:lnTo>
                  <a:lnTo>
                    <a:pt x="1751" y="2641"/>
                  </a:lnTo>
                  <a:lnTo>
                    <a:pt x="1843" y="2733"/>
                  </a:lnTo>
                  <a:lnTo>
                    <a:pt x="1904" y="2918"/>
                  </a:lnTo>
                  <a:lnTo>
                    <a:pt x="1966" y="2979"/>
                  </a:lnTo>
                  <a:lnTo>
                    <a:pt x="2119" y="2979"/>
                  </a:lnTo>
                  <a:lnTo>
                    <a:pt x="2334" y="2795"/>
                  </a:lnTo>
                  <a:lnTo>
                    <a:pt x="2580" y="2703"/>
                  </a:lnTo>
                  <a:lnTo>
                    <a:pt x="2764" y="2580"/>
                  </a:lnTo>
                  <a:lnTo>
                    <a:pt x="3255" y="2457"/>
                  </a:lnTo>
                  <a:lnTo>
                    <a:pt x="3470" y="2457"/>
                  </a:lnTo>
                  <a:lnTo>
                    <a:pt x="3593" y="2334"/>
                  </a:lnTo>
                  <a:lnTo>
                    <a:pt x="3839" y="2181"/>
                  </a:lnTo>
                  <a:lnTo>
                    <a:pt x="3808" y="2058"/>
                  </a:lnTo>
                  <a:lnTo>
                    <a:pt x="3716" y="2058"/>
                  </a:lnTo>
                  <a:lnTo>
                    <a:pt x="3562" y="1874"/>
                  </a:lnTo>
                  <a:lnTo>
                    <a:pt x="3593" y="1751"/>
                  </a:lnTo>
                  <a:lnTo>
                    <a:pt x="3685" y="1689"/>
                  </a:lnTo>
                  <a:lnTo>
                    <a:pt x="3808" y="1720"/>
                  </a:lnTo>
                  <a:lnTo>
                    <a:pt x="4023" y="1689"/>
                  </a:lnTo>
                  <a:lnTo>
                    <a:pt x="4146" y="1751"/>
                  </a:lnTo>
                  <a:lnTo>
                    <a:pt x="4361" y="1782"/>
                  </a:lnTo>
                  <a:lnTo>
                    <a:pt x="4606" y="1751"/>
                  </a:lnTo>
                  <a:lnTo>
                    <a:pt x="4913" y="1689"/>
                  </a:lnTo>
                  <a:lnTo>
                    <a:pt x="5067" y="1597"/>
                  </a:lnTo>
                  <a:lnTo>
                    <a:pt x="5190" y="1505"/>
                  </a:lnTo>
                  <a:lnTo>
                    <a:pt x="5220" y="1382"/>
                  </a:lnTo>
                  <a:lnTo>
                    <a:pt x="5220" y="1260"/>
                  </a:lnTo>
                  <a:lnTo>
                    <a:pt x="5251" y="1137"/>
                  </a:lnTo>
                  <a:lnTo>
                    <a:pt x="5374" y="1045"/>
                  </a:lnTo>
                  <a:lnTo>
                    <a:pt x="5343" y="922"/>
                  </a:lnTo>
                  <a:lnTo>
                    <a:pt x="5466" y="799"/>
                  </a:lnTo>
                  <a:lnTo>
                    <a:pt x="5528" y="830"/>
                  </a:lnTo>
                  <a:lnTo>
                    <a:pt x="5620" y="830"/>
                  </a:lnTo>
                  <a:lnTo>
                    <a:pt x="5773" y="584"/>
                  </a:lnTo>
                  <a:lnTo>
                    <a:pt x="5865" y="553"/>
                  </a:lnTo>
                  <a:lnTo>
                    <a:pt x="5865" y="430"/>
                  </a:lnTo>
                  <a:lnTo>
                    <a:pt x="5896" y="308"/>
                  </a:lnTo>
                  <a:lnTo>
                    <a:pt x="6111" y="216"/>
                  </a:lnTo>
                  <a:lnTo>
                    <a:pt x="6264" y="93"/>
                  </a:lnTo>
                  <a:lnTo>
                    <a:pt x="6449" y="93"/>
                  </a:lnTo>
                  <a:lnTo>
                    <a:pt x="6541" y="154"/>
                  </a:lnTo>
                  <a:lnTo>
                    <a:pt x="6756" y="62"/>
                  </a:lnTo>
                  <a:close/>
                </a:path>
              </a:pathLst>
            </a:custGeom>
            <a:solidFill>
              <a:srgbClr val="D8D8D8"/>
            </a:solidFill>
            <a:ln cap="flat" cmpd="sng" w="9525">
              <a:solidFill>
                <a:srgbClr val="CCCCCC"/>
              </a:solidFill>
              <a:prstDash val="solid"/>
              <a:round/>
              <a:headEnd len="sm" w="sm" type="none"/>
              <a:tailEnd len="sm" w="sm" type="none"/>
            </a:ln>
          </p:spPr>
        </p:sp>
        <p:sp>
          <p:nvSpPr>
            <p:cNvPr id="544" name="Google Shape;544;p40"/>
            <p:cNvSpPr/>
            <p:nvPr/>
          </p:nvSpPr>
          <p:spPr>
            <a:xfrm>
              <a:off x="5686560" y="2648880"/>
              <a:ext cx="244430" cy="227522"/>
            </a:xfrm>
            <a:custGeom>
              <a:rect b="b" l="l" r="r" t="t"/>
              <a:pathLst>
                <a:path extrusionOk="0" h="11945" w="12836">
                  <a:moveTo>
                    <a:pt x="12038" y="11945"/>
                  </a:moveTo>
                  <a:lnTo>
                    <a:pt x="12038" y="11638"/>
                  </a:lnTo>
                  <a:lnTo>
                    <a:pt x="12836" y="11546"/>
                  </a:lnTo>
                  <a:lnTo>
                    <a:pt x="12467" y="3378"/>
                  </a:lnTo>
                  <a:lnTo>
                    <a:pt x="12375" y="2979"/>
                  </a:lnTo>
                  <a:lnTo>
                    <a:pt x="12283" y="2733"/>
                  </a:lnTo>
                  <a:lnTo>
                    <a:pt x="12375" y="2488"/>
                  </a:lnTo>
                  <a:lnTo>
                    <a:pt x="12498" y="2181"/>
                  </a:lnTo>
                  <a:lnTo>
                    <a:pt x="12498" y="2027"/>
                  </a:lnTo>
                  <a:lnTo>
                    <a:pt x="12406" y="1781"/>
                  </a:lnTo>
                  <a:lnTo>
                    <a:pt x="12467" y="1444"/>
                  </a:lnTo>
                  <a:lnTo>
                    <a:pt x="12529" y="1290"/>
                  </a:lnTo>
                  <a:lnTo>
                    <a:pt x="12467" y="1075"/>
                  </a:lnTo>
                  <a:lnTo>
                    <a:pt x="12345" y="952"/>
                  </a:lnTo>
                  <a:lnTo>
                    <a:pt x="12191" y="922"/>
                  </a:lnTo>
                  <a:lnTo>
                    <a:pt x="12038" y="952"/>
                  </a:lnTo>
                  <a:lnTo>
                    <a:pt x="11485" y="860"/>
                  </a:lnTo>
                  <a:lnTo>
                    <a:pt x="11362" y="768"/>
                  </a:lnTo>
                  <a:lnTo>
                    <a:pt x="11147" y="768"/>
                  </a:lnTo>
                  <a:lnTo>
                    <a:pt x="10840" y="676"/>
                  </a:lnTo>
                  <a:lnTo>
                    <a:pt x="10779" y="584"/>
                  </a:lnTo>
                  <a:lnTo>
                    <a:pt x="10840" y="553"/>
                  </a:lnTo>
                  <a:lnTo>
                    <a:pt x="10840" y="461"/>
                  </a:lnTo>
                  <a:lnTo>
                    <a:pt x="10502" y="246"/>
                  </a:lnTo>
                  <a:lnTo>
                    <a:pt x="10318" y="246"/>
                  </a:lnTo>
                  <a:lnTo>
                    <a:pt x="10042" y="185"/>
                  </a:lnTo>
                  <a:lnTo>
                    <a:pt x="9950" y="154"/>
                  </a:lnTo>
                  <a:lnTo>
                    <a:pt x="9857" y="215"/>
                  </a:lnTo>
                  <a:lnTo>
                    <a:pt x="9704" y="123"/>
                  </a:lnTo>
                  <a:lnTo>
                    <a:pt x="9642" y="123"/>
                  </a:lnTo>
                  <a:lnTo>
                    <a:pt x="9366" y="277"/>
                  </a:lnTo>
                  <a:lnTo>
                    <a:pt x="8967" y="307"/>
                  </a:lnTo>
                  <a:lnTo>
                    <a:pt x="8629" y="461"/>
                  </a:lnTo>
                  <a:lnTo>
                    <a:pt x="8414" y="676"/>
                  </a:lnTo>
                  <a:lnTo>
                    <a:pt x="8384" y="891"/>
                  </a:lnTo>
                  <a:lnTo>
                    <a:pt x="8261" y="983"/>
                  </a:lnTo>
                  <a:lnTo>
                    <a:pt x="8230" y="1382"/>
                  </a:lnTo>
                  <a:lnTo>
                    <a:pt x="8384" y="1628"/>
                  </a:lnTo>
                  <a:lnTo>
                    <a:pt x="8506" y="1966"/>
                  </a:lnTo>
                  <a:lnTo>
                    <a:pt x="8414" y="2150"/>
                  </a:lnTo>
                  <a:lnTo>
                    <a:pt x="8199" y="2365"/>
                  </a:lnTo>
                  <a:lnTo>
                    <a:pt x="8169" y="2457"/>
                  </a:lnTo>
                  <a:lnTo>
                    <a:pt x="7892" y="2672"/>
                  </a:lnTo>
                  <a:lnTo>
                    <a:pt x="7739" y="2733"/>
                  </a:lnTo>
                  <a:lnTo>
                    <a:pt x="7370" y="2610"/>
                  </a:lnTo>
                  <a:lnTo>
                    <a:pt x="7032" y="2334"/>
                  </a:lnTo>
                  <a:lnTo>
                    <a:pt x="6787" y="2150"/>
                  </a:lnTo>
                  <a:lnTo>
                    <a:pt x="6418" y="1935"/>
                  </a:lnTo>
                  <a:lnTo>
                    <a:pt x="5804" y="1689"/>
                  </a:lnTo>
                  <a:lnTo>
                    <a:pt x="5528" y="1659"/>
                  </a:lnTo>
                  <a:lnTo>
                    <a:pt x="5436" y="1689"/>
                  </a:lnTo>
                  <a:lnTo>
                    <a:pt x="5129" y="1689"/>
                  </a:lnTo>
                  <a:lnTo>
                    <a:pt x="4852" y="1566"/>
                  </a:lnTo>
                  <a:lnTo>
                    <a:pt x="4607" y="1075"/>
                  </a:lnTo>
                  <a:lnTo>
                    <a:pt x="4607" y="829"/>
                  </a:lnTo>
                  <a:lnTo>
                    <a:pt x="4392" y="553"/>
                  </a:lnTo>
                  <a:lnTo>
                    <a:pt x="3870" y="461"/>
                  </a:lnTo>
                  <a:lnTo>
                    <a:pt x="3593" y="277"/>
                  </a:lnTo>
                  <a:lnTo>
                    <a:pt x="3133" y="277"/>
                  </a:lnTo>
                  <a:lnTo>
                    <a:pt x="2887" y="185"/>
                  </a:lnTo>
                  <a:lnTo>
                    <a:pt x="2304" y="277"/>
                  </a:lnTo>
                  <a:lnTo>
                    <a:pt x="1874" y="185"/>
                  </a:lnTo>
                  <a:lnTo>
                    <a:pt x="1720" y="31"/>
                  </a:lnTo>
                  <a:lnTo>
                    <a:pt x="1536" y="0"/>
                  </a:lnTo>
                  <a:lnTo>
                    <a:pt x="1505" y="62"/>
                  </a:lnTo>
                  <a:lnTo>
                    <a:pt x="1567" y="400"/>
                  </a:lnTo>
                  <a:lnTo>
                    <a:pt x="1628" y="461"/>
                  </a:lnTo>
                  <a:lnTo>
                    <a:pt x="1444" y="737"/>
                  </a:lnTo>
                  <a:lnTo>
                    <a:pt x="983" y="1044"/>
                  </a:lnTo>
                  <a:lnTo>
                    <a:pt x="983" y="1137"/>
                  </a:lnTo>
                  <a:lnTo>
                    <a:pt x="830" y="1351"/>
                  </a:lnTo>
                  <a:lnTo>
                    <a:pt x="615" y="1321"/>
                  </a:lnTo>
                  <a:lnTo>
                    <a:pt x="523" y="1413"/>
                  </a:lnTo>
                  <a:lnTo>
                    <a:pt x="492" y="1505"/>
                  </a:lnTo>
                  <a:lnTo>
                    <a:pt x="461" y="1628"/>
                  </a:lnTo>
                  <a:lnTo>
                    <a:pt x="553" y="1873"/>
                  </a:lnTo>
                  <a:lnTo>
                    <a:pt x="584" y="2088"/>
                  </a:lnTo>
                  <a:lnTo>
                    <a:pt x="523" y="2119"/>
                  </a:lnTo>
                  <a:lnTo>
                    <a:pt x="523" y="2211"/>
                  </a:lnTo>
                  <a:lnTo>
                    <a:pt x="492" y="2273"/>
                  </a:lnTo>
                  <a:lnTo>
                    <a:pt x="400" y="2426"/>
                  </a:lnTo>
                  <a:lnTo>
                    <a:pt x="246" y="2488"/>
                  </a:lnTo>
                  <a:lnTo>
                    <a:pt x="216" y="2549"/>
                  </a:lnTo>
                  <a:lnTo>
                    <a:pt x="124" y="2549"/>
                  </a:lnTo>
                  <a:lnTo>
                    <a:pt x="124" y="2549"/>
                  </a:lnTo>
                  <a:lnTo>
                    <a:pt x="31" y="2610"/>
                  </a:lnTo>
                  <a:lnTo>
                    <a:pt x="31" y="2887"/>
                  </a:lnTo>
                  <a:lnTo>
                    <a:pt x="124" y="2948"/>
                  </a:lnTo>
                  <a:lnTo>
                    <a:pt x="216" y="3132"/>
                  </a:lnTo>
                  <a:lnTo>
                    <a:pt x="216" y="3685"/>
                  </a:lnTo>
                  <a:lnTo>
                    <a:pt x="246" y="3992"/>
                  </a:lnTo>
                  <a:lnTo>
                    <a:pt x="246" y="4084"/>
                  </a:lnTo>
                  <a:lnTo>
                    <a:pt x="277" y="4483"/>
                  </a:lnTo>
                  <a:lnTo>
                    <a:pt x="369" y="4729"/>
                  </a:lnTo>
                  <a:lnTo>
                    <a:pt x="308" y="5190"/>
                  </a:lnTo>
                  <a:lnTo>
                    <a:pt x="277" y="5282"/>
                  </a:lnTo>
                  <a:lnTo>
                    <a:pt x="339" y="5466"/>
                  </a:lnTo>
                  <a:lnTo>
                    <a:pt x="369" y="5742"/>
                  </a:lnTo>
                  <a:lnTo>
                    <a:pt x="308" y="5865"/>
                  </a:lnTo>
                  <a:lnTo>
                    <a:pt x="124" y="6019"/>
                  </a:lnTo>
                  <a:lnTo>
                    <a:pt x="62" y="6111"/>
                  </a:lnTo>
                  <a:lnTo>
                    <a:pt x="1" y="6142"/>
                  </a:lnTo>
                  <a:lnTo>
                    <a:pt x="93" y="6295"/>
                  </a:lnTo>
                  <a:lnTo>
                    <a:pt x="308" y="6541"/>
                  </a:lnTo>
                  <a:lnTo>
                    <a:pt x="461" y="6848"/>
                  </a:lnTo>
                  <a:lnTo>
                    <a:pt x="523" y="6909"/>
                  </a:lnTo>
                  <a:lnTo>
                    <a:pt x="553" y="7124"/>
                  </a:lnTo>
                  <a:lnTo>
                    <a:pt x="523" y="7216"/>
                  </a:lnTo>
                  <a:lnTo>
                    <a:pt x="553" y="7462"/>
                  </a:lnTo>
                  <a:lnTo>
                    <a:pt x="646" y="7554"/>
                  </a:lnTo>
                  <a:lnTo>
                    <a:pt x="676" y="7708"/>
                  </a:lnTo>
                  <a:lnTo>
                    <a:pt x="768" y="7800"/>
                  </a:lnTo>
                  <a:lnTo>
                    <a:pt x="1106" y="7800"/>
                  </a:lnTo>
                  <a:lnTo>
                    <a:pt x="1413" y="7830"/>
                  </a:lnTo>
                  <a:lnTo>
                    <a:pt x="1567" y="7923"/>
                  </a:lnTo>
                  <a:lnTo>
                    <a:pt x="1659" y="8107"/>
                  </a:lnTo>
                  <a:lnTo>
                    <a:pt x="1843" y="8445"/>
                  </a:lnTo>
                  <a:lnTo>
                    <a:pt x="1905" y="8506"/>
                  </a:lnTo>
                  <a:lnTo>
                    <a:pt x="2027" y="8629"/>
                  </a:lnTo>
                  <a:lnTo>
                    <a:pt x="2119" y="8752"/>
                  </a:lnTo>
                  <a:lnTo>
                    <a:pt x="3563" y="9089"/>
                  </a:lnTo>
                  <a:lnTo>
                    <a:pt x="3716" y="9243"/>
                  </a:lnTo>
                  <a:lnTo>
                    <a:pt x="5374" y="8537"/>
                  </a:lnTo>
                  <a:lnTo>
                    <a:pt x="12038" y="11945"/>
                  </a:lnTo>
                  <a:lnTo>
                    <a:pt x="12038" y="11945"/>
                  </a:lnTo>
                  <a:close/>
                </a:path>
              </a:pathLst>
            </a:custGeom>
            <a:solidFill>
              <a:srgbClr val="D8D8D8"/>
            </a:solidFill>
            <a:ln cap="flat" cmpd="sng" w="9525">
              <a:solidFill>
                <a:srgbClr val="CCCCCC"/>
              </a:solidFill>
              <a:prstDash val="solid"/>
              <a:round/>
              <a:headEnd len="sm" w="sm" type="none"/>
              <a:tailEnd len="sm" w="sm" type="none"/>
            </a:ln>
          </p:spPr>
        </p:sp>
        <p:sp>
          <p:nvSpPr>
            <p:cNvPr id="545" name="Google Shape;545;p40"/>
            <p:cNvSpPr/>
            <p:nvPr/>
          </p:nvSpPr>
          <p:spPr>
            <a:xfrm>
              <a:off x="5655240" y="2575080"/>
              <a:ext cx="61921" cy="122041"/>
            </a:xfrm>
            <a:custGeom>
              <a:rect b="b" l="l" r="r" t="t"/>
              <a:pathLst>
                <a:path extrusionOk="0" h="6419" w="3256">
                  <a:moveTo>
                    <a:pt x="1720" y="6418"/>
                  </a:moveTo>
                  <a:lnTo>
                    <a:pt x="1812" y="6418"/>
                  </a:lnTo>
                  <a:lnTo>
                    <a:pt x="1873" y="6387"/>
                  </a:lnTo>
                  <a:lnTo>
                    <a:pt x="1996" y="6295"/>
                  </a:lnTo>
                  <a:lnTo>
                    <a:pt x="2088" y="6142"/>
                  </a:lnTo>
                  <a:lnTo>
                    <a:pt x="2150" y="6080"/>
                  </a:lnTo>
                  <a:lnTo>
                    <a:pt x="2150" y="6019"/>
                  </a:lnTo>
                  <a:lnTo>
                    <a:pt x="2180" y="5957"/>
                  </a:lnTo>
                  <a:lnTo>
                    <a:pt x="2180" y="5742"/>
                  </a:lnTo>
                  <a:lnTo>
                    <a:pt x="2088" y="5497"/>
                  </a:lnTo>
                  <a:lnTo>
                    <a:pt x="2119" y="5374"/>
                  </a:lnTo>
                  <a:lnTo>
                    <a:pt x="2119" y="5282"/>
                  </a:lnTo>
                  <a:lnTo>
                    <a:pt x="2242" y="5220"/>
                  </a:lnTo>
                  <a:lnTo>
                    <a:pt x="2426" y="5220"/>
                  </a:lnTo>
                  <a:lnTo>
                    <a:pt x="2580" y="5006"/>
                  </a:lnTo>
                  <a:lnTo>
                    <a:pt x="2580" y="4913"/>
                  </a:lnTo>
                  <a:lnTo>
                    <a:pt x="3071" y="4606"/>
                  </a:lnTo>
                  <a:lnTo>
                    <a:pt x="3255" y="4330"/>
                  </a:lnTo>
                  <a:lnTo>
                    <a:pt x="3163" y="4269"/>
                  </a:lnTo>
                  <a:lnTo>
                    <a:pt x="3132" y="3931"/>
                  </a:lnTo>
                  <a:lnTo>
                    <a:pt x="3163" y="3869"/>
                  </a:lnTo>
                  <a:lnTo>
                    <a:pt x="3040" y="3869"/>
                  </a:lnTo>
                  <a:lnTo>
                    <a:pt x="2795" y="3716"/>
                  </a:lnTo>
                  <a:lnTo>
                    <a:pt x="2795" y="3624"/>
                  </a:lnTo>
                  <a:lnTo>
                    <a:pt x="2795" y="3501"/>
                  </a:lnTo>
                  <a:lnTo>
                    <a:pt x="2641" y="3440"/>
                  </a:lnTo>
                  <a:lnTo>
                    <a:pt x="2610" y="3470"/>
                  </a:lnTo>
                  <a:lnTo>
                    <a:pt x="2610" y="3532"/>
                  </a:lnTo>
                  <a:lnTo>
                    <a:pt x="2549" y="3593"/>
                  </a:lnTo>
                  <a:lnTo>
                    <a:pt x="2426" y="3532"/>
                  </a:lnTo>
                  <a:lnTo>
                    <a:pt x="2395" y="3409"/>
                  </a:lnTo>
                  <a:lnTo>
                    <a:pt x="2273" y="3440"/>
                  </a:lnTo>
                  <a:lnTo>
                    <a:pt x="1996" y="3255"/>
                  </a:lnTo>
                  <a:lnTo>
                    <a:pt x="1873" y="3010"/>
                  </a:lnTo>
                  <a:lnTo>
                    <a:pt x="1966" y="2764"/>
                  </a:lnTo>
                  <a:lnTo>
                    <a:pt x="2365" y="2488"/>
                  </a:lnTo>
                  <a:lnTo>
                    <a:pt x="2610" y="2242"/>
                  </a:lnTo>
                  <a:lnTo>
                    <a:pt x="2672" y="2181"/>
                  </a:lnTo>
                  <a:lnTo>
                    <a:pt x="2610" y="2088"/>
                  </a:lnTo>
                  <a:lnTo>
                    <a:pt x="2702" y="1966"/>
                  </a:lnTo>
                  <a:lnTo>
                    <a:pt x="2672" y="1874"/>
                  </a:lnTo>
                  <a:lnTo>
                    <a:pt x="2610" y="1812"/>
                  </a:lnTo>
                  <a:lnTo>
                    <a:pt x="2610" y="1536"/>
                  </a:lnTo>
                  <a:lnTo>
                    <a:pt x="2365" y="1444"/>
                  </a:lnTo>
                  <a:lnTo>
                    <a:pt x="2150" y="1198"/>
                  </a:lnTo>
                  <a:lnTo>
                    <a:pt x="2180" y="952"/>
                  </a:lnTo>
                  <a:lnTo>
                    <a:pt x="2395" y="830"/>
                  </a:lnTo>
                  <a:lnTo>
                    <a:pt x="2395" y="676"/>
                  </a:lnTo>
                  <a:lnTo>
                    <a:pt x="2549" y="430"/>
                  </a:lnTo>
                  <a:lnTo>
                    <a:pt x="2549" y="277"/>
                  </a:lnTo>
                  <a:lnTo>
                    <a:pt x="2488" y="215"/>
                  </a:lnTo>
                  <a:lnTo>
                    <a:pt x="2180" y="492"/>
                  </a:lnTo>
                  <a:lnTo>
                    <a:pt x="2088" y="584"/>
                  </a:lnTo>
                  <a:lnTo>
                    <a:pt x="1996" y="553"/>
                  </a:lnTo>
                  <a:lnTo>
                    <a:pt x="1873" y="277"/>
                  </a:lnTo>
                  <a:lnTo>
                    <a:pt x="1781" y="215"/>
                  </a:lnTo>
                  <a:lnTo>
                    <a:pt x="1812" y="93"/>
                  </a:lnTo>
                  <a:lnTo>
                    <a:pt x="1720" y="0"/>
                  </a:lnTo>
                  <a:lnTo>
                    <a:pt x="1536" y="31"/>
                  </a:lnTo>
                  <a:lnTo>
                    <a:pt x="1536" y="123"/>
                  </a:lnTo>
                  <a:lnTo>
                    <a:pt x="1444" y="31"/>
                  </a:lnTo>
                  <a:lnTo>
                    <a:pt x="1229" y="62"/>
                  </a:lnTo>
                  <a:lnTo>
                    <a:pt x="922" y="215"/>
                  </a:lnTo>
                  <a:lnTo>
                    <a:pt x="707" y="400"/>
                  </a:lnTo>
                  <a:lnTo>
                    <a:pt x="707" y="400"/>
                  </a:lnTo>
                  <a:lnTo>
                    <a:pt x="676" y="522"/>
                  </a:lnTo>
                  <a:lnTo>
                    <a:pt x="707" y="615"/>
                  </a:lnTo>
                  <a:lnTo>
                    <a:pt x="676" y="860"/>
                  </a:lnTo>
                  <a:lnTo>
                    <a:pt x="676" y="1137"/>
                  </a:lnTo>
                  <a:lnTo>
                    <a:pt x="522" y="1505"/>
                  </a:lnTo>
                  <a:lnTo>
                    <a:pt x="584" y="1720"/>
                  </a:lnTo>
                  <a:lnTo>
                    <a:pt x="676" y="1843"/>
                  </a:lnTo>
                  <a:lnTo>
                    <a:pt x="676" y="1904"/>
                  </a:lnTo>
                  <a:lnTo>
                    <a:pt x="614" y="1966"/>
                  </a:lnTo>
                  <a:lnTo>
                    <a:pt x="553" y="2088"/>
                  </a:lnTo>
                  <a:lnTo>
                    <a:pt x="645" y="2211"/>
                  </a:lnTo>
                  <a:lnTo>
                    <a:pt x="584" y="2273"/>
                  </a:lnTo>
                  <a:lnTo>
                    <a:pt x="584" y="2580"/>
                  </a:lnTo>
                  <a:lnTo>
                    <a:pt x="492" y="2641"/>
                  </a:lnTo>
                  <a:lnTo>
                    <a:pt x="400" y="2764"/>
                  </a:lnTo>
                  <a:lnTo>
                    <a:pt x="277" y="2795"/>
                  </a:lnTo>
                  <a:lnTo>
                    <a:pt x="92" y="3010"/>
                  </a:lnTo>
                  <a:lnTo>
                    <a:pt x="0" y="3409"/>
                  </a:lnTo>
                  <a:lnTo>
                    <a:pt x="62" y="3440"/>
                  </a:lnTo>
                  <a:lnTo>
                    <a:pt x="154" y="3654"/>
                  </a:lnTo>
                  <a:lnTo>
                    <a:pt x="123" y="3747"/>
                  </a:lnTo>
                  <a:lnTo>
                    <a:pt x="215" y="3900"/>
                  </a:lnTo>
                  <a:lnTo>
                    <a:pt x="307" y="3931"/>
                  </a:lnTo>
                  <a:lnTo>
                    <a:pt x="553" y="4115"/>
                  </a:lnTo>
                  <a:lnTo>
                    <a:pt x="614" y="4330"/>
                  </a:lnTo>
                  <a:lnTo>
                    <a:pt x="799" y="4422"/>
                  </a:lnTo>
                  <a:lnTo>
                    <a:pt x="860" y="4484"/>
                  </a:lnTo>
                  <a:lnTo>
                    <a:pt x="1014" y="4514"/>
                  </a:lnTo>
                  <a:lnTo>
                    <a:pt x="1198" y="4760"/>
                  </a:lnTo>
                  <a:close/>
                  <a:moveTo>
                    <a:pt x="2457" y="3286"/>
                  </a:moveTo>
                  <a:lnTo>
                    <a:pt x="2488" y="3225"/>
                  </a:lnTo>
                  <a:lnTo>
                    <a:pt x="2641" y="3225"/>
                  </a:lnTo>
                  <a:lnTo>
                    <a:pt x="2702" y="3317"/>
                  </a:lnTo>
                  <a:lnTo>
                    <a:pt x="2580" y="3409"/>
                  </a:lnTo>
                  <a:close/>
                </a:path>
              </a:pathLst>
            </a:custGeom>
            <a:solidFill>
              <a:srgbClr val="D8D8D8"/>
            </a:solidFill>
            <a:ln cap="flat" cmpd="sng" w="9525">
              <a:solidFill>
                <a:srgbClr val="CCCCCC"/>
              </a:solidFill>
              <a:prstDash val="solid"/>
              <a:round/>
              <a:headEnd len="sm" w="sm" type="none"/>
              <a:tailEnd len="sm" w="sm" type="none"/>
            </a:ln>
          </p:spPr>
        </p:sp>
        <p:sp>
          <p:nvSpPr>
            <p:cNvPr id="546" name="Google Shape;546;p40"/>
            <p:cNvSpPr/>
            <p:nvPr/>
          </p:nvSpPr>
          <p:spPr>
            <a:xfrm>
              <a:off x="5410440" y="2579040"/>
              <a:ext cx="316094" cy="305983"/>
            </a:xfrm>
            <a:custGeom>
              <a:rect b="b" l="l" r="r" t="t"/>
              <a:pathLst>
                <a:path extrusionOk="0" h="16060" w="16582">
                  <a:moveTo>
                    <a:pt x="16581" y="12406"/>
                  </a:moveTo>
                  <a:lnTo>
                    <a:pt x="16489" y="12283"/>
                  </a:lnTo>
                  <a:lnTo>
                    <a:pt x="16367" y="12160"/>
                  </a:lnTo>
                  <a:lnTo>
                    <a:pt x="16305" y="12099"/>
                  </a:lnTo>
                  <a:lnTo>
                    <a:pt x="16121" y="11761"/>
                  </a:lnTo>
                  <a:lnTo>
                    <a:pt x="16029" y="11577"/>
                  </a:lnTo>
                  <a:lnTo>
                    <a:pt x="15875" y="11484"/>
                  </a:lnTo>
                  <a:lnTo>
                    <a:pt x="15568" y="11454"/>
                  </a:lnTo>
                  <a:lnTo>
                    <a:pt x="15230" y="11454"/>
                  </a:lnTo>
                  <a:lnTo>
                    <a:pt x="15138" y="11362"/>
                  </a:lnTo>
                  <a:lnTo>
                    <a:pt x="15108" y="11208"/>
                  </a:lnTo>
                  <a:lnTo>
                    <a:pt x="15015" y="11116"/>
                  </a:lnTo>
                  <a:lnTo>
                    <a:pt x="14985" y="10870"/>
                  </a:lnTo>
                  <a:lnTo>
                    <a:pt x="15015" y="10778"/>
                  </a:lnTo>
                  <a:lnTo>
                    <a:pt x="14985" y="10563"/>
                  </a:lnTo>
                  <a:lnTo>
                    <a:pt x="14923" y="10502"/>
                  </a:lnTo>
                  <a:lnTo>
                    <a:pt x="14770" y="10195"/>
                  </a:lnTo>
                  <a:lnTo>
                    <a:pt x="14555" y="9949"/>
                  </a:lnTo>
                  <a:lnTo>
                    <a:pt x="14463" y="9796"/>
                  </a:lnTo>
                  <a:lnTo>
                    <a:pt x="14524" y="9765"/>
                  </a:lnTo>
                  <a:lnTo>
                    <a:pt x="14586" y="9673"/>
                  </a:lnTo>
                  <a:lnTo>
                    <a:pt x="14770" y="9519"/>
                  </a:lnTo>
                  <a:lnTo>
                    <a:pt x="14831" y="9396"/>
                  </a:lnTo>
                  <a:lnTo>
                    <a:pt x="14801" y="9120"/>
                  </a:lnTo>
                  <a:lnTo>
                    <a:pt x="14739" y="8936"/>
                  </a:lnTo>
                  <a:lnTo>
                    <a:pt x="14770" y="8844"/>
                  </a:lnTo>
                  <a:lnTo>
                    <a:pt x="14831" y="8383"/>
                  </a:lnTo>
                  <a:lnTo>
                    <a:pt x="14739" y="8137"/>
                  </a:lnTo>
                  <a:lnTo>
                    <a:pt x="14708" y="7738"/>
                  </a:lnTo>
                  <a:lnTo>
                    <a:pt x="14708" y="7646"/>
                  </a:lnTo>
                  <a:lnTo>
                    <a:pt x="14678" y="7339"/>
                  </a:lnTo>
                  <a:lnTo>
                    <a:pt x="14678" y="6786"/>
                  </a:lnTo>
                  <a:lnTo>
                    <a:pt x="14586" y="6602"/>
                  </a:lnTo>
                  <a:lnTo>
                    <a:pt x="14493" y="6541"/>
                  </a:lnTo>
                  <a:lnTo>
                    <a:pt x="14493" y="6264"/>
                  </a:lnTo>
                  <a:lnTo>
                    <a:pt x="14586" y="6203"/>
                  </a:lnTo>
                  <a:lnTo>
                    <a:pt x="14064" y="4545"/>
                  </a:lnTo>
                  <a:lnTo>
                    <a:pt x="13849" y="4330"/>
                  </a:lnTo>
                  <a:lnTo>
                    <a:pt x="13726" y="4299"/>
                  </a:lnTo>
                  <a:lnTo>
                    <a:pt x="13634" y="4207"/>
                  </a:lnTo>
                  <a:lnTo>
                    <a:pt x="13449" y="4115"/>
                  </a:lnTo>
                  <a:lnTo>
                    <a:pt x="13388" y="3931"/>
                  </a:lnTo>
                  <a:lnTo>
                    <a:pt x="13142" y="3716"/>
                  </a:lnTo>
                  <a:lnTo>
                    <a:pt x="13081" y="3685"/>
                  </a:lnTo>
                  <a:lnTo>
                    <a:pt x="12958" y="3532"/>
                  </a:lnTo>
                  <a:lnTo>
                    <a:pt x="13020" y="3439"/>
                  </a:lnTo>
                  <a:lnTo>
                    <a:pt x="12897" y="3225"/>
                  </a:lnTo>
                  <a:lnTo>
                    <a:pt x="12835" y="3194"/>
                  </a:lnTo>
                  <a:lnTo>
                    <a:pt x="12958" y="2795"/>
                  </a:lnTo>
                  <a:lnTo>
                    <a:pt x="13142" y="2580"/>
                  </a:lnTo>
                  <a:lnTo>
                    <a:pt x="13265" y="2518"/>
                  </a:lnTo>
                  <a:lnTo>
                    <a:pt x="13327" y="2426"/>
                  </a:lnTo>
                  <a:lnTo>
                    <a:pt x="13419" y="2365"/>
                  </a:lnTo>
                  <a:lnTo>
                    <a:pt x="13480" y="2058"/>
                  </a:lnTo>
                  <a:lnTo>
                    <a:pt x="13572" y="1966"/>
                  </a:lnTo>
                  <a:lnTo>
                    <a:pt x="13449" y="1873"/>
                  </a:lnTo>
                  <a:lnTo>
                    <a:pt x="13511" y="1751"/>
                  </a:lnTo>
                  <a:lnTo>
                    <a:pt x="13572" y="1689"/>
                  </a:lnTo>
                  <a:lnTo>
                    <a:pt x="13572" y="1628"/>
                  </a:lnTo>
                  <a:lnTo>
                    <a:pt x="13480" y="1505"/>
                  </a:lnTo>
                  <a:lnTo>
                    <a:pt x="13419" y="1290"/>
                  </a:lnTo>
                  <a:lnTo>
                    <a:pt x="13572" y="922"/>
                  </a:lnTo>
                  <a:lnTo>
                    <a:pt x="13572" y="645"/>
                  </a:lnTo>
                  <a:lnTo>
                    <a:pt x="13603" y="400"/>
                  </a:lnTo>
                  <a:lnTo>
                    <a:pt x="13572" y="307"/>
                  </a:lnTo>
                  <a:lnTo>
                    <a:pt x="13572" y="185"/>
                  </a:lnTo>
                  <a:lnTo>
                    <a:pt x="13542" y="123"/>
                  </a:lnTo>
                  <a:lnTo>
                    <a:pt x="13296" y="185"/>
                  </a:lnTo>
                  <a:lnTo>
                    <a:pt x="13173" y="154"/>
                  </a:lnTo>
                  <a:lnTo>
                    <a:pt x="12835" y="246"/>
                  </a:lnTo>
                  <a:lnTo>
                    <a:pt x="12651" y="93"/>
                  </a:lnTo>
                  <a:lnTo>
                    <a:pt x="12436" y="0"/>
                  </a:lnTo>
                  <a:lnTo>
                    <a:pt x="12436" y="93"/>
                  </a:lnTo>
                  <a:lnTo>
                    <a:pt x="12283" y="246"/>
                  </a:lnTo>
                  <a:lnTo>
                    <a:pt x="12006" y="215"/>
                  </a:lnTo>
                  <a:lnTo>
                    <a:pt x="11976" y="62"/>
                  </a:lnTo>
                  <a:lnTo>
                    <a:pt x="11853" y="0"/>
                  </a:lnTo>
                  <a:lnTo>
                    <a:pt x="11669" y="31"/>
                  </a:lnTo>
                  <a:lnTo>
                    <a:pt x="11638" y="154"/>
                  </a:lnTo>
                  <a:lnTo>
                    <a:pt x="11484" y="185"/>
                  </a:lnTo>
                  <a:lnTo>
                    <a:pt x="11423" y="307"/>
                  </a:lnTo>
                  <a:lnTo>
                    <a:pt x="11300" y="246"/>
                  </a:lnTo>
                  <a:lnTo>
                    <a:pt x="11177" y="246"/>
                  </a:lnTo>
                  <a:lnTo>
                    <a:pt x="10993" y="400"/>
                  </a:lnTo>
                  <a:lnTo>
                    <a:pt x="10809" y="400"/>
                  </a:lnTo>
                  <a:lnTo>
                    <a:pt x="10717" y="215"/>
                  </a:lnTo>
                  <a:lnTo>
                    <a:pt x="10471" y="215"/>
                  </a:lnTo>
                  <a:lnTo>
                    <a:pt x="10379" y="185"/>
                  </a:lnTo>
                  <a:lnTo>
                    <a:pt x="10164" y="215"/>
                  </a:lnTo>
                  <a:lnTo>
                    <a:pt x="9980" y="185"/>
                  </a:lnTo>
                  <a:lnTo>
                    <a:pt x="9918" y="215"/>
                  </a:lnTo>
                  <a:lnTo>
                    <a:pt x="9765" y="154"/>
                  </a:lnTo>
                  <a:lnTo>
                    <a:pt x="9642" y="185"/>
                  </a:lnTo>
                  <a:lnTo>
                    <a:pt x="9581" y="338"/>
                  </a:lnTo>
                  <a:lnTo>
                    <a:pt x="9396" y="338"/>
                  </a:lnTo>
                  <a:lnTo>
                    <a:pt x="9243" y="277"/>
                  </a:lnTo>
                  <a:lnTo>
                    <a:pt x="9028" y="492"/>
                  </a:lnTo>
                  <a:lnTo>
                    <a:pt x="8905" y="492"/>
                  </a:lnTo>
                  <a:lnTo>
                    <a:pt x="8721" y="369"/>
                  </a:lnTo>
                  <a:lnTo>
                    <a:pt x="8537" y="430"/>
                  </a:lnTo>
                  <a:lnTo>
                    <a:pt x="8229" y="461"/>
                  </a:lnTo>
                  <a:lnTo>
                    <a:pt x="8045" y="430"/>
                  </a:lnTo>
                  <a:lnTo>
                    <a:pt x="7646" y="737"/>
                  </a:lnTo>
                  <a:lnTo>
                    <a:pt x="7400" y="768"/>
                  </a:lnTo>
                  <a:lnTo>
                    <a:pt x="7278" y="768"/>
                  </a:lnTo>
                  <a:lnTo>
                    <a:pt x="7093" y="891"/>
                  </a:lnTo>
                  <a:lnTo>
                    <a:pt x="7093" y="1014"/>
                  </a:lnTo>
                  <a:lnTo>
                    <a:pt x="6971" y="1167"/>
                  </a:lnTo>
                  <a:lnTo>
                    <a:pt x="6878" y="1167"/>
                  </a:lnTo>
                  <a:lnTo>
                    <a:pt x="6848" y="1106"/>
                  </a:lnTo>
                  <a:lnTo>
                    <a:pt x="6725" y="1106"/>
                  </a:lnTo>
                  <a:lnTo>
                    <a:pt x="6633" y="1167"/>
                  </a:lnTo>
                  <a:lnTo>
                    <a:pt x="6571" y="1229"/>
                  </a:lnTo>
                  <a:lnTo>
                    <a:pt x="6356" y="1259"/>
                  </a:lnTo>
                  <a:lnTo>
                    <a:pt x="6141" y="1351"/>
                  </a:lnTo>
                  <a:lnTo>
                    <a:pt x="6049" y="1444"/>
                  </a:lnTo>
                  <a:lnTo>
                    <a:pt x="6019" y="1536"/>
                  </a:lnTo>
                  <a:lnTo>
                    <a:pt x="5865" y="1720"/>
                  </a:lnTo>
                  <a:lnTo>
                    <a:pt x="5619" y="1812"/>
                  </a:lnTo>
                  <a:lnTo>
                    <a:pt x="5374" y="1812"/>
                  </a:lnTo>
                  <a:lnTo>
                    <a:pt x="5435" y="1904"/>
                  </a:lnTo>
                  <a:lnTo>
                    <a:pt x="5497" y="1996"/>
                  </a:lnTo>
                  <a:lnTo>
                    <a:pt x="5589" y="2119"/>
                  </a:lnTo>
                  <a:lnTo>
                    <a:pt x="5589" y="2273"/>
                  </a:lnTo>
                  <a:lnTo>
                    <a:pt x="5619" y="2334"/>
                  </a:lnTo>
                  <a:lnTo>
                    <a:pt x="5650" y="2580"/>
                  </a:lnTo>
                  <a:lnTo>
                    <a:pt x="5650" y="2917"/>
                  </a:lnTo>
                  <a:lnTo>
                    <a:pt x="5681" y="3040"/>
                  </a:lnTo>
                  <a:lnTo>
                    <a:pt x="5742" y="3654"/>
                  </a:lnTo>
                  <a:lnTo>
                    <a:pt x="5865" y="3900"/>
                  </a:lnTo>
                  <a:lnTo>
                    <a:pt x="5896" y="4054"/>
                  </a:lnTo>
                  <a:lnTo>
                    <a:pt x="6019" y="4084"/>
                  </a:lnTo>
                  <a:lnTo>
                    <a:pt x="6111" y="4176"/>
                  </a:lnTo>
                  <a:lnTo>
                    <a:pt x="6203" y="4176"/>
                  </a:lnTo>
                  <a:lnTo>
                    <a:pt x="6264" y="4238"/>
                  </a:lnTo>
                  <a:lnTo>
                    <a:pt x="6172" y="4453"/>
                  </a:lnTo>
                  <a:lnTo>
                    <a:pt x="6203" y="4514"/>
                  </a:lnTo>
                  <a:lnTo>
                    <a:pt x="6080" y="4668"/>
                  </a:lnTo>
                  <a:lnTo>
                    <a:pt x="5097" y="4668"/>
                  </a:lnTo>
                  <a:lnTo>
                    <a:pt x="4913" y="4698"/>
                  </a:lnTo>
                  <a:lnTo>
                    <a:pt x="4729" y="5036"/>
                  </a:lnTo>
                  <a:lnTo>
                    <a:pt x="4545" y="5190"/>
                  </a:lnTo>
                  <a:lnTo>
                    <a:pt x="4453" y="5374"/>
                  </a:lnTo>
                  <a:lnTo>
                    <a:pt x="4483" y="5620"/>
                  </a:lnTo>
                  <a:lnTo>
                    <a:pt x="4391" y="5804"/>
                  </a:lnTo>
                  <a:lnTo>
                    <a:pt x="3839" y="6203"/>
                  </a:lnTo>
                  <a:lnTo>
                    <a:pt x="2948" y="6694"/>
                  </a:lnTo>
                  <a:lnTo>
                    <a:pt x="2272" y="7093"/>
                  </a:lnTo>
                  <a:lnTo>
                    <a:pt x="1935" y="7155"/>
                  </a:lnTo>
                  <a:lnTo>
                    <a:pt x="1628" y="7186"/>
                  </a:lnTo>
                  <a:lnTo>
                    <a:pt x="1474" y="7216"/>
                  </a:lnTo>
                  <a:lnTo>
                    <a:pt x="1228" y="7216"/>
                  </a:lnTo>
                  <a:lnTo>
                    <a:pt x="799" y="7308"/>
                  </a:lnTo>
                  <a:lnTo>
                    <a:pt x="553" y="7462"/>
                  </a:lnTo>
                  <a:lnTo>
                    <a:pt x="399" y="7677"/>
                  </a:lnTo>
                  <a:lnTo>
                    <a:pt x="0" y="7953"/>
                  </a:lnTo>
                  <a:lnTo>
                    <a:pt x="0" y="8659"/>
                  </a:lnTo>
                  <a:lnTo>
                    <a:pt x="0" y="8659"/>
                  </a:lnTo>
                  <a:lnTo>
                    <a:pt x="0" y="8905"/>
                  </a:lnTo>
                  <a:lnTo>
                    <a:pt x="0" y="8905"/>
                  </a:lnTo>
                  <a:lnTo>
                    <a:pt x="0" y="8874"/>
                  </a:lnTo>
                  <a:lnTo>
                    <a:pt x="3009" y="10901"/>
                  </a:lnTo>
                  <a:lnTo>
                    <a:pt x="2979" y="10901"/>
                  </a:lnTo>
                  <a:lnTo>
                    <a:pt x="8414" y="14494"/>
                  </a:lnTo>
                  <a:lnTo>
                    <a:pt x="8506" y="14893"/>
                  </a:lnTo>
                  <a:lnTo>
                    <a:pt x="8690" y="15046"/>
                  </a:lnTo>
                  <a:lnTo>
                    <a:pt x="8966" y="15046"/>
                  </a:lnTo>
                  <a:lnTo>
                    <a:pt x="9212" y="15108"/>
                  </a:lnTo>
                  <a:lnTo>
                    <a:pt x="9366" y="15292"/>
                  </a:lnTo>
                  <a:lnTo>
                    <a:pt x="9550" y="15353"/>
                  </a:lnTo>
                  <a:lnTo>
                    <a:pt x="9734" y="15507"/>
                  </a:lnTo>
                  <a:lnTo>
                    <a:pt x="9703" y="15630"/>
                  </a:lnTo>
                  <a:lnTo>
                    <a:pt x="9642" y="15875"/>
                  </a:lnTo>
                  <a:lnTo>
                    <a:pt x="9703" y="15998"/>
                  </a:lnTo>
                  <a:lnTo>
                    <a:pt x="9888" y="16060"/>
                  </a:lnTo>
                  <a:lnTo>
                    <a:pt x="10287" y="16029"/>
                  </a:lnTo>
                  <a:lnTo>
                    <a:pt x="10594" y="15937"/>
                  </a:lnTo>
                  <a:lnTo>
                    <a:pt x="10594" y="15937"/>
                  </a:lnTo>
                  <a:lnTo>
                    <a:pt x="10594" y="15937"/>
                  </a:lnTo>
                  <a:lnTo>
                    <a:pt x="11853" y="15630"/>
                  </a:lnTo>
                  <a:lnTo>
                    <a:pt x="12866" y="14678"/>
                  </a:lnTo>
                  <a:close/>
                </a:path>
              </a:pathLst>
            </a:custGeom>
            <a:solidFill>
              <a:srgbClr val="D8D8D8"/>
            </a:solidFill>
            <a:ln cap="flat" cmpd="sng" w="9525">
              <a:solidFill>
                <a:srgbClr val="CCCCCC"/>
              </a:solidFill>
              <a:prstDash val="solid"/>
              <a:round/>
              <a:headEnd len="sm" w="sm" type="none"/>
              <a:tailEnd len="sm" w="sm" type="none"/>
            </a:ln>
          </p:spPr>
        </p:sp>
        <p:sp>
          <p:nvSpPr>
            <p:cNvPr id="547" name="Google Shape;547;p40"/>
            <p:cNvSpPr/>
            <p:nvPr/>
          </p:nvSpPr>
          <p:spPr>
            <a:xfrm>
              <a:off x="5347080" y="2599560"/>
              <a:ext cx="182518" cy="144362"/>
            </a:xfrm>
            <a:custGeom>
              <a:rect b="b" l="l" r="r" t="t"/>
              <a:pathLst>
                <a:path extrusionOk="0" h="7585" w="9581">
                  <a:moveTo>
                    <a:pt x="3316" y="7584"/>
                  </a:moveTo>
                  <a:lnTo>
                    <a:pt x="3316" y="6878"/>
                  </a:lnTo>
                  <a:lnTo>
                    <a:pt x="3715" y="6602"/>
                  </a:lnTo>
                  <a:lnTo>
                    <a:pt x="3869" y="6387"/>
                  </a:lnTo>
                  <a:lnTo>
                    <a:pt x="4115" y="6233"/>
                  </a:lnTo>
                  <a:lnTo>
                    <a:pt x="4544" y="6141"/>
                  </a:lnTo>
                  <a:lnTo>
                    <a:pt x="4790" y="6141"/>
                  </a:lnTo>
                  <a:lnTo>
                    <a:pt x="4944" y="6111"/>
                  </a:lnTo>
                  <a:lnTo>
                    <a:pt x="5251" y="6080"/>
                  </a:lnTo>
                  <a:lnTo>
                    <a:pt x="5588" y="6018"/>
                  </a:lnTo>
                  <a:lnTo>
                    <a:pt x="6264" y="5619"/>
                  </a:lnTo>
                  <a:lnTo>
                    <a:pt x="7155" y="5128"/>
                  </a:lnTo>
                  <a:lnTo>
                    <a:pt x="7707" y="4729"/>
                  </a:lnTo>
                  <a:lnTo>
                    <a:pt x="7799" y="4545"/>
                  </a:lnTo>
                  <a:lnTo>
                    <a:pt x="7769" y="4299"/>
                  </a:lnTo>
                  <a:lnTo>
                    <a:pt x="7861" y="4115"/>
                  </a:lnTo>
                  <a:lnTo>
                    <a:pt x="8045" y="3961"/>
                  </a:lnTo>
                  <a:lnTo>
                    <a:pt x="8229" y="3623"/>
                  </a:lnTo>
                  <a:lnTo>
                    <a:pt x="8413" y="3593"/>
                  </a:lnTo>
                  <a:lnTo>
                    <a:pt x="9396" y="3593"/>
                  </a:lnTo>
                  <a:lnTo>
                    <a:pt x="9519" y="3439"/>
                  </a:lnTo>
                  <a:lnTo>
                    <a:pt x="9488" y="3378"/>
                  </a:lnTo>
                  <a:lnTo>
                    <a:pt x="9580" y="3163"/>
                  </a:lnTo>
                  <a:lnTo>
                    <a:pt x="9519" y="3101"/>
                  </a:lnTo>
                  <a:lnTo>
                    <a:pt x="9427" y="3101"/>
                  </a:lnTo>
                  <a:lnTo>
                    <a:pt x="9335" y="3009"/>
                  </a:lnTo>
                  <a:lnTo>
                    <a:pt x="9212" y="2979"/>
                  </a:lnTo>
                  <a:lnTo>
                    <a:pt x="9181" y="2825"/>
                  </a:lnTo>
                  <a:lnTo>
                    <a:pt x="9058" y="2579"/>
                  </a:lnTo>
                  <a:lnTo>
                    <a:pt x="8997" y="1965"/>
                  </a:lnTo>
                  <a:lnTo>
                    <a:pt x="8966" y="1842"/>
                  </a:lnTo>
                  <a:lnTo>
                    <a:pt x="8966" y="1505"/>
                  </a:lnTo>
                  <a:lnTo>
                    <a:pt x="8935" y="1259"/>
                  </a:lnTo>
                  <a:lnTo>
                    <a:pt x="8905" y="1198"/>
                  </a:lnTo>
                  <a:lnTo>
                    <a:pt x="8905" y="1044"/>
                  </a:lnTo>
                  <a:lnTo>
                    <a:pt x="8813" y="921"/>
                  </a:lnTo>
                  <a:lnTo>
                    <a:pt x="8751" y="829"/>
                  </a:lnTo>
                  <a:lnTo>
                    <a:pt x="8690" y="737"/>
                  </a:lnTo>
                  <a:lnTo>
                    <a:pt x="8598" y="737"/>
                  </a:lnTo>
                  <a:lnTo>
                    <a:pt x="8106" y="706"/>
                  </a:lnTo>
                  <a:lnTo>
                    <a:pt x="8014" y="584"/>
                  </a:lnTo>
                  <a:lnTo>
                    <a:pt x="7984" y="430"/>
                  </a:lnTo>
                  <a:lnTo>
                    <a:pt x="7922" y="430"/>
                  </a:lnTo>
                  <a:lnTo>
                    <a:pt x="7891" y="430"/>
                  </a:lnTo>
                  <a:lnTo>
                    <a:pt x="7769" y="584"/>
                  </a:lnTo>
                  <a:lnTo>
                    <a:pt x="7492" y="645"/>
                  </a:lnTo>
                  <a:lnTo>
                    <a:pt x="7216" y="553"/>
                  </a:lnTo>
                  <a:lnTo>
                    <a:pt x="7093" y="553"/>
                  </a:lnTo>
                  <a:lnTo>
                    <a:pt x="6909" y="645"/>
                  </a:lnTo>
                  <a:lnTo>
                    <a:pt x="6663" y="676"/>
                  </a:lnTo>
                  <a:lnTo>
                    <a:pt x="6479" y="645"/>
                  </a:lnTo>
                  <a:lnTo>
                    <a:pt x="6264" y="399"/>
                  </a:lnTo>
                  <a:lnTo>
                    <a:pt x="6172" y="338"/>
                  </a:lnTo>
                  <a:lnTo>
                    <a:pt x="6141" y="215"/>
                  </a:lnTo>
                  <a:lnTo>
                    <a:pt x="6141" y="92"/>
                  </a:lnTo>
                  <a:lnTo>
                    <a:pt x="6172" y="62"/>
                  </a:lnTo>
                  <a:lnTo>
                    <a:pt x="6110" y="0"/>
                  </a:lnTo>
                  <a:lnTo>
                    <a:pt x="5957" y="62"/>
                  </a:lnTo>
                  <a:lnTo>
                    <a:pt x="5896" y="123"/>
                  </a:lnTo>
                  <a:lnTo>
                    <a:pt x="5742" y="92"/>
                  </a:lnTo>
                  <a:lnTo>
                    <a:pt x="5588" y="276"/>
                  </a:lnTo>
                  <a:lnTo>
                    <a:pt x="5558" y="737"/>
                  </a:lnTo>
                  <a:lnTo>
                    <a:pt x="5374" y="952"/>
                  </a:lnTo>
                  <a:lnTo>
                    <a:pt x="5343" y="1290"/>
                  </a:lnTo>
                  <a:lnTo>
                    <a:pt x="5251" y="1505"/>
                  </a:lnTo>
                  <a:lnTo>
                    <a:pt x="4852" y="1873"/>
                  </a:lnTo>
                  <a:lnTo>
                    <a:pt x="4790" y="1873"/>
                  </a:lnTo>
                  <a:lnTo>
                    <a:pt x="4606" y="1996"/>
                  </a:lnTo>
                  <a:lnTo>
                    <a:pt x="4299" y="2088"/>
                  </a:lnTo>
                  <a:lnTo>
                    <a:pt x="4053" y="2334"/>
                  </a:lnTo>
                  <a:lnTo>
                    <a:pt x="3961" y="2364"/>
                  </a:lnTo>
                  <a:lnTo>
                    <a:pt x="3654" y="2579"/>
                  </a:lnTo>
                  <a:lnTo>
                    <a:pt x="3439" y="2641"/>
                  </a:lnTo>
                  <a:lnTo>
                    <a:pt x="3316" y="2825"/>
                  </a:lnTo>
                  <a:lnTo>
                    <a:pt x="2948" y="3071"/>
                  </a:lnTo>
                  <a:lnTo>
                    <a:pt x="3071" y="3378"/>
                  </a:lnTo>
                  <a:lnTo>
                    <a:pt x="3071" y="3562"/>
                  </a:lnTo>
                  <a:lnTo>
                    <a:pt x="2733" y="3869"/>
                  </a:lnTo>
                  <a:lnTo>
                    <a:pt x="2518" y="4299"/>
                  </a:lnTo>
                  <a:lnTo>
                    <a:pt x="2518" y="4483"/>
                  </a:lnTo>
                  <a:lnTo>
                    <a:pt x="2641" y="4760"/>
                  </a:lnTo>
                  <a:lnTo>
                    <a:pt x="2549" y="5067"/>
                  </a:lnTo>
                  <a:lnTo>
                    <a:pt x="2610" y="5128"/>
                  </a:lnTo>
                  <a:lnTo>
                    <a:pt x="2702" y="5251"/>
                  </a:lnTo>
                  <a:lnTo>
                    <a:pt x="2641" y="5496"/>
                  </a:lnTo>
                  <a:lnTo>
                    <a:pt x="2119" y="6080"/>
                  </a:lnTo>
                  <a:lnTo>
                    <a:pt x="2057" y="6326"/>
                  </a:lnTo>
                  <a:lnTo>
                    <a:pt x="1842" y="6571"/>
                  </a:lnTo>
                  <a:lnTo>
                    <a:pt x="1566" y="6602"/>
                  </a:lnTo>
                  <a:lnTo>
                    <a:pt x="983" y="7124"/>
                  </a:lnTo>
                  <a:lnTo>
                    <a:pt x="184" y="7247"/>
                  </a:lnTo>
                  <a:lnTo>
                    <a:pt x="0" y="7554"/>
                  </a:lnTo>
                  <a:lnTo>
                    <a:pt x="3316" y="7584"/>
                  </a:lnTo>
                  <a:lnTo>
                    <a:pt x="3316" y="7584"/>
                  </a:lnTo>
                  <a:close/>
                </a:path>
              </a:pathLst>
            </a:custGeom>
            <a:solidFill>
              <a:srgbClr val="D8D8D8"/>
            </a:solidFill>
            <a:ln cap="flat" cmpd="sng" w="9525">
              <a:solidFill>
                <a:srgbClr val="CCCCCC"/>
              </a:solidFill>
              <a:prstDash val="solid"/>
              <a:round/>
              <a:headEnd len="sm" w="sm" type="none"/>
              <a:tailEnd len="sm" w="sm" type="none"/>
            </a:ln>
          </p:spPr>
        </p:sp>
        <p:sp>
          <p:nvSpPr>
            <p:cNvPr id="548" name="Google Shape;548;p40"/>
            <p:cNvSpPr/>
            <p:nvPr/>
          </p:nvSpPr>
          <p:spPr>
            <a:xfrm>
              <a:off x="5281560" y="2743920"/>
              <a:ext cx="128518" cy="104393"/>
            </a:xfrm>
            <a:custGeom>
              <a:rect b="b" l="l" r="r" t="t"/>
              <a:pathLst>
                <a:path extrusionOk="0" h="5498" w="6757">
                  <a:moveTo>
                    <a:pt x="6756" y="277"/>
                  </a:moveTo>
                  <a:lnTo>
                    <a:pt x="6756" y="31"/>
                  </a:lnTo>
                  <a:lnTo>
                    <a:pt x="3440" y="1"/>
                  </a:lnTo>
                  <a:lnTo>
                    <a:pt x="3102" y="431"/>
                  </a:lnTo>
                  <a:lnTo>
                    <a:pt x="3102" y="768"/>
                  </a:lnTo>
                  <a:lnTo>
                    <a:pt x="2949" y="768"/>
                  </a:lnTo>
                  <a:lnTo>
                    <a:pt x="2365" y="1075"/>
                  </a:lnTo>
                  <a:lnTo>
                    <a:pt x="2335" y="1229"/>
                  </a:lnTo>
                  <a:lnTo>
                    <a:pt x="2089" y="1352"/>
                  </a:lnTo>
                  <a:lnTo>
                    <a:pt x="2150" y="1567"/>
                  </a:lnTo>
                  <a:lnTo>
                    <a:pt x="1659" y="2304"/>
                  </a:lnTo>
                  <a:lnTo>
                    <a:pt x="1628" y="2549"/>
                  </a:lnTo>
                  <a:lnTo>
                    <a:pt x="1229" y="2918"/>
                  </a:lnTo>
                  <a:lnTo>
                    <a:pt x="1137" y="2979"/>
                  </a:lnTo>
                  <a:lnTo>
                    <a:pt x="922" y="3409"/>
                  </a:lnTo>
                  <a:lnTo>
                    <a:pt x="953" y="3532"/>
                  </a:lnTo>
                  <a:lnTo>
                    <a:pt x="615" y="3993"/>
                  </a:lnTo>
                  <a:lnTo>
                    <a:pt x="584" y="4054"/>
                  </a:lnTo>
                  <a:lnTo>
                    <a:pt x="707" y="4146"/>
                  </a:lnTo>
                  <a:lnTo>
                    <a:pt x="554" y="4207"/>
                  </a:lnTo>
                  <a:lnTo>
                    <a:pt x="277" y="4668"/>
                  </a:lnTo>
                  <a:lnTo>
                    <a:pt x="185" y="4699"/>
                  </a:lnTo>
                  <a:lnTo>
                    <a:pt x="62" y="4822"/>
                  </a:lnTo>
                  <a:lnTo>
                    <a:pt x="62" y="5037"/>
                  </a:lnTo>
                  <a:lnTo>
                    <a:pt x="1" y="5221"/>
                  </a:lnTo>
                  <a:lnTo>
                    <a:pt x="1" y="5497"/>
                  </a:lnTo>
                  <a:lnTo>
                    <a:pt x="3317" y="5466"/>
                  </a:lnTo>
                  <a:lnTo>
                    <a:pt x="3286" y="3931"/>
                  </a:lnTo>
                  <a:lnTo>
                    <a:pt x="3379" y="3716"/>
                  </a:lnTo>
                  <a:lnTo>
                    <a:pt x="3563" y="3593"/>
                  </a:lnTo>
                  <a:lnTo>
                    <a:pt x="3778" y="3563"/>
                  </a:lnTo>
                  <a:lnTo>
                    <a:pt x="4054" y="3563"/>
                  </a:lnTo>
                  <a:lnTo>
                    <a:pt x="4116" y="1383"/>
                  </a:lnTo>
                  <a:lnTo>
                    <a:pt x="6726" y="1413"/>
                  </a:lnTo>
                  <a:lnTo>
                    <a:pt x="6756" y="277"/>
                  </a:lnTo>
                  <a:close/>
                </a:path>
              </a:pathLst>
            </a:custGeom>
            <a:solidFill>
              <a:srgbClr val="D8D8D8"/>
            </a:solidFill>
            <a:ln cap="flat" cmpd="sng" w="9525">
              <a:solidFill>
                <a:srgbClr val="CCCCCC"/>
              </a:solidFill>
              <a:prstDash val="solid"/>
              <a:round/>
              <a:headEnd len="sm" w="sm" type="none"/>
              <a:tailEnd len="sm" w="sm" type="none"/>
            </a:ln>
          </p:spPr>
        </p:sp>
        <p:sp>
          <p:nvSpPr>
            <p:cNvPr id="549" name="Google Shape;549;p40"/>
            <p:cNvSpPr/>
            <p:nvPr/>
          </p:nvSpPr>
          <p:spPr>
            <a:xfrm>
              <a:off x="5280480" y="2748600"/>
              <a:ext cx="187204" cy="205205"/>
            </a:xfrm>
            <a:custGeom>
              <a:rect b="b" l="l" r="r" t="t"/>
              <a:pathLst>
                <a:path extrusionOk="0" h="10779" w="9827">
                  <a:moveTo>
                    <a:pt x="62" y="5251"/>
                  </a:moveTo>
                  <a:lnTo>
                    <a:pt x="3378" y="5220"/>
                  </a:lnTo>
                  <a:lnTo>
                    <a:pt x="3347" y="3685"/>
                  </a:lnTo>
                  <a:lnTo>
                    <a:pt x="3440" y="3470"/>
                  </a:lnTo>
                  <a:lnTo>
                    <a:pt x="3624" y="3347"/>
                  </a:lnTo>
                  <a:lnTo>
                    <a:pt x="3839" y="3317"/>
                  </a:lnTo>
                  <a:lnTo>
                    <a:pt x="4115" y="3317"/>
                  </a:lnTo>
                  <a:lnTo>
                    <a:pt x="4177" y="1137"/>
                  </a:lnTo>
                  <a:lnTo>
                    <a:pt x="6787" y="1167"/>
                  </a:lnTo>
                  <a:lnTo>
                    <a:pt x="6817" y="0"/>
                  </a:lnTo>
                  <a:lnTo>
                    <a:pt x="9826" y="2027"/>
                  </a:lnTo>
                  <a:lnTo>
                    <a:pt x="9796" y="2027"/>
                  </a:lnTo>
                  <a:lnTo>
                    <a:pt x="9796" y="2027"/>
                  </a:lnTo>
                  <a:lnTo>
                    <a:pt x="8813" y="2058"/>
                  </a:lnTo>
                  <a:lnTo>
                    <a:pt x="9427" y="9335"/>
                  </a:lnTo>
                  <a:lnTo>
                    <a:pt x="9704" y="9489"/>
                  </a:lnTo>
                  <a:lnTo>
                    <a:pt x="9427" y="10256"/>
                  </a:lnTo>
                  <a:lnTo>
                    <a:pt x="6479" y="10256"/>
                  </a:lnTo>
                  <a:lnTo>
                    <a:pt x="6387" y="10225"/>
                  </a:lnTo>
                  <a:lnTo>
                    <a:pt x="6295" y="10103"/>
                  </a:lnTo>
                  <a:lnTo>
                    <a:pt x="6203" y="10103"/>
                  </a:lnTo>
                  <a:lnTo>
                    <a:pt x="6050" y="10256"/>
                  </a:lnTo>
                  <a:lnTo>
                    <a:pt x="5957" y="10164"/>
                  </a:lnTo>
                  <a:lnTo>
                    <a:pt x="5957" y="9918"/>
                  </a:lnTo>
                  <a:lnTo>
                    <a:pt x="5773" y="9857"/>
                  </a:lnTo>
                  <a:lnTo>
                    <a:pt x="5343" y="10041"/>
                  </a:lnTo>
                  <a:lnTo>
                    <a:pt x="5128" y="10410"/>
                  </a:lnTo>
                  <a:lnTo>
                    <a:pt x="5067" y="10348"/>
                  </a:lnTo>
                  <a:lnTo>
                    <a:pt x="4913" y="10103"/>
                  </a:lnTo>
                  <a:lnTo>
                    <a:pt x="4883" y="9888"/>
                  </a:lnTo>
                  <a:lnTo>
                    <a:pt x="4699" y="9888"/>
                  </a:lnTo>
                  <a:lnTo>
                    <a:pt x="4422" y="9949"/>
                  </a:lnTo>
                  <a:lnTo>
                    <a:pt x="4422" y="10287"/>
                  </a:lnTo>
                  <a:lnTo>
                    <a:pt x="4453" y="10379"/>
                  </a:lnTo>
                  <a:lnTo>
                    <a:pt x="4361" y="10625"/>
                  </a:lnTo>
                  <a:lnTo>
                    <a:pt x="4084" y="10625"/>
                  </a:lnTo>
                  <a:lnTo>
                    <a:pt x="3900" y="10778"/>
                  </a:lnTo>
                  <a:lnTo>
                    <a:pt x="3900" y="10778"/>
                  </a:lnTo>
                  <a:lnTo>
                    <a:pt x="3869" y="10655"/>
                  </a:lnTo>
                  <a:lnTo>
                    <a:pt x="3624" y="10533"/>
                  </a:lnTo>
                  <a:lnTo>
                    <a:pt x="3501" y="10471"/>
                  </a:lnTo>
                  <a:lnTo>
                    <a:pt x="3440" y="10287"/>
                  </a:lnTo>
                  <a:lnTo>
                    <a:pt x="3255" y="10256"/>
                  </a:lnTo>
                  <a:lnTo>
                    <a:pt x="3255" y="10072"/>
                  </a:lnTo>
                  <a:lnTo>
                    <a:pt x="3102" y="9918"/>
                  </a:lnTo>
                  <a:lnTo>
                    <a:pt x="3071" y="9703"/>
                  </a:lnTo>
                  <a:lnTo>
                    <a:pt x="2979" y="9642"/>
                  </a:lnTo>
                  <a:lnTo>
                    <a:pt x="2856" y="9673"/>
                  </a:lnTo>
                  <a:lnTo>
                    <a:pt x="2795" y="9611"/>
                  </a:lnTo>
                  <a:lnTo>
                    <a:pt x="2641" y="9673"/>
                  </a:lnTo>
                  <a:lnTo>
                    <a:pt x="2549" y="9642"/>
                  </a:lnTo>
                  <a:lnTo>
                    <a:pt x="2549" y="9550"/>
                  </a:lnTo>
                  <a:lnTo>
                    <a:pt x="2365" y="9335"/>
                  </a:lnTo>
                  <a:lnTo>
                    <a:pt x="2150" y="9274"/>
                  </a:lnTo>
                  <a:lnTo>
                    <a:pt x="1751" y="9151"/>
                  </a:lnTo>
                  <a:lnTo>
                    <a:pt x="1628" y="9151"/>
                  </a:lnTo>
                  <a:lnTo>
                    <a:pt x="1198" y="9304"/>
                  </a:lnTo>
                  <a:lnTo>
                    <a:pt x="737" y="9396"/>
                  </a:lnTo>
                  <a:lnTo>
                    <a:pt x="584" y="9550"/>
                  </a:lnTo>
                  <a:lnTo>
                    <a:pt x="461" y="9550"/>
                  </a:lnTo>
                  <a:lnTo>
                    <a:pt x="308" y="9642"/>
                  </a:lnTo>
                  <a:lnTo>
                    <a:pt x="369" y="9304"/>
                  </a:lnTo>
                  <a:lnTo>
                    <a:pt x="492" y="8813"/>
                  </a:lnTo>
                  <a:lnTo>
                    <a:pt x="707" y="8506"/>
                  </a:lnTo>
                  <a:lnTo>
                    <a:pt x="768" y="7923"/>
                  </a:lnTo>
                  <a:lnTo>
                    <a:pt x="584" y="7063"/>
                  </a:lnTo>
                  <a:lnTo>
                    <a:pt x="338" y="6694"/>
                  </a:lnTo>
                  <a:lnTo>
                    <a:pt x="461" y="6633"/>
                  </a:lnTo>
                  <a:lnTo>
                    <a:pt x="553" y="6633"/>
                  </a:lnTo>
                  <a:lnTo>
                    <a:pt x="615" y="6357"/>
                  </a:lnTo>
                  <a:lnTo>
                    <a:pt x="553" y="6172"/>
                  </a:lnTo>
                  <a:lnTo>
                    <a:pt x="676" y="6080"/>
                  </a:lnTo>
                  <a:lnTo>
                    <a:pt x="430" y="5712"/>
                  </a:lnTo>
                  <a:lnTo>
                    <a:pt x="338" y="5804"/>
                  </a:lnTo>
                  <a:lnTo>
                    <a:pt x="246" y="5773"/>
                  </a:lnTo>
                  <a:lnTo>
                    <a:pt x="185" y="5558"/>
                  </a:lnTo>
                  <a:lnTo>
                    <a:pt x="1" y="5773"/>
                  </a:lnTo>
                  <a:lnTo>
                    <a:pt x="1" y="5466"/>
                  </a:lnTo>
                  <a:lnTo>
                    <a:pt x="62" y="5282"/>
                  </a:lnTo>
                  <a:close/>
                </a:path>
              </a:pathLst>
            </a:custGeom>
            <a:solidFill>
              <a:srgbClr val="D8D8D8"/>
            </a:solidFill>
            <a:ln cap="flat" cmpd="sng" w="9525">
              <a:solidFill>
                <a:srgbClr val="CCCCCC"/>
              </a:solidFill>
              <a:prstDash val="solid"/>
              <a:round/>
              <a:headEnd len="sm" w="sm" type="none"/>
              <a:tailEnd len="sm" w="sm" type="none"/>
            </a:ln>
          </p:spPr>
        </p:sp>
        <p:sp>
          <p:nvSpPr>
            <p:cNvPr id="550" name="Google Shape;550;p40"/>
            <p:cNvSpPr/>
            <p:nvPr/>
          </p:nvSpPr>
          <p:spPr>
            <a:xfrm>
              <a:off x="5354640" y="2787120"/>
              <a:ext cx="257385" cy="238690"/>
            </a:xfrm>
            <a:custGeom>
              <a:rect b="b" l="l" r="r" t="t"/>
              <a:pathLst>
                <a:path extrusionOk="0" h="12528" w="13511">
                  <a:moveTo>
                    <a:pt x="0" y="8751"/>
                  </a:moveTo>
                  <a:lnTo>
                    <a:pt x="184" y="8598"/>
                  </a:lnTo>
                  <a:lnTo>
                    <a:pt x="461" y="8598"/>
                  </a:lnTo>
                  <a:lnTo>
                    <a:pt x="553" y="8352"/>
                  </a:lnTo>
                  <a:lnTo>
                    <a:pt x="522" y="8260"/>
                  </a:lnTo>
                  <a:lnTo>
                    <a:pt x="522" y="7922"/>
                  </a:lnTo>
                  <a:lnTo>
                    <a:pt x="799" y="7861"/>
                  </a:lnTo>
                  <a:lnTo>
                    <a:pt x="983" y="7861"/>
                  </a:lnTo>
                  <a:lnTo>
                    <a:pt x="1013" y="8076"/>
                  </a:lnTo>
                  <a:lnTo>
                    <a:pt x="1167" y="8321"/>
                  </a:lnTo>
                  <a:lnTo>
                    <a:pt x="1228" y="8383"/>
                  </a:lnTo>
                  <a:lnTo>
                    <a:pt x="1443" y="8014"/>
                  </a:lnTo>
                  <a:lnTo>
                    <a:pt x="1873" y="7830"/>
                  </a:lnTo>
                  <a:lnTo>
                    <a:pt x="2057" y="7891"/>
                  </a:lnTo>
                  <a:lnTo>
                    <a:pt x="2057" y="8137"/>
                  </a:lnTo>
                  <a:lnTo>
                    <a:pt x="2150" y="8229"/>
                  </a:lnTo>
                  <a:lnTo>
                    <a:pt x="2303" y="8076"/>
                  </a:lnTo>
                  <a:lnTo>
                    <a:pt x="2395" y="8076"/>
                  </a:lnTo>
                  <a:lnTo>
                    <a:pt x="2487" y="8198"/>
                  </a:lnTo>
                  <a:lnTo>
                    <a:pt x="2579" y="8229"/>
                  </a:lnTo>
                  <a:lnTo>
                    <a:pt x="5527" y="8229"/>
                  </a:lnTo>
                  <a:lnTo>
                    <a:pt x="5804" y="7462"/>
                  </a:lnTo>
                  <a:lnTo>
                    <a:pt x="5527" y="7308"/>
                  </a:lnTo>
                  <a:lnTo>
                    <a:pt x="4913" y="31"/>
                  </a:lnTo>
                  <a:lnTo>
                    <a:pt x="5896" y="0"/>
                  </a:lnTo>
                  <a:lnTo>
                    <a:pt x="11331" y="3593"/>
                  </a:lnTo>
                  <a:lnTo>
                    <a:pt x="11423" y="3992"/>
                  </a:lnTo>
                  <a:lnTo>
                    <a:pt x="11607" y="4145"/>
                  </a:lnTo>
                  <a:lnTo>
                    <a:pt x="11883" y="4145"/>
                  </a:lnTo>
                  <a:lnTo>
                    <a:pt x="12129" y="4207"/>
                  </a:lnTo>
                  <a:lnTo>
                    <a:pt x="12283" y="4391"/>
                  </a:lnTo>
                  <a:lnTo>
                    <a:pt x="12467" y="4452"/>
                  </a:lnTo>
                  <a:lnTo>
                    <a:pt x="12651" y="4606"/>
                  </a:lnTo>
                  <a:lnTo>
                    <a:pt x="12620" y="4729"/>
                  </a:lnTo>
                  <a:lnTo>
                    <a:pt x="12559" y="4974"/>
                  </a:lnTo>
                  <a:lnTo>
                    <a:pt x="12620" y="5097"/>
                  </a:lnTo>
                  <a:lnTo>
                    <a:pt x="12805" y="5159"/>
                  </a:lnTo>
                  <a:lnTo>
                    <a:pt x="13204" y="5128"/>
                  </a:lnTo>
                  <a:lnTo>
                    <a:pt x="13511" y="5036"/>
                  </a:lnTo>
                  <a:lnTo>
                    <a:pt x="13511" y="5036"/>
                  </a:lnTo>
                  <a:lnTo>
                    <a:pt x="13449" y="6632"/>
                  </a:lnTo>
                  <a:lnTo>
                    <a:pt x="13419" y="7369"/>
                  </a:lnTo>
                  <a:lnTo>
                    <a:pt x="13265" y="7462"/>
                  </a:lnTo>
                  <a:lnTo>
                    <a:pt x="13234" y="7738"/>
                  </a:lnTo>
                  <a:lnTo>
                    <a:pt x="13204" y="7922"/>
                  </a:lnTo>
                  <a:lnTo>
                    <a:pt x="12774" y="8137"/>
                  </a:lnTo>
                  <a:lnTo>
                    <a:pt x="12528" y="8291"/>
                  </a:lnTo>
                  <a:lnTo>
                    <a:pt x="12283" y="8291"/>
                  </a:lnTo>
                  <a:lnTo>
                    <a:pt x="12037" y="8444"/>
                  </a:lnTo>
                  <a:lnTo>
                    <a:pt x="11883" y="8444"/>
                  </a:lnTo>
                  <a:lnTo>
                    <a:pt x="11515" y="8444"/>
                  </a:lnTo>
                  <a:lnTo>
                    <a:pt x="11300" y="8567"/>
                  </a:lnTo>
                  <a:lnTo>
                    <a:pt x="11116" y="8536"/>
                  </a:lnTo>
                  <a:lnTo>
                    <a:pt x="10532" y="8598"/>
                  </a:lnTo>
                  <a:lnTo>
                    <a:pt x="10348" y="8536"/>
                  </a:lnTo>
                  <a:lnTo>
                    <a:pt x="10317" y="8598"/>
                  </a:lnTo>
                  <a:lnTo>
                    <a:pt x="10256" y="8536"/>
                  </a:lnTo>
                  <a:lnTo>
                    <a:pt x="10133" y="8506"/>
                  </a:lnTo>
                  <a:lnTo>
                    <a:pt x="9888" y="8444"/>
                  </a:lnTo>
                  <a:lnTo>
                    <a:pt x="9673" y="8475"/>
                  </a:lnTo>
                  <a:lnTo>
                    <a:pt x="9273" y="8536"/>
                  </a:lnTo>
                  <a:lnTo>
                    <a:pt x="9028" y="8690"/>
                  </a:lnTo>
                  <a:lnTo>
                    <a:pt x="8813" y="8843"/>
                  </a:lnTo>
                  <a:lnTo>
                    <a:pt x="8199" y="9212"/>
                  </a:lnTo>
                  <a:lnTo>
                    <a:pt x="7738" y="9488"/>
                  </a:lnTo>
                  <a:lnTo>
                    <a:pt x="7677" y="9672"/>
                  </a:lnTo>
                  <a:lnTo>
                    <a:pt x="7247" y="9795"/>
                  </a:lnTo>
                  <a:lnTo>
                    <a:pt x="7124" y="9764"/>
                  </a:lnTo>
                  <a:lnTo>
                    <a:pt x="6878" y="9764"/>
                  </a:lnTo>
                  <a:lnTo>
                    <a:pt x="6848" y="9887"/>
                  </a:lnTo>
                  <a:lnTo>
                    <a:pt x="6756" y="9918"/>
                  </a:lnTo>
                  <a:lnTo>
                    <a:pt x="6571" y="10256"/>
                  </a:lnTo>
                  <a:lnTo>
                    <a:pt x="6541" y="10379"/>
                  </a:lnTo>
                  <a:lnTo>
                    <a:pt x="6387" y="10624"/>
                  </a:lnTo>
                  <a:lnTo>
                    <a:pt x="6141" y="11054"/>
                  </a:lnTo>
                  <a:lnTo>
                    <a:pt x="5926" y="11208"/>
                  </a:lnTo>
                  <a:lnTo>
                    <a:pt x="5773" y="11330"/>
                  </a:lnTo>
                  <a:lnTo>
                    <a:pt x="5834" y="11484"/>
                  </a:lnTo>
                  <a:lnTo>
                    <a:pt x="5865" y="11730"/>
                  </a:lnTo>
                  <a:lnTo>
                    <a:pt x="5711" y="11760"/>
                  </a:lnTo>
                  <a:lnTo>
                    <a:pt x="5681" y="11914"/>
                  </a:lnTo>
                  <a:lnTo>
                    <a:pt x="5773" y="12037"/>
                  </a:lnTo>
                  <a:lnTo>
                    <a:pt x="5711" y="12252"/>
                  </a:lnTo>
                  <a:lnTo>
                    <a:pt x="5619" y="12313"/>
                  </a:lnTo>
                  <a:lnTo>
                    <a:pt x="5466" y="12528"/>
                  </a:lnTo>
                  <a:lnTo>
                    <a:pt x="5189" y="12467"/>
                  </a:lnTo>
                  <a:lnTo>
                    <a:pt x="5128" y="12374"/>
                  </a:lnTo>
                  <a:lnTo>
                    <a:pt x="5189" y="12313"/>
                  </a:lnTo>
                  <a:lnTo>
                    <a:pt x="4975" y="12282"/>
                  </a:lnTo>
                  <a:lnTo>
                    <a:pt x="4698" y="12344"/>
                  </a:lnTo>
                  <a:lnTo>
                    <a:pt x="4698" y="12405"/>
                  </a:lnTo>
                  <a:lnTo>
                    <a:pt x="4606" y="12467"/>
                  </a:lnTo>
                  <a:lnTo>
                    <a:pt x="4268" y="12436"/>
                  </a:lnTo>
                  <a:lnTo>
                    <a:pt x="4084" y="12344"/>
                  </a:lnTo>
                  <a:lnTo>
                    <a:pt x="3992" y="12374"/>
                  </a:lnTo>
                  <a:lnTo>
                    <a:pt x="3746" y="12497"/>
                  </a:lnTo>
                  <a:lnTo>
                    <a:pt x="3746" y="12374"/>
                  </a:lnTo>
                  <a:lnTo>
                    <a:pt x="3654" y="12282"/>
                  </a:lnTo>
                  <a:lnTo>
                    <a:pt x="3439" y="12282"/>
                  </a:lnTo>
                  <a:lnTo>
                    <a:pt x="3439" y="12190"/>
                  </a:lnTo>
                  <a:lnTo>
                    <a:pt x="3378" y="12098"/>
                  </a:lnTo>
                  <a:lnTo>
                    <a:pt x="3378" y="11945"/>
                  </a:lnTo>
                  <a:lnTo>
                    <a:pt x="3286" y="11945"/>
                  </a:lnTo>
                  <a:lnTo>
                    <a:pt x="3194" y="12037"/>
                  </a:lnTo>
                  <a:lnTo>
                    <a:pt x="3040" y="12067"/>
                  </a:lnTo>
                  <a:lnTo>
                    <a:pt x="3132" y="11852"/>
                  </a:lnTo>
                  <a:lnTo>
                    <a:pt x="3286" y="11638"/>
                  </a:lnTo>
                  <a:lnTo>
                    <a:pt x="3286" y="11545"/>
                  </a:lnTo>
                  <a:lnTo>
                    <a:pt x="3101" y="11515"/>
                  </a:lnTo>
                  <a:lnTo>
                    <a:pt x="3009" y="11453"/>
                  </a:lnTo>
                  <a:lnTo>
                    <a:pt x="3040" y="11208"/>
                  </a:lnTo>
                  <a:lnTo>
                    <a:pt x="2948" y="11023"/>
                  </a:lnTo>
                  <a:lnTo>
                    <a:pt x="2794" y="10870"/>
                  </a:lnTo>
                  <a:lnTo>
                    <a:pt x="2764" y="10808"/>
                  </a:lnTo>
                  <a:lnTo>
                    <a:pt x="2610" y="10839"/>
                  </a:lnTo>
                  <a:lnTo>
                    <a:pt x="2549" y="10901"/>
                  </a:lnTo>
                  <a:lnTo>
                    <a:pt x="2334" y="10808"/>
                  </a:lnTo>
                  <a:lnTo>
                    <a:pt x="2150" y="10808"/>
                  </a:lnTo>
                  <a:lnTo>
                    <a:pt x="1996" y="11054"/>
                  </a:lnTo>
                  <a:lnTo>
                    <a:pt x="1904" y="11054"/>
                  </a:lnTo>
                  <a:lnTo>
                    <a:pt x="1720" y="11177"/>
                  </a:lnTo>
                  <a:lnTo>
                    <a:pt x="1505" y="11177"/>
                  </a:lnTo>
                  <a:lnTo>
                    <a:pt x="1321" y="11054"/>
                  </a:lnTo>
                  <a:lnTo>
                    <a:pt x="1228" y="10993"/>
                  </a:lnTo>
                  <a:lnTo>
                    <a:pt x="1044" y="11085"/>
                  </a:lnTo>
                  <a:lnTo>
                    <a:pt x="952" y="11023"/>
                  </a:lnTo>
                  <a:lnTo>
                    <a:pt x="952" y="11023"/>
                  </a:lnTo>
                  <a:lnTo>
                    <a:pt x="983" y="10931"/>
                  </a:lnTo>
                  <a:lnTo>
                    <a:pt x="983" y="10778"/>
                  </a:lnTo>
                  <a:lnTo>
                    <a:pt x="768" y="10655"/>
                  </a:lnTo>
                  <a:lnTo>
                    <a:pt x="768" y="10532"/>
                  </a:lnTo>
                  <a:lnTo>
                    <a:pt x="829" y="10440"/>
                  </a:lnTo>
                  <a:lnTo>
                    <a:pt x="829" y="10348"/>
                  </a:lnTo>
                  <a:lnTo>
                    <a:pt x="706" y="10225"/>
                  </a:lnTo>
                  <a:lnTo>
                    <a:pt x="676" y="10102"/>
                  </a:lnTo>
                  <a:lnTo>
                    <a:pt x="584" y="10010"/>
                  </a:lnTo>
                  <a:lnTo>
                    <a:pt x="491" y="10041"/>
                  </a:lnTo>
                  <a:lnTo>
                    <a:pt x="399" y="9949"/>
                  </a:lnTo>
                  <a:lnTo>
                    <a:pt x="307" y="9734"/>
                  </a:lnTo>
                  <a:lnTo>
                    <a:pt x="92" y="9550"/>
                  </a:lnTo>
                  <a:lnTo>
                    <a:pt x="92" y="9457"/>
                  </a:lnTo>
                  <a:lnTo>
                    <a:pt x="154" y="9120"/>
                  </a:lnTo>
                  <a:lnTo>
                    <a:pt x="123" y="8997"/>
                  </a:lnTo>
                  <a:lnTo>
                    <a:pt x="123" y="8843"/>
                  </a:lnTo>
                  <a:close/>
                </a:path>
              </a:pathLst>
            </a:custGeom>
            <a:solidFill>
              <a:srgbClr val="D8D8D8"/>
            </a:solidFill>
            <a:ln cap="flat" cmpd="sng" w="9525">
              <a:solidFill>
                <a:srgbClr val="CCCCCC"/>
              </a:solidFill>
              <a:prstDash val="solid"/>
              <a:round/>
              <a:headEnd len="sm" w="sm" type="none"/>
              <a:tailEnd len="sm" w="sm" type="none"/>
            </a:ln>
          </p:spPr>
        </p:sp>
        <p:sp>
          <p:nvSpPr>
            <p:cNvPr id="551" name="Google Shape;551;p40"/>
            <p:cNvSpPr/>
            <p:nvPr/>
          </p:nvSpPr>
          <p:spPr>
            <a:xfrm>
              <a:off x="5463000" y="2948400"/>
              <a:ext cx="119160" cy="86400"/>
            </a:xfrm>
            <a:custGeom>
              <a:rect b="b" l="l" r="r" t="t"/>
              <a:pathLst>
                <a:path extrusionOk="0" h="4545" w="6265">
                  <a:moveTo>
                    <a:pt x="31" y="3808"/>
                  </a:moveTo>
                  <a:lnTo>
                    <a:pt x="93" y="3593"/>
                  </a:lnTo>
                  <a:lnTo>
                    <a:pt x="1" y="3470"/>
                  </a:lnTo>
                  <a:lnTo>
                    <a:pt x="31" y="3316"/>
                  </a:lnTo>
                  <a:lnTo>
                    <a:pt x="185" y="3286"/>
                  </a:lnTo>
                  <a:lnTo>
                    <a:pt x="154" y="3040"/>
                  </a:lnTo>
                  <a:lnTo>
                    <a:pt x="93" y="2886"/>
                  </a:lnTo>
                  <a:lnTo>
                    <a:pt x="246" y="2764"/>
                  </a:lnTo>
                  <a:lnTo>
                    <a:pt x="461" y="2610"/>
                  </a:lnTo>
                  <a:lnTo>
                    <a:pt x="707" y="2180"/>
                  </a:lnTo>
                  <a:lnTo>
                    <a:pt x="861" y="1935"/>
                  </a:lnTo>
                  <a:lnTo>
                    <a:pt x="891" y="1812"/>
                  </a:lnTo>
                  <a:lnTo>
                    <a:pt x="1076" y="1474"/>
                  </a:lnTo>
                  <a:lnTo>
                    <a:pt x="1168" y="1443"/>
                  </a:lnTo>
                  <a:lnTo>
                    <a:pt x="1198" y="1320"/>
                  </a:lnTo>
                  <a:lnTo>
                    <a:pt x="1444" y="1320"/>
                  </a:lnTo>
                  <a:lnTo>
                    <a:pt x="1567" y="1351"/>
                  </a:lnTo>
                  <a:lnTo>
                    <a:pt x="1997" y="1228"/>
                  </a:lnTo>
                  <a:lnTo>
                    <a:pt x="2058" y="1044"/>
                  </a:lnTo>
                  <a:lnTo>
                    <a:pt x="2519" y="768"/>
                  </a:lnTo>
                  <a:lnTo>
                    <a:pt x="3133" y="399"/>
                  </a:lnTo>
                  <a:lnTo>
                    <a:pt x="3348" y="246"/>
                  </a:lnTo>
                  <a:lnTo>
                    <a:pt x="3593" y="92"/>
                  </a:lnTo>
                  <a:lnTo>
                    <a:pt x="3993" y="31"/>
                  </a:lnTo>
                  <a:lnTo>
                    <a:pt x="4208" y="0"/>
                  </a:lnTo>
                  <a:lnTo>
                    <a:pt x="4453" y="62"/>
                  </a:lnTo>
                  <a:lnTo>
                    <a:pt x="4576" y="92"/>
                  </a:lnTo>
                  <a:lnTo>
                    <a:pt x="4637" y="154"/>
                  </a:lnTo>
                  <a:lnTo>
                    <a:pt x="4607" y="215"/>
                  </a:lnTo>
                  <a:lnTo>
                    <a:pt x="4576" y="461"/>
                  </a:lnTo>
                  <a:lnTo>
                    <a:pt x="4484" y="614"/>
                  </a:lnTo>
                  <a:lnTo>
                    <a:pt x="4484" y="860"/>
                  </a:lnTo>
                  <a:lnTo>
                    <a:pt x="5282" y="1382"/>
                  </a:lnTo>
                  <a:lnTo>
                    <a:pt x="5282" y="1720"/>
                  </a:lnTo>
                  <a:lnTo>
                    <a:pt x="5559" y="1935"/>
                  </a:lnTo>
                  <a:lnTo>
                    <a:pt x="5927" y="1750"/>
                  </a:lnTo>
                  <a:lnTo>
                    <a:pt x="6019" y="1781"/>
                  </a:lnTo>
                  <a:lnTo>
                    <a:pt x="6050" y="1904"/>
                  </a:lnTo>
                  <a:lnTo>
                    <a:pt x="6111" y="1965"/>
                  </a:lnTo>
                  <a:lnTo>
                    <a:pt x="6111" y="2119"/>
                  </a:lnTo>
                  <a:lnTo>
                    <a:pt x="6019" y="2242"/>
                  </a:lnTo>
                  <a:lnTo>
                    <a:pt x="6203" y="2487"/>
                  </a:lnTo>
                  <a:lnTo>
                    <a:pt x="6265" y="2457"/>
                  </a:lnTo>
                  <a:lnTo>
                    <a:pt x="6265" y="2610"/>
                  </a:lnTo>
                  <a:lnTo>
                    <a:pt x="6081" y="2825"/>
                  </a:lnTo>
                  <a:lnTo>
                    <a:pt x="5927" y="2825"/>
                  </a:lnTo>
                  <a:lnTo>
                    <a:pt x="5681" y="2948"/>
                  </a:lnTo>
                  <a:lnTo>
                    <a:pt x="5589" y="2917"/>
                  </a:lnTo>
                  <a:lnTo>
                    <a:pt x="5436" y="3009"/>
                  </a:lnTo>
                  <a:lnTo>
                    <a:pt x="5436" y="3163"/>
                  </a:lnTo>
                  <a:lnTo>
                    <a:pt x="5313" y="3255"/>
                  </a:lnTo>
                  <a:lnTo>
                    <a:pt x="5344" y="3408"/>
                  </a:lnTo>
                  <a:lnTo>
                    <a:pt x="5129" y="3470"/>
                  </a:lnTo>
                  <a:lnTo>
                    <a:pt x="5098" y="3562"/>
                  </a:lnTo>
                  <a:lnTo>
                    <a:pt x="4238" y="3316"/>
                  </a:lnTo>
                  <a:lnTo>
                    <a:pt x="4177" y="3347"/>
                  </a:lnTo>
                  <a:lnTo>
                    <a:pt x="4177" y="3347"/>
                  </a:lnTo>
                  <a:lnTo>
                    <a:pt x="4115" y="3316"/>
                  </a:lnTo>
                  <a:lnTo>
                    <a:pt x="3900" y="3408"/>
                  </a:lnTo>
                  <a:lnTo>
                    <a:pt x="3716" y="3408"/>
                  </a:lnTo>
                  <a:lnTo>
                    <a:pt x="3409" y="3470"/>
                  </a:lnTo>
                  <a:lnTo>
                    <a:pt x="2979" y="3470"/>
                  </a:lnTo>
                  <a:lnTo>
                    <a:pt x="2918" y="3501"/>
                  </a:lnTo>
                  <a:lnTo>
                    <a:pt x="2304" y="3501"/>
                  </a:lnTo>
                  <a:lnTo>
                    <a:pt x="2027" y="3531"/>
                  </a:lnTo>
                  <a:lnTo>
                    <a:pt x="1997" y="3716"/>
                  </a:lnTo>
                  <a:lnTo>
                    <a:pt x="2058" y="3961"/>
                  </a:lnTo>
                  <a:lnTo>
                    <a:pt x="2120" y="4023"/>
                  </a:lnTo>
                  <a:lnTo>
                    <a:pt x="2242" y="4268"/>
                  </a:lnTo>
                  <a:lnTo>
                    <a:pt x="2242" y="4514"/>
                  </a:lnTo>
                  <a:lnTo>
                    <a:pt x="2058" y="4483"/>
                  </a:lnTo>
                  <a:lnTo>
                    <a:pt x="1935" y="4391"/>
                  </a:lnTo>
                  <a:lnTo>
                    <a:pt x="1843" y="4391"/>
                  </a:lnTo>
                  <a:lnTo>
                    <a:pt x="1659" y="4514"/>
                  </a:lnTo>
                  <a:lnTo>
                    <a:pt x="1475" y="4545"/>
                  </a:lnTo>
                  <a:lnTo>
                    <a:pt x="1198" y="4422"/>
                  </a:lnTo>
                  <a:lnTo>
                    <a:pt x="1137" y="4268"/>
                  </a:lnTo>
                  <a:lnTo>
                    <a:pt x="953" y="4207"/>
                  </a:lnTo>
                  <a:lnTo>
                    <a:pt x="830" y="4207"/>
                  </a:lnTo>
                  <a:lnTo>
                    <a:pt x="738" y="4145"/>
                  </a:lnTo>
                  <a:lnTo>
                    <a:pt x="615" y="4145"/>
                  </a:lnTo>
                  <a:lnTo>
                    <a:pt x="308" y="3961"/>
                  </a:lnTo>
                  <a:lnTo>
                    <a:pt x="62" y="3777"/>
                  </a:lnTo>
                  <a:close/>
                </a:path>
              </a:pathLst>
            </a:custGeom>
            <a:solidFill>
              <a:srgbClr val="D8D8D8"/>
            </a:solidFill>
            <a:ln cap="flat" cmpd="sng" w="9525">
              <a:solidFill>
                <a:srgbClr val="CCCCCC"/>
              </a:solidFill>
              <a:prstDash val="solid"/>
              <a:round/>
              <a:headEnd len="sm" w="sm" type="none"/>
              <a:tailEnd len="sm" w="sm" type="none"/>
            </a:ln>
          </p:spPr>
        </p:sp>
        <p:sp>
          <p:nvSpPr>
            <p:cNvPr id="552" name="Google Shape;552;p40"/>
            <p:cNvSpPr/>
            <p:nvPr/>
          </p:nvSpPr>
          <p:spPr>
            <a:xfrm>
              <a:off x="5271480" y="2923200"/>
              <a:ext cx="101523" cy="74158"/>
            </a:xfrm>
            <a:custGeom>
              <a:rect b="b" l="l" r="r" t="t"/>
              <a:pathLst>
                <a:path extrusionOk="0" h="3901" w="5344">
                  <a:moveTo>
                    <a:pt x="769" y="492"/>
                  </a:moveTo>
                  <a:lnTo>
                    <a:pt x="922" y="400"/>
                  </a:lnTo>
                  <a:lnTo>
                    <a:pt x="1045" y="400"/>
                  </a:lnTo>
                  <a:lnTo>
                    <a:pt x="1198" y="246"/>
                  </a:lnTo>
                  <a:lnTo>
                    <a:pt x="1659" y="154"/>
                  </a:lnTo>
                  <a:lnTo>
                    <a:pt x="2089" y="1"/>
                  </a:lnTo>
                  <a:lnTo>
                    <a:pt x="2212" y="1"/>
                  </a:lnTo>
                  <a:lnTo>
                    <a:pt x="2611" y="124"/>
                  </a:lnTo>
                  <a:lnTo>
                    <a:pt x="2826" y="185"/>
                  </a:lnTo>
                  <a:lnTo>
                    <a:pt x="3010" y="400"/>
                  </a:lnTo>
                  <a:lnTo>
                    <a:pt x="3010" y="492"/>
                  </a:lnTo>
                  <a:lnTo>
                    <a:pt x="3102" y="523"/>
                  </a:lnTo>
                  <a:lnTo>
                    <a:pt x="3256" y="461"/>
                  </a:lnTo>
                  <a:lnTo>
                    <a:pt x="3317" y="523"/>
                  </a:lnTo>
                  <a:lnTo>
                    <a:pt x="3440" y="492"/>
                  </a:lnTo>
                  <a:lnTo>
                    <a:pt x="3532" y="553"/>
                  </a:lnTo>
                  <a:lnTo>
                    <a:pt x="3563" y="768"/>
                  </a:lnTo>
                  <a:lnTo>
                    <a:pt x="3716" y="922"/>
                  </a:lnTo>
                  <a:lnTo>
                    <a:pt x="3716" y="1106"/>
                  </a:lnTo>
                  <a:lnTo>
                    <a:pt x="3901" y="1137"/>
                  </a:lnTo>
                  <a:lnTo>
                    <a:pt x="3962" y="1321"/>
                  </a:lnTo>
                  <a:lnTo>
                    <a:pt x="4085" y="1383"/>
                  </a:lnTo>
                  <a:lnTo>
                    <a:pt x="4330" y="1505"/>
                  </a:lnTo>
                  <a:lnTo>
                    <a:pt x="4361" y="1628"/>
                  </a:lnTo>
                  <a:lnTo>
                    <a:pt x="4484" y="1720"/>
                  </a:lnTo>
                  <a:lnTo>
                    <a:pt x="4484" y="1874"/>
                  </a:lnTo>
                  <a:lnTo>
                    <a:pt x="4515" y="1997"/>
                  </a:lnTo>
                  <a:lnTo>
                    <a:pt x="4453" y="2334"/>
                  </a:lnTo>
                  <a:lnTo>
                    <a:pt x="4453" y="2427"/>
                  </a:lnTo>
                  <a:lnTo>
                    <a:pt x="4668" y="2611"/>
                  </a:lnTo>
                  <a:lnTo>
                    <a:pt x="4760" y="2826"/>
                  </a:lnTo>
                  <a:lnTo>
                    <a:pt x="4852" y="2918"/>
                  </a:lnTo>
                  <a:lnTo>
                    <a:pt x="4945" y="2887"/>
                  </a:lnTo>
                  <a:lnTo>
                    <a:pt x="5037" y="2979"/>
                  </a:lnTo>
                  <a:lnTo>
                    <a:pt x="5067" y="3102"/>
                  </a:lnTo>
                  <a:lnTo>
                    <a:pt x="5190" y="3225"/>
                  </a:lnTo>
                  <a:lnTo>
                    <a:pt x="5190" y="3317"/>
                  </a:lnTo>
                  <a:lnTo>
                    <a:pt x="5129" y="3409"/>
                  </a:lnTo>
                  <a:lnTo>
                    <a:pt x="5129" y="3532"/>
                  </a:lnTo>
                  <a:lnTo>
                    <a:pt x="5344" y="3655"/>
                  </a:lnTo>
                  <a:lnTo>
                    <a:pt x="5344" y="3808"/>
                  </a:lnTo>
                  <a:lnTo>
                    <a:pt x="5313" y="3900"/>
                  </a:lnTo>
                  <a:lnTo>
                    <a:pt x="5282" y="3778"/>
                  </a:lnTo>
                  <a:lnTo>
                    <a:pt x="5129" y="3747"/>
                  </a:lnTo>
                  <a:lnTo>
                    <a:pt x="5037" y="3685"/>
                  </a:lnTo>
                  <a:lnTo>
                    <a:pt x="4883" y="3655"/>
                  </a:lnTo>
                  <a:lnTo>
                    <a:pt x="4730" y="3747"/>
                  </a:lnTo>
                  <a:lnTo>
                    <a:pt x="4484" y="3624"/>
                  </a:lnTo>
                  <a:lnTo>
                    <a:pt x="4238" y="3655"/>
                  </a:lnTo>
                  <a:lnTo>
                    <a:pt x="4085" y="3532"/>
                  </a:lnTo>
                  <a:lnTo>
                    <a:pt x="3747" y="3378"/>
                  </a:lnTo>
                  <a:lnTo>
                    <a:pt x="3225" y="3348"/>
                  </a:lnTo>
                  <a:lnTo>
                    <a:pt x="3072" y="3409"/>
                  </a:lnTo>
                  <a:lnTo>
                    <a:pt x="3072" y="3409"/>
                  </a:lnTo>
                  <a:lnTo>
                    <a:pt x="2857" y="3348"/>
                  </a:lnTo>
                  <a:lnTo>
                    <a:pt x="2120" y="3317"/>
                  </a:lnTo>
                  <a:lnTo>
                    <a:pt x="1813" y="3471"/>
                  </a:lnTo>
                  <a:lnTo>
                    <a:pt x="1659" y="3655"/>
                  </a:lnTo>
                  <a:lnTo>
                    <a:pt x="1106" y="3593"/>
                  </a:lnTo>
                  <a:lnTo>
                    <a:pt x="830" y="3747"/>
                  </a:lnTo>
                  <a:lnTo>
                    <a:pt x="646" y="3685"/>
                  </a:lnTo>
                  <a:lnTo>
                    <a:pt x="646" y="3532"/>
                  </a:lnTo>
                  <a:lnTo>
                    <a:pt x="584" y="3471"/>
                  </a:lnTo>
                  <a:lnTo>
                    <a:pt x="707" y="3501"/>
                  </a:lnTo>
                  <a:lnTo>
                    <a:pt x="799" y="3532"/>
                  </a:lnTo>
                  <a:lnTo>
                    <a:pt x="984" y="3409"/>
                  </a:lnTo>
                  <a:lnTo>
                    <a:pt x="707" y="3317"/>
                  </a:lnTo>
                  <a:lnTo>
                    <a:pt x="523" y="3409"/>
                  </a:lnTo>
                  <a:lnTo>
                    <a:pt x="462" y="3348"/>
                  </a:lnTo>
                  <a:lnTo>
                    <a:pt x="554" y="3256"/>
                  </a:lnTo>
                  <a:lnTo>
                    <a:pt x="554" y="3071"/>
                  </a:lnTo>
                  <a:lnTo>
                    <a:pt x="646" y="3010"/>
                  </a:lnTo>
                  <a:lnTo>
                    <a:pt x="1137" y="3010"/>
                  </a:lnTo>
                  <a:lnTo>
                    <a:pt x="1291" y="2826"/>
                  </a:lnTo>
                  <a:lnTo>
                    <a:pt x="1444" y="2795"/>
                  </a:lnTo>
                  <a:lnTo>
                    <a:pt x="1628" y="2672"/>
                  </a:lnTo>
                  <a:lnTo>
                    <a:pt x="1720" y="2703"/>
                  </a:lnTo>
                  <a:lnTo>
                    <a:pt x="1782" y="2734"/>
                  </a:lnTo>
                  <a:lnTo>
                    <a:pt x="1905" y="2641"/>
                  </a:lnTo>
                  <a:lnTo>
                    <a:pt x="1997" y="2611"/>
                  </a:lnTo>
                  <a:lnTo>
                    <a:pt x="2181" y="2734"/>
                  </a:lnTo>
                  <a:lnTo>
                    <a:pt x="2365" y="2734"/>
                  </a:lnTo>
                  <a:lnTo>
                    <a:pt x="2580" y="2826"/>
                  </a:lnTo>
                  <a:lnTo>
                    <a:pt x="2857" y="2918"/>
                  </a:lnTo>
                  <a:lnTo>
                    <a:pt x="3010" y="2918"/>
                  </a:lnTo>
                  <a:lnTo>
                    <a:pt x="3072" y="2826"/>
                  </a:lnTo>
                  <a:lnTo>
                    <a:pt x="3010" y="2734"/>
                  </a:lnTo>
                  <a:lnTo>
                    <a:pt x="2949" y="2734"/>
                  </a:lnTo>
                  <a:lnTo>
                    <a:pt x="2580" y="2519"/>
                  </a:lnTo>
                  <a:lnTo>
                    <a:pt x="2427" y="2519"/>
                  </a:lnTo>
                  <a:lnTo>
                    <a:pt x="2181" y="2334"/>
                  </a:lnTo>
                  <a:lnTo>
                    <a:pt x="1966" y="2334"/>
                  </a:lnTo>
                  <a:lnTo>
                    <a:pt x="1813" y="2304"/>
                  </a:lnTo>
                  <a:lnTo>
                    <a:pt x="1598" y="2396"/>
                  </a:lnTo>
                  <a:lnTo>
                    <a:pt x="1291" y="2611"/>
                  </a:lnTo>
                  <a:lnTo>
                    <a:pt x="1137" y="2611"/>
                  </a:lnTo>
                  <a:lnTo>
                    <a:pt x="1045" y="2672"/>
                  </a:lnTo>
                  <a:lnTo>
                    <a:pt x="676" y="2672"/>
                  </a:lnTo>
                  <a:lnTo>
                    <a:pt x="646" y="2580"/>
                  </a:lnTo>
                  <a:lnTo>
                    <a:pt x="769" y="2519"/>
                  </a:lnTo>
                  <a:lnTo>
                    <a:pt x="554" y="2396"/>
                  </a:lnTo>
                  <a:lnTo>
                    <a:pt x="646" y="2365"/>
                  </a:lnTo>
                  <a:lnTo>
                    <a:pt x="646" y="2212"/>
                  </a:lnTo>
                  <a:lnTo>
                    <a:pt x="492" y="2181"/>
                  </a:lnTo>
                  <a:lnTo>
                    <a:pt x="308" y="1843"/>
                  </a:lnTo>
                  <a:lnTo>
                    <a:pt x="1" y="1628"/>
                  </a:lnTo>
                  <a:lnTo>
                    <a:pt x="523" y="1168"/>
                  </a:lnTo>
                  <a:lnTo>
                    <a:pt x="738" y="768"/>
                  </a:lnTo>
                  <a:close/>
                </a:path>
              </a:pathLst>
            </a:custGeom>
            <a:solidFill>
              <a:srgbClr val="D8D8D8"/>
            </a:solidFill>
            <a:ln cap="flat" cmpd="sng" w="9525">
              <a:solidFill>
                <a:srgbClr val="CCCCCC"/>
              </a:solidFill>
              <a:prstDash val="solid"/>
              <a:round/>
              <a:headEnd len="sm" w="sm" type="none"/>
              <a:tailEnd len="sm" w="sm" type="none"/>
            </a:ln>
          </p:spPr>
        </p:sp>
        <p:sp>
          <p:nvSpPr>
            <p:cNvPr id="553" name="Google Shape;553;p40"/>
            <p:cNvSpPr/>
            <p:nvPr/>
          </p:nvSpPr>
          <p:spPr>
            <a:xfrm>
              <a:off x="5280480" y="2967120"/>
              <a:ext cx="49322" cy="14400"/>
            </a:xfrm>
            <a:custGeom>
              <a:rect b="b" l="l" r="r" t="t"/>
              <a:pathLst>
                <a:path extrusionOk="0" h="769" w="2611">
                  <a:moveTo>
                    <a:pt x="93" y="768"/>
                  </a:moveTo>
                  <a:lnTo>
                    <a:pt x="185" y="707"/>
                  </a:lnTo>
                  <a:lnTo>
                    <a:pt x="676" y="707"/>
                  </a:lnTo>
                  <a:lnTo>
                    <a:pt x="830" y="523"/>
                  </a:lnTo>
                  <a:lnTo>
                    <a:pt x="983" y="492"/>
                  </a:lnTo>
                  <a:lnTo>
                    <a:pt x="1167" y="369"/>
                  </a:lnTo>
                  <a:lnTo>
                    <a:pt x="1259" y="400"/>
                  </a:lnTo>
                  <a:lnTo>
                    <a:pt x="1321" y="431"/>
                  </a:lnTo>
                  <a:lnTo>
                    <a:pt x="1444" y="338"/>
                  </a:lnTo>
                  <a:lnTo>
                    <a:pt x="1536" y="308"/>
                  </a:lnTo>
                  <a:lnTo>
                    <a:pt x="1720" y="431"/>
                  </a:lnTo>
                  <a:lnTo>
                    <a:pt x="1904" y="431"/>
                  </a:lnTo>
                  <a:lnTo>
                    <a:pt x="2119" y="523"/>
                  </a:lnTo>
                  <a:lnTo>
                    <a:pt x="2396" y="615"/>
                  </a:lnTo>
                  <a:lnTo>
                    <a:pt x="2549" y="615"/>
                  </a:lnTo>
                  <a:lnTo>
                    <a:pt x="2611" y="523"/>
                  </a:lnTo>
                  <a:lnTo>
                    <a:pt x="2549" y="431"/>
                  </a:lnTo>
                  <a:lnTo>
                    <a:pt x="2488" y="431"/>
                  </a:lnTo>
                  <a:lnTo>
                    <a:pt x="2119" y="216"/>
                  </a:lnTo>
                  <a:lnTo>
                    <a:pt x="1966" y="216"/>
                  </a:lnTo>
                  <a:lnTo>
                    <a:pt x="1720" y="31"/>
                  </a:lnTo>
                  <a:lnTo>
                    <a:pt x="1505" y="31"/>
                  </a:lnTo>
                  <a:lnTo>
                    <a:pt x="1352" y="1"/>
                  </a:lnTo>
                  <a:lnTo>
                    <a:pt x="1137" y="93"/>
                  </a:lnTo>
                  <a:lnTo>
                    <a:pt x="830" y="308"/>
                  </a:lnTo>
                  <a:lnTo>
                    <a:pt x="676" y="308"/>
                  </a:lnTo>
                  <a:lnTo>
                    <a:pt x="584" y="369"/>
                  </a:lnTo>
                  <a:lnTo>
                    <a:pt x="215" y="369"/>
                  </a:lnTo>
                  <a:lnTo>
                    <a:pt x="246" y="492"/>
                  </a:lnTo>
                  <a:lnTo>
                    <a:pt x="461" y="584"/>
                  </a:lnTo>
                  <a:lnTo>
                    <a:pt x="676" y="553"/>
                  </a:lnTo>
                  <a:lnTo>
                    <a:pt x="523" y="646"/>
                  </a:lnTo>
                  <a:lnTo>
                    <a:pt x="308" y="676"/>
                  </a:lnTo>
                  <a:lnTo>
                    <a:pt x="123" y="461"/>
                  </a:lnTo>
                  <a:lnTo>
                    <a:pt x="1" y="584"/>
                  </a:lnTo>
                  <a:lnTo>
                    <a:pt x="93" y="707"/>
                  </a:lnTo>
                  <a:close/>
                </a:path>
              </a:pathLst>
            </a:custGeom>
            <a:solidFill>
              <a:srgbClr val="D8D8D8"/>
            </a:solidFill>
            <a:ln cap="flat" cmpd="sng" w="9525">
              <a:solidFill>
                <a:srgbClr val="CCCCCC"/>
              </a:solidFill>
              <a:prstDash val="solid"/>
              <a:round/>
              <a:headEnd len="sm" w="sm" type="none"/>
              <a:tailEnd len="sm" w="sm" type="none"/>
            </a:ln>
          </p:spPr>
        </p:sp>
        <p:sp>
          <p:nvSpPr>
            <p:cNvPr id="554" name="Google Shape;554;p40"/>
            <p:cNvSpPr/>
            <p:nvPr/>
          </p:nvSpPr>
          <p:spPr>
            <a:xfrm>
              <a:off x="5283720" y="2986560"/>
              <a:ext cx="47880" cy="29518"/>
            </a:xfrm>
            <a:custGeom>
              <a:rect b="b" l="l" r="r" t="t"/>
              <a:pathLst>
                <a:path extrusionOk="0" h="1567" w="2519">
                  <a:moveTo>
                    <a:pt x="1" y="369"/>
                  </a:moveTo>
                  <a:lnTo>
                    <a:pt x="185" y="431"/>
                  </a:lnTo>
                  <a:lnTo>
                    <a:pt x="461" y="277"/>
                  </a:lnTo>
                  <a:lnTo>
                    <a:pt x="1014" y="339"/>
                  </a:lnTo>
                  <a:lnTo>
                    <a:pt x="1168" y="155"/>
                  </a:lnTo>
                  <a:lnTo>
                    <a:pt x="1475" y="1"/>
                  </a:lnTo>
                  <a:lnTo>
                    <a:pt x="2212" y="32"/>
                  </a:lnTo>
                  <a:lnTo>
                    <a:pt x="2427" y="93"/>
                  </a:lnTo>
                  <a:lnTo>
                    <a:pt x="2457" y="339"/>
                  </a:lnTo>
                  <a:lnTo>
                    <a:pt x="2427" y="462"/>
                  </a:lnTo>
                  <a:lnTo>
                    <a:pt x="2427" y="738"/>
                  </a:lnTo>
                  <a:lnTo>
                    <a:pt x="2519" y="830"/>
                  </a:lnTo>
                  <a:lnTo>
                    <a:pt x="2488" y="984"/>
                  </a:lnTo>
                  <a:lnTo>
                    <a:pt x="2365" y="1106"/>
                  </a:lnTo>
                  <a:lnTo>
                    <a:pt x="2089" y="1137"/>
                  </a:lnTo>
                  <a:lnTo>
                    <a:pt x="1874" y="1291"/>
                  </a:lnTo>
                  <a:lnTo>
                    <a:pt x="1690" y="1321"/>
                  </a:lnTo>
                  <a:lnTo>
                    <a:pt x="1597" y="1506"/>
                  </a:lnTo>
                  <a:lnTo>
                    <a:pt x="1383" y="1567"/>
                  </a:lnTo>
                  <a:lnTo>
                    <a:pt x="1352" y="1536"/>
                  </a:lnTo>
                  <a:lnTo>
                    <a:pt x="1383" y="1383"/>
                  </a:lnTo>
                  <a:lnTo>
                    <a:pt x="1014" y="1413"/>
                  </a:lnTo>
                  <a:lnTo>
                    <a:pt x="1229" y="1199"/>
                  </a:lnTo>
                  <a:lnTo>
                    <a:pt x="1106" y="1199"/>
                  </a:lnTo>
                  <a:lnTo>
                    <a:pt x="1168" y="1137"/>
                  </a:lnTo>
                  <a:lnTo>
                    <a:pt x="1106" y="1045"/>
                  </a:lnTo>
                  <a:lnTo>
                    <a:pt x="953" y="1014"/>
                  </a:lnTo>
                  <a:lnTo>
                    <a:pt x="922" y="953"/>
                  </a:lnTo>
                  <a:lnTo>
                    <a:pt x="1321" y="953"/>
                  </a:lnTo>
                  <a:lnTo>
                    <a:pt x="1383" y="891"/>
                  </a:lnTo>
                  <a:lnTo>
                    <a:pt x="1168" y="769"/>
                  </a:lnTo>
                  <a:lnTo>
                    <a:pt x="953" y="830"/>
                  </a:lnTo>
                  <a:lnTo>
                    <a:pt x="738" y="891"/>
                  </a:lnTo>
                  <a:lnTo>
                    <a:pt x="646" y="891"/>
                  </a:lnTo>
                  <a:lnTo>
                    <a:pt x="615" y="799"/>
                  </a:lnTo>
                  <a:lnTo>
                    <a:pt x="461" y="769"/>
                  </a:lnTo>
                  <a:lnTo>
                    <a:pt x="277" y="615"/>
                  </a:lnTo>
                  <a:lnTo>
                    <a:pt x="461" y="523"/>
                  </a:lnTo>
                  <a:lnTo>
                    <a:pt x="339" y="492"/>
                  </a:lnTo>
                  <a:lnTo>
                    <a:pt x="62" y="492"/>
                  </a:lnTo>
                  <a:lnTo>
                    <a:pt x="1" y="369"/>
                  </a:lnTo>
                  <a:close/>
                </a:path>
              </a:pathLst>
            </a:custGeom>
            <a:solidFill>
              <a:srgbClr val="D8D8D8"/>
            </a:solidFill>
            <a:ln cap="flat" cmpd="sng" w="9525">
              <a:solidFill>
                <a:srgbClr val="CCCCCC"/>
              </a:solidFill>
              <a:prstDash val="solid"/>
              <a:round/>
              <a:headEnd len="sm" w="sm" type="none"/>
              <a:tailEnd len="sm" w="sm" type="none"/>
            </a:ln>
          </p:spPr>
        </p:sp>
        <p:sp>
          <p:nvSpPr>
            <p:cNvPr id="555" name="Google Shape;555;p40"/>
            <p:cNvSpPr/>
            <p:nvPr/>
          </p:nvSpPr>
          <p:spPr>
            <a:xfrm>
              <a:off x="5314320" y="2986920"/>
              <a:ext cx="111601" cy="110527"/>
            </a:xfrm>
            <a:custGeom>
              <a:rect b="b" l="l" r="r" t="t"/>
              <a:pathLst>
                <a:path extrusionOk="0" h="5805" w="5866">
                  <a:moveTo>
                    <a:pt x="0" y="1475"/>
                  </a:moveTo>
                  <a:lnTo>
                    <a:pt x="93" y="1290"/>
                  </a:lnTo>
                  <a:lnTo>
                    <a:pt x="277" y="1260"/>
                  </a:lnTo>
                  <a:lnTo>
                    <a:pt x="492" y="1106"/>
                  </a:lnTo>
                  <a:lnTo>
                    <a:pt x="768" y="1075"/>
                  </a:lnTo>
                  <a:lnTo>
                    <a:pt x="891" y="953"/>
                  </a:lnTo>
                  <a:lnTo>
                    <a:pt x="922" y="799"/>
                  </a:lnTo>
                  <a:lnTo>
                    <a:pt x="830" y="707"/>
                  </a:lnTo>
                  <a:lnTo>
                    <a:pt x="830" y="431"/>
                  </a:lnTo>
                  <a:lnTo>
                    <a:pt x="860" y="308"/>
                  </a:lnTo>
                  <a:lnTo>
                    <a:pt x="830" y="62"/>
                  </a:lnTo>
                  <a:lnTo>
                    <a:pt x="983" y="1"/>
                  </a:lnTo>
                  <a:lnTo>
                    <a:pt x="1505" y="31"/>
                  </a:lnTo>
                  <a:lnTo>
                    <a:pt x="1843" y="185"/>
                  </a:lnTo>
                  <a:lnTo>
                    <a:pt x="1996" y="308"/>
                  </a:lnTo>
                  <a:lnTo>
                    <a:pt x="2242" y="277"/>
                  </a:lnTo>
                  <a:lnTo>
                    <a:pt x="2488" y="400"/>
                  </a:lnTo>
                  <a:lnTo>
                    <a:pt x="2641" y="308"/>
                  </a:lnTo>
                  <a:lnTo>
                    <a:pt x="2795" y="338"/>
                  </a:lnTo>
                  <a:lnTo>
                    <a:pt x="2887" y="400"/>
                  </a:lnTo>
                  <a:lnTo>
                    <a:pt x="3040" y="431"/>
                  </a:lnTo>
                  <a:lnTo>
                    <a:pt x="3071" y="553"/>
                  </a:lnTo>
                  <a:lnTo>
                    <a:pt x="3163" y="615"/>
                  </a:lnTo>
                  <a:lnTo>
                    <a:pt x="3347" y="523"/>
                  </a:lnTo>
                  <a:lnTo>
                    <a:pt x="3440" y="584"/>
                  </a:lnTo>
                  <a:lnTo>
                    <a:pt x="3624" y="707"/>
                  </a:lnTo>
                  <a:lnTo>
                    <a:pt x="3839" y="707"/>
                  </a:lnTo>
                  <a:lnTo>
                    <a:pt x="4023" y="584"/>
                  </a:lnTo>
                  <a:lnTo>
                    <a:pt x="4115" y="584"/>
                  </a:lnTo>
                  <a:lnTo>
                    <a:pt x="4269" y="338"/>
                  </a:lnTo>
                  <a:lnTo>
                    <a:pt x="4453" y="338"/>
                  </a:lnTo>
                  <a:lnTo>
                    <a:pt x="4668" y="431"/>
                  </a:lnTo>
                  <a:lnTo>
                    <a:pt x="4729" y="369"/>
                  </a:lnTo>
                  <a:lnTo>
                    <a:pt x="4883" y="338"/>
                  </a:lnTo>
                  <a:lnTo>
                    <a:pt x="4913" y="400"/>
                  </a:lnTo>
                  <a:lnTo>
                    <a:pt x="5067" y="553"/>
                  </a:lnTo>
                  <a:lnTo>
                    <a:pt x="5159" y="738"/>
                  </a:lnTo>
                  <a:lnTo>
                    <a:pt x="5128" y="983"/>
                  </a:lnTo>
                  <a:lnTo>
                    <a:pt x="5220" y="1045"/>
                  </a:lnTo>
                  <a:lnTo>
                    <a:pt x="5405" y="1075"/>
                  </a:lnTo>
                  <a:lnTo>
                    <a:pt x="5405" y="1168"/>
                  </a:lnTo>
                  <a:lnTo>
                    <a:pt x="5251" y="1382"/>
                  </a:lnTo>
                  <a:lnTo>
                    <a:pt x="5159" y="1597"/>
                  </a:lnTo>
                  <a:lnTo>
                    <a:pt x="5313" y="1567"/>
                  </a:lnTo>
                  <a:lnTo>
                    <a:pt x="5405" y="1475"/>
                  </a:lnTo>
                  <a:lnTo>
                    <a:pt x="5497" y="1475"/>
                  </a:lnTo>
                  <a:lnTo>
                    <a:pt x="5497" y="1628"/>
                  </a:lnTo>
                  <a:lnTo>
                    <a:pt x="5558" y="1720"/>
                  </a:lnTo>
                  <a:lnTo>
                    <a:pt x="5558" y="1812"/>
                  </a:lnTo>
                  <a:lnTo>
                    <a:pt x="5773" y="1812"/>
                  </a:lnTo>
                  <a:lnTo>
                    <a:pt x="5865" y="1904"/>
                  </a:lnTo>
                  <a:lnTo>
                    <a:pt x="5865" y="2027"/>
                  </a:lnTo>
                  <a:lnTo>
                    <a:pt x="5773" y="2058"/>
                  </a:lnTo>
                  <a:lnTo>
                    <a:pt x="5466" y="2181"/>
                  </a:lnTo>
                  <a:lnTo>
                    <a:pt x="5466" y="2304"/>
                  </a:lnTo>
                  <a:lnTo>
                    <a:pt x="5528" y="2396"/>
                  </a:lnTo>
                  <a:lnTo>
                    <a:pt x="5558" y="2764"/>
                  </a:lnTo>
                  <a:lnTo>
                    <a:pt x="5528" y="2887"/>
                  </a:lnTo>
                  <a:lnTo>
                    <a:pt x="5558" y="3163"/>
                  </a:lnTo>
                  <a:lnTo>
                    <a:pt x="5650" y="3225"/>
                  </a:lnTo>
                  <a:lnTo>
                    <a:pt x="5742" y="3409"/>
                  </a:lnTo>
                  <a:lnTo>
                    <a:pt x="5742" y="3532"/>
                  </a:lnTo>
                  <a:lnTo>
                    <a:pt x="5589" y="3501"/>
                  </a:lnTo>
                  <a:lnTo>
                    <a:pt x="5497" y="3563"/>
                  </a:lnTo>
                  <a:lnTo>
                    <a:pt x="5497" y="3655"/>
                  </a:lnTo>
                  <a:lnTo>
                    <a:pt x="5650" y="3839"/>
                  </a:lnTo>
                  <a:lnTo>
                    <a:pt x="5712" y="3900"/>
                  </a:lnTo>
                  <a:lnTo>
                    <a:pt x="5681" y="4085"/>
                  </a:lnTo>
                  <a:lnTo>
                    <a:pt x="5466" y="4576"/>
                  </a:lnTo>
                  <a:lnTo>
                    <a:pt x="5313" y="4607"/>
                  </a:lnTo>
                  <a:lnTo>
                    <a:pt x="5282" y="4729"/>
                  </a:lnTo>
                  <a:lnTo>
                    <a:pt x="5343" y="4883"/>
                  </a:lnTo>
                  <a:lnTo>
                    <a:pt x="5190" y="5190"/>
                  </a:lnTo>
                  <a:lnTo>
                    <a:pt x="5067" y="5313"/>
                  </a:lnTo>
                  <a:lnTo>
                    <a:pt x="5098" y="5374"/>
                  </a:lnTo>
                  <a:lnTo>
                    <a:pt x="3839" y="5804"/>
                  </a:lnTo>
                  <a:lnTo>
                    <a:pt x="3532" y="5589"/>
                  </a:lnTo>
                  <a:lnTo>
                    <a:pt x="3409" y="5589"/>
                  </a:lnTo>
                  <a:lnTo>
                    <a:pt x="3194" y="5282"/>
                  </a:lnTo>
                  <a:lnTo>
                    <a:pt x="3040" y="5221"/>
                  </a:lnTo>
                  <a:lnTo>
                    <a:pt x="3132" y="5098"/>
                  </a:lnTo>
                  <a:lnTo>
                    <a:pt x="3102" y="5098"/>
                  </a:lnTo>
                  <a:lnTo>
                    <a:pt x="3440" y="4852"/>
                  </a:lnTo>
                  <a:lnTo>
                    <a:pt x="3501" y="3778"/>
                  </a:lnTo>
                  <a:lnTo>
                    <a:pt x="3532" y="3624"/>
                  </a:lnTo>
                  <a:lnTo>
                    <a:pt x="3440" y="3593"/>
                  </a:lnTo>
                  <a:lnTo>
                    <a:pt x="3440" y="3440"/>
                  </a:lnTo>
                  <a:lnTo>
                    <a:pt x="3562" y="3409"/>
                  </a:lnTo>
                  <a:lnTo>
                    <a:pt x="3562" y="3256"/>
                  </a:lnTo>
                  <a:lnTo>
                    <a:pt x="3409" y="3133"/>
                  </a:lnTo>
                  <a:lnTo>
                    <a:pt x="3440" y="2979"/>
                  </a:lnTo>
                  <a:lnTo>
                    <a:pt x="3225" y="2611"/>
                  </a:lnTo>
                  <a:lnTo>
                    <a:pt x="3132" y="2488"/>
                  </a:lnTo>
                  <a:lnTo>
                    <a:pt x="3040" y="2273"/>
                  </a:lnTo>
                  <a:lnTo>
                    <a:pt x="2334" y="2273"/>
                  </a:lnTo>
                  <a:lnTo>
                    <a:pt x="2119" y="2334"/>
                  </a:lnTo>
                  <a:lnTo>
                    <a:pt x="1996" y="2488"/>
                  </a:lnTo>
                  <a:lnTo>
                    <a:pt x="1751" y="2703"/>
                  </a:lnTo>
                  <a:lnTo>
                    <a:pt x="1751" y="2795"/>
                  </a:lnTo>
                  <a:lnTo>
                    <a:pt x="1505" y="2948"/>
                  </a:lnTo>
                  <a:lnTo>
                    <a:pt x="1382" y="2948"/>
                  </a:lnTo>
                  <a:lnTo>
                    <a:pt x="1259" y="2856"/>
                  </a:lnTo>
                  <a:lnTo>
                    <a:pt x="1014" y="2734"/>
                  </a:lnTo>
                  <a:lnTo>
                    <a:pt x="952" y="2488"/>
                  </a:lnTo>
                  <a:lnTo>
                    <a:pt x="799" y="2488"/>
                  </a:lnTo>
                  <a:lnTo>
                    <a:pt x="707" y="2396"/>
                  </a:lnTo>
                  <a:lnTo>
                    <a:pt x="707" y="2273"/>
                  </a:lnTo>
                  <a:lnTo>
                    <a:pt x="768" y="2212"/>
                  </a:lnTo>
                  <a:lnTo>
                    <a:pt x="645" y="2150"/>
                  </a:lnTo>
                  <a:lnTo>
                    <a:pt x="553" y="2242"/>
                  </a:lnTo>
                  <a:lnTo>
                    <a:pt x="430" y="2212"/>
                  </a:lnTo>
                  <a:lnTo>
                    <a:pt x="246" y="2181"/>
                  </a:lnTo>
                  <a:lnTo>
                    <a:pt x="62" y="1935"/>
                  </a:lnTo>
                  <a:lnTo>
                    <a:pt x="154" y="1628"/>
                  </a:lnTo>
                  <a:lnTo>
                    <a:pt x="0" y="1475"/>
                  </a:lnTo>
                  <a:close/>
                </a:path>
              </a:pathLst>
            </a:custGeom>
            <a:solidFill>
              <a:srgbClr val="D8D8D8"/>
            </a:solidFill>
            <a:ln cap="flat" cmpd="sng" w="9525">
              <a:solidFill>
                <a:srgbClr val="CCCCCC"/>
              </a:solidFill>
              <a:prstDash val="solid"/>
              <a:round/>
              <a:headEnd len="sm" w="sm" type="none"/>
              <a:tailEnd len="sm" w="sm" type="none"/>
            </a:ln>
          </p:spPr>
        </p:sp>
        <p:sp>
          <p:nvSpPr>
            <p:cNvPr id="556" name="Google Shape;556;p40"/>
            <p:cNvSpPr/>
            <p:nvPr/>
          </p:nvSpPr>
          <p:spPr>
            <a:xfrm>
              <a:off x="5338800" y="3030480"/>
              <a:ext cx="42840" cy="53997"/>
            </a:xfrm>
            <a:custGeom>
              <a:rect b="b" l="l" r="r" t="t"/>
              <a:pathLst>
                <a:path extrusionOk="0" h="2857" w="2273">
                  <a:moveTo>
                    <a:pt x="614" y="2396"/>
                  </a:moveTo>
                  <a:lnTo>
                    <a:pt x="614" y="2273"/>
                  </a:lnTo>
                  <a:lnTo>
                    <a:pt x="553" y="2212"/>
                  </a:lnTo>
                  <a:lnTo>
                    <a:pt x="461" y="2181"/>
                  </a:lnTo>
                  <a:lnTo>
                    <a:pt x="430" y="2242"/>
                  </a:lnTo>
                  <a:lnTo>
                    <a:pt x="430" y="2335"/>
                  </a:lnTo>
                  <a:lnTo>
                    <a:pt x="553" y="2396"/>
                  </a:lnTo>
                  <a:lnTo>
                    <a:pt x="614" y="2396"/>
                  </a:lnTo>
                  <a:close/>
                  <a:moveTo>
                    <a:pt x="92" y="676"/>
                  </a:moveTo>
                  <a:lnTo>
                    <a:pt x="215" y="676"/>
                  </a:lnTo>
                  <a:lnTo>
                    <a:pt x="461" y="523"/>
                  </a:lnTo>
                  <a:lnTo>
                    <a:pt x="461" y="431"/>
                  </a:lnTo>
                  <a:lnTo>
                    <a:pt x="706" y="216"/>
                  </a:lnTo>
                  <a:lnTo>
                    <a:pt x="829" y="93"/>
                  </a:lnTo>
                  <a:lnTo>
                    <a:pt x="1044" y="1"/>
                  </a:lnTo>
                  <a:lnTo>
                    <a:pt x="1720" y="1"/>
                  </a:lnTo>
                  <a:lnTo>
                    <a:pt x="1842" y="216"/>
                  </a:lnTo>
                  <a:lnTo>
                    <a:pt x="1935" y="339"/>
                  </a:lnTo>
                  <a:lnTo>
                    <a:pt x="2150" y="738"/>
                  </a:lnTo>
                  <a:lnTo>
                    <a:pt x="2119" y="861"/>
                  </a:lnTo>
                  <a:lnTo>
                    <a:pt x="2272" y="1014"/>
                  </a:lnTo>
                  <a:lnTo>
                    <a:pt x="2272" y="1137"/>
                  </a:lnTo>
                  <a:lnTo>
                    <a:pt x="2150" y="1198"/>
                  </a:lnTo>
                  <a:lnTo>
                    <a:pt x="2150" y="1352"/>
                  </a:lnTo>
                  <a:lnTo>
                    <a:pt x="2272" y="1383"/>
                  </a:lnTo>
                  <a:lnTo>
                    <a:pt x="2211" y="1506"/>
                  </a:lnTo>
                  <a:lnTo>
                    <a:pt x="2180" y="2611"/>
                  </a:lnTo>
                  <a:lnTo>
                    <a:pt x="1812" y="2857"/>
                  </a:lnTo>
                  <a:lnTo>
                    <a:pt x="1720" y="2795"/>
                  </a:lnTo>
                  <a:lnTo>
                    <a:pt x="1413" y="2795"/>
                  </a:lnTo>
                  <a:lnTo>
                    <a:pt x="952" y="2580"/>
                  </a:lnTo>
                  <a:lnTo>
                    <a:pt x="768" y="2519"/>
                  </a:lnTo>
                  <a:lnTo>
                    <a:pt x="829" y="2427"/>
                  </a:lnTo>
                  <a:lnTo>
                    <a:pt x="706" y="2304"/>
                  </a:lnTo>
                  <a:lnTo>
                    <a:pt x="614" y="2181"/>
                  </a:lnTo>
                  <a:lnTo>
                    <a:pt x="676" y="2058"/>
                  </a:lnTo>
                  <a:lnTo>
                    <a:pt x="676" y="1997"/>
                  </a:lnTo>
                  <a:lnTo>
                    <a:pt x="491" y="2058"/>
                  </a:lnTo>
                  <a:lnTo>
                    <a:pt x="338" y="1874"/>
                  </a:lnTo>
                  <a:lnTo>
                    <a:pt x="338" y="1690"/>
                  </a:lnTo>
                  <a:lnTo>
                    <a:pt x="246" y="1413"/>
                  </a:lnTo>
                  <a:lnTo>
                    <a:pt x="92" y="1413"/>
                  </a:lnTo>
                  <a:lnTo>
                    <a:pt x="31" y="1260"/>
                  </a:lnTo>
                  <a:lnTo>
                    <a:pt x="123" y="1045"/>
                  </a:lnTo>
                  <a:lnTo>
                    <a:pt x="0" y="984"/>
                  </a:lnTo>
                  <a:lnTo>
                    <a:pt x="0" y="861"/>
                  </a:lnTo>
                  <a:lnTo>
                    <a:pt x="92" y="707"/>
                  </a:lnTo>
                  <a:close/>
                </a:path>
              </a:pathLst>
            </a:custGeom>
            <a:solidFill>
              <a:srgbClr val="D8D8D8"/>
            </a:solidFill>
            <a:ln cap="flat" cmpd="sng" w="9525">
              <a:solidFill>
                <a:srgbClr val="CCCCCC"/>
              </a:solidFill>
              <a:prstDash val="solid"/>
              <a:round/>
              <a:headEnd len="sm" w="sm" type="none"/>
              <a:tailEnd len="sm" w="sm" type="none"/>
            </a:ln>
          </p:spPr>
        </p:sp>
        <p:sp>
          <p:nvSpPr>
            <p:cNvPr id="557" name="Google Shape;557;p40"/>
            <p:cNvSpPr/>
            <p:nvPr/>
          </p:nvSpPr>
          <p:spPr>
            <a:xfrm>
              <a:off x="5367600" y="3054240"/>
              <a:ext cx="62998" cy="68403"/>
            </a:xfrm>
            <a:custGeom>
              <a:rect b="b" l="l" r="r" t="t"/>
              <a:pathLst>
                <a:path extrusionOk="0" h="3594" w="3317">
                  <a:moveTo>
                    <a:pt x="1" y="1505"/>
                  </a:moveTo>
                  <a:lnTo>
                    <a:pt x="31" y="1383"/>
                  </a:lnTo>
                  <a:lnTo>
                    <a:pt x="93" y="1168"/>
                  </a:lnTo>
                  <a:lnTo>
                    <a:pt x="308" y="1076"/>
                  </a:lnTo>
                  <a:lnTo>
                    <a:pt x="492" y="861"/>
                  </a:lnTo>
                  <a:lnTo>
                    <a:pt x="461" y="738"/>
                  </a:lnTo>
                  <a:lnTo>
                    <a:pt x="523" y="523"/>
                  </a:lnTo>
                  <a:lnTo>
                    <a:pt x="646" y="461"/>
                  </a:lnTo>
                  <a:lnTo>
                    <a:pt x="646" y="339"/>
                  </a:lnTo>
                  <a:lnTo>
                    <a:pt x="707" y="185"/>
                  </a:lnTo>
                  <a:lnTo>
                    <a:pt x="922" y="93"/>
                  </a:lnTo>
                  <a:lnTo>
                    <a:pt x="983" y="124"/>
                  </a:lnTo>
                  <a:lnTo>
                    <a:pt x="1321" y="1"/>
                  </a:lnTo>
                  <a:lnTo>
                    <a:pt x="1505" y="62"/>
                  </a:lnTo>
                  <a:lnTo>
                    <a:pt x="1597" y="277"/>
                  </a:lnTo>
                  <a:lnTo>
                    <a:pt x="1751" y="339"/>
                  </a:lnTo>
                  <a:lnTo>
                    <a:pt x="1751" y="676"/>
                  </a:lnTo>
                  <a:lnTo>
                    <a:pt x="1720" y="861"/>
                  </a:lnTo>
                  <a:lnTo>
                    <a:pt x="1935" y="1106"/>
                  </a:lnTo>
                  <a:lnTo>
                    <a:pt x="2027" y="1076"/>
                  </a:lnTo>
                  <a:lnTo>
                    <a:pt x="2273" y="891"/>
                  </a:lnTo>
                  <a:lnTo>
                    <a:pt x="2365" y="922"/>
                  </a:lnTo>
                  <a:lnTo>
                    <a:pt x="2488" y="1014"/>
                  </a:lnTo>
                  <a:lnTo>
                    <a:pt x="2519" y="1106"/>
                  </a:lnTo>
                  <a:lnTo>
                    <a:pt x="2488" y="1198"/>
                  </a:lnTo>
                  <a:lnTo>
                    <a:pt x="2549" y="1352"/>
                  </a:lnTo>
                  <a:lnTo>
                    <a:pt x="2396" y="1659"/>
                  </a:lnTo>
                  <a:lnTo>
                    <a:pt x="2273" y="1782"/>
                  </a:lnTo>
                  <a:lnTo>
                    <a:pt x="2334" y="1935"/>
                  </a:lnTo>
                  <a:lnTo>
                    <a:pt x="2457" y="1997"/>
                  </a:lnTo>
                  <a:lnTo>
                    <a:pt x="2519" y="1935"/>
                  </a:lnTo>
                  <a:lnTo>
                    <a:pt x="2672" y="1935"/>
                  </a:lnTo>
                  <a:lnTo>
                    <a:pt x="2764" y="2058"/>
                  </a:lnTo>
                  <a:lnTo>
                    <a:pt x="2887" y="2027"/>
                  </a:lnTo>
                  <a:lnTo>
                    <a:pt x="2979" y="2089"/>
                  </a:lnTo>
                  <a:lnTo>
                    <a:pt x="3041" y="2242"/>
                  </a:lnTo>
                  <a:lnTo>
                    <a:pt x="3163" y="2335"/>
                  </a:lnTo>
                  <a:lnTo>
                    <a:pt x="3256" y="2335"/>
                  </a:lnTo>
                  <a:lnTo>
                    <a:pt x="3317" y="2519"/>
                  </a:lnTo>
                  <a:lnTo>
                    <a:pt x="3194" y="2611"/>
                  </a:lnTo>
                  <a:lnTo>
                    <a:pt x="3256" y="2703"/>
                  </a:lnTo>
                  <a:lnTo>
                    <a:pt x="3194" y="2795"/>
                  </a:lnTo>
                  <a:lnTo>
                    <a:pt x="3133" y="2949"/>
                  </a:lnTo>
                  <a:lnTo>
                    <a:pt x="3194" y="3071"/>
                  </a:lnTo>
                  <a:lnTo>
                    <a:pt x="3133" y="3256"/>
                  </a:lnTo>
                  <a:lnTo>
                    <a:pt x="3194" y="3409"/>
                  </a:lnTo>
                  <a:lnTo>
                    <a:pt x="3225" y="3593"/>
                  </a:lnTo>
                  <a:lnTo>
                    <a:pt x="2396" y="3286"/>
                  </a:lnTo>
                  <a:lnTo>
                    <a:pt x="1782" y="2826"/>
                  </a:lnTo>
                  <a:lnTo>
                    <a:pt x="1597" y="2826"/>
                  </a:lnTo>
                  <a:lnTo>
                    <a:pt x="1075" y="2304"/>
                  </a:lnTo>
                  <a:lnTo>
                    <a:pt x="738" y="2058"/>
                  </a:lnTo>
                  <a:lnTo>
                    <a:pt x="615" y="2058"/>
                  </a:lnTo>
                  <a:lnTo>
                    <a:pt x="400" y="1751"/>
                  </a:lnTo>
                  <a:lnTo>
                    <a:pt x="246" y="1690"/>
                  </a:lnTo>
                  <a:lnTo>
                    <a:pt x="338" y="1567"/>
                  </a:lnTo>
                  <a:lnTo>
                    <a:pt x="185" y="1505"/>
                  </a:lnTo>
                  <a:close/>
                </a:path>
              </a:pathLst>
            </a:custGeom>
            <a:solidFill>
              <a:srgbClr val="D8D8D8"/>
            </a:solidFill>
            <a:ln cap="flat" cmpd="sng" w="9525">
              <a:solidFill>
                <a:srgbClr val="CCCCCC"/>
              </a:solidFill>
              <a:prstDash val="solid"/>
              <a:round/>
              <a:headEnd len="sm" w="sm" type="none"/>
              <a:tailEnd len="sm" w="sm" type="none"/>
            </a:ln>
          </p:spPr>
        </p:sp>
        <p:sp>
          <p:nvSpPr>
            <p:cNvPr id="558" name="Google Shape;558;p40"/>
            <p:cNvSpPr/>
            <p:nvPr/>
          </p:nvSpPr>
          <p:spPr>
            <a:xfrm>
              <a:off x="5411160" y="3020400"/>
              <a:ext cx="98285" cy="102957"/>
            </a:xfrm>
            <a:custGeom>
              <a:rect b="b" l="l" r="r" t="t"/>
              <a:pathLst>
                <a:path extrusionOk="0" h="5406" w="5160">
                  <a:moveTo>
                    <a:pt x="953" y="5374"/>
                  </a:moveTo>
                  <a:lnTo>
                    <a:pt x="922" y="5190"/>
                  </a:lnTo>
                  <a:lnTo>
                    <a:pt x="861" y="5037"/>
                  </a:lnTo>
                  <a:lnTo>
                    <a:pt x="922" y="4852"/>
                  </a:lnTo>
                  <a:lnTo>
                    <a:pt x="861" y="4730"/>
                  </a:lnTo>
                  <a:lnTo>
                    <a:pt x="922" y="4576"/>
                  </a:lnTo>
                  <a:lnTo>
                    <a:pt x="984" y="4484"/>
                  </a:lnTo>
                  <a:lnTo>
                    <a:pt x="922" y="4392"/>
                  </a:lnTo>
                  <a:lnTo>
                    <a:pt x="1045" y="4300"/>
                  </a:lnTo>
                  <a:lnTo>
                    <a:pt x="984" y="4116"/>
                  </a:lnTo>
                  <a:lnTo>
                    <a:pt x="891" y="4116"/>
                  </a:lnTo>
                  <a:lnTo>
                    <a:pt x="769" y="4023"/>
                  </a:lnTo>
                  <a:lnTo>
                    <a:pt x="707" y="3870"/>
                  </a:lnTo>
                  <a:lnTo>
                    <a:pt x="615" y="3808"/>
                  </a:lnTo>
                  <a:lnTo>
                    <a:pt x="492" y="3839"/>
                  </a:lnTo>
                  <a:lnTo>
                    <a:pt x="400" y="3716"/>
                  </a:lnTo>
                  <a:lnTo>
                    <a:pt x="247" y="3716"/>
                  </a:lnTo>
                  <a:lnTo>
                    <a:pt x="185" y="3778"/>
                  </a:lnTo>
                  <a:lnTo>
                    <a:pt x="62" y="3716"/>
                  </a:lnTo>
                  <a:lnTo>
                    <a:pt x="1" y="3563"/>
                  </a:lnTo>
                  <a:lnTo>
                    <a:pt x="124" y="3440"/>
                  </a:lnTo>
                  <a:lnTo>
                    <a:pt x="277" y="3133"/>
                  </a:lnTo>
                  <a:lnTo>
                    <a:pt x="216" y="2979"/>
                  </a:lnTo>
                  <a:lnTo>
                    <a:pt x="247" y="2857"/>
                  </a:lnTo>
                  <a:lnTo>
                    <a:pt x="400" y="2826"/>
                  </a:lnTo>
                  <a:lnTo>
                    <a:pt x="615" y="2335"/>
                  </a:lnTo>
                  <a:lnTo>
                    <a:pt x="646" y="2150"/>
                  </a:lnTo>
                  <a:lnTo>
                    <a:pt x="584" y="2089"/>
                  </a:lnTo>
                  <a:lnTo>
                    <a:pt x="431" y="1905"/>
                  </a:lnTo>
                  <a:lnTo>
                    <a:pt x="431" y="1813"/>
                  </a:lnTo>
                  <a:lnTo>
                    <a:pt x="523" y="1751"/>
                  </a:lnTo>
                  <a:lnTo>
                    <a:pt x="676" y="1782"/>
                  </a:lnTo>
                  <a:lnTo>
                    <a:pt x="676" y="1659"/>
                  </a:lnTo>
                  <a:lnTo>
                    <a:pt x="584" y="1475"/>
                  </a:lnTo>
                  <a:lnTo>
                    <a:pt x="492" y="1413"/>
                  </a:lnTo>
                  <a:lnTo>
                    <a:pt x="462" y="1137"/>
                  </a:lnTo>
                  <a:lnTo>
                    <a:pt x="492" y="1014"/>
                  </a:lnTo>
                  <a:lnTo>
                    <a:pt x="462" y="646"/>
                  </a:lnTo>
                  <a:lnTo>
                    <a:pt x="400" y="554"/>
                  </a:lnTo>
                  <a:lnTo>
                    <a:pt x="400" y="431"/>
                  </a:lnTo>
                  <a:lnTo>
                    <a:pt x="707" y="308"/>
                  </a:lnTo>
                  <a:lnTo>
                    <a:pt x="1045" y="154"/>
                  </a:lnTo>
                  <a:lnTo>
                    <a:pt x="1137" y="124"/>
                  </a:lnTo>
                  <a:lnTo>
                    <a:pt x="1321" y="216"/>
                  </a:lnTo>
                  <a:lnTo>
                    <a:pt x="1659" y="247"/>
                  </a:lnTo>
                  <a:lnTo>
                    <a:pt x="1751" y="185"/>
                  </a:lnTo>
                  <a:lnTo>
                    <a:pt x="1751" y="124"/>
                  </a:lnTo>
                  <a:lnTo>
                    <a:pt x="2028" y="62"/>
                  </a:lnTo>
                  <a:lnTo>
                    <a:pt x="2242" y="93"/>
                  </a:lnTo>
                  <a:lnTo>
                    <a:pt x="2181" y="154"/>
                  </a:lnTo>
                  <a:lnTo>
                    <a:pt x="2242" y="247"/>
                  </a:lnTo>
                  <a:lnTo>
                    <a:pt x="2519" y="308"/>
                  </a:lnTo>
                  <a:lnTo>
                    <a:pt x="2672" y="93"/>
                  </a:lnTo>
                  <a:lnTo>
                    <a:pt x="2795" y="1"/>
                  </a:lnTo>
                  <a:lnTo>
                    <a:pt x="3041" y="185"/>
                  </a:lnTo>
                  <a:lnTo>
                    <a:pt x="3348" y="369"/>
                  </a:lnTo>
                  <a:lnTo>
                    <a:pt x="3471" y="369"/>
                  </a:lnTo>
                  <a:lnTo>
                    <a:pt x="3563" y="431"/>
                  </a:lnTo>
                  <a:lnTo>
                    <a:pt x="3686" y="431"/>
                  </a:lnTo>
                  <a:lnTo>
                    <a:pt x="3870" y="492"/>
                  </a:lnTo>
                  <a:lnTo>
                    <a:pt x="3931" y="646"/>
                  </a:lnTo>
                  <a:lnTo>
                    <a:pt x="4208" y="769"/>
                  </a:lnTo>
                  <a:lnTo>
                    <a:pt x="4392" y="738"/>
                  </a:lnTo>
                  <a:lnTo>
                    <a:pt x="4576" y="615"/>
                  </a:lnTo>
                  <a:lnTo>
                    <a:pt x="4668" y="615"/>
                  </a:lnTo>
                  <a:lnTo>
                    <a:pt x="4791" y="707"/>
                  </a:lnTo>
                  <a:lnTo>
                    <a:pt x="4975" y="738"/>
                  </a:lnTo>
                  <a:lnTo>
                    <a:pt x="4975" y="799"/>
                  </a:lnTo>
                  <a:lnTo>
                    <a:pt x="4914" y="1045"/>
                  </a:lnTo>
                  <a:lnTo>
                    <a:pt x="4975" y="1229"/>
                  </a:lnTo>
                  <a:lnTo>
                    <a:pt x="4975" y="1383"/>
                  </a:lnTo>
                  <a:lnTo>
                    <a:pt x="5098" y="1475"/>
                  </a:lnTo>
                  <a:lnTo>
                    <a:pt x="5160" y="1690"/>
                  </a:lnTo>
                  <a:lnTo>
                    <a:pt x="5098" y="1874"/>
                  </a:lnTo>
                  <a:lnTo>
                    <a:pt x="5098" y="2058"/>
                  </a:lnTo>
                  <a:lnTo>
                    <a:pt x="4945" y="2150"/>
                  </a:lnTo>
                  <a:lnTo>
                    <a:pt x="4668" y="2550"/>
                  </a:lnTo>
                  <a:lnTo>
                    <a:pt x="4699" y="2703"/>
                  </a:lnTo>
                  <a:lnTo>
                    <a:pt x="4607" y="2826"/>
                  </a:lnTo>
                  <a:lnTo>
                    <a:pt x="4607" y="3010"/>
                  </a:lnTo>
                  <a:lnTo>
                    <a:pt x="4545" y="3133"/>
                  </a:lnTo>
                  <a:lnTo>
                    <a:pt x="4545" y="3501"/>
                  </a:lnTo>
                  <a:lnTo>
                    <a:pt x="4484" y="3563"/>
                  </a:lnTo>
                  <a:lnTo>
                    <a:pt x="4453" y="3624"/>
                  </a:lnTo>
                  <a:lnTo>
                    <a:pt x="4576" y="3716"/>
                  </a:lnTo>
                  <a:lnTo>
                    <a:pt x="4668" y="4023"/>
                  </a:lnTo>
                  <a:lnTo>
                    <a:pt x="4699" y="4238"/>
                  </a:lnTo>
                  <a:lnTo>
                    <a:pt x="4883" y="4300"/>
                  </a:lnTo>
                  <a:lnTo>
                    <a:pt x="4975" y="4423"/>
                  </a:lnTo>
                  <a:lnTo>
                    <a:pt x="4975" y="4668"/>
                  </a:lnTo>
                  <a:lnTo>
                    <a:pt x="4853" y="4668"/>
                  </a:lnTo>
                  <a:lnTo>
                    <a:pt x="4668" y="4699"/>
                  </a:lnTo>
                  <a:lnTo>
                    <a:pt x="4638" y="4760"/>
                  </a:lnTo>
                  <a:lnTo>
                    <a:pt x="4515" y="4545"/>
                  </a:lnTo>
                  <a:lnTo>
                    <a:pt x="4361" y="4576"/>
                  </a:lnTo>
                  <a:lnTo>
                    <a:pt x="4331" y="4791"/>
                  </a:lnTo>
                  <a:lnTo>
                    <a:pt x="3931" y="4607"/>
                  </a:lnTo>
                  <a:lnTo>
                    <a:pt x="3532" y="4730"/>
                  </a:lnTo>
                  <a:lnTo>
                    <a:pt x="2427" y="4730"/>
                  </a:lnTo>
                  <a:lnTo>
                    <a:pt x="2120" y="4791"/>
                  </a:lnTo>
                  <a:lnTo>
                    <a:pt x="2120" y="4852"/>
                  </a:lnTo>
                  <a:lnTo>
                    <a:pt x="1567" y="5067"/>
                  </a:lnTo>
                  <a:lnTo>
                    <a:pt x="1475" y="5159"/>
                  </a:lnTo>
                  <a:lnTo>
                    <a:pt x="1321" y="5159"/>
                  </a:lnTo>
                  <a:lnTo>
                    <a:pt x="1014" y="5405"/>
                  </a:lnTo>
                  <a:close/>
                </a:path>
              </a:pathLst>
            </a:custGeom>
            <a:solidFill>
              <a:srgbClr val="D8D8D8"/>
            </a:solidFill>
            <a:ln cap="flat" cmpd="sng" w="9525">
              <a:solidFill>
                <a:srgbClr val="CCCCCC"/>
              </a:solidFill>
              <a:prstDash val="solid"/>
              <a:round/>
              <a:headEnd len="sm" w="sm" type="none"/>
              <a:tailEnd len="sm" w="sm" type="none"/>
            </a:ln>
          </p:spPr>
        </p:sp>
        <p:sp>
          <p:nvSpPr>
            <p:cNvPr id="559" name="Google Shape;559;p40"/>
            <p:cNvSpPr/>
            <p:nvPr/>
          </p:nvSpPr>
          <p:spPr>
            <a:xfrm>
              <a:off x="5496120" y="3011760"/>
              <a:ext cx="66598" cy="104402"/>
            </a:xfrm>
            <a:custGeom>
              <a:rect b="b" l="l" r="r" t="t"/>
              <a:pathLst>
                <a:path extrusionOk="0" h="5497" w="3501">
                  <a:moveTo>
                    <a:pt x="185" y="5220"/>
                  </a:moveTo>
                  <a:lnTo>
                    <a:pt x="215" y="5159"/>
                  </a:lnTo>
                  <a:lnTo>
                    <a:pt x="400" y="5128"/>
                  </a:lnTo>
                  <a:lnTo>
                    <a:pt x="522" y="5128"/>
                  </a:lnTo>
                  <a:lnTo>
                    <a:pt x="522" y="4883"/>
                  </a:lnTo>
                  <a:lnTo>
                    <a:pt x="430" y="4760"/>
                  </a:lnTo>
                  <a:lnTo>
                    <a:pt x="246" y="4698"/>
                  </a:lnTo>
                  <a:lnTo>
                    <a:pt x="215" y="4483"/>
                  </a:lnTo>
                  <a:lnTo>
                    <a:pt x="123" y="4176"/>
                  </a:lnTo>
                  <a:lnTo>
                    <a:pt x="0" y="4084"/>
                  </a:lnTo>
                  <a:lnTo>
                    <a:pt x="31" y="4023"/>
                  </a:lnTo>
                  <a:lnTo>
                    <a:pt x="92" y="3961"/>
                  </a:lnTo>
                  <a:lnTo>
                    <a:pt x="92" y="3593"/>
                  </a:lnTo>
                  <a:lnTo>
                    <a:pt x="154" y="3470"/>
                  </a:lnTo>
                  <a:lnTo>
                    <a:pt x="154" y="3286"/>
                  </a:lnTo>
                  <a:lnTo>
                    <a:pt x="246" y="3163"/>
                  </a:lnTo>
                  <a:lnTo>
                    <a:pt x="215" y="3010"/>
                  </a:lnTo>
                  <a:lnTo>
                    <a:pt x="492" y="2610"/>
                  </a:lnTo>
                  <a:lnTo>
                    <a:pt x="645" y="2518"/>
                  </a:lnTo>
                  <a:lnTo>
                    <a:pt x="645" y="2334"/>
                  </a:lnTo>
                  <a:lnTo>
                    <a:pt x="707" y="2150"/>
                  </a:lnTo>
                  <a:lnTo>
                    <a:pt x="645" y="1935"/>
                  </a:lnTo>
                  <a:lnTo>
                    <a:pt x="522" y="1843"/>
                  </a:lnTo>
                  <a:lnTo>
                    <a:pt x="522" y="1689"/>
                  </a:lnTo>
                  <a:lnTo>
                    <a:pt x="461" y="1505"/>
                  </a:lnTo>
                  <a:lnTo>
                    <a:pt x="522" y="1259"/>
                  </a:lnTo>
                  <a:lnTo>
                    <a:pt x="522" y="952"/>
                  </a:lnTo>
                  <a:lnTo>
                    <a:pt x="400" y="707"/>
                  </a:lnTo>
                  <a:lnTo>
                    <a:pt x="338" y="645"/>
                  </a:lnTo>
                  <a:lnTo>
                    <a:pt x="277" y="400"/>
                  </a:lnTo>
                  <a:lnTo>
                    <a:pt x="307" y="215"/>
                  </a:lnTo>
                  <a:lnTo>
                    <a:pt x="584" y="185"/>
                  </a:lnTo>
                  <a:lnTo>
                    <a:pt x="1198" y="185"/>
                  </a:lnTo>
                  <a:lnTo>
                    <a:pt x="1259" y="154"/>
                  </a:lnTo>
                  <a:lnTo>
                    <a:pt x="1689" y="154"/>
                  </a:lnTo>
                  <a:lnTo>
                    <a:pt x="1996" y="92"/>
                  </a:lnTo>
                  <a:lnTo>
                    <a:pt x="2180" y="92"/>
                  </a:lnTo>
                  <a:lnTo>
                    <a:pt x="2395" y="0"/>
                  </a:lnTo>
                  <a:lnTo>
                    <a:pt x="2457" y="31"/>
                  </a:lnTo>
                  <a:lnTo>
                    <a:pt x="2518" y="246"/>
                  </a:lnTo>
                  <a:lnTo>
                    <a:pt x="2580" y="338"/>
                  </a:lnTo>
                  <a:lnTo>
                    <a:pt x="2610" y="461"/>
                  </a:lnTo>
                  <a:lnTo>
                    <a:pt x="2795" y="614"/>
                  </a:lnTo>
                  <a:lnTo>
                    <a:pt x="2856" y="707"/>
                  </a:lnTo>
                  <a:lnTo>
                    <a:pt x="3040" y="829"/>
                  </a:lnTo>
                  <a:lnTo>
                    <a:pt x="2979" y="1075"/>
                  </a:lnTo>
                  <a:lnTo>
                    <a:pt x="2979" y="1382"/>
                  </a:lnTo>
                  <a:lnTo>
                    <a:pt x="3071" y="1444"/>
                  </a:lnTo>
                  <a:lnTo>
                    <a:pt x="3132" y="1444"/>
                  </a:lnTo>
                  <a:lnTo>
                    <a:pt x="3163" y="1751"/>
                  </a:lnTo>
                  <a:lnTo>
                    <a:pt x="3102" y="1873"/>
                  </a:lnTo>
                  <a:lnTo>
                    <a:pt x="3071" y="1996"/>
                  </a:lnTo>
                  <a:lnTo>
                    <a:pt x="3163" y="2058"/>
                  </a:lnTo>
                  <a:lnTo>
                    <a:pt x="3194" y="2211"/>
                  </a:lnTo>
                  <a:lnTo>
                    <a:pt x="3102" y="2303"/>
                  </a:lnTo>
                  <a:lnTo>
                    <a:pt x="3163" y="2426"/>
                  </a:lnTo>
                  <a:lnTo>
                    <a:pt x="3163" y="2702"/>
                  </a:lnTo>
                  <a:lnTo>
                    <a:pt x="3224" y="2825"/>
                  </a:lnTo>
                  <a:lnTo>
                    <a:pt x="3255" y="3317"/>
                  </a:lnTo>
                  <a:lnTo>
                    <a:pt x="3163" y="3501"/>
                  </a:lnTo>
                  <a:lnTo>
                    <a:pt x="3132" y="3593"/>
                  </a:lnTo>
                  <a:lnTo>
                    <a:pt x="3102" y="3839"/>
                  </a:lnTo>
                  <a:lnTo>
                    <a:pt x="3163" y="4023"/>
                  </a:lnTo>
                  <a:lnTo>
                    <a:pt x="3224" y="4238"/>
                  </a:lnTo>
                  <a:lnTo>
                    <a:pt x="3317" y="4268"/>
                  </a:lnTo>
                  <a:lnTo>
                    <a:pt x="3409" y="4361"/>
                  </a:lnTo>
                  <a:lnTo>
                    <a:pt x="3501" y="4514"/>
                  </a:lnTo>
                  <a:lnTo>
                    <a:pt x="3040" y="4545"/>
                  </a:lnTo>
                  <a:lnTo>
                    <a:pt x="2641" y="4760"/>
                  </a:lnTo>
                  <a:lnTo>
                    <a:pt x="2211" y="5098"/>
                  </a:lnTo>
                  <a:lnTo>
                    <a:pt x="1720" y="5159"/>
                  </a:lnTo>
                  <a:lnTo>
                    <a:pt x="1014" y="5497"/>
                  </a:lnTo>
                  <a:lnTo>
                    <a:pt x="676" y="5343"/>
                  </a:lnTo>
                  <a:lnTo>
                    <a:pt x="215" y="5282"/>
                  </a:lnTo>
                  <a:close/>
                </a:path>
              </a:pathLst>
            </a:custGeom>
            <a:solidFill>
              <a:srgbClr val="D8D8D8"/>
            </a:solidFill>
            <a:ln cap="flat" cmpd="sng" w="9525">
              <a:solidFill>
                <a:srgbClr val="CCCCCC"/>
              </a:solidFill>
              <a:prstDash val="solid"/>
              <a:round/>
              <a:headEnd len="sm" w="sm" type="none"/>
              <a:tailEnd len="sm" w="sm" type="none"/>
            </a:ln>
          </p:spPr>
        </p:sp>
        <p:sp>
          <p:nvSpPr>
            <p:cNvPr id="560" name="Google Shape;560;p40"/>
            <p:cNvSpPr/>
            <p:nvPr/>
          </p:nvSpPr>
          <p:spPr>
            <a:xfrm>
              <a:off x="5542920" y="3011760"/>
              <a:ext cx="31322" cy="85683"/>
            </a:xfrm>
            <a:custGeom>
              <a:rect b="b" l="l" r="r" t="t"/>
              <a:pathLst>
                <a:path extrusionOk="0" h="4515" w="1659">
                  <a:moveTo>
                    <a:pt x="922" y="246"/>
                  </a:moveTo>
                  <a:lnTo>
                    <a:pt x="62" y="0"/>
                  </a:lnTo>
                  <a:lnTo>
                    <a:pt x="1" y="31"/>
                  </a:lnTo>
                  <a:lnTo>
                    <a:pt x="62" y="246"/>
                  </a:lnTo>
                  <a:lnTo>
                    <a:pt x="124" y="338"/>
                  </a:lnTo>
                  <a:lnTo>
                    <a:pt x="154" y="461"/>
                  </a:lnTo>
                  <a:lnTo>
                    <a:pt x="339" y="614"/>
                  </a:lnTo>
                  <a:lnTo>
                    <a:pt x="400" y="707"/>
                  </a:lnTo>
                  <a:lnTo>
                    <a:pt x="584" y="829"/>
                  </a:lnTo>
                  <a:lnTo>
                    <a:pt x="523" y="1075"/>
                  </a:lnTo>
                  <a:lnTo>
                    <a:pt x="523" y="1382"/>
                  </a:lnTo>
                  <a:lnTo>
                    <a:pt x="615" y="1444"/>
                  </a:lnTo>
                  <a:lnTo>
                    <a:pt x="676" y="1444"/>
                  </a:lnTo>
                  <a:lnTo>
                    <a:pt x="707" y="1751"/>
                  </a:lnTo>
                  <a:lnTo>
                    <a:pt x="646" y="1873"/>
                  </a:lnTo>
                  <a:lnTo>
                    <a:pt x="615" y="1996"/>
                  </a:lnTo>
                  <a:lnTo>
                    <a:pt x="707" y="2058"/>
                  </a:lnTo>
                  <a:lnTo>
                    <a:pt x="738" y="2211"/>
                  </a:lnTo>
                  <a:lnTo>
                    <a:pt x="646" y="2303"/>
                  </a:lnTo>
                  <a:lnTo>
                    <a:pt x="707" y="2426"/>
                  </a:lnTo>
                  <a:lnTo>
                    <a:pt x="707" y="2702"/>
                  </a:lnTo>
                  <a:lnTo>
                    <a:pt x="768" y="2825"/>
                  </a:lnTo>
                  <a:lnTo>
                    <a:pt x="799" y="3317"/>
                  </a:lnTo>
                  <a:lnTo>
                    <a:pt x="707" y="3501"/>
                  </a:lnTo>
                  <a:lnTo>
                    <a:pt x="676" y="3593"/>
                  </a:lnTo>
                  <a:lnTo>
                    <a:pt x="646" y="3839"/>
                  </a:lnTo>
                  <a:lnTo>
                    <a:pt x="707" y="4023"/>
                  </a:lnTo>
                  <a:lnTo>
                    <a:pt x="768" y="4238"/>
                  </a:lnTo>
                  <a:lnTo>
                    <a:pt x="861" y="4268"/>
                  </a:lnTo>
                  <a:lnTo>
                    <a:pt x="953" y="4361"/>
                  </a:lnTo>
                  <a:lnTo>
                    <a:pt x="1045" y="4514"/>
                  </a:lnTo>
                  <a:lnTo>
                    <a:pt x="1106" y="4483"/>
                  </a:lnTo>
                  <a:lnTo>
                    <a:pt x="1536" y="4207"/>
                  </a:lnTo>
                  <a:lnTo>
                    <a:pt x="1628" y="4207"/>
                  </a:lnTo>
                  <a:lnTo>
                    <a:pt x="1659" y="4084"/>
                  </a:lnTo>
                  <a:lnTo>
                    <a:pt x="1536" y="3869"/>
                  </a:lnTo>
                  <a:lnTo>
                    <a:pt x="1536" y="3654"/>
                  </a:lnTo>
                  <a:lnTo>
                    <a:pt x="1475" y="3439"/>
                  </a:lnTo>
                  <a:lnTo>
                    <a:pt x="1505" y="2457"/>
                  </a:lnTo>
                  <a:lnTo>
                    <a:pt x="1505" y="2303"/>
                  </a:lnTo>
                  <a:lnTo>
                    <a:pt x="1598" y="2180"/>
                  </a:lnTo>
                  <a:lnTo>
                    <a:pt x="1598" y="1996"/>
                  </a:lnTo>
                  <a:lnTo>
                    <a:pt x="1536" y="1873"/>
                  </a:lnTo>
                  <a:lnTo>
                    <a:pt x="1536" y="1628"/>
                  </a:lnTo>
                  <a:lnTo>
                    <a:pt x="1475" y="1290"/>
                  </a:lnTo>
                  <a:lnTo>
                    <a:pt x="1321" y="860"/>
                  </a:lnTo>
                  <a:lnTo>
                    <a:pt x="1229" y="799"/>
                  </a:lnTo>
                  <a:lnTo>
                    <a:pt x="1106" y="676"/>
                  </a:lnTo>
                  <a:lnTo>
                    <a:pt x="922" y="614"/>
                  </a:lnTo>
                  <a:lnTo>
                    <a:pt x="861" y="338"/>
                  </a:lnTo>
                  <a:close/>
                </a:path>
              </a:pathLst>
            </a:custGeom>
            <a:solidFill>
              <a:srgbClr val="D8D8D8"/>
            </a:solidFill>
            <a:ln cap="flat" cmpd="sng" w="9525">
              <a:solidFill>
                <a:srgbClr val="CCCCCC"/>
              </a:solidFill>
              <a:prstDash val="solid"/>
              <a:round/>
              <a:headEnd len="sm" w="sm" type="none"/>
              <a:tailEnd len="sm" w="sm" type="none"/>
            </a:ln>
          </p:spPr>
        </p:sp>
        <p:sp>
          <p:nvSpPr>
            <p:cNvPr id="561" name="Google Shape;561;p40"/>
            <p:cNvSpPr/>
            <p:nvPr/>
          </p:nvSpPr>
          <p:spPr>
            <a:xfrm>
              <a:off x="5559120" y="2989800"/>
              <a:ext cx="49322" cy="102965"/>
            </a:xfrm>
            <a:custGeom>
              <a:rect b="b" l="l" r="r" t="t"/>
              <a:pathLst>
                <a:path extrusionOk="0" h="5405" w="2611">
                  <a:moveTo>
                    <a:pt x="1229" y="277"/>
                  </a:moveTo>
                  <a:lnTo>
                    <a:pt x="1229" y="430"/>
                  </a:lnTo>
                  <a:lnTo>
                    <a:pt x="1045" y="645"/>
                  </a:lnTo>
                  <a:lnTo>
                    <a:pt x="891" y="645"/>
                  </a:lnTo>
                  <a:lnTo>
                    <a:pt x="645" y="768"/>
                  </a:lnTo>
                  <a:lnTo>
                    <a:pt x="553" y="737"/>
                  </a:lnTo>
                  <a:lnTo>
                    <a:pt x="400" y="829"/>
                  </a:lnTo>
                  <a:lnTo>
                    <a:pt x="400" y="983"/>
                  </a:lnTo>
                  <a:lnTo>
                    <a:pt x="277" y="1075"/>
                  </a:lnTo>
                  <a:lnTo>
                    <a:pt x="308" y="1228"/>
                  </a:lnTo>
                  <a:lnTo>
                    <a:pt x="93" y="1290"/>
                  </a:lnTo>
                  <a:lnTo>
                    <a:pt x="1" y="1474"/>
                  </a:lnTo>
                  <a:lnTo>
                    <a:pt x="62" y="1750"/>
                  </a:lnTo>
                  <a:lnTo>
                    <a:pt x="246" y="1812"/>
                  </a:lnTo>
                  <a:lnTo>
                    <a:pt x="369" y="1935"/>
                  </a:lnTo>
                  <a:lnTo>
                    <a:pt x="461" y="1996"/>
                  </a:lnTo>
                  <a:lnTo>
                    <a:pt x="615" y="2426"/>
                  </a:lnTo>
                  <a:lnTo>
                    <a:pt x="676" y="2764"/>
                  </a:lnTo>
                  <a:lnTo>
                    <a:pt x="676" y="3009"/>
                  </a:lnTo>
                  <a:lnTo>
                    <a:pt x="738" y="3132"/>
                  </a:lnTo>
                  <a:lnTo>
                    <a:pt x="738" y="3316"/>
                  </a:lnTo>
                  <a:lnTo>
                    <a:pt x="645" y="3439"/>
                  </a:lnTo>
                  <a:lnTo>
                    <a:pt x="645" y="3593"/>
                  </a:lnTo>
                  <a:lnTo>
                    <a:pt x="615" y="4575"/>
                  </a:lnTo>
                  <a:lnTo>
                    <a:pt x="676" y="4790"/>
                  </a:lnTo>
                  <a:lnTo>
                    <a:pt x="676" y="5005"/>
                  </a:lnTo>
                  <a:lnTo>
                    <a:pt x="799" y="5220"/>
                  </a:lnTo>
                  <a:lnTo>
                    <a:pt x="768" y="5343"/>
                  </a:lnTo>
                  <a:lnTo>
                    <a:pt x="1075" y="5404"/>
                  </a:lnTo>
                  <a:lnTo>
                    <a:pt x="1628" y="5220"/>
                  </a:lnTo>
                  <a:lnTo>
                    <a:pt x="1659" y="5220"/>
                  </a:lnTo>
                  <a:lnTo>
                    <a:pt x="1628" y="5067"/>
                  </a:lnTo>
                  <a:lnTo>
                    <a:pt x="1659" y="4637"/>
                  </a:lnTo>
                  <a:lnTo>
                    <a:pt x="1659" y="4483"/>
                  </a:lnTo>
                  <a:lnTo>
                    <a:pt x="1659" y="4391"/>
                  </a:lnTo>
                  <a:lnTo>
                    <a:pt x="1628" y="4023"/>
                  </a:lnTo>
                  <a:lnTo>
                    <a:pt x="1659" y="3900"/>
                  </a:lnTo>
                  <a:lnTo>
                    <a:pt x="1628" y="3808"/>
                  </a:lnTo>
                  <a:lnTo>
                    <a:pt x="1597" y="3746"/>
                  </a:lnTo>
                  <a:lnTo>
                    <a:pt x="1628" y="3685"/>
                  </a:lnTo>
                  <a:lnTo>
                    <a:pt x="1597" y="3562"/>
                  </a:lnTo>
                  <a:lnTo>
                    <a:pt x="1597" y="3501"/>
                  </a:lnTo>
                  <a:lnTo>
                    <a:pt x="1597" y="3316"/>
                  </a:lnTo>
                  <a:lnTo>
                    <a:pt x="1628" y="3194"/>
                  </a:lnTo>
                  <a:lnTo>
                    <a:pt x="1628" y="3040"/>
                  </a:lnTo>
                  <a:lnTo>
                    <a:pt x="1689" y="2948"/>
                  </a:lnTo>
                  <a:lnTo>
                    <a:pt x="1812" y="2887"/>
                  </a:lnTo>
                  <a:lnTo>
                    <a:pt x="1904" y="2887"/>
                  </a:lnTo>
                  <a:lnTo>
                    <a:pt x="1996" y="2825"/>
                  </a:lnTo>
                  <a:lnTo>
                    <a:pt x="2058" y="2672"/>
                  </a:lnTo>
                  <a:lnTo>
                    <a:pt x="2181" y="2457"/>
                  </a:lnTo>
                  <a:lnTo>
                    <a:pt x="2211" y="2334"/>
                  </a:lnTo>
                  <a:lnTo>
                    <a:pt x="2334" y="2242"/>
                  </a:lnTo>
                  <a:lnTo>
                    <a:pt x="2457" y="2242"/>
                  </a:lnTo>
                  <a:lnTo>
                    <a:pt x="2488" y="2180"/>
                  </a:lnTo>
                  <a:lnTo>
                    <a:pt x="2304" y="1965"/>
                  </a:lnTo>
                  <a:lnTo>
                    <a:pt x="2334" y="1904"/>
                  </a:lnTo>
                  <a:lnTo>
                    <a:pt x="2396" y="1781"/>
                  </a:lnTo>
                  <a:lnTo>
                    <a:pt x="2580" y="1781"/>
                  </a:lnTo>
                  <a:lnTo>
                    <a:pt x="2611" y="1689"/>
                  </a:lnTo>
                  <a:lnTo>
                    <a:pt x="2518" y="1382"/>
                  </a:lnTo>
                  <a:lnTo>
                    <a:pt x="2518" y="1198"/>
                  </a:lnTo>
                  <a:lnTo>
                    <a:pt x="2273" y="1014"/>
                  </a:lnTo>
                  <a:lnTo>
                    <a:pt x="2242" y="891"/>
                  </a:lnTo>
                  <a:lnTo>
                    <a:pt x="2273" y="706"/>
                  </a:lnTo>
                  <a:lnTo>
                    <a:pt x="2304" y="706"/>
                  </a:lnTo>
                  <a:lnTo>
                    <a:pt x="2119" y="461"/>
                  </a:lnTo>
                  <a:lnTo>
                    <a:pt x="1935" y="430"/>
                  </a:lnTo>
                  <a:lnTo>
                    <a:pt x="1782" y="215"/>
                  </a:lnTo>
                  <a:lnTo>
                    <a:pt x="1505" y="0"/>
                  </a:lnTo>
                  <a:lnTo>
                    <a:pt x="1444" y="154"/>
                  </a:lnTo>
                  <a:lnTo>
                    <a:pt x="1474" y="246"/>
                  </a:lnTo>
                  <a:lnTo>
                    <a:pt x="1321" y="277"/>
                  </a:lnTo>
                  <a:close/>
                </a:path>
              </a:pathLst>
            </a:custGeom>
            <a:solidFill>
              <a:srgbClr val="D8D8D8"/>
            </a:solidFill>
            <a:ln cap="flat" cmpd="sng" w="9525">
              <a:solidFill>
                <a:srgbClr val="CCCCCC"/>
              </a:solidFill>
              <a:prstDash val="solid"/>
              <a:round/>
              <a:headEnd len="sm" w="sm" type="none"/>
              <a:tailEnd len="sm" w="sm" type="none"/>
            </a:ln>
          </p:spPr>
        </p:sp>
        <p:sp>
          <p:nvSpPr>
            <p:cNvPr id="562" name="Google Shape;562;p40"/>
            <p:cNvSpPr/>
            <p:nvPr/>
          </p:nvSpPr>
          <p:spPr>
            <a:xfrm>
              <a:off x="5733360" y="2812320"/>
              <a:ext cx="183608" cy="262071"/>
            </a:xfrm>
            <a:custGeom>
              <a:rect b="b" l="l" r="r" t="t"/>
              <a:pathLst>
                <a:path extrusionOk="0" h="13757" w="9642">
                  <a:moveTo>
                    <a:pt x="1996" y="369"/>
                  </a:moveTo>
                  <a:lnTo>
                    <a:pt x="2917" y="0"/>
                  </a:lnTo>
                  <a:lnTo>
                    <a:pt x="9581" y="3378"/>
                  </a:lnTo>
                  <a:lnTo>
                    <a:pt x="9642" y="6633"/>
                  </a:lnTo>
                  <a:lnTo>
                    <a:pt x="9519" y="6694"/>
                  </a:lnTo>
                  <a:lnTo>
                    <a:pt x="9366" y="6786"/>
                  </a:lnTo>
                  <a:lnTo>
                    <a:pt x="9212" y="6694"/>
                  </a:lnTo>
                  <a:lnTo>
                    <a:pt x="8997" y="6694"/>
                  </a:lnTo>
                  <a:lnTo>
                    <a:pt x="8844" y="6817"/>
                  </a:lnTo>
                  <a:lnTo>
                    <a:pt x="8844" y="7032"/>
                  </a:lnTo>
                  <a:lnTo>
                    <a:pt x="8936" y="7155"/>
                  </a:lnTo>
                  <a:lnTo>
                    <a:pt x="8844" y="7339"/>
                  </a:lnTo>
                  <a:lnTo>
                    <a:pt x="8567" y="7708"/>
                  </a:lnTo>
                  <a:lnTo>
                    <a:pt x="8506" y="7708"/>
                  </a:lnTo>
                  <a:lnTo>
                    <a:pt x="8352" y="7830"/>
                  </a:lnTo>
                  <a:lnTo>
                    <a:pt x="8352" y="7953"/>
                  </a:lnTo>
                  <a:lnTo>
                    <a:pt x="8444" y="8045"/>
                  </a:lnTo>
                  <a:lnTo>
                    <a:pt x="8352" y="8230"/>
                  </a:lnTo>
                  <a:lnTo>
                    <a:pt x="8199" y="8322"/>
                  </a:lnTo>
                  <a:lnTo>
                    <a:pt x="8168" y="8444"/>
                  </a:lnTo>
                  <a:lnTo>
                    <a:pt x="8322" y="8537"/>
                  </a:lnTo>
                  <a:lnTo>
                    <a:pt x="8322" y="8690"/>
                  </a:lnTo>
                  <a:lnTo>
                    <a:pt x="8229" y="8844"/>
                  </a:lnTo>
                  <a:lnTo>
                    <a:pt x="7953" y="9120"/>
                  </a:lnTo>
                  <a:lnTo>
                    <a:pt x="7953" y="9304"/>
                  </a:lnTo>
                  <a:lnTo>
                    <a:pt x="8076" y="9396"/>
                  </a:lnTo>
                  <a:lnTo>
                    <a:pt x="8260" y="9243"/>
                  </a:lnTo>
                  <a:lnTo>
                    <a:pt x="8352" y="9274"/>
                  </a:lnTo>
                  <a:lnTo>
                    <a:pt x="8352" y="9396"/>
                  </a:lnTo>
                  <a:lnTo>
                    <a:pt x="8260" y="9458"/>
                  </a:lnTo>
                  <a:lnTo>
                    <a:pt x="8383" y="9550"/>
                  </a:lnTo>
                  <a:lnTo>
                    <a:pt x="8322" y="9642"/>
                  </a:lnTo>
                  <a:lnTo>
                    <a:pt x="8383" y="9796"/>
                  </a:lnTo>
                  <a:lnTo>
                    <a:pt x="8383" y="10010"/>
                  </a:lnTo>
                  <a:lnTo>
                    <a:pt x="8414" y="10164"/>
                  </a:lnTo>
                  <a:lnTo>
                    <a:pt x="8751" y="10256"/>
                  </a:lnTo>
                  <a:lnTo>
                    <a:pt x="8813" y="10379"/>
                  </a:lnTo>
                  <a:lnTo>
                    <a:pt x="8782" y="10502"/>
                  </a:lnTo>
                  <a:lnTo>
                    <a:pt x="8782" y="10594"/>
                  </a:lnTo>
                  <a:lnTo>
                    <a:pt x="8721" y="10717"/>
                  </a:lnTo>
                  <a:lnTo>
                    <a:pt x="8506" y="10809"/>
                  </a:lnTo>
                  <a:lnTo>
                    <a:pt x="8414" y="10747"/>
                  </a:lnTo>
                  <a:lnTo>
                    <a:pt x="8199" y="10747"/>
                  </a:lnTo>
                  <a:lnTo>
                    <a:pt x="8045" y="10840"/>
                  </a:lnTo>
                  <a:lnTo>
                    <a:pt x="7861" y="10962"/>
                  </a:lnTo>
                  <a:lnTo>
                    <a:pt x="7830" y="11085"/>
                  </a:lnTo>
                  <a:lnTo>
                    <a:pt x="7830" y="11177"/>
                  </a:lnTo>
                  <a:lnTo>
                    <a:pt x="7738" y="11239"/>
                  </a:lnTo>
                  <a:lnTo>
                    <a:pt x="7585" y="11454"/>
                  </a:lnTo>
                  <a:lnTo>
                    <a:pt x="7493" y="11454"/>
                  </a:lnTo>
                  <a:lnTo>
                    <a:pt x="7431" y="11423"/>
                  </a:lnTo>
                  <a:lnTo>
                    <a:pt x="7308" y="11546"/>
                  </a:lnTo>
                  <a:lnTo>
                    <a:pt x="7308" y="11669"/>
                  </a:lnTo>
                  <a:lnTo>
                    <a:pt x="7185" y="11761"/>
                  </a:lnTo>
                  <a:lnTo>
                    <a:pt x="7155" y="11914"/>
                  </a:lnTo>
                  <a:lnTo>
                    <a:pt x="7185" y="12037"/>
                  </a:lnTo>
                  <a:lnTo>
                    <a:pt x="7124" y="12129"/>
                  </a:lnTo>
                  <a:lnTo>
                    <a:pt x="7001" y="12221"/>
                  </a:lnTo>
                  <a:lnTo>
                    <a:pt x="6848" y="12344"/>
                  </a:lnTo>
                  <a:lnTo>
                    <a:pt x="6541" y="12375"/>
                  </a:lnTo>
                  <a:lnTo>
                    <a:pt x="6295" y="12406"/>
                  </a:lnTo>
                  <a:lnTo>
                    <a:pt x="6080" y="12375"/>
                  </a:lnTo>
                  <a:lnTo>
                    <a:pt x="5957" y="12313"/>
                  </a:lnTo>
                  <a:lnTo>
                    <a:pt x="5773" y="12344"/>
                  </a:lnTo>
                  <a:lnTo>
                    <a:pt x="5619" y="12313"/>
                  </a:lnTo>
                  <a:lnTo>
                    <a:pt x="5527" y="12375"/>
                  </a:lnTo>
                  <a:lnTo>
                    <a:pt x="5527" y="12528"/>
                  </a:lnTo>
                  <a:lnTo>
                    <a:pt x="5650" y="12682"/>
                  </a:lnTo>
                  <a:lnTo>
                    <a:pt x="5742" y="12682"/>
                  </a:lnTo>
                  <a:lnTo>
                    <a:pt x="5773" y="12805"/>
                  </a:lnTo>
                  <a:lnTo>
                    <a:pt x="5558" y="12958"/>
                  </a:lnTo>
                  <a:lnTo>
                    <a:pt x="5435" y="13081"/>
                  </a:lnTo>
                  <a:lnTo>
                    <a:pt x="5220" y="13081"/>
                  </a:lnTo>
                  <a:lnTo>
                    <a:pt x="4729" y="13204"/>
                  </a:lnTo>
                  <a:lnTo>
                    <a:pt x="4514" y="13357"/>
                  </a:lnTo>
                  <a:lnTo>
                    <a:pt x="4299" y="13450"/>
                  </a:lnTo>
                  <a:lnTo>
                    <a:pt x="4084" y="13603"/>
                  </a:lnTo>
                  <a:lnTo>
                    <a:pt x="3931" y="13634"/>
                  </a:lnTo>
                  <a:lnTo>
                    <a:pt x="3839" y="13542"/>
                  </a:lnTo>
                  <a:lnTo>
                    <a:pt x="3808" y="13357"/>
                  </a:lnTo>
                  <a:lnTo>
                    <a:pt x="3716" y="13265"/>
                  </a:lnTo>
                  <a:lnTo>
                    <a:pt x="3624" y="13388"/>
                  </a:lnTo>
                  <a:lnTo>
                    <a:pt x="3624" y="13542"/>
                  </a:lnTo>
                  <a:lnTo>
                    <a:pt x="3501" y="13726"/>
                  </a:lnTo>
                  <a:lnTo>
                    <a:pt x="3286" y="13726"/>
                  </a:lnTo>
                  <a:lnTo>
                    <a:pt x="3163" y="13757"/>
                  </a:lnTo>
                  <a:lnTo>
                    <a:pt x="3009" y="13757"/>
                  </a:lnTo>
                  <a:lnTo>
                    <a:pt x="2979" y="13603"/>
                  </a:lnTo>
                  <a:lnTo>
                    <a:pt x="2887" y="13480"/>
                  </a:lnTo>
                  <a:lnTo>
                    <a:pt x="2887" y="13357"/>
                  </a:lnTo>
                  <a:lnTo>
                    <a:pt x="2733" y="13112"/>
                  </a:lnTo>
                  <a:lnTo>
                    <a:pt x="2610" y="12928"/>
                  </a:lnTo>
                  <a:lnTo>
                    <a:pt x="2487" y="12805"/>
                  </a:lnTo>
                  <a:lnTo>
                    <a:pt x="2211" y="12498"/>
                  </a:lnTo>
                  <a:lnTo>
                    <a:pt x="1904" y="12221"/>
                  </a:lnTo>
                  <a:lnTo>
                    <a:pt x="1750" y="12160"/>
                  </a:lnTo>
                  <a:lnTo>
                    <a:pt x="1720" y="12068"/>
                  </a:lnTo>
                  <a:lnTo>
                    <a:pt x="1658" y="12006"/>
                  </a:lnTo>
                  <a:lnTo>
                    <a:pt x="1628" y="11914"/>
                  </a:lnTo>
                  <a:lnTo>
                    <a:pt x="1628" y="11791"/>
                  </a:lnTo>
                  <a:lnTo>
                    <a:pt x="1658" y="11699"/>
                  </a:lnTo>
                  <a:lnTo>
                    <a:pt x="1658" y="11546"/>
                  </a:lnTo>
                  <a:lnTo>
                    <a:pt x="1781" y="11546"/>
                  </a:lnTo>
                  <a:lnTo>
                    <a:pt x="1935" y="11546"/>
                  </a:lnTo>
                  <a:lnTo>
                    <a:pt x="2027" y="11576"/>
                  </a:lnTo>
                  <a:lnTo>
                    <a:pt x="2150" y="11576"/>
                  </a:lnTo>
                  <a:lnTo>
                    <a:pt x="2272" y="11576"/>
                  </a:lnTo>
                  <a:lnTo>
                    <a:pt x="2395" y="11576"/>
                  </a:lnTo>
                  <a:lnTo>
                    <a:pt x="2580" y="11576"/>
                  </a:lnTo>
                  <a:lnTo>
                    <a:pt x="2672" y="11638"/>
                  </a:lnTo>
                  <a:lnTo>
                    <a:pt x="2764" y="11638"/>
                  </a:lnTo>
                  <a:lnTo>
                    <a:pt x="2856" y="11576"/>
                  </a:lnTo>
                  <a:lnTo>
                    <a:pt x="2795" y="11546"/>
                  </a:lnTo>
                  <a:lnTo>
                    <a:pt x="2580" y="11362"/>
                  </a:lnTo>
                  <a:lnTo>
                    <a:pt x="2518" y="11177"/>
                  </a:lnTo>
                  <a:lnTo>
                    <a:pt x="2395" y="11116"/>
                  </a:lnTo>
                  <a:lnTo>
                    <a:pt x="2242" y="10901"/>
                  </a:lnTo>
                  <a:lnTo>
                    <a:pt x="2242" y="10747"/>
                  </a:lnTo>
                  <a:lnTo>
                    <a:pt x="2365" y="10655"/>
                  </a:lnTo>
                  <a:lnTo>
                    <a:pt x="2426" y="10440"/>
                  </a:lnTo>
                  <a:lnTo>
                    <a:pt x="2334" y="10318"/>
                  </a:lnTo>
                  <a:lnTo>
                    <a:pt x="2334" y="10256"/>
                  </a:lnTo>
                  <a:lnTo>
                    <a:pt x="2365" y="10164"/>
                  </a:lnTo>
                  <a:lnTo>
                    <a:pt x="2365" y="10072"/>
                  </a:lnTo>
                  <a:lnTo>
                    <a:pt x="2272" y="9826"/>
                  </a:lnTo>
                  <a:lnTo>
                    <a:pt x="2242" y="9734"/>
                  </a:lnTo>
                  <a:lnTo>
                    <a:pt x="2180" y="9642"/>
                  </a:lnTo>
                  <a:lnTo>
                    <a:pt x="2150" y="9396"/>
                  </a:lnTo>
                  <a:lnTo>
                    <a:pt x="1965" y="9243"/>
                  </a:lnTo>
                  <a:lnTo>
                    <a:pt x="1536" y="9028"/>
                  </a:lnTo>
                  <a:lnTo>
                    <a:pt x="1536" y="9028"/>
                  </a:lnTo>
                  <a:lnTo>
                    <a:pt x="1413" y="8813"/>
                  </a:lnTo>
                  <a:lnTo>
                    <a:pt x="1198" y="8537"/>
                  </a:lnTo>
                  <a:lnTo>
                    <a:pt x="1106" y="8506"/>
                  </a:lnTo>
                  <a:lnTo>
                    <a:pt x="1044" y="7462"/>
                  </a:lnTo>
                  <a:lnTo>
                    <a:pt x="1044" y="7370"/>
                  </a:lnTo>
                  <a:lnTo>
                    <a:pt x="1136" y="7370"/>
                  </a:lnTo>
                  <a:lnTo>
                    <a:pt x="1228" y="7339"/>
                  </a:lnTo>
                  <a:lnTo>
                    <a:pt x="1259" y="7247"/>
                  </a:lnTo>
                  <a:lnTo>
                    <a:pt x="2641" y="5834"/>
                  </a:lnTo>
                  <a:lnTo>
                    <a:pt x="2610" y="4606"/>
                  </a:lnTo>
                  <a:lnTo>
                    <a:pt x="2825" y="3071"/>
                  </a:lnTo>
                  <a:lnTo>
                    <a:pt x="2948" y="2948"/>
                  </a:lnTo>
                  <a:lnTo>
                    <a:pt x="2948" y="2641"/>
                  </a:lnTo>
                  <a:lnTo>
                    <a:pt x="2395" y="1966"/>
                  </a:lnTo>
                  <a:lnTo>
                    <a:pt x="2457" y="1873"/>
                  </a:lnTo>
                  <a:lnTo>
                    <a:pt x="2457" y="1658"/>
                  </a:lnTo>
                  <a:lnTo>
                    <a:pt x="2058" y="492"/>
                  </a:lnTo>
                  <a:lnTo>
                    <a:pt x="1965" y="400"/>
                  </a:lnTo>
                  <a:close/>
                  <a:moveTo>
                    <a:pt x="246" y="8874"/>
                  </a:moveTo>
                  <a:lnTo>
                    <a:pt x="184" y="8997"/>
                  </a:lnTo>
                  <a:lnTo>
                    <a:pt x="62" y="9028"/>
                  </a:lnTo>
                  <a:lnTo>
                    <a:pt x="0" y="8966"/>
                  </a:lnTo>
                  <a:close/>
                </a:path>
              </a:pathLst>
            </a:custGeom>
            <a:solidFill>
              <a:srgbClr val="D8D8D8"/>
            </a:solidFill>
            <a:ln cap="flat" cmpd="sng" w="9525">
              <a:solidFill>
                <a:srgbClr val="CCCCCC"/>
              </a:solidFill>
              <a:prstDash val="solid"/>
              <a:round/>
              <a:headEnd len="sm" w="sm" type="none"/>
              <a:tailEnd len="sm" w="sm" type="none"/>
            </a:ln>
          </p:spPr>
        </p:sp>
        <p:sp>
          <p:nvSpPr>
            <p:cNvPr id="563" name="Google Shape;563;p40"/>
            <p:cNvSpPr/>
            <p:nvPr/>
          </p:nvSpPr>
          <p:spPr>
            <a:xfrm>
              <a:off x="5548680" y="2815920"/>
              <a:ext cx="241210" cy="187204"/>
            </a:xfrm>
            <a:custGeom>
              <a:rect b="b" l="l" r="r" t="t"/>
              <a:pathLst>
                <a:path extrusionOk="0" h="9827" w="12652">
                  <a:moveTo>
                    <a:pt x="2857" y="9826"/>
                  </a:moveTo>
                  <a:lnTo>
                    <a:pt x="2672" y="9581"/>
                  </a:lnTo>
                  <a:lnTo>
                    <a:pt x="2488" y="9550"/>
                  </a:lnTo>
                  <a:lnTo>
                    <a:pt x="2335" y="9335"/>
                  </a:lnTo>
                  <a:lnTo>
                    <a:pt x="2058" y="9120"/>
                  </a:lnTo>
                  <a:lnTo>
                    <a:pt x="1997" y="9274"/>
                  </a:lnTo>
                  <a:lnTo>
                    <a:pt x="2027" y="9366"/>
                  </a:lnTo>
                  <a:lnTo>
                    <a:pt x="1874" y="9397"/>
                  </a:lnTo>
                  <a:lnTo>
                    <a:pt x="1720" y="9427"/>
                  </a:lnTo>
                  <a:lnTo>
                    <a:pt x="1536" y="9182"/>
                  </a:lnTo>
                  <a:lnTo>
                    <a:pt x="1628" y="9059"/>
                  </a:lnTo>
                  <a:lnTo>
                    <a:pt x="1628" y="8905"/>
                  </a:lnTo>
                  <a:lnTo>
                    <a:pt x="1567" y="8844"/>
                  </a:lnTo>
                  <a:lnTo>
                    <a:pt x="1536" y="8721"/>
                  </a:lnTo>
                  <a:lnTo>
                    <a:pt x="1444" y="8690"/>
                  </a:lnTo>
                  <a:lnTo>
                    <a:pt x="1076" y="8875"/>
                  </a:lnTo>
                  <a:lnTo>
                    <a:pt x="799" y="8660"/>
                  </a:lnTo>
                  <a:lnTo>
                    <a:pt x="799" y="8322"/>
                  </a:lnTo>
                  <a:lnTo>
                    <a:pt x="1" y="7800"/>
                  </a:lnTo>
                  <a:lnTo>
                    <a:pt x="1" y="7554"/>
                  </a:lnTo>
                  <a:lnTo>
                    <a:pt x="93" y="7401"/>
                  </a:lnTo>
                  <a:lnTo>
                    <a:pt x="124" y="7155"/>
                  </a:lnTo>
                  <a:lnTo>
                    <a:pt x="185" y="7032"/>
                  </a:lnTo>
                  <a:lnTo>
                    <a:pt x="369" y="7094"/>
                  </a:lnTo>
                  <a:lnTo>
                    <a:pt x="953" y="7032"/>
                  </a:lnTo>
                  <a:lnTo>
                    <a:pt x="1137" y="7063"/>
                  </a:lnTo>
                  <a:lnTo>
                    <a:pt x="1352" y="6940"/>
                  </a:lnTo>
                  <a:lnTo>
                    <a:pt x="1720" y="6940"/>
                  </a:lnTo>
                  <a:lnTo>
                    <a:pt x="1874" y="6940"/>
                  </a:lnTo>
                  <a:lnTo>
                    <a:pt x="2120" y="6787"/>
                  </a:lnTo>
                  <a:lnTo>
                    <a:pt x="2365" y="6787"/>
                  </a:lnTo>
                  <a:lnTo>
                    <a:pt x="2611" y="6633"/>
                  </a:lnTo>
                  <a:lnTo>
                    <a:pt x="3041" y="6418"/>
                  </a:lnTo>
                  <a:lnTo>
                    <a:pt x="3071" y="6234"/>
                  </a:lnTo>
                  <a:lnTo>
                    <a:pt x="3102" y="5958"/>
                  </a:lnTo>
                  <a:lnTo>
                    <a:pt x="3256" y="5865"/>
                  </a:lnTo>
                  <a:lnTo>
                    <a:pt x="3286" y="5128"/>
                  </a:lnTo>
                  <a:lnTo>
                    <a:pt x="3348" y="3532"/>
                  </a:lnTo>
                  <a:lnTo>
                    <a:pt x="4607" y="3225"/>
                  </a:lnTo>
                  <a:lnTo>
                    <a:pt x="5620" y="2273"/>
                  </a:lnTo>
                  <a:lnTo>
                    <a:pt x="9335" y="1"/>
                  </a:lnTo>
                  <a:lnTo>
                    <a:pt x="10779" y="338"/>
                  </a:lnTo>
                  <a:lnTo>
                    <a:pt x="10932" y="492"/>
                  </a:lnTo>
                  <a:lnTo>
                    <a:pt x="11669" y="185"/>
                  </a:lnTo>
                  <a:lnTo>
                    <a:pt x="11761" y="277"/>
                  </a:lnTo>
                  <a:lnTo>
                    <a:pt x="12160" y="1444"/>
                  </a:lnTo>
                  <a:lnTo>
                    <a:pt x="12130" y="1659"/>
                  </a:lnTo>
                  <a:lnTo>
                    <a:pt x="12068" y="1751"/>
                  </a:lnTo>
                  <a:lnTo>
                    <a:pt x="12652" y="2426"/>
                  </a:lnTo>
                  <a:lnTo>
                    <a:pt x="12621" y="2733"/>
                  </a:lnTo>
                  <a:lnTo>
                    <a:pt x="12498" y="2856"/>
                  </a:lnTo>
                  <a:lnTo>
                    <a:pt x="12283" y="4422"/>
                  </a:lnTo>
                  <a:lnTo>
                    <a:pt x="12314" y="5620"/>
                  </a:lnTo>
                  <a:lnTo>
                    <a:pt x="10932" y="7032"/>
                  </a:lnTo>
                  <a:lnTo>
                    <a:pt x="10901" y="7124"/>
                  </a:lnTo>
                  <a:lnTo>
                    <a:pt x="10809" y="7155"/>
                  </a:lnTo>
                  <a:lnTo>
                    <a:pt x="10717" y="7155"/>
                  </a:lnTo>
                  <a:lnTo>
                    <a:pt x="10687" y="7247"/>
                  </a:lnTo>
                  <a:lnTo>
                    <a:pt x="10748" y="8291"/>
                  </a:lnTo>
                  <a:lnTo>
                    <a:pt x="10594" y="8230"/>
                  </a:lnTo>
                  <a:lnTo>
                    <a:pt x="10502" y="8383"/>
                  </a:lnTo>
                  <a:lnTo>
                    <a:pt x="10472" y="8475"/>
                  </a:lnTo>
                  <a:lnTo>
                    <a:pt x="10379" y="8537"/>
                  </a:lnTo>
                  <a:lnTo>
                    <a:pt x="10257" y="8475"/>
                  </a:lnTo>
                  <a:lnTo>
                    <a:pt x="10165" y="8506"/>
                  </a:lnTo>
                  <a:lnTo>
                    <a:pt x="10103" y="8598"/>
                  </a:lnTo>
                  <a:lnTo>
                    <a:pt x="9950" y="8660"/>
                  </a:lnTo>
                  <a:lnTo>
                    <a:pt x="9919" y="8690"/>
                  </a:lnTo>
                  <a:lnTo>
                    <a:pt x="9673" y="8782"/>
                  </a:lnTo>
                  <a:lnTo>
                    <a:pt x="9581" y="8721"/>
                  </a:lnTo>
                  <a:lnTo>
                    <a:pt x="9335" y="8721"/>
                  </a:lnTo>
                  <a:lnTo>
                    <a:pt x="9059" y="8598"/>
                  </a:lnTo>
                  <a:lnTo>
                    <a:pt x="8691" y="8537"/>
                  </a:lnTo>
                  <a:lnTo>
                    <a:pt x="8537" y="8629"/>
                  </a:lnTo>
                  <a:lnTo>
                    <a:pt x="8077" y="8598"/>
                  </a:lnTo>
                  <a:lnTo>
                    <a:pt x="7923" y="8660"/>
                  </a:lnTo>
                  <a:lnTo>
                    <a:pt x="7708" y="8936"/>
                  </a:lnTo>
                  <a:lnTo>
                    <a:pt x="7493" y="9090"/>
                  </a:lnTo>
                  <a:lnTo>
                    <a:pt x="7340" y="9059"/>
                  </a:lnTo>
                  <a:lnTo>
                    <a:pt x="7002" y="8936"/>
                  </a:lnTo>
                  <a:lnTo>
                    <a:pt x="6848" y="8905"/>
                  </a:lnTo>
                  <a:lnTo>
                    <a:pt x="6572" y="8752"/>
                  </a:lnTo>
                  <a:lnTo>
                    <a:pt x="6418" y="8690"/>
                  </a:lnTo>
                  <a:lnTo>
                    <a:pt x="6418" y="8629"/>
                  </a:lnTo>
                  <a:lnTo>
                    <a:pt x="6265" y="8506"/>
                  </a:lnTo>
                  <a:lnTo>
                    <a:pt x="6142" y="8506"/>
                  </a:lnTo>
                  <a:lnTo>
                    <a:pt x="6111" y="8537"/>
                  </a:lnTo>
                  <a:lnTo>
                    <a:pt x="5866" y="8598"/>
                  </a:lnTo>
                  <a:lnTo>
                    <a:pt x="5743" y="8660"/>
                  </a:lnTo>
                  <a:lnTo>
                    <a:pt x="5620" y="8660"/>
                  </a:lnTo>
                  <a:lnTo>
                    <a:pt x="5528" y="8782"/>
                  </a:lnTo>
                  <a:lnTo>
                    <a:pt x="5436" y="8813"/>
                  </a:lnTo>
                  <a:lnTo>
                    <a:pt x="5282" y="8690"/>
                  </a:lnTo>
                  <a:lnTo>
                    <a:pt x="5098" y="8445"/>
                  </a:lnTo>
                  <a:lnTo>
                    <a:pt x="5037" y="8353"/>
                  </a:lnTo>
                  <a:lnTo>
                    <a:pt x="4791" y="8260"/>
                  </a:lnTo>
                  <a:lnTo>
                    <a:pt x="4637" y="8230"/>
                  </a:lnTo>
                  <a:lnTo>
                    <a:pt x="4545" y="8168"/>
                  </a:lnTo>
                  <a:lnTo>
                    <a:pt x="4330" y="8138"/>
                  </a:lnTo>
                  <a:lnTo>
                    <a:pt x="4238" y="8107"/>
                  </a:lnTo>
                  <a:lnTo>
                    <a:pt x="4085" y="8107"/>
                  </a:lnTo>
                  <a:lnTo>
                    <a:pt x="4023" y="8168"/>
                  </a:lnTo>
                  <a:lnTo>
                    <a:pt x="3778" y="8168"/>
                  </a:lnTo>
                  <a:lnTo>
                    <a:pt x="3716" y="8168"/>
                  </a:lnTo>
                  <a:lnTo>
                    <a:pt x="3563" y="8168"/>
                  </a:lnTo>
                  <a:lnTo>
                    <a:pt x="3409" y="8199"/>
                  </a:lnTo>
                  <a:lnTo>
                    <a:pt x="3348" y="8230"/>
                  </a:lnTo>
                  <a:lnTo>
                    <a:pt x="3256" y="8291"/>
                  </a:lnTo>
                  <a:lnTo>
                    <a:pt x="3071" y="8414"/>
                  </a:lnTo>
                  <a:lnTo>
                    <a:pt x="3041" y="8506"/>
                  </a:lnTo>
                  <a:lnTo>
                    <a:pt x="3071" y="8598"/>
                  </a:lnTo>
                  <a:lnTo>
                    <a:pt x="3071" y="8629"/>
                  </a:lnTo>
                  <a:lnTo>
                    <a:pt x="3041" y="8690"/>
                  </a:lnTo>
                  <a:lnTo>
                    <a:pt x="3071" y="8844"/>
                  </a:lnTo>
                  <a:lnTo>
                    <a:pt x="3133" y="8905"/>
                  </a:lnTo>
                  <a:lnTo>
                    <a:pt x="3133" y="9028"/>
                  </a:lnTo>
                  <a:lnTo>
                    <a:pt x="2979" y="9028"/>
                  </a:lnTo>
                  <a:lnTo>
                    <a:pt x="2795" y="9212"/>
                  </a:lnTo>
                  <a:lnTo>
                    <a:pt x="2826" y="9304"/>
                  </a:lnTo>
                  <a:lnTo>
                    <a:pt x="2795" y="9397"/>
                  </a:lnTo>
                  <a:lnTo>
                    <a:pt x="2887" y="9612"/>
                  </a:lnTo>
                  <a:lnTo>
                    <a:pt x="2979" y="9612"/>
                  </a:lnTo>
                  <a:lnTo>
                    <a:pt x="2979" y="9704"/>
                  </a:lnTo>
                  <a:close/>
                </a:path>
              </a:pathLst>
            </a:custGeom>
            <a:solidFill>
              <a:srgbClr val="D8D8D8"/>
            </a:solidFill>
            <a:ln cap="flat" cmpd="sng" w="9525">
              <a:solidFill>
                <a:srgbClr val="CCCCCC"/>
              </a:solidFill>
              <a:prstDash val="solid"/>
              <a:round/>
              <a:headEnd len="sm" w="sm" type="none"/>
              <a:tailEnd len="sm" w="sm" type="none"/>
            </a:ln>
          </p:spPr>
        </p:sp>
        <p:sp>
          <p:nvSpPr>
            <p:cNvPr id="564" name="Google Shape;564;p40"/>
            <p:cNvSpPr/>
            <p:nvPr/>
          </p:nvSpPr>
          <p:spPr>
            <a:xfrm>
              <a:off x="5589720" y="2970720"/>
              <a:ext cx="180718" cy="154437"/>
            </a:xfrm>
            <a:custGeom>
              <a:rect b="b" l="l" r="r" t="t"/>
              <a:pathLst>
                <a:path extrusionOk="0" h="8108" w="9489">
                  <a:moveTo>
                    <a:pt x="9059" y="707"/>
                  </a:moveTo>
                  <a:lnTo>
                    <a:pt x="9028" y="707"/>
                  </a:lnTo>
                  <a:lnTo>
                    <a:pt x="8936" y="492"/>
                  </a:lnTo>
                  <a:lnTo>
                    <a:pt x="8721" y="216"/>
                  </a:lnTo>
                  <a:lnTo>
                    <a:pt x="8444" y="124"/>
                  </a:lnTo>
                  <a:lnTo>
                    <a:pt x="8352" y="277"/>
                  </a:lnTo>
                  <a:lnTo>
                    <a:pt x="8322" y="369"/>
                  </a:lnTo>
                  <a:lnTo>
                    <a:pt x="8229" y="431"/>
                  </a:lnTo>
                  <a:lnTo>
                    <a:pt x="8107" y="369"/>
                  </a:lnTo>
                  <a:lnTo>
                    <a:pt x="8015" y="400"/>
                  </a:lnTo>
                  <a:lnTo>
                    <a:pt x="7953" y="492"/>
                  </a:lnTo>
                  <a:lnTo>
                    <a:pt x="7800" y="554"/>
                  </a:lnTo>
                  <a:lnTo>
                    <a:pt x="7707" y="707"/>
                  </a:lnTo>
                  <a:lnTo>
                    <a:pt x="7585" y="738"/>
                  </a:lnTo>
                  <a:lnTo>
                    <a:pt x="7431" y="615"/>
                  </a:lnTo>
                  <a:lnTo>
                    <a:pt x="7185" y="615"/>
                  </a:lnTo>
                  <a:lnTo>
                    <a:pt x="6909" y="492"/>
                  </a:lnTo>
                  <a:lnTo>
                    <a:pt x="6541" y="431"/>
                  </a:lnTo>
                  <a:lnTo>
                    <a:pt x="6387" y="523"/>
                  </a:lnTo>
                  <a:lnTo>
                    <a:pt x="5927" y="492"/>
                  </a:lnTo>
                  <a:lnTo>
                    <a:pt x="5773" y="554"/>
                  </a:lnTo>
                  <a:lnTo>
                    <a:pt x="5558" y="830"/>
                  </a:lnTo>
                  <a:lnTo>
                    <a:pt x="5343" y="984"/>
                  </a:lnTo>
                  <a:lnTo>
                    <a:pt x="5190" y="953"/>
                  </a:lnTo>
                  <a:lnTo>
                    <a:pt x="4852" y="830"/>
                  </a:lnTo>
                  <a:lnTo>
                    <a:pt x="4698" y="799"/>
                  </a:lnTo>
                  <a:lnTo>
                    <a:pt x="4422" y="646"/>
                  </a:lnTo>
                  <a:lnTo>
                    <a:pt x="4268" y="584"/>
                  </a:lnTo>
                  <a:lnTo>
                    <a:pt x="4268" y="523"/>
                  </a:lnTo>
                  <a:lnTo>
                    <a:pt x="4115" y="400"/>
                  </a:lnTo>
                  <a:lnTo>
                    <a:pt x="3992" y="400"/>
                  </a:lnTo>
                  <a:lnTo>
                    <a:pt x="3961" y="431"/>
                  </a:lnTo>
                  <a:lnTo>
                    <a:pt x="3716" y="492"/>
                  </a:lnTo>
                  <a:lnTo>
                    <a:pt x="3593" y="554"/>
                  </a:lnTo>
                  <a:lnTo>
                    <a:pt x="3470" y="554"/>
                  </a:lnTo>
                  <a:lnTo>
                    <a:pt x="3378" y="676"/>
                  </a:lnTo>
                  <a:lnTo>
                    <a:pt x="3286" y="707"/>
                  </a:lnTo>
                  <a:lnTo>
                    <a:pt x="3132" y="584"/>
                  </a:lnTo>
                  <a:lnTo>
                    <a:pt x="2948" y="339"/>
                  </a:lnTo>
                  <a:lnTo>
                    <a:pt x="2887" y="247"/>
                  </a:lnTo>
                  <a:lnTo>
                    <a:pt x="2641" y="154"/>
                  </a:lnTo>
                  <a:lnTo>
                    <a:pt x="2487" y="124"/>
                  </a:lnTo>
                  <a:lnTo>
                    <a:pt x="2395" y="62"/>
                  </a:lnTo>
                  <a:lnTo>
                    <a:pt x="2180" y="32"/>
                  </a:lnTo>
                  <a:lnTo>
                    <a:pt x="2088" y="1"/>
                  </a:lnTo>
                  <a:lnTo>
                    <a:pt x="1935" y="1"/>
                  </a:lnTo>
                  <a:lnTo>
                    <a:pt x="1873" y="62"/>
                  </a:lnTo>
                  <a:lnTo>
                    <a:pt x="1628" y="62"/>
                  </a:lnTo>
                  <a:lnTo>
                    <a:pt x="1566" y="62"/>
                  </a:lnTo>
                  <a:lnTo>
                    <a:pt x="1413" y="62"/>
                  </a:lnTo>
                  <a:lnTo>
                    <a:pt x="1259" y="93"/>
                  </a:lnTo>
                  <a:lnTo>
                    <a:pt x="1198" y="124"/>
                  </a:lnTo>
                  <a:lnTo>
                    <a:pt x="1106" y="185"/>
                  </a:lnTo>
                  <a:lnTo>
                    <a:pt x="921" y="308"/>
                  </a:lnTo>
                  <a:lnTo>
                    <a:pt x="891" y="400"/>
                  </a:lnTo>
                  <a:lnTo>
                    <a:pt x="921" y="492"/>
                  </a:lnTo>
                  <a:lnTo>
                    <a:pt x="921" y="523"/>
                  </a:lnTo>
                  <a:lnTo>
                    <a:pt x="891" y="584"/>
                  </a:lnTo>
                  <a:lnTo>
                    <a:pt x="921" y="738"/>
                  </a:lnTo>
                  <a:lnTo>
                    <a:pt x="983" y="799"/>
                  </a:lnTo>
                  <a:lnTo>
                    <a:pt x="983" y="922"/>
                  </a:lnTo>
                  <a:lnTo>
                    <a:pt x="829" y="922"/>
                  </a:lnTo>
                  <a:lnTo>
                    <a:pt x="645" y="1106"/>
                  </a:lnTo>
                  <a:lnTo>
                    <a:pt x="676" y="1198"/>
                  </a:lnTo>
                  <a:lnTo>
                    <a:pt x="645" y="1291"/>
                  </a:lnTo>
                  <a:lnTo>
                    <a:pt x="737" y="1506"/>
                  </a:lnTo>
                  <a:lnTo>
                    <a:pt x="829" y="1506"/>
                  </a:lnTo>
                  <a:lnTo>
                    <a:pt x="829" y="1598"/>
                  </a:lnTo>
                  <a:lnTo>
                    <a:pt x="676" y="1720"/>
                  </a:lnTo>
                  <a:lnTo>
                    <a:pt x="645" y="1905"/>
                  </a:lnTo>
                  <a:lnTo>
                    <a:pt x="676" y="2028"/>
                  </a:lnTo>
                  <a:lnTo>
                    <a:pt x="921" y="2212"/>
                  </a:lnTo>
                  <a:lnTo>
                    <a:pt x="921" y="2396"/>
                  </a:lnTo>
                  <a:lnTo>
                    <a:pt x="1014" y="2703"/>
                  </a:lnTo>
                  <a:lnTo>
                    <a:pt x="983" y="2795"/>
                  </a:lnTo>
                  <a:lnTo>
                    <a:pt x="799" y="2795"/>
                  </a:lnTo>
                  <a:lnTo>
                    <a:pt x="737" y="2918"/>
                  </a:lnTo>
                  <a:lnTo>
                    <a:pt x="707" y="2979"/>
                  </a:lnTo>
                  <a:lnTo>
                    <a:pt x="891" y="3194"/>
                  </a:lnTo>
                  <a:lnTo>
                    <a:pt x="860" y="3256"/>
                  </a:lnTo>
                  <a:lnTo>
                    <a:pt x="737" y="3256"/>
                  </a:lnTo>
                  <a:lnTo>
                    <a:pt x="614" y="3348"/>
                  </a:lnTo>
                  <a:lnTo>
                    <a:pt x="584" y="3471"/>
                  </a:lnTo>
                  <a:lnTo>
                    <a:pt x="461" y="3686"/>
                  </a:lnTo>
                  <a:lnTo>
                    <a:pt x="399" y="3839"/>
                  </a:lnTo>
                  <a:lnTo>
                    <a:pt x="307" y="3901"/>
                  </a:lnTo>
                  <a:lnTo>
                    <a:pt x="215" y="3901"/>
                  </a:lnTo>
                  <a:lnTo>
                    <a:pt x="92" y="3962"/>
                  </a:lnTo>
                  <a:lnTo>
                    <a:pt x="31" y="4054"/>
                  </a:lnTo>
                  <a:lnTo>
                    <a:pt x="31" y="4208"/>
                  </a:lnTo>
                  <a:lnTo>
                    <a:pt x="0" y="4330"/>
                  </a:lnTo>
                  <a:lnTo>
                    <a:pt x="0" y="4515"/>
                  </a:lnTo>
                  <a:lnTo>
                    <a:pt x="0" y="4576"/>
                  </a:lnTo>
                  <a:lnTo>
                    <a:pt x="31" y="4699"/>
                  </a:lnTo>
                  <a:lnTo>
                    <a:pt x="0" y="4760"/>
                  </a:lnTo>
                  <a:lnTo>
                    <a:pt x="31" y="4822"/>
                  </a:lnTo>
                  <a:lnTo>
                    <a:pt x="62" y="4914"/>
                  </a:lnTo>
                  <a:lnTo>
                    <a:pt x="31" y="5037"/>
                  </a:lnTo>
                  <a:lnTo>
                    <a:pt x="62" y="5405"/>
                  </a:lnTo>
                  <a:lnTo>
                    <a:pt x="62" y="5497"/>
                  </a:lnTo>
                  <a:lnTo>
                    <a:pt x="62" y="5651"/>
                  </a:lnTo>
                  <a:lnTo>
                    <a:pt x="31" y="6081"/>
                  </a:lnTo>
                  <a:lnTo>
                    <a:pt x="62" y="6234"/>
                  </a:lnTo>
                  <a:lnTo>
                    <a:pt x="399" y="6296"/>
                  </a:lnTo>
                  <a:lnTo>
                    <a:pt x="645" y="6203"/>
                  </a:lnTo>
                  <a:lnTo>
                    <a:pt x="1259" y="6511"/>
                  </a:lnTo>
                  <a:lnTo>
                    <a:pt x="1597" y="6848"/>
                  </a:lnTo>
                  <a:lnTo>
                    <a:pt x="1812" y="7248"/>
                  </a:lnTo>
                  <a:lnTo>
                    <a:pt x="1812" y="7493"/>
                  </a:lnTo>
                  <a:lnTo>
                    <a:pt x="1904" y="7555"/>
                  </a:lnTo>
                  <a:lnTo>
                    <a:pt x="1996" y="7831"/>
                  </a:lnTo>
                  <a:lnTo>
                    <a:pt x="2211" y="8046"/>
                  </a:lnTo>
                  <a:lnTo>
                    <a:pt x="2518" y="8107"/>
                  </a:lnTo>
                  <a:lnTo>
                    <a:pt x="3317" y="8077"/>
                  </a:lnTo>
                  <a:lnTo>
                    <a:pt x="3470" y="7984"/>
                  </a:lnTo>
                  <a:lnTo>
                    <a:pt x="3593" y="8015"/>
                  </a:lnTo>
                  <a:lnTo>
                    <a:pt x="3992" y="7892"/>
                  </a:lnTo>
                  <a:lnTo>
                    <a:pt x="4115" y="7954"/>
                  </a:lnTo>
                  <a:lnTo>
                    <a:pt x="4330" y="7892"/>
                  </a:lnTo>
                  <a:lnTo>
                    <a:pt x="4391" y="7677"/>
                  </a:lnTo>
                  <a:lnTo>
                    <a:pt x="4545" y="7831"/>
                  </a:lnTo>
                  <a:lnTo>
                    <a:pt x="4606" y="7800"/>
                  </a:lnTo>
                  <a:lnTo>
                    <a:pt x="4606" y="7800"/>
                  </a:lnTo>
                  <a:lnTo>
                    <a:pt x="4637" y="7677"/>
                  </a:lnTo>
                  <a:lnTo>
                    <a:pt x="4852" y="7432"/>
                  </a:lnTo>
                  <a:lnTo>
                    <a:pt x="4913" y="7248"/>
                  </a:lnTo>
                  <a:lnTo>
                    <a:pt x="4883" y="7033"/>
                  </a:lnTo>
                  <a:lnTo>
                    <a:pt x="4883" y="6848"/>
                  </a:lnTo>
                  <a:lnTo>
                    <a:pt x="4975" y="6787"/>
                  </a:lnTo>
                  <a:lnTo>
                    <a:pt x="4975" y="6664"/>
                  </a:lnTo>
                  <a:lnTo>
                    <a:pt x="5128" y="6541"/>
                  </a:lnTo>
                  <a:lnTo>
                    <a:pt x="5251" y="6449"/>
                  </a:lnTo>
                  <a:lnTo>
                    <a:pt x="5343" y="6357"/>
                  </a:lnTo>
                  <a:lnTo>
                    <a:pt x="5589" y="6173"/>
                  </a:lnTo>
                  <a:lnTo>
                    <a:pt x="5558" y="6019"/>
                  </a:lnTo>
                  <a:lnTo>
                    <a:pt x="5589" y="5927"/>
                  </a:lnTo>
                  <a:lnTo>
                    <a:pt x="5773" y="5927"/>
                  </a:lnTo>
                  <a:lnTo>
                    <a:pt x="5865" y="5804"/>
                  </a:lnTo>
                  <a:lnTo>
                    <a:pt x="5896" y="5866"/>
                  </a:lnTo>
                  <a:lnTo>
                    <a:pt x="6111" y="5927"/>
                  </a:lnTo>
                  <a:lnTo>
                    <a:pt x="6203" y="5927"/>
                  </a:lnTo>
                  <a:lnTo>
                    <a:pt x="6356" y="6019"/>
                  </a:lnTo>
                  <a:lnTo>
                    <a:pt x="6449" y="6173"/>
                  </a:lnTo>
                  <a:lnTo>
                    <a:pt x="6602" y="6265"/>
                  </a:lnTo>
                  <a:lnTo>
                    <a:pt x="6694" y="6326"/>
                  </a:lnTo>
                  <a:lnTo>
                    <a:pt x="6878" y="6203"/>
                  </a:lnTo>
                  <a:lnTo>
                    <a:pt x="6971" y="6019"/>
                  </a:lnTo>
                  <a:lnTo>
                    <a:pt x="6971" y="5958"/>
                  </a:lnTo>
                  <a:lnTo>
                    <a:pt x="7032" y="5866"/>
                  </a:lnTo>
                  <a:lnTo>
                    <a:pt x="7185" y="5804"/>
                  </a:lnTo>
                  <a:lnTo>
                    <a:pt x="7278" y="5681"/>
                  </a:lnTo>
                  <a:lnTo>
                    <a:pt x="7247" y="5559"/>
                  </a:lnTo>
                  <a:lnTo>
                    <a:pt x="7308" y="5344"/>
                  </a:lnTo>
                  <a:lnTo>
                    <a:pt x="7585" y="5098"/>
                  </a:lnTo>
                  <a:lnTo>
                    <a:pt x="7615" y="4975"/>
                  </a:lnTo>
                  <a:lnTo>
                    <a:pt x="7554" y="4852"/>
                  </a:lnTo>
                  <a:lnTo>
                    <a:pt x="7646" y="4730"/>
                  </a:lnTo>
                  <a:lnTo>
                    <a:pt x="7861" y="4484"/>
                  </a:lnTo>
                  <a:lnTo>
                    <a:pt x="8015" y="4392"/>
                  </a:lnTo>
                  <a:lnTo>
                    <a:pt x="8045" y="4208"/>
                  </a:lnTo>
                  <a:lnTo>
                    <a:pt x="8107" y="4085"/>
                  </a:lnTo>
                  <a:lnTo>
                    <a:pt x="8076" y="3839"/>
                  </a:lnTo>
                  <a:lnTo>
                    <a:pt x="8199" y="3716"/>
                  </a:lnTo>
                  <a:lnTo>
                    <a:pt x="8414" y="3655"/>
                  </a:lnTo>
                  <a:lnTo>
                    <a:pt x="8567" y="3471"/>
                  </a:lnTo>
                  <a:lnTo>
                    <a:pt x="8598" y="3286"/>
                  </a:lnTo>
                  <a:lnTo>
                    <a:pt x="8598" y="3072"/>
                  </a:lnTo>
                  <a:lnTo>
                    <a:pt x="8567" y="2949"/>
                  </a:lnTo>
                  <a:lnTo>
                    <a:pt x="8659" y="2795"/>
                  </a:lnTo>
                  <a:lnTo>
                    <a:pt x="8813" y="2488"/>
                  </a:lnTo>
                  <a:lnTo>
                    <a:pt x="8874" y="2427"/>
                  </a:lnTo>
                  <a:lnTo>
                    <a:pt x="8905" y="2365"/>
                  </a:lnTo>
                  <a:lnTo>
                    <a:pt x="9059" y="2242"/>
                  </a:lnTo>
                  <a:lnTo>
                    <a:pt x="9151" y="2242"/>
                  </a:lnTo>
                  <a:lnTo>
                    <a:pt x="9273" y="2120"/>
                  </a:lnTo>
                  <a:lnTo>
                    <a:pt x="9458" y="2028"/>
                  </a:lnTo>
                  <a:lnTo>
                    <a:pt x="9488" y="1935"/>
                  </a:lnTo>
                  <a:lnTo>
                    <a:pt x="9427" y="1720"/>
                  </a:lnTo>
                  <a:lnTo>
                    <a:pt x="9427" y="1628"/>
                  </a:lnTo>
                  <a:lnTo>
                    <a:pt x="9366" y="1475"/>
                  </a:lnTo>
                  <a:lnTo>
                    <a:pt x="9212" y="1444"/>
                  </a:lnTo>
                  <a:lnTo>
                    <a:pt x="9151" y="1291"/>
                  </a:lnTo>
                  <a:lnTo>
                    <a:pt x="9151" y="1045"/>
                  </a:lnTo>
                  <a:lnTo>
                    <a:pt x="9120" y="922"/>
                  </a:lnTo>
                  <a:close/>
                </a:path>
              </a:pathLst>
            </a:custGeom>
            <a:solidFill>
              <a:srgbClr val="D8D8D8"/>
            </a:solidFill>
            <a:ln cap="flat" cmpd="sng" w="9525">
              <a:solidFill>
                <a:srgbClr val="CCCCCC"/>
              </a:solidFill>
              <a:prstDash val="solid"/>
              <a:round/>
              <a:headEnd len="sm" w="sm" type="none"/>
              <a:tailEnd len="sm" w="sm" type="none"/>
            </a:ln>
          </p:spPr>
        </p:sp>
        <p:sp>
          <p:nvSpPr>
            <p:cNvPr id="565" name="Google Shape;565;p40"/>
            <p:cNvSpPr/>
            <p:nvPr/>
          </p:nvSpPr>
          <p:spPr>
            <a:xfrm>
              <a:off x="5643720" y="3187440"/>
              <a:ext cx="4320" cy="4320"/>
            </a:xfrm>
            <a:custGeom>
              <a:rect b="b" l="l" r="r" t="t"/>
              <a:pathLst>
                <a:path extrusionOk="0" h="246" w="246">
                  <a:moveTo>
                    <a:pt x="0" y="246"/>
                  </a:moveTo>
                  <a:lnTo>
                    <a:pt x="0" y="92"/>
                  </a:lnTo>
                  <a:lnTo>
                    <a:pt x="92" y="0"/>
                  </a:lnTo>
                  <a:lnTo>
                    <a:pt x="246" y="92"/>
                  </a:lnTo>
                  <a:lnTo>
                    <a:pt x="184" y="215"/>
                  </a:lnTo>
                  <a:lnTo>
                    <a:pt x="92" y="246"/>
                  </a:lnTo>
                  <a:close/>
                </a:path>
              </a:pathLst>
            </a:custGeom>
            <a:solidFill>
              <a:srgbClr val="D8D8D8"/>
            </a:solidFill>
            <a:ln cap="flat" cmpd="sng" w="9525">
              <a:solidFill>
                <a:srgbClr val="CCCCCC"/>
              </a:solidFill>
              <a:prstDash val="solid"/>
              <a:round/>
              <a:headEnd len="sm" w="sm" type="none"/>
              <a:tailEnd len="sm" w="sm" type="none"/>
            </a:ln>
          </p:spPr>
        </p:sp>
        <p:sp>
          <p:nvSpPr>
            <p:cNvPr id="566" name="Google Shape;566;p40"/>
            <p:cNvSpPr/>
            <p:nvPr/>
          </p:nvSpPr>
          <p:spPr>
            <a:xfrm>
              <a:off x="5673600" y="3131280"/>
              <a:ext cx="7920" cy="11520"/>
            </a:xfrm>
            <a:custGeom>
              <a:rect b="b" l="l" r="r" t="t"/>
              <a:pathLst>
                <a:path extrusionOk="0" h="615" w="431">
                  <a:moveTo>
                    <a:pt x="0" y="522"/>
                  </a:moveTo>
                  <a:lnTo>
                    <a:pt x="0" y="399"/>
                  </a:lnTo>
                  <a:lnTo>
                    <a:pt x="92" y="369"/>
                  </a:lnTo>
                  <a:lnTo>
                    <a:pt x="154" y="185"/>
                  </a:lnTo>
                  <a:lnTo>
                    <a:pt x="338" y="0"/>
                  </a:lnTo>
                  <a:lnTo>
                    <a:pt x="399" y="62"/>
                  </a:lnTo>
                  <a:lnTo>
                    <a:pt x="430" y="307"/>
                  </a:lnTo>
                  <a:lnTo>
                    <a:pt x="307" y="614"/>
                  </a:lnTo>
                  <a:lnTo>
                    <a:pt x="154" y="584"/>
                  </a:lnTo>
                  <a:close/>
                </a:path>
              </a:pathLst>
            </a:custGeom>
            <a:solidFill>
              <a:srgbClr val="D8D8D8"/>
            </a:solidFill>
            <a:ln cap="flat" cmpd="sng" w="9525">
              <a:solidFill>
                <a:srgbClr val="CCCCCC"/>
              </a:solidFill>
              <a:prstDash val="solid"/>
              <a:round/>
              <a:headEnd len="sm" w="sm" type="none"/>
              <a:tailEnd len="sm" w="sm" type="none"/>
            </a:ln>
          </p:spPr>
        </p:sp>
        <p:sp>
          <p:nvSpPr>
            <p:cNvPr id="567" name="Google Shape;567;p40"/>
            <p:cNvSpPr/>
            <p:nvPr/>
          </p:nvSpPr>
          <p:spPr>
            <a:xfrm>
              <a:off x="5677560" y="2984040"/>
              <a:ext cx="119873" cy="180009"/>
            </a:xfrm>
            <a:custGeom>
              <a:rect b="b" l="l" r="r" t="t"/>
              <a:pathLst>
                <a:path extrusionOk="0" h="9458" w="6295">
                  <a:moveTo>
                    <a:pt x="0" y="7093"/>
                  </a:moveTo>
                  <a:lnTo>
                    <a:pt x="31" y="6970"/>
                  </a:lnTo>
                  <a:lnTo>
                    <a:pt x="246" y="6725"/>
                  </a:lnTo>
                  <a:lnTo>
                    <a:pt x="307" y="6541"/>
                  </a:lnTo>
                  <a:lnTo>
                    <a:pt x="277" y="6326"/>
                  </a:lnTo>
                  <a:lnTo>
                    <a:pt x="277" y="6141"/>
                  </a:lnTo>
                  <a:lnTo>
                    <a:pt x="369" y="6080"/>
                  </a:lnTo>
                  <a:lnTo>
                    <a:pt x="369" y="5957"/>
                  </a:lnTo>
                  <a:lnTo>
                    <a:pt x="522" y="5834"/>
                  </a:lnTo>
                  <a:lnTo>
                    <a:pt x="645" y="5742"/>
                  </a:lnTo>
                  <a:lnTo>
                    <a:pt x="737" y="5650"/>
                  </a:lnTo>
                  <a:lnTo>
                    <a:pt x="983" y="5466"/>
                  </a:lnTo>
                  <a:lnTo>
                    <a:pt x="952" y="5312"/>
                  </a:lnTo>
                  <a:lnTo>
                    <a:pt x="983" y="5220"/>
                  </a:lnTo>
                  <a:lnTo>
                    <a:pt x="1167" y="5220"/>
                  </a:lnTo>
                  <a:lnTo>
                    <a:pt x="1259" y="5097"/>
                  </a:lnTo>
                  <a:lnTo>
                    <a:pt x="1290" y="5159"/>
                  </a:lnTo>
                  <a:lnTo>
                    <a:pt x="1505" y="5220"/>
                  </a:lnTo>
                  <a:lnTo>
                    <a:pt x="1597" y="5220"/>
                  </a:lnTo>
                  <a:lnTo>
                    <a:pt x="1750" y="5312"/>
                  </a:lnTo>
                  <a:lnTo>
                    <a:pt x="1843" y="5466"/>
                  </a:lnTo>
                  <a:lnTo>
                    <a:pt x="1996" y="5558"/>
                  </a:lnTo>
                  <a:lnTo>
                    <a:pt x="2088" y="5619"/>
                  </a:lnTo>
                  <a:lnTo>
                    <a:pt x="2272" y="5496"/>
                  </a:lnTo>
                  <a:lnTo>
                    <a:pt x="2365" y="5312"/>
                  </a:lnTo>
                  <a:lnTo>
                    <a:pt x="2365" y="5251"/>
                  </a:lnTo>
                  <a:lnTo>
                    <a:pt x="2426" y="5159"/>
                  </a:lnTo>
                  <a:lnTo>
                    <a:pt x="2579" y="5097"/>
                  </a:lnTo>
                  <a:lnTo>
                    <a:pt x="2672" y="4974"/>
                  </a:lnTo>
                  <a:lnTo>
                    <a:pt x="2641" y="4852"/>
                  </a:lnTo>
                  <a:lnTo>
                    <a:pt x="2702" y="4637"/>
                  </a:lnTo>
                  <a:lnTo>
                    <a:pt x="2979" y="4391"/>
                  </a:lnTo>
                  <a:lnTo>
                    <a:pt x="3009" y="4268"/>
                  </a:lnTo>
                  <a:lnTo>
                    <a:pt x="2948" y="4145"/>
                  </a:lnTo>
                  <a:lnTo>
                    <a:pt x="3040" y="4023"/>
                  </a:lnTo>
                  <a:lnTo>
                    <a:pt x="3255" y="3777"/>
                  </a:lnTo>
                  <a:lnTo>
                    <a:pt x="3409" y="3685"/>
                  </a:lnTo>
                  <a:lnTo>
                    <a:pt x="3439" y="3501"/>
                  </a:lnTo>
                  <a:lnTo>
                    <a:pt x="3501" y="3378"/>
                  </a:lnTo>
                  <a:lnTo>
                    <a:pt x="3470" y="3132"/>
                  </a:lnTo>
                  <a:lnTo>
                    <a:pt x="3593" y="3009"/>
                  </a:lnTo>
                  <a:lnTo>
                    <a:pt x="3808" y="2948"/>
                  </a:lnTo>
                  <a:lnTo>
                    <a:pt x="3961" y="2764"/>
                  </a:lnTo>
                  <a:lnTo>
                    <a:pt x="3992" y="2579"/>
                  </a:lnTo>
                  <a:lnTo>
                    <a:pt x="3992" y="2365"/>
                  </a:lnTo>
                  <a:lnTo>
                    <a:pt x="3961" y="2242"/>
                  </a:lnTo>
                  <a:lnTo>
                    <a:pt x="4053" y="2088"/>
                  </a:lnTo>
                  <a:lnTo>
                    <a:pt x="4207" y="1781"/>
                  </a:lnTo>
                  <a:lnTo>
                    <a:pt x="4268" y="1720"/>
                  </a:lnTo>
                  <a:lnTo>
                    <a:pt x="4299" y="1658"/>
                  </a:lnTo>
                  <a:lnTo>
                    <a:pt x="4453" y="1535"/>
                  </a:lnTo>
                  <a:lnTo>
                    <a:pt x="4545" y="1535"/>
                  </a:lnTo>
                  <a:lnTo>
                    <a:pt x="4667" y="1413"/>
                  </a:lnTo>
                  <a:lnTo>
                    <a:pt x="4852" y="1321"/>
                  </a:lnTo>
                  <a:lnTo>
                    <a:pt x="4882" y="1228"/>
                  </a:lnTo>
                  <a:lnTo>
                    <a:pt x="4821" y="1013"/>
                  </a:lnTo>
                  <a:lnTo>
                    <a:pt x="4821" y="921"/>
                  </a:lnTo>
                  <a:lnTo>
                    <a:pt x="4760" y="768"/>
                  </a:lnTo>
                  <a:lnTo>
                    <a:pt x="4606" y="737"/>
                  </a:lnTo>
                  <a:lnTo>
                    <a:pt x="4545" y="584"/>
                  </a:lnTo>
                  <a:lnTo>
                    <a:pt x="4545" y="338"/>
                  </a:lnTo>
                  <a:lnTo>
                    <a:pt x="4514" y="215"/>
                  </a:lnTo>
                  <a:lnTo>
                    <a:pt x="4453" y="0"/>
                  </a:lnTo>
                  <a:lnTo>
                    <a:pt x="4852" y="215"/>
                  </a:lnTo>
                  <a:lnTo>
                    <a:pt x="5036" y="399"/>
                  </a:lnTo>
                  <a:lnTo>
                    <a:pt x="5097" y="614"/>
                  </a:lnTo>
                  <a:lnTo>
                    <a:pt x="5159" y="706"/>
                  </a:lnTo>
                  <a:lnTo>
                    <a:pt x="5189" y="860"/>
                  </a:lnTo>
                  <a:lnTo>
                    <a:pt x="5282" y="1075"/>
                  </a:lnTo>
                  <a:lnTo>
                    <a:pt x="5282" y="1198"/>
                  </a:lnTo>
                  <a:lnTo>
                    <a:pt x="5251" y="1259"/>
                  </a:lnTo>
                  <a:lnTo>
                    <a:pt x="5220" y="1351"/>
                  </a:lnTo>
                  <a:lnTo>
                    <a:pt x="5312" y="1443"/>
                  </a:lnTo>
                  <a:lnTo>
                    <a:pt x="5251" y="1658"/>
                  </a:lnTo>
                  <a:lnTo>
                    <a:pt x="5159" y="1781"/>
                  </a:lnTo>
                  <a:lnTo>
                    <a:pt x="5159" y="1935"/>
                  </a:lnTo>
                  <a:lnTo>
                    <a:pt x="5312" y="2150"/>
                  </a:lnTo>
                  <a:lnTo>
                    <a:pt x="5435" y="2211"/>
                  </a:lnTo>
                  <a:lnTo>
                    <a:pt x="5497" y="2365"/>
                  </a:lnTo>
                  <a:lnTo>
                    <a:pt x="5712" y="2549"/>
                  </a:lnTo>
                  <a:lnTo>
                    <a:pt x="5773" y="2579"/>
                  </a:lnTo>
                  <a:lnTo>
                    <a:pt x="5681" y="2641"/>
                  </a:lnTo>
                  <a:lnTo>
                    <a:pt x="5589" y="2641"/>
                  </a:lnTo>
                  <a:lnTo>
                    <a:pt x="5497" y="2579"/>
                  </a:lnTo>
                  <a:lnTo>
                    <a:pt x="5312" y="2549"/>
                  </a:lnTo>
                  <a:lnTo>
                    <a:pt x="5189" y="2579"/>
                  </a:lnTo>
                  <a:lnTo>
                    <a:pt x="5067" y="2549"/>
                  </a:lnTo>
                  <a:lnTo>
                    <a:pt x="4944" y="2579"/>
                  </a:lnTo>
                  <a:lnTo>
                    <a:pt x="4852" y="2549"/>
                  </a:lnTo>
                  <a:lnTo>
                    <a:pt x="4698" y="2549"/>
                  </a:lnTo>
                  <a:lnTo>
                    <a:pt x="4575" y="2549"/>
                  </a:lnTo>
                  <a:lnTo>
                    <a:pt x="4575" y="2702"/>
                  </a:lnTo>
                  <a:lnTo>
                    <a:pt x="4514" y="2794"/>
                  </a:lnTo>
                  <a:lnTo>
                    <a:pt x="4514" y="2917"/>
                  </a:lnTo>
                  <a:lnTo>
                    <a:pt x="4545" y="3009"/>
                  </a:lnTo>
                  <a:lnTo>
                    <a:pt x="4637" y="3071"/>
                  </a:lnTo>
                  <a:lnTo>
                    <a:pt x="4667" y="3163"/>
                  </a:lnTo>
                  <a:lnTo>
                    <a:pt x="4790" y="3224"/>
                  </a:lnTo>
                  <a:lnTo>
                    <a:pt x="5128" y="3501"/>
                  </a:lnTo>
                  <a:lnTo>
                    <a:pt x="5404" y="3808"/>
                  </a:lnTo>
                  <a:lnTo>
                    <a:pt x="5527" y="3931"/>
                  </a:lnTo>
                  <a:lnTo>
                    <a:pt x="5650" y="4115"/>
                  </a:lnTo>
                  <a:lnTo>
                    <a:pt x="5804" y="4330"/>
                  </a:lnTo>
                  <a:lnTo>
                    <a:pt x="5804" y="4545"/>
                  </a:lnTo>
                  <a:lnTo>
                    <a:pt x="5650" y="4760"/>
                  </a:lnTo>
                  <a:lnTo>
                    <a:pt x="5527" y="4790"/>
                  </a:lnTo>
                  <a:lnTo>
                    <a:pt x="5466" y="4974"/>
                  </a:lnTo>
                  <a:lnTo>
                    <a:pt x="5312" y="5251"/>
                  </a:lnTo>
                  <a:lnTo>
                    <a:pt x="5220" y="5466"/>
                  </a:lnTo>
                  <a:lnTo>
                    <a:pt x="5067" y="5681"/>
                  </a:lnTo>
                  <a:lnTo>
                    <a:pt x="4975" y="5711"/>
                  </a:lnTo>
                  <a:lnTo>
                    <a:pt x="4882" y="5834"/>
                  </a:lnTo>
                  <a:lnTo>
                    <a:pt x="4913" y="6019"/>
                  </a:lnTo>
                  <a:lnTo>
                    <a:pt x="4975" y="6233"/>
                  </a:lnTo>
                  <a:lnTo>
                    <a:pt x="4944" y="6418"/>
                  </a:lnTo>
                  <a:lnTo>
                    <a:pt x="5005" y="6633"/>
                  </a:lnTo>
                  <a:lnTo>
                    <a:pt x="5036" y="6817"/>
                  </a:lnTo>
                  <a:lnTo>
                    <a:pt x="5036" y="7155"/>
                  </a:lnTo>
                  <a:lnTo>
                    <a:pt x="5097" y="7216"/>
                  </a:lnTo>
                  <a:lnTo>
                    <a:pt x="5343" y="7339"/>
                  </a:lnTo>
                  <a:lnTo>
                    <a:pt x="5466" y="7492"/>
                  </a:lnTo>
                  <a:lnTo>
                    <a:pt x="5527" y="7677"/>
                  </a:lnTo>
                  <a:lnTo>
                    <a:pt x="5742" y="7984"/>
                  </a:lnTo>
                  <a:lnTo>
                    <a:pt x="5865" y="8229"/>
                  </a:lnTo>
                  <a:lnTo>
                    <a:pt x="5957" y="8321"/>
                  </a:lnTo>
                  <a:lnTo>
                    <a:pt x="6234" y="8506"/>
                  </a:lnTo>
                  <a:lnTo>
                    <a:pt x="6234" y="8690"/>
                  </a:lnTo>
                  <a:lnTo>
                    <a:pt x="6234" y="8813"/>
                  </a:lnTo>
                  <a:lnTo>
                    <a:pt x="6264" y="8874"/>
                  </a:lnTo>
                  <a:lnTo>
                    <a:pt x="6295" y="8905"/>
                  </a:lnTo>
                  <a:lnTo>
                    <a:pt x="6264" y="8936"/>
                  </a:lnTo>
                  <a:lnTo>
                    <a:pt x="6234" y="9028"/>
                  </a:lnTo>
                  <a:lnTo>
                    <a:pt x="6141" y="9181"/>
                  </a:lnTo>
                  <a:lnTo>
                    <a:pt x="6111" y="9243"/>
                  </a:lnTo>
                  <a:lnTo>
                    <a:pt x="6172" y="9365"/>
                  </a:lnTo>
                  <a:lnTo>
                    <a:pt x="6141" y="9458"/>
                  </a:lnTo>
                  <a:lnTo>
                    <a:pt x="6049" y="9458"/>
                  </a:lnTo>
                  <a:lnTo>
                    <a:pt x="6049" y="9427"/>
                  </a:lnTo>
                  <a:lnTo>
                    <a:pt x="5957" y="9427"/>
                  </a:lnTo>
                  <a:lnTo>
                    <a:pt x="5896" y="9396"/>
                  </a:lnTo>
                  <a:lnTo>
                    <a:pt x="5834" y="9365"/>
                  </a:lnTo>
                  <a:lnTo>
                    <a:pt x="5650" y="9365"/>
                  </a:lnTo>
                  <a:lnTo>
                    <a:pt x="5589" y="9396"/>
                  </a:lnTo>
                  <a:lnTo>
                    <a:pt x="5466" y="9304"/>
                  </a:lnTo>
                  <a:lnTo>
                    <a:pt x="5404" y="9304"/>
                  </a:lnTo>
                  <a:lnTo>
                    <a:pt x="5374" y="9365"/>
                  </a:lnTo>
                  <a:lnTo>
                    <a:pt x="5282" y="9365"/>
                  </a:lnTo>
                  <a:lnTo>
                    <a:pt x="5251" y="9304"/>
                  </a:lnTo>
                  <a:lnTo>
                    <a:pt x="5128" y="9273"/>
                  </a:lnTo>
                  <a:lnTo>
                    <a:pt x="5067" y="9304"/>
                  </a:lnTo>
                  <a:lnTo>
                    <a:pt x="4975" y="9212"/>
                  </a:lnTo>
                  <a:lnTo>
                    <a:pt x="4913" y="9212"/>
                  </a:lnTo>
                  <a:lnTo>
                    <a:pt x="4852" y="9243"/>
                  </a:lnTo>
                  <a:lnTo>
                    <a:pt x="4760" y="9212"/>
                  </a:lnTo>
                  <a:lnTo>
                    <a:pt x="3716" y="9181"/>
                  </a:lnTo>
                  <a:lnTo>
                    <a:pt x="3654" y="9120"/>
                  </a:lnTo>
                  <a:lnTo>
                    <a:pt x="3593" y="9120"/>
                  </a:lnTo>
                  <a:lnTo>
                    <a:pt x="3562" y="9150"/>
                  </a:lnTo>
                  <a:lnTo>
                    <a:pt x="3347" y="9120"/>
                  </a:lnTo>
                  <a:lnTo>
                    <a:pt x="3347" y="9089"/>
                  </a:lnTo>
                  <a:lnTo>
                    <a:pt x="3224" y="9089"/>
                  </a:lnTo>
                  <a:lnTo>
                    <a:pt x="3071" y="9120"/>
                  </a:lnTo>
                  <a:lnTo>
                    <a:pt x="3009" y="9089"/>
                  </a:lnTo>
                  <a:lnTo>
                    <a:pt x="2733" y="9089"/>
                  </a:lnTo>
                  <a:lnTo>
                    <a:pt x="2672" y="9089"/>
                  </a:lnTo>
                  <a:lnTo>
                    <a:pt x="2457" y="9089"/>
                  </a:lnTo>
                  <a:lnTo>
                    <a:pt x="2365" y="9150"/>
                  </a:lnTo>
                  <a:lnTo>
                    <a:pt x="2272" y="9120"/>
                  </a:lnTo>
                  <a:lnTo>
                    <a:pt x="2211" y="9150"/>
                  </a:lnTo>
                  <a:lnTo>
                    <a:pt x="2180" y="9212"/>
                  </a:lnTo>
                  <a:lnTo>
                    <a:pt x="2180" y="9212"/>
                  </a:lnTo>
                  <a:lnTo>
                    <a:pt x="1198" y="9212"/>
                  </a:lnTo>
                  <a:lnTo>
                    <a:pt x="1136" y="9150"/>
                  </a:lnTo>
                  <a:lnTo>
                    <a:pt x="1044" y="9150"/>
                  </a:lnTo>
                  <a:lnTo>
                    <a:pt x="952" y="9181"/>
                  </a:lnTo>
                  <a:lnTo>
                    <a:pt x="1075" y="9058"/>
                  </a:lnTo>
                  <a:lnTo>
                    <a:pt x="952" y="8936"/>
                  </a:lnTo>
                  <a:lnTo>
                    <a:pt x="1075" y="8659"/>
                  </a:lnTo>
                  <a:lnTo>
                    <a:pt x="1044" y="8321"/>
                  </a:lnTo>
                  <a:lnTo>
                    <a:pt x="891" y="8106"/>
                  </a:lnTo>
                  <a:lnTo>
                    <a:pt x="891" y="7892"/>
                  </a:lnTo>
                  <a:lnTo>
                    <a:pt x="952" y="7769"/>
                  </a:lnTo>
                  <a:lnTo>
                    <a:pt x="829" y="7584"/>
                  </a:lnTo>
                  <a:lnTo>
                    <a:pt x="584" y="7677"/>
                  </a:lnTo>
                  <a:lnTo>
                    <a:pt x="491" y="7584"/>
                  </a:lnTo>
                  <a:lnTo>
                    <a:pt x="369" y="7584"/>
                  </a:lnTo>
                  <a:lnTo>
                    <a:pt x="246" y="7062"/>
                  </a:lnTo>
                  <a:lnTo>
                    <a:pt x="123" y="7124"/>
                  </a:lnTo>
                  <a:close/>
                </a:path>
              </a:pathLst>
            </a:custGeom>
            <a:solidFill>
              <a:srgbClr val="D8D8D8"/>
            </a:solidFill>
            <a:ln cap="flat" cmpd="sng" w="9525">
              <a:solidFill>
                <a:srgbClr val="CCCCCC"/>
              </a:solidFill>
              <a:prstDash val="solid"/>
              <a:round/>
              <a:headEnd len="sm" w="sm" type="none"/>
              <a:tailEnd len="sm" w="sm" type="none"/>
            </a:ln>
          </p:spPr>
        </p:sp>
        <p:sp>
          <p:nvSpPr>
            <p:cNvPr id="568" name="Google Shape;568;p40"/>
            <p:cNvSpPr/>
            <p:nvPr/>
          </p:nvSpPr>
          <p:spPr>
            <a:xfrm>
              <a:off x="5678640" y="3157560"/>
              <a:ext cx="90000" cy="97560"/>
            </a:xfrm>
            <a:custGeom>
              <a:rect b="b" l="l" r="r" t="t"/>
              <a:pathLst>
                <a:path extrusionOk="0" h="5128" w="4730">
                  <a:moveTo>
                    <a:pt x="2119" y="123"/>
                  </a:moveTo>
                  <a:lnTo>
                    <a:pt x="2150" y="61"/>
                  </a:lnTo>
                  <a:lnTo>
                    <a:pt x="2211" y="31"/>
                  </a:lnTo>
                  <a:lnTo>
                    <a:pt x="2304" y="61"/>
                  </a:lnTo>
                  <a:lnTo>
                    <a:pt x="2396" y="0"/>
                  </a:lnTo>
                  <a:lnTo>
                    <a:pt x="2611" y="0"/>
                  </a:lnTo>
                  <a:lnTo>
                    <a:pt x="2672" y="0"/>
                  </a:lnTo>
                  <a:lnTo>
                    <a:pt x="2948" y="0"/>
                  </a:lnTo>
                  <a:lnTo>
                    <a:pt x="3010" y="31"/>
                  </a:lnTo>
                  <a:lnTo>
                    <a:pt x="3163" y="0"/>
                  </a:lnTo>
                  <a:lnTo>
                    <a:pt x="3286" y="0"/>
                  </a:lnTo>
                  <a:lnTo>
                    <a:pt x="3286" y="31"/>
                  </a:lnTo>
                  <a:lnTo>
                    <a:pt x="3501" y="61"/>
                  </a:lnTo>
                  <a:lnTo>
                    <a:pt x="3532" y="31"/>
                  </a:lnTo>
                  <a:lnTo>
                    <a:pt x="3593" y="31"/>
                  </a:lnTo>
                  <a:lnTo>
                    <a:pt x="3655" y="92"/>
                  </a:lnTo>
                  <a:lnTo>
                    <a:pt x="3655" y="92"/>
                  </a:lnTo>
                  <a:lnTo>
                    <a:pt x="3624" y="276"/>
                  </a:lnTo>
                  <a:lnTo>
                    <a:pt x="3655" y="430"/>
                  </a:lnTo>
                  <a:lnTo>
                    <a:pt x="3655" y="614"/>
                  </a:lnTo>
                  <a:lnTo>
                    <a:pt x="3685" y="768"/>
                  </a:lnTo>
                  <a:lnTo>
                    <a:pt x="3655" y="860"/>
                  </a:lnTo>
                  <a:lnTo>
                    <a:pt x="3747" y="921"/>
                  </a:lnTo>
                  <a:lnTo>
                    <a:pt x="3870" y="829"/>
                  </a:lnTo>
                  <a:lnTo>
                    <a:pt x="3992" y="860"/>
                  </a:lnTo>
                  <a:lnTo>
                    <a:pt x="4177" y="829"/>
                  </a:lnTo>
                  <a:lnTo>
                    <a:pt x="4361" y="768"/>
                  </a:lnTo>
                  <a:lnTo>
                    <a:pt x="4606" y="768"/>
                  </a:lnTo>
                  <a:lnTo>
                    <a:pt x="4699" y="829"/>
                  </a:lnTo>
                  <a:lnTo>
                    <a:pt x="4729" y="1075"/>
                  </a:lnTo>
                  <a:lnTo>
                    <a:pt x="4668" y="1167"/>
                  </a:lnTo>
                  <a:lnTo>
                    <a:pt x="4729" y="1259"/>
                  </a:lnTo>
                  <a:lnTo>
                    <a:pt x="4699" y="1413"/>
                  </a:lnTo>
                  <a:lnTo>
                    <a:pt x="4545" y="1443"/>
                  </a:lnTo>
                  <a:lnTo>
                    <a:pt x="4361" y="1535"/>
                  </a:lnTo>
                  <a:lnTo>
                    <a:pt x="4361" y="1658"/>
                  </a:lnTo>
                  <a:lnTo>
                    <a:pt x="4392" y="1720"/>
                  </a:lnTo>
                  <a:lnTo>
                    <a:pt x="4422" y="1812"/>
                  </a:lnTo>
                  <a:lnTo>
                    <a:pt x="4392" y="1842"/>
                  </a:lnTo>
                  <a:lnTo>
                    <a:pt x="4330" y="1873"/>
                  </a:lnTo>
                  <a:lnTo>
                    <a:pt x="4238" y="1904"/>
                  </a:lnTo>
                  <a:lnTo>
                    <a:pt x="4238" y="1965"/>
                  </a:lnTo>
                  <a:lnTo>
                    <a:pt x="4299" y="2057"/>
                  </a:lnTo>
                  <a:lnTo>
                    <a:pt x="4330" y="2119"/>
                  </a:lnTo>
                  <a:lnTo>
                    <a:pt x="4422" y="2149"/>
                  </a:lnTo>
                  <a:lnTo>
                    <a:pt x="4453" y="2242"/>
                  </a:lnTo>
                  <a:lnTo>
                    <a:pt x="4576" y="2334"/>
                  </a:lnTo>
                  <a:lnTo>
                    <a:pt x="4637" y="2426"/>
                  </a:lnTo>
                  <a:lnTo>
                    <a:pt x="4699" y="2518"/>
                  </a:lnTo>
                  <a:lnTo>
                    <a:pt x="4699" y="2702"/>
                  </a:lnTo>
                  <a:lnTo>
                    <a:pt x="4637" y="3009"/>
                  </a:lnTo>
                  <a:lnTo>
                    <a:pt x="4422" y="3623"/>
                  </a:lnTo>
                  <a:lnTo>
                    <a:pt x="4453" y="3777"/>
                  </a:lnTo>
                  <a:lnTo>
                    <a:pt x="4453" y="3930"/>
                  </a:lnTo>
                  <a:lnTo>
                    <a:pt x="4361" y="3930"/>
                  </a:lnTo>
                  <a:lnTo>
                    <a:pt x="4330" y="3808"/>
                  </a:lnTo>
                  <a:lnTo>
                    <a:pt x="4146" y="3746"/>
                  </a:lnTo>
                  <a:lnTo>
                    <a:pt x="3992" y="3746"/>
                  </a:lnTo>
                  <a:lnTo>
                    <a:pt x="3900" y="3808"/>
                  </a:lnTo>
                  <a:lnTo>
                    <a:pt x="3777" y="3777"/>
                  </a:lnTo>
                  <a:lnTo>
                    <a:pt x="3593" y="3838"/>
                  </a:lnTo>
                  <a:lnTo>
                    <a:pt x="3470" y="3715"/>
                  </a:lnTo>
                  <a:lnTo>
                    <a:pt x="3348" y="3378"/>
                  </a:lnTo>
                  <a:lnTo>
                    <a:pt x="3194" y="3347"/>
                  </a:lnTo>
                  <a:lnTo>
                    <a:pt x="3102" y="3470"/>
                  </a:lnTo>
                  <a:lnTo>
                    <a:pt x="3133" y="3654"/>
                  </a:lnTo>
                  <a:lnTo>
                    <a:pt x="3102" y="3777"/>
                  </a:lnTo>
                  <a:lnTo>
                    <a:pt x="2795" y="3808"/>
                  </a:lnTo>
                  <a:lnTo>
                    <a:pt x="2672" y="3808"/>
                  </a:lnTo>
                  <a:lnTo>
                    <a:pt x="2641" y="3900"/>
                  </a:lnTo>
                  <a:lnTo>
                    <a:pt x="2549" y="3961"/>
                  </a:lnTo>
                  <a:lnTo>
                    <a:pt x="2396" y="3869"/>
                  </a:lnTo>
                  <a:lnTo>
                    <a:pt x="2211" y="3900"/>
                  </a:lnTo>
                  <a:lnTo>
                    <a:pt x="2150" y="3961"/>
                  </a:lnTo>
                  <a:lnTo>
                    <a:pt x="2211" y="4084"/>
                  </a:lnTo>
                  <a:lnTo>
                    <a:pt x="2181" y="4237"/>
                  </a:lnTo>
                  <a:lnTo>
                    <a:pt x="2304" y="4207"/>
                  </a:lnTo>
                  <a:lnTo>
                    <a:pt x="2426" y="4176"/>
                  </a:lnTo>
                  <a:lnTo>
                    <a:pt x="2518" y="4237"/>
                  </a:lnTo>
                  <a:lnTo>
                    <a:pt x="2641" y="4360"/>
                  </a:lnTo>
                  <a:lnTo>
                    <a:pt x="2672" y="4759"/>
                  </a:lnTo>
                  <a:lnTo>
                    <a:pt x="2672" y="4913"/>
                  </a:lnTo>
                  <a:lnTo>
                    <a:pt x="2426" y="4729"/>
                  </a:lnTo>
                  <a:lnTo>
                    <a:pt x="2365" y="4729"/>
                  </a:lnTo>
                  <a:lnTo>
                    <a:pt x="2334" y="4821"/>
                  </a:lnTo>
                  <a:lnTo>
                    <a:pt x="2181" y="4821"/>
                  </a:lnTo>
                  <a:lnTo>
                    <a:pt x="2089" y="4852"/>
                  </a:lnTo>
                  <a:lnTo>
                    <a:pt x="2089" y="4974"/>
                  </a:lnTo>
                  <a:lnTo>
                    <a:pt x="1966" y="5128"/>
                  </a:lnTo>
                  <a:lnTo>
                    <a:pt x="1935" y="5097"/>
                  </a:lnTo>
                  <a:lnTo>
                    <a:pt x="1782" y="5036"/>
                  </a:lnTo>
                  <a:lnTo>
                    <a:pt x="1751" y="4913"/>
                  </a:lnTo>
                  <a:lnTo>
                    <a:pt x="1444" y="4759"/>
                  </a:lnTo>
                  <a:lnTo>
                    <a:pt x="1382" y="4575"/>
                  </a:lnTo>
                  <a:lnTo>
                    <a:pt x="1014" y="4268"/>
                  </a:lnTo>
                  <a:lnTo>
                    <a:pt x="768" y="4053"/>
                  </a:lnTo>
                  <a:lnTo>
                    <a:pt x="830" y="3992"/>
                  </a:lnTo>
                  <a:lnTo>
                    <a:pt x="615" y="3838"/>
                  </a:lnTo>
                  <a:lnTo>
                    <a:pt x="553" y="3623"/>
                  </a:lnTo>
                  <a:lnTo>
                    <a:pt x="400" y="3501"/>
                  </a:lnTo>
                  <a:lnTo>
                    <a:pt x="400" y="3255"/>
                  </a:lnTo>
                  <a:lnTo>
                    <a:pt x="277" y="3071"/>
                  </a:lnTo>
                  <a:lnTo>
                    <a:pt x="277" y="2917"/>
                  </a:lnTo>
                  <a:lnTo>
                    <a:pt x="185" y="2856"/>
                  </a:lnTo>
                  <a:lnTo>
                    <a:pt x="1" y="2487"/>
                  </a:lnTo>
                  <a:lnTo>
                    <a:pt x="1" y="2395"/>
                  </a:lnTo>
                  <a:lnTo>
                    <a:pt x="216" y="2487"/>
                  </a:lnTo>
                  <a:lnTo>
                    <a:pt x="369" y="2334"/>
                  </a:lnTo>
                  <a:lnTo>
                    <a:pt x="400" y="1873"/>
                  </a:lnTo>
                  <a:lnTo>
                    <a:pt x="430" y="1658"/>
                  </a:lnTo>
                  <a:lnTo>
                    <a:pt x="523" y="1750"/>
                  </a:lnTo>
                  <a:lnTo>
                    <a:pt x="891" y="1658"/>
                  </a:lnTo>
                  <a:lnTo>
                    <a:pt x="615" y="1597"/>
                  </a:lnTo>
                  <a:lnTo>
                    <a:pt x="461" y="1351"/>
                  </a:lnTo>
                  <a:lnTo>
                    <a:pt x="645" y="1320"/>
                  </a:lnTo>
                  <a:lnTo>
                    <a:pt x="645" y="1105"/>
                  </a:lnTo>
                  <a:lnTo>
                    <a:pt x="738" y="1136"/>
                  </a:lnTo>
                  <a:lnTo>
                    <a:pt x="860" y="1075"/>
                  </a:lnTo>
                  <a:lnTo>
                    <a:pt x="952" y="1044"/>
                  </a:lnTo>
                  <a:lnTo>
                    <a:pt x="983" y="1075"/>
                  </a:lnTo>
                  <a:lnTo>
                    <a:pt x="2119" y="1105"/>
                  </a:lnTo>
                  <a:close/>
                </a:path>
              </a:pathLst>
            </a:custGeom>
            <a:solidFill>
              <a:srgbClr val="D8D8D8"/>
            </a:solidFill>
            <a:ln cap="flat" cmpd="sng" w="9525">
              <a:solidFill>
                <a:srgbClr val="CCCCCC"/>
              </a:solidFill>
              <a:prstDash val="solid"/>
              <a:round/>
              <a:headEnd len="sm" w="sm" type="none"/>
              <a:tailEnd len="sm" w="sm" type="none"/>
            </a:ln>
          </p:spPr>
        </p:sp>
        <p:sp>
          <p:nvSpPr>
            <p:cNvPr id="569" name="Google Shape;569;p40"/>
            <p:cNvSpPr/>
            <p:nvPr/>
          </p:nvSpPr>
          <p:spPr>
            <a:xfrm>
              <a:off x="5686920" y="3158640"/>
              <a:ext cx="32038" cy="20159"/>
            </a:xfrm>
            <a:custGeom>
              <a:rect b="b" l="l" r="r" t="t"/>
              <a:pathLst>
                <a:path extrusionOk="0" h="1076" w="1690">
                  <a:moveTo>
                    <a:pt x="215" y="1044"/>
                  </a:moveTo>
                  <a:lnTo>
                    <a:pt x="308" y="1075"/>
                  </a:lnTo>
                  <a:lnTo>
                    <a:pt x="430" y="1014"/>
                  </a:lnTo>
                  <a:lnTo>
                    <a:pt x="522" y="983"/>
                  </a:lnTo>
                  <a:lnTo>
                    <a:pt x="553" y="1014"/>
                  </a:lnTo>
                  <a:lnTo>
                    <a:pt x="1689" y="1044"/>
                  </a:lnTo>
                  <a:lnTo>
                    <a:pt x="1689" y="62"/>
                  </a:lnTo>
                  <a:lnTo>
                    <a:pt x="707" y="62"/>
                  </a:lnTo>
                  <a:lnTo>
                    <a:pt x="645" y="0"/>
                  </a:lnTo>
                  <a:lnTo>
                    <a:pt x="553" y="0"/>
                  </a:lnTo>
                  <a:lnTo>
                    <a:pt x="461" y="31"/>
                  </a:lnTo>
                  <a:lnTo>
                    <a:pt x="430" y="62"/>
                  </a:lnTo>
                  <a:lnTo>
                    <a:pt x="492" y="215"/>
                  </a:lnTo>
                  <a:lnTo>
                    <a:pt x="215" y="522"/>
                  </a:lnTo>
                  <a:lnTo>
                    <a:pt x="0" y="891"/>
                  </a:lnTo>
                  <a:lnTo>
                    <a:pt x="215" y="1014"/>
                  </a:lnTo>
                  <a:close/>
                </a:path>
              </a:pathLst>
            </a:custGeom>
            <a:solidFill>
              <a:srgbClr val="D8D8D8"/>
            </a:solidFill>
            <a:ln cap="flat" cmpd="sng" w="9525">
              <a:solidFill>
                <a:srgbClr val="CCCCCC"/>
              </a:solidFill>
              <a:prstDash val="solid"/>
              <a:round/>
              <a:headEnd len="sm" w="sm" type="none"/>
              <a:tailEnd len="sm" w="sm" type="none"/>
            </a:ln>
          </p:spPr>
        </p:sp>
        <p:sp>
          <p:nvSpPr>
            <p:cNvPr id="570" name="Google Shape;570;p40"/>
            <p:cNvSpPr/>
            <p:nvPr/>
          </p:nvSpPr>
          <p:spPr>
            <a:xfrm>
              <a:off x="5716440" y="3132360"/>
              <a:ext cx="120245" cy="141487"/>
            </a:xfrm>
            <a:custGeom>
              <a:rect b="b" l="l" r="r" t="t"/>
              <a:pathLst>
                <a:path extrusionOk="0" h="7432" w="6327">
                  <a:moveTo>
                    <a:pt x="1" y="6449"/>
                  </a:moveTo>
                  <a:lnTo>
                    <a:pt x="124" y="6295"/>
                  </a:lnTo>
                  <a:lnTo>
                    <a:pt x="124" y="6173"/>
                  </a:lnTo>
                  <a:lnTo>
                    <a:pt x="216" y="6142"/>
                  </a:lnTo>
                  <a:lnTo>
                    <a:pt x="369" y="6142"/>
                  </a:lnTo>
                  <a:lnTo>
                    <a:pt x="400" y="6050"/>
                  </a:lnTo>
                  <a:lnTo>
                    <a:pt x="461" y="6050"/>
                  </a:lnTo>
                  <a:lnTo>
                    <a:pt x="707" y="6234"/>
                  </a:lnTo>
                  <a:lnTo>
                    <a:pt x="707" y="6080"/>
                  </a:lnTo>
                  <a:lnTo>
                    <a:pt x="676" y="5681"/>
                  </a:lnTo>
                  <a:lnTo>
                    <a:pt x="553" y="5558"/>
                  </a:lnTo>
                  <a:lnTo>
                    <a:pt x="461" y="5497"/>
                  </a:lnTo>
                  <a:lnTo>
                    <a:pt x="339" y="5528"/>
                  </a:lnTo>
                  <a:lnTo>
                    <a:pt x="216" y="5558"/>
                  </a:lnTo>
                  <a:lnTo>
                    <a:pt x="246" y="5405"/>
                  </a:lnTo>
                  <a:lnTo>
                    <a:pt x="185" y="5282"/>
                  </a:lnTo>
                  <a:lnTo>
                    <a:pt x="246" y="5221"/>
                  </a:lnTo>
                  <a:lnTo>
                    <a:pt x="431" y="5190"/>
                  </a:lnTo>
                  <a:lnTo>
                    <a:pt x="584" y="5282"/>
                  </a:lnTo>
                  <a:lnTo>
                    <a:pt x="676" y="5221"/>
                  </a:lnTo>
                  <a:lnTo>
                    <a:pt x="707" y="5129"/>
                  </a:lnTo>
                  <a:lnTo>
                    <a:pt x="830" y="5129"/>
                  </a:lnTo>
                  <a:lnTo>
                    <a:pt x="1137" y="5098"/>
                  </a:lnTo>
                  <a:lnTo>
                    <a:pt x="1168" y="4975"/>
                  </a:lnTo>
                  <a:lnTo>
                    <a:pt x="1137" y="4791"/>
                  </a:lnTo>
                  <a:lnTo>
                    <a:pt x="1229" y="4668"/>
                  </a:lnTo>
                  <a:lnTo>
                    <a:pt x="1383" y="4699"/>
                  </a:lnTo>
                  <a:lnTo>
                    <a:pt x="1505" y="5036"/>
                  </a:lnTo>
                  <a:lnTo>
                    <a:pt x="1628" y="5159"/>
                  </a:lnTo>
                  <a:lnTo>
                    <a:pt x="1812" y="5098"/>
                  </a:lnTo>
                  <a:lnTo>
                    <a:pt x="1935" y="5129"/>
                  </a:lnTo>
                  <a:lnTo>
                    <a:pt x="2027" y="5067"/>
                  </a:lnTo>
                  <a:lnTo>
                    <a:pt x="2181" y="5067"/>
                  </a:lnTo>
                  <a:lnTo>
                    <a:pt x="2365" y="5129"/>
                  </a:lnTo>
                  <a:lnTo>
                    <a:pt x="2396" y="5251"/>
                  </a:lnTo>
                  <a:lnTo>
                    <a:pt x="2488" y="5251"/>
                  </a:lnTo>
                  <a:lnTo>
                    <a:pt x="2488" y="5098"/>
                  </a:lnTo>
                  <a:lnTo>
                    <a:pt x="2457" y="4944"/>
                  </a:lnTo>
                  <a:lnTo>
                    <a:pt x="2672" y="4330"/>
                  </a:lnTo>
                  <a:lnTo>
                    <a:pt x="2734" y="4023"/>
                  </a:lnTo>
                  <a:lnTo>
                    <a:pt x="2734" y="3839"/>
                  </a:lnTo>
                  <a:lnTo>
                    <a:pt x="2672" y="3747"/>
                  </a:lnTo>
                  <a:lnTo>
                    <a:pt x="2611" y="3655"/>
                  </a:lnTo>
                  <a:lnTo>
                    <a:pt x="2488" y="3563"/>
                  </a:lnTo>
                  <a:lnTo>
                    <a:pt x="2457" y="3470"/>
                  </a:lnTo>
                  <a:lnTo>
                    <a:pt x="2365" y="3440"/>
                  </a:lnTo>
                  <a:lnTo>
                    <a:pt x="2334" y="3378"/>
                  </a:lnTo>
                  <a:lnTo>
                    <a:pt x="2273" y="3286"/>
                  </a:lnTo>
                  <a:lnTo>
                    <a:pt x="2273" y="3225"/>
                  </a:lnTo>
                  <a:lnTo>
                    <a:pt x="2365" y="3194"/>
                  </a:lnTo>
                  <a:lnTo>
                    <a:pt x="2427" y="3163"/>
                  </a:lnTo>
                  <a:lnTo>
                    <a:pt x="2457" y="3133"/>
                  </a:lnTo>
                  <a:lnTo>
                    <a:pt x="2427" y="3041"/>
                  </a:lnTo>
                  <a:lnTo>
                    <a:pt x="2396" y="2979"/>
                  </a:lnTo>
                  <a:lnTo>
                    <a:pt x="2396" y="2856"/>
                  </a:lnTo>
                  <a:lnTo>
                    <a:pt x="2580" y="2764"/>
                  </a:lnTo>
                  <a:lnTo>
                    <a:pt x="2734" y="2734"/>
                  </a:lnTo>
                  <a:lnTo>
                    <a:pt x="2764" y="2580"/>
                  </a:lnTo>
                  <a:lnTo>
                    <a:pt x="2703" y="2488"/>
                  </a:lnTo>
                  <a:lnTo>
                    <a:pt x="2764" y="2396"/>
                  </a:lnTo>
                  <a:lnTo>
                    <a:pt x="2734" y="2150"/>
                  </a:lnTo>
                  <a:lnTo>
                    <a:pt x="2641" y="2089"/>
                  </a:lnTo>
                  <a:lnTo>
                    <a:pt x="2396" y="2089"/>
                  </a:lnTo>
                  <a:lnTo>
                    <a:pt x="2212" y="2150"/>
                  </a:lnTo>
                  <a:lnTo>
                    <a:pt x="2027" y="2181"/>
                  </a:lnTo>
                  <a:lnTo>
                    <a:pt x="1905" y="2150"/>
                  </a:lnTo>
                  <a:lnTo>
                    <a:pt x="1782" y="2242"/>
                  </a:lnTo>
                  <a:lnTo>
                    <a:pt x="1690" y="2181"/>
                  </a:lnTo>
                  <a:lnTo>
                    <a:pt x="1720" y="2089"/>
                  </a:lnTo>
                  <a:lnTo>
                    <a:pt x="1690" y="1935"/>
                  </a:lnTo>
                  <a:lnTo>
                    <a:pt x="1690" y="1751"/>
                  </a:lnTo>
                  <a:lnTo>
                    <a:pt x="1659" y="1597"/>
                  </a:lnTo>
                  <a:lnTo>
                    <a:pt x="1690" y="1413"/>
                  </a:lnTo>
                  <a:lnTo>
                    <a:pt x="2734" y="1444"/>
                  </a:lnTo>
                  <a:lnTo>
                    <a:pt x="2826" y="1475"/>
                  </a:lnTo>
                  <a:lnTo>
                    <a:pt x="2887" y="1444"/>
                  </a:lnTo>
                  <a:lnTo>
                    <a:pt x="2949" y="1444"/>
                  </a:lnTo>
                  <a:lnTo>
                    <a:pt x="3041" y="1536"/>
                  </a:lnTo>
                  <a:lnTo>
                    <a:pt x="3102" y="1505"/>
                  </a:lnTo>
                  <a:lnTo>
                    <a:pt x="3225" y="1536"/>
                  </a:lnTo>
                  <a:lnTo>
                    <a:pt x="3256" y="1597"/>
                  </a:lnTo>
                  <a:lnTo>
                    <a:pt x="3348" y="1597"/>
                  </a:lnTo>
                  <a:lnTo>
                    <a:pt x="3378" y="1536"/>
                  </a:lnTo>
                  <a:lnTo>
                    <a:pt x="3440" y="1536"/>
                  </a:lnTo>
                  <a:lnTo>
                    <a:pt x="3563" y="1628"/>
                  </a:lnTo>
                  <a:lnTo>
                    <a:pt x="3624" y="1597"/>
                  </a:lnTo>
                  <a:lnTo>
                    <a:pt x="3808" y="1597"/>
                  </a:lnTo>
                  <a:lnTo>
                    <a:pt x="3870" y="1628"/>
                  </a:lnTo>
                  <a:lnTo>
                    <a:pt x="3931" y="1659"/>
                  </a:lnTo>
                  <a:lnTo>
                    <a:pt x="4023" y="1659"/>
                  </a:lnTo>
                  <a:lnTo>
                    <a:pt x="4023" y="1690"/>
                  </a:lnTo>
                  <a:lnTo>
                    <a:pt x="4115" y="1690"/>
                  </a:lnTo>
                  <a:lnTo>
                    <a:pt x="4146" y="1597"/>
                  </a:lnTo>
                  <a:lnTo>
                    <a:pt x="4085" y="1475"/>
                  </a:lnTo>
                  <a:lnTo>
                    <a:pt x="4115" y="1413"/>
                  </a:lnTo>
                  <a:lnTo>
                    <a:pt x="4208" y="1260"/>
                  </a:lnTo>
                  <a:lnTo>
                    <a:pt x="4238" y="1168"/>
                  </a:lnTo>
                  <a:lnTo>
                    <a:pt x="4637" y="492"/>
                  </a:lnTo>
                  <a:lnTo>
                    <a:pt x="4852" y="308"/>
                  </a:lnTo>
                  <a:lnTo>
                    <a:pt x="4975" y="277"/>
                  </a:lnTo>
                  <a:lnTo>
                    <a:pt x="5067" y="185"/>
                  </a:lnTo>
                  <a:lnTo>
                    <a:pt x="5405" y="31"/>
                  </a:lnTo>
                  <a:lnTo>
                    <a:pt x="5528" y="62"/>
                  </a:lnTo>
                  <a:lnTo>
                    <a:pt x="5620" y="1"/>
                  </a:lnTo>
                  <a:lnTo>
                    <a:pt x="5774" y="1"/>
                  </a:lnTo>
                  <a:lnTo>
                    <a:pt x="5866" y="1"/>
                  </a:lnTo>
                  <a:lnTo>
                    <a:pt x="5927" y="62"/>
                  </a:lnTo>
                  <a:lnTo>
                    <a:pt x="6081" y="154"/>
                  </a:lnTo>
                  <a:lnTo>
                    <a:pt x="6173" y="124"/>
                  </a:lnTo>
                  <a:lnTo>
                    <a:pt x="6265" y="93"/>
                  </a:lnTo>
                  <a:lnTo>
                    <a:pt x="6265" y="124"/>
                  </a:lnTo>
                  <a:lnTo>
                    <a:pt x="6326" y="308"/>
                  </a:lnTo>
                  <a:lnTo>
                    <a:pt x="6326" y="615"/>
                  </a:lnTo>
                  <a:lnTo>
                    <a:pt x="6173" y="707"/>
                  </a:lnTo>
                  <a:lnTo>
                    <a:pt x="6142" y="860"/>
                  </a:lnTo>
                  <a:lnTo>
                    <a:pt x="5774" y="1321"/>
                  </a:lnTo>
                  <a:lnTo>
                    <a:pt x="5866" y="1597"/>
                  </a:lnTo>
                  <a:lnTo>
                    <a:pt x="5804" y="1782"/>
                  </a:lnTo>
                  <a:lnTo>
                    <a:pt x="5804" y="1966"/>
                  </a:lnTo>
                  <a:lnTo>
                    <a:pt x="5681" y="2119"/>
                  </a:lnTo>
                  <a:lnTo>
                    <a:pt x="5651" y="2365"/>
                  </a:lnTo>
                  <a:lnTo>
                    <a:pt x="5681" y="2457"/>
                  </a:lnTo>
                  <a:lnTo>
                    <a:pt x="5620" y="2703"/>
                  </a:lnTo>
                  <a:lnTo>
                    <a:pt x="5681" y="2764"/>
                  </a:lnTo>
                  <a:lnTo>
                    <a:pt x="5651" y="3010"/>
                  </a:lnTo>
                  <a:lnTo>
                    <a:pt x="5528" y="3041"/>
                  </a:lnTo>
                  <a:lnTo>
                    <a:pt x="5466" y="3317"/>
                  </a:lnTo>
                  <a:lnTo>
                    <a:pt x="5436" y="3593"/>
                  </a:lnTo>
                  <a:lnTo>
                    <a:pt x="5190" y="4023"/>
                  </a:lnTo>
                  <a:lnTo>
                    <a:pt x="5037" y="4085"/>
                  </a:lnTo>
                  <a:lnTo>
                    <a:pt x="4883" y="4207"/>
                  </a:lnTo>
                  <a:lnTo>
                    <a:pt x="4791" y="4177"/>
                  </a:lnTo>
                  <a:lnTo>
                    <a:pt x="4576" y="4300"/>
                  </a:lnTo>
                  <a:lnTo>
                    <a:pt x="4422" y="4484"/>
                  </a:lnTo>
                  <a:lnTo>
                    <a:pt x="4422" y="4668"/>
                  </a:lnTo>
                  <a:lnTo>
                    <a:pt x="4177" y="4944"/>
                  </a:lnTo>
                  <a:lnTo>
                    <a:pt x="4085" y="5098"/>
                  </a:lnTo>
                  <a:lnTo>
                    <a:pt x="4115" y="5344"/>
                  </a:lnTo>
                  <a:lnTo>
                    <a:pt x="4177" y="5405"/>
                  </a:lnTo>
                  <a:lnTo>
                    <a:pt x="4115" y="5866"/>
                  </a:lnTo>
                  <a:lnTo>
                    <a:pt x="4085" y="6080"/>
                  </a:lnTo>
                  <a:lnTo>
                    <a:pt x="4085" y="6234"/>
                  </a:lnTo>
                  <a:lnTo>
                    <a:pt x="3931" y="6449"/>
                  </a:lnTo>
                  <a:lnTo>
                    <a:pt x="3808" y="6510"/>
                  </a:lnTo>
                  <a:lnTo>
                    <a:pt x="3655" y="6572"/>
                  </a:lnTo>
                  <a:lnTo>
                    <a:pt x="3624" y="6695"/>
                  </a:lnTo>
                  <a:lnTo>
                    <a:pt x="3286" y="7032"/>
                  </a:lnTo>
                  <a:lnTo>
                    <a:pt x="3163" y="7217"/>
                  </a:lnTo>
                  <a:lnTo>
                    <a:pt x="2949" y="7309"/>
                  </a:lnTo>
                  <a:lnTo>
                    <a:pt x="2764" y="7186"/>
                  </a:lnTo>
                  <a:lnTo>
                    <a:pt x="2703" y="7032"/>
                  </a:lnTo>
                  <a:lnTo>
                    <a:pt x="2672" y="7002"/>
                  </a:lnTo>
                  <a:lnTo>
                    <a:pt x="2764" y="6817"/>
                  </a:lnTo>
                  <a:lnTo>
                    <a:pt x="2795" y="6756"/>
                  </a:lnTo>
                  <a:lnTo>
                    <a:pt x="2519" y="6817"/>
                  </a:lnTo>
                  <a:lnTo>
                    <a:pt x="2365" y="6971"/>
                  </a:lnTo>
                  <a:lnTo>
                    <a:pt x="2242" y="6940"/>
                  </a:lnTo>
                  <a:lnTo>
                    <a:pt x="2119" y="6971"/>
                  </a:lnTo>
                  <a:lnTo>
                    <a:pt x="2119" y="7124"/>
                  </a:lnTo>
                  <a:lnTo>
                    <a:pt x="2027" y="7247"/>
                  </a:lnTo>
                  <a:lnTo>
                    <a:pt x="1874" y="7247"/>
                  </a:lnTo>
                  <a:lnTo>
                    <a:pt x="1874" y="7155"/>
                  </a:lnTo>
                  <a:lnTo>
                    <a:pt x="1843" y="7094"/>
                  </a:lnTo>
                  <a:lnTo>
                    <a:pt x="1720" y="7155"/>
                  </a:lnTo>
                  <a:lnTo>
                    <a:pt x="1597" y="7124"/>
                  </a:lnTo>
                  <a:lnTo>
                    <a:pt x="1597" y="7155"/>
                  </a:lnTo>
                  <a:lnTo>
                    <a:pt x="1567" y="7032"/>
                  </a:lnTo>
                  <a:lnTo>
                    <a:pt x="1505" y="6910"/>
                  </a:lnTo>
                  <a:lnTo>
                    <a:pt x="1413" y="6848"/>
                  </a:lnTo>
                  <a:lnTo>
                    <a:pt x="1352" y="6848"/>
                  </a:lnTo>
                  <a:lnTo>
                    <a:pt x="1198" y="6940"/>
                  </a:lnTo>
                  <a:lnTo>
                    <a:pt x="1075" y="6971"/>
                  </a:lnTo>
                  <a:lnTo>
                    <a:pt x="1045" y="7124"/>
                  </a:lnTo>
                  <a:lnTo>
                    <a:pt x="891" y="7186"/>
                  </a:lnTo>
                  <a:lnTo>
                    <a:pt x="861" y="7186"/>
                  </a:lnTo>
                  <a:lnTo>
                    <a:pt x="768" y="7401"/>
                  </a:lnTo>
                  <a:lnTo>
                    <a:pt x="676" y="7432"/>
                  </a:lnTo>
                  <a:lnTo>
                    <a:pt x="584" y="7339"/>
                  </a:lnTo>
                  <a:lnTo>
                    <a:pt x="584" y="7186"/>
                  </a:lnTo>
                  <a:lnTo>
                    <a:pt x="461" y="7032"/>
                  </a:lnTo>
                  <a:lnTo>
                    <a:pt x="461" y="6879"/>
                  </a:lnTo>
                  <a:lnTo>
                    <a:pt x="216" y="6725"/>
                  </a:lnTo>
                  <a:lnTo>
                    <a:pt x="154" y="6602"/>
                  </a:lnTo>
                  <a:close/>
                </a:path>
              </a:pathLst>
            </a:custGeom>
            <a:solidFill>
              <a:srgbClr val="D8D8D8"/>
            </a:solidFill>
            <a:ln cap="flat" cmpd="sng" w="9525">
              <a:solidFill>
                <a:srgbClr val="CCCCCC"/>
              </a:solidFill>
              <a:prstDash val="solid"/>
              <a:round/>
              <a:headEnd len="sm" w="sm" type="none"/>
              <a:tailEnd len="sm" w="sm" type="none"/>
            </a:ln>
          </p:spPr>
        </p:sp>
        <p:sp>
          <p:nvSpPr>
            <p:cNvPr id="571" name="Google Shape;571;p40"/>
            <p:cNvSpPr/>
            <p:nvPr/>
          </p:nvSpPr>
          <p:spPr>
            <a:xfrm>
              <a:off x="5729040" y="3263040"/>
              <a:ext cx="17281" cy="22681"/>
            </a:xfrm>
            <a:custGeom>
              <a:rect b="b" l="l" r="r" t="t"/>
              <a:pathLst>
                <a:path extrusionOk="0" h="1198" w="922">
                  <a:moveTo>
                    <a:pt x="921" y="307"/>
                  </a:moveTo>
                  <a:lnTo>
                    <a:pt x="891" y="184"/>
                  </a:lnTo>
                  <a:lnTo>
                    <a:pt x="829" y="62"/>
                  </a:lnTo>
                  <a:lnTo>
                    <a:pt x="737" y="0"/>
                  </a:lnTo>
                  <a:lnTo>
                    <a:pt x="676" y="0"/>
                  </a:lnTo>
                  <a:lnTo>
                    <a:pt x="522" y="92"/>
                  </a:lnTo>
                  <a:lnTo>
                    <a:pt x="399" y="123"/>
                  </a:lnTo>
                  <a:lnTo>
                    <a:pt x="369" y="276"/>
                  </a:lnTo>
                  <a:lnTo>
                    <a:pt x="215" y="338"/>
                  </a:lnTo>
                  <a:lnTo>
                    <a:pt x="185" y="338"/>
                  </a:lnTo>
                  <a:lnTo>
                    <a:pt x="92" y="553"/>
                  </a:lnTo>
                  <a:lnTo>
                    <a:pt x="0" y="584"/>
                  </a:lnTo>
                  <a:lnTo>
                    <a:pt x="123" y="706"/>
                  </a:lnTo>
                  <a:lnTo>
                    <a:pt x="154" y="921"/>
                  </a:lnTo>
                  <a:lnTo>
                    <a:pt x="62" y="1106"/>
                  </a:lnTo>
                  <a:lnTo>
                    <a:pt x="123" y="1198"/>
                  </a:lnTo>
                  <a:lnTo>
                    <a:pt x="277" y="1106"/>
                  </a:lnTo>
                  <a:lnTo>
                    <a:pt x="430" y="1075"/>
                  </a:lnTo>
                  <a:lnTo>
                    <a:pt x="522" y="983"/>
                  </a:lnTo>
                  <a:lnTo>
                    <a:pt x="492" y="676"/>
                  </a:lnTo>
                  <a:lnTo>
                    <a:pt x="584" y="614"/>
                  </a:lnTo>
                  <a:lnTo>
                    <a:pt x="737" y="461"/>
                  </a:lnTo>
                  <a:close/>
                </a:path>
              </a:pathLst>
            </a:custGeom>
            <a:solidFill>
              <a:srgbClr val="D8D8D8"/>
            </a:solidFill>
            <a:ln cap="flat" cmpd="sng" w="9525">
              <a:solidFill>
                <a:srgbClr val="CCCCCC"/>
              </a:solidFill>
              <a:prstDash val="solid"/>
              <a:round/>
              <a:headEnd len="sm" w="sm" type="none"/>
              <a:tailEnd len="sm" w="sm" type="none"/>
            </a:ln>
          </p:spPr>
        </p:sp>
        <p:sp>
          <p:nvSpPr>
            <p:cNvPr id="572" name="Google Shape;572;p40"/>
            <p:cNvSpPr/>
            <p:nvPr/>
          </p:nvSpPr>
          <p:spPr>
            <a:xfrm>
              <a:off x="6004080" y="3207240"/>
              <a:ext cx="176033" cy="180009"/>
            </a:xfrm>
            <a:custGeom>
              <a:rect b="b" l="l" r="r" t="t"/>
              <a:pathLst>
                <a:path extrusionOk="0" h="9458" w="9243">
                  <a:moveTo>
                    <a:pt x="1044" y="215"/>
                  </a:moveTo>
                  <a:lnTo>
                    <a:pt x="1075" y="154"/>
                  </a:lnTo>
                  <a:lnTo>
                    <a:pt x="1167" y="154"/>
                  </a:lnTo>
                  <a:lnTo>
                    <a:pt x="1229" y="92"/>
                  </a:lnTo>
                  <a:lnTo>
                    <a:pt x="2242" y="92"/>
                  </a:lnTo>
                  <a:lnTo>
                    <a:pt x="3931" y="0"/>
                  </a:lnTo>
                  <a:lnTo>
                    <a:pt x="6971" y="1781"/>
                  </a:lnTo>
                  <a:lnTo>
                    <a:pt x="7124" y="2057"/>
                  </a:lnTo>
                  <a:lnTo>
                    <a:pt x="7094" y="2119"/>
                  </a:lnTo>
                  <a:lnTo>
                    <a:pt x="7124" y="2242"/>
                  </a:lnTo>
                  <a:lnTo>
                    <a:pt x="7186" y="2303"/>
                  </a:lnTo>
                  <a:lnTo>
                    <a:pt x="8199" y="3040"/>
                  </a:lnTo>
                  <a:lnTo>
                    <a:pt x="8168" y="3040"/>
                  </a:lnTo>
                  <a:lnTo>
                    <a:pt x="8230" y="3101"/>
                  </a:lnTo>
                  <a:lnTo>
                    <a:pt x="8230" y="3224"/>
                  </a:lnTo>
                  <a:lnTo>
                    <a:pt x="8168" y="3286"/>
                  </a:lnTo>
                  <a:lnTo>
                    <a:pt x="8015" y="3838"/>
                  </a:lnTo>
                  <a:lnTo>
                    <a:pt x="7861" y="4176"/>
                  </a:lnTo>
                  <a:lnTo>
                    <a:pt x="7892" y="4391"/>
                  </a:lnTo>
                  <a:lnTo>
                    <a:pt x="8107" y="4575"/>
                  </a:lnTo>
                  <a:lnTo>
                    <a:pt x="8291" y="4790"/>
                  </a:lnTo>
                  <a:lnTo>
                    <a:pt x="8383" y="4759"/>
                  </a:lnTo>
                  <a:lnTo>
                    <a:pt x="8506" y="5067"/>
                  </a:lnTo>
                  <a:lnTo>
                    <a:pt x="8445" y="5159"/>
                  </a:lnTo>
                  <a:lnTo>
                    <a:pt x="8383" y="5128"/>
                  </a:lnTo>
                  <a:lnTo>
                    <a:pt x="8291" y="5220"/>
                  </a:lnTo>
                  <a:lnTo>
                    <a:pt x="8230" y="5404"/>
                  </a:lnTo>
                  <a:lnTo>
                    <a:pt x="8260" y="5711"/>
                  </a:lnTo>
                  <a:lnTo>
                    <a:pt x="8383" y="5834"/>
                  </a:lnTo>
                  <a:lnTo>
                    <a:pt x="8352" y="6018"/>
                  </a:lnTo>
                  <a:lnTo>
                    <a:pt x="8230" y="6111"/>
                  </a:lnTo>
                  <a:lnTo>
                    <a:pt x="8260" y="6295"/>
                  </a:lnTo>
                  <a:lnTo>
                    <a:pt x="8352" y="6510"/>
                  </a:lnTo>
                  <a:lnTo>
                    <a:pt x="8322" y="6540"/>
                  </a:lnTo>
                  <a:lnTo>
                    <a:pt x="8352" y="6633"/>
                  </a:lnTo>
                  <a:lnTo>
                    <a:pt x="8414" y="6786"/>
                  </a:lnTo>
                  <a:lnTo>
                    <a:pt x="8506" y="6878"/>
                  </a:lnTo>
                  <a:lnTo>
                    <a:pt x="8414" y="7001"/>
                  </a:lnTo>
                  <a:lnTo>
                    <a:pt x="8506" y="7124"/>
                  </a:lnTo>
                  <a:lnTo>
                    <a:pt x="8567" y="7369"/>
                  </a:lnTo>
                  <a:lnTo>
                    <a:pt x="8537" y="7492"/>
                  </a:lnTo>
                  <a:lnTo>
                    <a:pt x="8844" y="7769"/>
                  </a:lnTo>
                  <a:lnTo>
                    <a:pt x="9059" y="7799"/>
                  </a:lnTo>
                  <a:lnTo>
                    <a:pt x="9243" y="7953"/>
                  </a:lnTo>
                  <a:lnTo>
                    <a:pt x="9243" y="8014"/>
                  </a:lnTo>
                  <a:lnTo>
                    <a:pt x="9243" y="8045"/>
                  </a:lnTo>
                  <a:lnTo>
                    <a:pt x="9243" y="8045"/>
                  </a:lnTo>
                  <a:lnTo>
                    <a:pt x="9151" y="8137"/>
                  </a:lnTo>
                  <a:lnTo>
                    <a:pt x="8997" y="8106"/>
                  </a:lnTo>
                  <a:lnTo>
                    <a:pt x="8905" y="8229"/>
                  </a:lnTo>
                  <a:lnTo>
                    <a:pt x="8782" y="8321"/>
                  </a:lnTo>
                  <a:lnTo>
                    <a:pt x="8598" y="8352"/>
                  </a:lnTo>
                  <a:lnTo>
                    <a:pt x="8506" y="8475"/>
                  </a:lnTo>
                  <a:lnTo>
                    <a:pt x="8291" y="8506"/>
                  </a:lnTo>
                  <a:lnTo>
                    <a:pt x="8260" y="8567"/>
                  </a:lnTo>
                  <a:lnTo>
                    <a:pt x="8107" y="8598"/>
                  </a:lnTo>
                  <a:lnTo>
                    <a:pt x="7984" y="8567"/>
                  </a:lnTo>
                  <a:lnTo>
                    <a:pt x="7677" y="8659"/>
                  </a:lnTo>
                  <a:lnTo>
                    <a:pt x="7616" y="8721"/>
                  </a:lnTo>
                  <a:lnTo>
                    <a:pt x="7462" y="8751"/>
                  </a:lnTo>
                  <a:lnTo>
                    <a:pt x="7339" y="8659"/>
                  </a:lnTo>
                  <a:lnTo>
                    <a:pt x="7247" y="8690"/>
                  </a:lnTo>
                  <a:lnTo>
                    <a:pt x="7094" y="8628"/>
                  </a:lnTo>
                  <a:lnTo>
                    <a:pt x="7032" y="8690"/>
                  </a:lnTo>
                  <a:lnTo>
                    <a:pt x="7063" y="8782"/>
                  </a:lnTo>
                  <a:lnTo>
                    <a:pt x="7001" y="8905"/>
                  </a:lnTo>
                  <a:lnTo>
                    <a:pt x="6786" y="8935"/>
                  </a:lnTo>
                  <a:lnTo>
                    <a:pt x="6602" y="8997"/>
                  </a:lnTo>
                  <a:lnTo>
                    <a:pt x="6510" y="8935"/>
                  </a:lnTo>
                  <a:lnTo>
                    <a:pt x="6387" y="8905"/>
                  </a:lnTo>
                  <a:lnTo>
                    <a:pt x="6387" y="8874"/>
                  </a:lnTo>
                  <a:lnTo>
                    <a:pt x="6295" y="8813"/>
                  </a:lnTo>
                  <a:lnTo>
                    <a:pt x="6234" y="8874"/>
                  </a:lnTo>
                  <a:lnTo>
                    <a:pt x="6142" y="8905"/>
                  </a:lnTo>
                  <a:lnTo>
                    <a:pt x="5957" y="9028"/>
                  </a:lnTo>
                  <a:lnTo>
                    <a:pt x="5712" y="9089"/>
                  </a:lnTo>
                  <a:lnTo>
                    <a:pt x="5742" y="9028"/>
                  </a:lnTo>
                  <a:lnTo>
                    <a:pt x="5650" y="8935"/>
                  </a:lnTo>
                  <a:lnTo>
                    <a:pt x="5528" y="8935"/>
                  </a:lnTo>
                  <a:lnTo>
                    <a:pt x="5435" y="8843"/>
                  </a:lnTo>
                  <a:lnTo>
                    <a:pt x="5343" y="8813"/>
                  </a:lnTo>
                  <a:lnTo>
                    <a:pt x="5343" y="8751"/>
                  </a:lnTo>
                  <a:lnTo>
                    <a:pt x="5220" y="8782"/>
                  </a:lnTo>
                  <a:lnTo>
                    <a:pt x="5159" y="8843"/>
                  </a:lnTo>
                  <a:lnTo>
                    <a:pt x="5036" y="8874"/>
                  </a:lnTo>
                  <a:lnTo>
                    <a:pt x="4238" y="8874"/>
                  </a:lnTo>
                  <a:lnTo>
                    <a:pt x="4084" y="9457"/>
                  </a:lnTo>
                  <a:lnTo>
                    <a:pt x="4084" y="8076"/>
                  </a:lnTo>
                  <a:lnTo>
                    <a:pt x="4054" y="7769"/>
                  </a:lnTo>
                  <a:lnTo>
                    <a:pt x="3777" y="7462"/>
                  </a:lnTo>
                  <a:lnTo>
                    <a:pt x="3685" y="7369"/>
                  </a:lnTo>
                  <a:lnTo>
                    <a:pt x="3593" y="7308"/>
                  </a:lnTo>
                  <a:lnTo>
                    <a:pt x="3562" y="7247"/>
                  </a:lnTo>
                  <a:lnTo>
                    <a:pt x="3501" y="7247"/>
                  </a:lnTo>
                  <a:lnTo>
                    <a:pt x="3439" y="7185"/>
                  </a:lnTo>
                  <a:lnTo>
                    <a:pt x="3347" y="7185"/>
                  </a:lnTo>
                  <a:lnTo>
                    <a:pt x="3317" y="7216"/>
                  </a:lnTo>
                  <a:lnTo>
                    <a:pt x="3255" y="7155"/>
                  </a:lnTo>
                  <a:lnTo>
                    <a:pt x="3163" y="7155"/>
                  </a:lnTo>
                  <a:lnTo>
                    <a:pt x="3102" y="7062"/>
                  </a:lnTo>
                  <a:lnTo>
                    <a:pt x="3040" y="7032"/>
                  </a:lnTo>
                  <a:lnTo>
                    <a:pt x="2979" y="7062"/>
                  </a:lnTo>
                  <a:lnTo>
                    <a:pt x="2979" y="7062"/>
                  </a:lnTo>
                  <a:lnTo>
                    <a:pt x="2917" y="7062"/>
                  </a:lnTo>
                  <a:lnTo>
                    <a:pt x="2764" y="6909"/>
                  </a:lnTo>
                  <a:lnTo>
                    <a:pt x="2733" y="6786"/>
                  </a:lnTo>
                  <a:lnTo>
                    <a:pt x="2610" y="6755"/>
                  </a:lnTo>
                  <a:lnTo>
                    <a:pt x="2549" y="6694"/>
                  </a:lnTo>
                  <a:lnTo>
                    <a:pt x="2457" y="6694"/>
                  </a:lnTo>
                  <a:lnTo>
                    <a:pt x="2088" y="6540"/>
                  </a:lnTo>
                  <a:lnTo>
                    <a:pt x="1935" y="6540"/>
                  </a:lnTo>
                  <a:lnTo>
                    <a:pt x="1812" y="6448"/>
                  </a:lnTo>
                  <a:lnTo>
                    <a:pt x="1812" y="6387"/>
                  </a:lnTo>
                  <a:lnTo>
                    <a:pt x="1689" y="6295"/>
                  </a:lnTo>
                  <a:lnTo>
                    <a:pt x="1597" y="6295"/>
                  </a:lnTo>
                  <a:lnTo>
                    <a:pt x="1474" y="6264"/>
                  </a:lnTo>
                  <a:lnTo>
                    <a:pt x="1351" y="6264"/>
                  </a:lnTo>
                  <a:lnTo>
                    <a:pt x="1075" y="6111"/>
                  </a:lnTo>
                  <a:lnTo>
                    <a:pt x="891" y="5466"/>
                  </a:lnTo>
                  <a:lnTo>
                    <a:pt x="307" y="4667"/>
                  </a:lnTo>
                  <a:lnTo>
                    <a:pt x="93" y="3685"/>
                  </a:lnTo>
                  <a:lnTo>
                    <a:pt x="0" y="2979"/>
                  </a:lnTo>
                  <a:lnTo>
                    <a:pt x="400" y="3009"/>
                  </a:lnTo>
                  <a:lnTo>
                    <a:pt x="707" y="2917"/>
                  </a:lnTo>
                  <a:lnTo>
                    <a:pt x="829" y="2733"/>
                  </a:lnTo>
                  <a:lnTo>
                    <a:pt x="1044" y="2487"/>
                  </a:lnTo>
                  <a:lnTo>
                    <a:pt x="1137" y="2395"/>
                  </a:lnTo>
                  <a:lnTo>
                    <a:pt x="1259" y="2272"/>
                  </a:lnTo>
                  <a:lnTo>
                    <a:pt x="1382" y="2149"/>
                  </a:lnTo>
                  <a:lnTo>
                    <a:pt x="1413" y="2027"/>
                  </a:lnTo>
                  <a:lnTo>
                    <a:pt x="1351" y="1781"/>
                  </a:lnTo>
                  <a:lnTo>
                    <a:pt x="1259" y="1781"/>
                  </a:lnTo>
                  <a:lnTo>
                    <a:pt x="1229" y="1658"/>
                  </a:lnTo>
                  <a:lnTo>
                    <a:pt x="1106" y="1597"/>
                  </a:lnTo>
                  <a:lnTo>
                    <a:pt x="1106" y="1505"/>
                  </a:lnTo>
                  <a:lnTo>
                    <a:pt x="1044" y="1413"/>
                  </a:lnTo>
                  <a:lnTo>
                    <a:pt x="1044" y="1351"/>
                  </a:lnTo>
                  <a:lnTo>
                    <a:pt x="1075" y="1382"/>
                  </a:lnTo>
                  <a:lnTo>
                    <a:pt x="1167" y="1382"/>
                  </a:lnTo>
                  <a:lnTo>
                    <a:pt x="1259" y="1351"/>
                  </a:lnTo>
                  <a:lnTo>
                    <a:pt x="1321" y="1290"/>
                  </a:lnTo>
                  <a:lnTo>
                    <a:pt x="1351" y="1167"/>
                  </a:lnTo>
                  <a:lnTo>
                    <a:pt x="1413" y="1044"/>
                  </a:lnTo>
                  <a:lnTo>
                    <a:pt x="1382" y="891"/>
                  </a:lnTo>
                  <a:lnTo>
                    <a:pt x="1321" y="645"/>
                  </a:lnTo>
                  <a:lnTo>
                    <a:pt x="1259" y="522"/>
                  </a:lnTo>
                  <a:lnTo>
                    <a:pt x="1229" y="430"/>
                  </a:lnTo>
                  <a:lnTo>
                    <a:pt x="1137" y="369"/>
                  </a:lnTo>
                  <a:close/>
                </a:path>
              </a:pathLst>
            </a:custGeom>
            <a:solidFill>
              <a:srgbClr val="D8D8D8"/>
            </a:solidFill>
            <a:ln cap="flat" cmpd="sng" w="9525">
              <a:solidFill>
                <a:srgbClr val="CCCCCC"/>
              </a:solidFill>
              <a:prstDash val="solid"/>
              <a:round/>
              <a:headEnd len="sm" w="sm" type="none"/>
              <a:tailEnd len="sm" w="sm" type="none"/>
            </a:ln>
          </p:spPr>
        </p:sp>
        <p:sp>
          <p:nvSpPr>
            <p:cNvPr id="573" name="Google Shape;573;p40"/>
            <p:cNvSpPr/>
            <p:nvPr/>
          </p:nvSpPr>
          <p:spPr>
            <a:xfrm>
              <a:off x="5998680" y="3210840"/>
              <a:ext cx="32040" cy="25921"/>
            </a:xfrm>
            <a:custGeom>
              <a:rect b="b" l="l" r="r" t="t"/>
              <a:pathLst>
                <a:path extrusionOk="0" h="1383" w="1689">
                  <a:moveTo>
                    <a:pt x="491" y="185"/>
                  </a:moveTo>
                  <a:lnTo>
                    <a:pt x="522" y="215"/>
                  </a:lnTo>
                  <a:lnTo>
                    <a:pt x="676" y="185"/>
                  </a:lnTo>
                  <a:lnTo>
                    <a:pt x="798" y="92"/>
                  </a:lnTo>
                  <a:lnTo>
                    <a:pt x="891" y="123"/>
                  </a:lnTo>
                  <a:lnTo>
                    <a:pt x="952" y="185"/>
                  </a:lnTo>
                  <a:lnTo>
                    <a:pt x="1075" y="185"/>
                  </a:lnTo>
                  <a:lnTo>
                    <a:pt x="1136" y="123"/>
                  </a:lnTo>
                  <a:lnTo>
                    <a:pt x="1136" y="31"/>
                  </a:lnTo>
                  <a:lnTo>
                    <a:pt x="1290" y="0"/>
                  </a:lnTo>
                  <a:lnTo>
                    <a:pt x="1413" y="185"/>
                  </a:lnTo>
                  <a:lnTo>
                    <a:pt x="1505" y="246"/>
                  </a:lnTo>
                  <a:lnTo>
                    <a:pt x="1535" y="338"/>
                  </a:lnTo>
                  <a:lnTo>
                    <a:pt x="1597" y="461"/>
                  </a:lnTo>
                  <a:lnTo>
                    <a:pt x="1658" y="707"/>
                  </a:lnTo>
                  <a:lnTo>
                    <a:pt x="1689" y="860"/>
                  </a:lnTo>
                  <a:lnTo>
                    <a:pt x="1627" y="983"/>
                  </a:lnTo>
                  <a:lnTo>
                    <a:pt x="1597" y="1106"/>
                  </a:lnTo>
                  <a:lnTo>
                    <a:pt x="1535" y="1167"/>
                  </a:lnTo>
                  <a:lnTo>
                    <a:pt x="1443" y="1198"/>
                  </a:lnTo>
                  <a:lnTo>
                    <a:pt x="1351" y="1198"/>
                  </a:lnTo>
                  <a:lnTo>
                    <a:pt x="1320" y="1167"/>
                  </a:lnTo>
                  <a:lnTo>
                    <a:pt x="1320" y="1106"/>
                  </a:lnTo>
                  <a:lnTo>
                    <a:pt x="1228" y="1044"/>
                  </a:lnTo>
                  <a:lnTo>
                    <a:pt x="1198" y="921"/>
                  </a:lnTo>
                  <a:lnTo>
                    <a:pt x="1105" y="891"/>
                  </a:lnTo>
                  <a:lnTo>
                    <a:pt x="1044" y="860"/>
                  </a:lnTo>
                  <a:lnTo>
                    <a:pt x="952" y="860"/>
                  </a:lnTo>
                  <a:lnTo>
                    <a:pt x="983" y="983"/>
                  </a:lnTo>
                  <a:lnTo>
                    <a:pt x="860" y="1259"/>
                  </a:lnTo>
                  <a:lnTo>
                    <a:pt x="860" y="1321"/>
                  </a:lnTo>
                  <a:lnTo>
                    <a:pt x="706" y="1382"/>
                  </a:lnTo>
                  <a:lnTo>
                    <a:pt x="614" y="1321"/>
                  </a:lnTo>
                  <a:lnTo>
                    <a:pt x="583" y="1321"/>
                  </a:lnTo>
                  <a:lnTo>
                    <a:pt x="522" y="1382"/>
                  </a:lnTo>
                  <a:lnTo>
                    <a:pt x="369" y="1321"/>
                  </a:lnTo>
                  <a:lnTo>
                    <a:pt x="307" y="1198"/>
                  </a:lnTo>
                  <a:lnTo>
                    <a:pt x="215" y="1167"/>
                  </a:lnTo>
                  <a:lnTo>
                    <a:pt x="92" y="1167"/>
                  </a:lnTo>
                  <a:lnTo>
                    <a:pt x="0" y="1167"/>
                  </a:lnTo>
                  <a:lnTo>
                    <a:pt x="31" y="1044"/>
                  </a:lnTo>
                  <a:lnTo>
                    <a:pt x="154" y="553"/>
                  </a:lnTo>
                  <a:lnTo>
                    <a:pt x="307" y="369"/>
                  </a:lnTo>
                  <a:close/>
                </a:path>
              </a:pathLst>
            </a:custGeom>
            <a:solidFill>
              <a:srgbClr val="D8D8D8"/>
            </a:solidFill>
            <a:ln cap="flat" cmpd="sng" w="9525">
              <a:solidFill>
                <a:srgbClr val="CCCCCC"/>
              </a:solidFill>
              <a:prstDash val="solid"/>
              <a:round/>
              <a:headEnd len="sm" w="sm" type="none"/>
              <a:tailEnd len="sm" w="sm" type="none"/>
            </a:ln>
          </p:spPr>
        </p:sp>
        <p:sp>
          <p:nvSpPr>
            <p:cNvPr id="574" name="Google Shape;574;p40"/>
            <p:cNvSpPr/>
            <p:nvPr/>
          </p:nvSpPr>
          <p:spPr>
            <a:xfrm>
              <a:off x="5998680" y="3227400"/>
              <a:ext cx="32040" cy="37079"/>
            </a:xfrm>
            <a:custGeom>
              <a:rect b="b" l="l" r="r" t="t"/>
              <a:pathLst>
                <a:path extrusionOk="0" h="1966" w="1689">
                  <a:moveTo>
                    <a:pt x="276" y="1935"/>
                  </a:moveTo>
                  <a:lnTo>
                    <a:pt x="676" y="1965"/>
                  </a:lnTo>
                  <a:lnTo>
                    <a:pt x="983" y="1873"/>
                  </a:lnTo>
                  <a:lnTo>
                    <a:pt x="1105" y="1689"/>
                  </a:lnTo>
                  <a:lnTo>
                    <a:pt x="1320" y="1443"/>
                  </a:lnTo>
                  <a:lnTo>
                    <a:pt x="1413" y="1351"/>
                  </a:lnTo>
                  <a:lnTo>
                    <a:pt x="1535" y="1228"/>
                  </a:lnTo>
                  <a:lnTo>
                    <a:pt x="1658" y="1105"/>
                  </a:lnTo>
                  <a:lnTo>
                    <a:pt x="1689" y="983"/>
                  </a:lnTo>
                  <a:lnTo>
                    <a:pt x="1627" y="737"/>
                  </a:lnTo>
                  <a:lnTo>
                    <a:pt x="1535" y="737"/>
                  </a:lnTo>
                  <a:lnTo>
                    <a:pt x="1505" y="614"/>
                  </a:lnTo>
                  <a:lnTo>
                    <a:pt x="1382" y="553"/>
                  </a:lnTo>
                  <a:lnTo>
                    <a:pt x="1382" y="461"/>
                  </a:lnTo>
                  <a:lnTo>
                    <a:pt x="1320" y="369"/>
                  </a:lnTo>
                  <a:lnTo>
                    <a:pt x="1320" y="246"/>
                  </a:lnTo>
                  <a:lnTo>
                    <a:pt x="1228" y="184"/>
                  </a:lnTo>
                  <a:lnTo>
                    <a:pt x="1198" y="61"/>
                  </a:lnTo>
                  <a:lnTo>
                    <a:pt x="1105" y="31"/>
                  </a:lnTo>
                  <a:lnTo>
                    <a:pt x="1044" y="0"/>
                  </a:lnTo>
                  <a:lnTo>
                    <a:pt x="952" y="0"/>
                  </a:lnTo>
                  <a:lnTo>
                    <a:pt x="983" y="123"/>
                  </a:lnTo>
                  <a:lnTo>
                    <a:pt x="860" y="399"/>
                  </a:lnTo>
                  <a:lnTo>
                    <a:pt x="860" y="461"/>
                  </a:lnTo>
                  <a:lnTo>
                    <a:pt x="706" y="522"/>
                  </a:lnTo>
                  <a:lnTo>
                    <a:pt x="614" y="461"/>
                  </a:lnTo>
                  <a:lnTo>
                    <a:pt x="583" y="461"/>
                  </a:lnTo>
                  <a:lnTo>
                    <a:pt x="522" y="522"/>
                  </a:lnTo>
                  <a:lnTo>
                    <a:pt x="369" y="461"/>
                  </a:lnTo>
                  <a:lnTo>
                    <a:pt x="307" y="338"/>
                  </a:lnTo>
                  <a:lnTo>
                    <a:pt x="215" y="307"/>
                  </a:lnTo>
                  <a:lnTo>
                    <a:pt x="92" y="307"/>
                  </a:lnTo>
                  <a:lnTo>
                    <a:pt x="0" y="307"/>
                  </a:lnTo>
                  <a:lnTo>
                    <a:pt x="0" y="399"/>
                  </a:lnTo>
                  <a:lnTo>
                    <a:pt x="123" y="583"/>
                  </a:lnTo>
                  <a:lnTo>
                    <a:pt x="123" y="768"/>
                  </a:lnTo>
                  <a:lnTo>
                    <a:pt x="123" y="983"/>
                  </a:lnTo>
                  <a:close/>
                </a:path>
              </a:pathLst>
            </a:custGeom>
            <a:solidFill>
              <a:srgbClr val="D8D8D8"/>
            </a:solidFill>
            <a:ln cap="flat" cmpd="sng" w="9525">
              <a:solidFill>
                <a:srgbClr val="CCCCCC"/>
              </a:solidFill>
              <a:prstDash val="solid"/>
              <a:round/>
              <a:headEnd len="sm" w="sm" type="none"/>
              <a:tailEnd len="sm" w="sm" type="none"/>
            </a:ln>
          </p:spPr>
        </p:sp>
        <p:sp>
          <p:nvSpPr>
            <p:cNvPr id="575" name="Google Shape;575;p40"/>
            <p:cNvSpPr/>
            <p:nvPr/>
          </p:nvSpPr>
          <p:spPr>
            <a:xfrm>
              <a:off x="5731560" y="3107880"/>
              <a:ext cx="301336" cy="298460"/>
            </a:xfrm>
            <a:custGeom>
              <a:rect b="b" l="l" r="r" t="t"/>
              <a:pathLst>
                <a:path extrusionOk="0" h="15661" w="15814">
                  <a:moveTo>
                    <a:pt x="0" y="9335"/>
                  </a:moveTo>
                  <a:lnTo>
                    <a:pt x="154" y="9243"/>
                  </a:lnTo>
                  <a:lnTo>
                    <a:pt x="307" y="9212"/>
                  </a:lnTo>
                  <a:lnTo>
                    <a:pt x="399" y="9120"/>
                  </a:lnTo>
                  <a:lnTo>
                    <a:pt x="369" y="8813"/>
                  </a:lnTo>
                  <a:lnTo>
                    <a:pt x="461" y="8751"/>
                  </a:lnTo>
                  <a:lnTo>
                    <a:pt x="614" y="8598"/>
                  </a:lnTo>
                  <a:lnTo>
                    <a:pt x="798" y="8413"/>
                  </a:lnTo>
                  <a:lnTo>
                    <a:pt x="921" y="8444"/>
                  </a:lnTo>
                  <a:lnTo>
                    <a:pt x="1044" y="8383"/>
                  </a:lnTo>
                  <a:lnTo>
                    <a:pt x="1075" y="8444"/>
                  </a:lnTo>
                  <a:lnTo>
                    <a:pt x="1075" y="8536"/>
                  </a:lnTo>
                  <a:lnTo>
                    <a:pt x="1228" y="8536"/>
                  </a:lnTo>
                  <a:lnTo>
                    <a:pt x="1320" y="8413"/>
                  </a:lnTo>
                  <a:lnTo>
                    <a:pt x="1320" y="8260"/>
                  </a:lnTo>
                  <a:lnTo>
                    <a:pt x="1443" y="8229"/>
                  </a:lnTo>
                  <a:lnTo>
                    <a:pt x="1566" y="8260"/>
                  </a:lnTo>
                  <a:lnTo>
                    <a:pt x="1720" y="8106"/>
                  </a:lnTo>
                  <a:lnTo>
                    <a:pt x="1996" y="8045"/>
                  </a:lnTo>
                  <a:lnTo>
                    <a:pt x="1965" y="8106"/>
                  </a:lnTo>
                  <a:lnTo>
                    <a:pt x="1873" y="8291"/>
                  </a:lnTo>
                  <a:lnTo>
                    <a:pt x="1904" y="8321"/>
                  </a:lnTo>
                  <a:lnTo>
                    <a:pt x="1965" y="8475"/>
                  </a:lnTo>
                  <a:lnTo>
                    <a:pt x="2150" y="8598"/>
                  </a:lnTo>
                  <a:lnTo>
                    <a:pt x="2364" y="8506"/>
                  </a:lnTo>
                  <a:lnTo>
                    <a:pt x="2487" y="8321"/>
                  </a:lnTo>
                  <a:lnTo>
                    <a:pt x="2825" y="7984"/>
                  </a:lnTo>
                  <a:lnTo>
                    <a:pt x="2856" y="7861"/>
                  </a:lnTo>
                  <a:lnTo>
                    <a:pt x="3009" y="7799"/>
                  </a:lnTo>
                  <a:lnTo>
                    <a:pt x="3132" y="7738"/>
                  </a:lnTo>
                  <a:lnTo>
                    <a:pt x="3286" y="7523"/>
                  </a:lnTo>
                  <a:lnTo>
                    <a:pt x="3286" y="7369"/>
                  </a:lnTo>
                  <a:lnTo>
                    <a:pt x="3316" y="7155"/>
                  </a:lnTo>
                  <a:lnTo>
                    <a:pt x="3378" y="6694"/>
                  </a:lnTo>
                  <a:lnTo>
                    <a:pt x="3316" y="6633"/>
                  </a:lnTo>
                  <a:lnTo>
                    <a:pt x="3286" y="6387"/>
                  </a:lnTo>
                  <a:lnTo>
                    <a:pt x="3378" y="6233"/>
                  </a:lnTo>
                  <a:lnTo>
                    <a:pt x="3623" y="5957"/>
                  </a:lnTo>
                  <a:lnTo>
                    <a:pt x="3623" y="5773"/>
                  </a:lnTo>
                  <a:lnTo>
                    <a:pt x="3777" y="5589"/>
                  </a:lnTo>
                  <a:lnTo>
                    <a:pt x="3992" y="5466"/>
                  </a:lnTo>
                  <a:lnTo>
                    <a:pt x="4084" y="5496"/>
                  </a:lnTo>
                  <a:lnTo>
                    <a:pt x="4238" y="5374"/>
                  </a:lnTo>
                  <a:lnTo>
                    <a:pt x="4391" y="5312"/>
                  </a:lnTo>
                  <a:lnTo>
                    <a:pt x="4637" y="4882"/>
                  </a:lnTo>
                  <a:lnTo>
                    <a:pt x="4667" y="4606"/>
                  </a:lnTo>
                  <a:lnTo>
                    <a:pt x="4729" y="4330"/>
                  </a:lnTo>
                  <a:lnTo>
                    <a:pt x="4852" y="4299"/>
                  </a:lnTo>
                  <a:lnTo>
                    <a:pt x="4882" y="4053"/>
                  </a:lnTo>
                  <a:lnTo>
                    <a:pt x="4821" y="3992"/>
                  </a:lnTo>
                  <a:lnTo>
                    <a:pt x="4882" y="3746"/>
                  </a:lnTo>
                  <a:lnTo>
                    <a:pt x="4852" y="3654"/>
                  </a:lnTo>
                  <a:lnTo>
                    <a:pt x="4882" y="3408"/>
                  </a:lnTo>
                  <a:lnTo>
                    <a:pt x="5005" y="3255"/>
                  </a:lnTo>
                  <a:lnTo>
                    <a:pt x="5005" y="3071"/>
                  </a:lnTo>
                  <a:lnTo>
                    <a:pt x="5067" y="2886"/>
                  </a:lnTo>
                  <a:lnTo>
                    <a:pt x="4975" y="2610"/>
                  </a:lnTo>
                  <a:lnTo>
                    <a:pt x="5343" y="2149"/>
                  </a:lnTo>
                  <a:lnTo>
                    <a:pt x="5374" y="1996"/>
                  </a:lnTo>
                  <a:lnTo>
                    <a:pt x="5527" y="1904"/>
                  </a:lnTo>
                  <a:lnTo>
                    <a:pt x="5527" y="1597"/>
                  </a:lnTo>
                  <a:lnTo>
                    <a:pt x="5466" y="1413"/>
                  </a:lnTo>
                  <a:lnTo>
                    <a:pt x="5466" y="1259"/>
                  </a:lnTo>
                  <a:lnTo>
                    <a:pt x="5497" y="1136"/>
                  </a:lnTo>
                  <a:lnTo>
                    <a:pt x="5558" y="1044"/>
                  </a:lnTo>
                  <a:lnTo>
                    <a:pt x="5435" y="891"/>
                  </a:lnTo>
                  <a:lnTo>
                    <a:pt x="5435" y="798"/>
                  </a:lnTo>
                  <a:lnTo>
                    <a:pt x="5558" y="768"/>
                  </a:lnTo>
                  <a:lnTo>
                    <a:pt x="5619" y="706"/>
                  </a:lnTo>
                  <a:lnTo>
                    <a:pt x="5619" y="645"/>
                  </a:lnTo>
                  <a:lnTo>
                    <a:pt x="5681" y="553"/>
                  </a:lnTo>
                  <a:lnTo>
                    <a:pt x="5711" y="430"/>
                  </a:lnTo>
                  <a:lnTo>
                    <a:pt x="5773" y="369"/>
                  </a:lnTo>
                  <a:lnTo>
                    <a:pt x="5865" y="369"/>
                  </a:lnTo>
                  <a:lnTo>
                    <a:pt x="5988" y="246"/>
                  </a:lnTo>
                  <a:lnTo>
                    <a:pt x="6141" y="276"/>
                  </a:lnTo>
                  <a:lnTo>
                    <a:pt x="6141" y="184"/>
                  </a:lnTo>
                  <a:lnTo>
                    <a:pt x="6233" y="184"/>
                  </a:lnTo>
                  <a:lnTo>
                    <a:pt x="6356" y="276"/>
                  </a:lnTo>
                  <a:lnTo>
                    <a:pt x="6448" y="307"/>
                  </a:lnTo>
                  <a:lnTo>
                    <a:pt x="6694" y="491"/>
                  </a:lnTo>
                  <a:lnTo>
                    <a:pt x="6817" y="553"/>
                  </a:lnTo>
                  <a:lnTo>
                    <a:pt x="7032" y="737"/>
                  </a:lnTo>
                  <a:lnTo>
                    <a:pt x="7093" y="768"/>
                  </a:lnTo>
                  <a:lnTo>
                    <a:pt x="7277" y="768"/>
                  </a:lnTo>
                  <a:lnTo>
                    <a:pt x="7431" y="860"/>
                  </a:lnTo>
                  <a:lnTo>
                    <a:pt x="7646" y="891"/>
                  </a:lnTo>
                  <a:lnTo>
                    <a:pt x="7769" y="891"/>
                  </a:lnTo>
                  <a:lnTo>
                    <a:pt x="7861" y="860"/>
                  </a:lnTo>
                  <a:lnTo>
                    <a:pt x="7984" y="860"/>
                  </a:lnTo>
                  <a:lnTo>
                    <a:pt x="8107" y="921"/>
                  </a:lnTo>
                  <a:lnTo>
                    <a:pt x="8321" y="952"/>
                  </a:lnTo>
                  <a:lnTo>
                    <a:pt x="8383" y="983"/>
                  </a:lnTo>
                  <a:lnTo>
                    <a:pt x="8598" y="952"/>
                  </a:lnTo>
                  <a:lnTo>
                    <a:pt x="8629" y="891"/>
                  </a:lnTo>
                  <a:lnTo>
                    <a:pt x="8536" y="829"/>
                  </a:lnTo>
                  <a:lnTo>
                    <a:pt x="8506" y="706"/>
                  </a:lnTo>
                  <a:lnTo>
                    <a:pt x="8659" y="583"/>
                  </a:lnTo>
                  <a:lnTo>
                    <a:pt x="8751" y="430"/>
                  </a:lnTo>
                  <a:lnTo>
                    <a:pt x="8936" y="430"/>
                  </a:lnTo>
                  <a:lnTo>
                    <a:pt x="9089" y="461"/>
                  </a:lnTo>
                  <a:lnTo>
                    <a:pt x="9181" y="583"/>
                  </a:lnTo>
                  <a:lnTo>
                    <a:pt x="9273" y="522"/>
                  </a:lnTo>
                  <a:lnTo>
                    <a:pt x="9642" y="491"/>
                  </a:lnTo>
                  <a:lnTo>
                    <a:pt x="9703" y="399"/>
                  </a:lnTo>
                  <a:lnTo>
                    <a:pt x="9826" y="369"/>
                  </a:lnTo>
                  <a:lnTo>
                    <a:pt x="10164" y="215"/>
                  </a:lnTo>
                  <a:lnTo>
                    <a:pt x="10287" y="215"/>
                  </a:lnTo>
                  <a:lnTo>
                    <a:pt x="10317" y="276"/>
                  </a:lnTo>
                  <a:lnTo>
                    <a:pt x="10348" y="276"/>
                  </a:lnTo>
                  <a:lnTo>
                    <a:pt x="10409" y="369"/>
                  </a:lnTo>
                  <a:lnTo>
                    <a:pt x="10471" y="399"/>
                  </a:lnTo>
                  <a:lnTo>
                    <a:pt x="10563" y="307"/>
                  </a:lnTo>
                  <a:lnTo>
                    <a:pt x="10778" y="307"/>
                  </a:lnTo>
                  <a:lnTo>
                    <a:pt x="10870" y="276"/>
                  </a:lnTo>
                  <a:lnTo>
                    <a:pt x="10993" y="276"/>
                  </a:lnTo>
                  <a:lnTo>
                    <a:pt x="11085" y="123"/>
                  </a:lnTo>
                  <a:lnTo>
                    <a:pt x="11054" y="62"/>
                  </a:lnTo>
                  <a:lnTo>
                    <a:pt x="11054" y="0"/>
                  </a:lnTo>
                  <a:lnTo>
                    <a:pt x="11177" y="0"/>
                  </a:lnTo>
                  <a:lnTo>
                    <a:pt x="11269" y="62"/>
                  </a:lnTo>
                  <a:lnTo>
                    <a:pt x="11453" y="92"/>
                  </a:lnTo>
                  <a:lnTo>
                    <a:pt x="11546" y="92"/>
                  </a:lnTo>
                  <a:lnTo>
                    <a:pt x="11607" y="123"/>
                  </a:lnTo>
                  <a:lnTo>
                    <a:pt x="11730" y="154"/>
                  </a:lnTo>
                  <a:lnTo>
                    <a:pt x="11853" y="246"/>
                  </a:lnTo>
                  <a:lnTo>
                    <a:pt x="12160" y="246"/>
                  </a:lnTo>
                  <a:lnTo>
                    <a:pt x="12221" y="276"/>
                  </a:lnTo>
                  <a:lnTo>
                    <a:pt x="12467" y="154"/>
                  </a:lnTo>
                  <a:lnTo>
                    <a:pt x="12651" y="154"/>
                  </a:lnTo>
                  <a:lnTo>
                    <a:pt x="12805" y="246"/>
                  </a:lnTo>
                  <a:lnTo>
                    <a:pt x="12866" y="276"/>
                  </a:lnTo>
                  <a:lnTo>
                    <a:pt x="12897" y="399"/>
                  </a:lnTo>
                  <a:lnTo>
                    <a:pt x="12989" y="522"/>
                  </a:lnTo>
                  <a:lnTo>
                    <a:pt x="13081" y="522"/>
                  </a:lnTo>
                  <a:lnTo>
                    <a:pt x="13173" y="645"/>
                  </a:lnTo>
                  <a:lnTo>
                    <a:pt x="13327" y="768"/>
                  </a:lnTo>
                  <a:lnTo>
                    <a:pt x="13511" y="829"/>
                  </a:lnTo>
                  <a:lnTo>
                    <a:pt x="13603" y="829"/>
                  </a:lnTo>
                  <a:lnTo>
                    <a:pt x="13664" y="706"/>
                  </a:lnTo>
                  <a:lnTo>
                    <a:pt x="13756" y="645"/>
                  </a:lnTo>
                  <a:lnTo>
                    <a:pt x="13941" y="645"/>
                  </a:lnTo>
                  <a:lnTo>
                    <a:pt x="14063" y="676"/>
                  </a:lnTo>
                  <a:lnTo>
                    <a:pt x="14094" y="706"/>
                  </a:lnTo>
                  <a:lnTo>
                    <a:pt x="14156" y="706"/>
                  </a:lnTo>
                  <a:lnTo>
                    <a:pt x="14340" y="676"/>
                  </a:lnTo>
                  <a:lnTo>
                    <a:pt x="14401" y="583"/>
                  </a:lnTo>
                  <a:lnTo>
                    <a:pt x="14493" y="461"/>
                  </a:lnTo>
                  <a:lnTo>
                    <a:pt x="14678" y="461"/>
                  </a:lnTo>
                  <a:lnTo>
                    <a:pt x="14739" y="522"/>
                  </a:lnTo>
                  <a:lnTo>
                    <a:pt x="14831" y="706"/>
                  </a:lnTo>
                  <a:lnTo>
                    <a:pt x="14923" y="829"/>
                  </a:lnTo>
                  <a:lnTo>
                    <a:pt x="14985" y="891"/>
                  </a:lnTo>
                  <a:lnTo>
                    <a:pt x="15200" y="983"/>
                  </a:lnTo>
                  <a:lnTo>
                    <a:pt x="15292" y="1044"/>
                  </a:lnTo>
                  <a:lnTo>
                    <a:pt x="15353" y="1198"/>
                  </a:lnTo>
                  <a:lnTo>
                    <a:pt x="15384" y="1259"/>
                  </a:lnTo>
                  <a:lnTo>
                    <a:pt x="15445" y="1382"/>
                  </a:lnTo>
                  <a:lnTo>
                    <a:pt x="15445" y="1474"/>
                  </a:lnTo>
                  <a:lnTo>
                    <a:pt x="15476" y="1474"/>
                  </a:lnTo>
                  <a:lnTo>
                    <a:pt x="15691" y="1474"/>
                  </a:lnTo>
                  <a:lnTo>
                    <a:pt x="15752" y="1505"/>
                  </a:lnTo>
                  <a:lnTo>
                    <a:pt x="15722" y="1658"/>
                  </a:lnTo>
                  <a:lnTo>
                    <a:pt x="15629" y="1781"/>
                  </a:lnTo>
                  <a:lnTo>
                    <a:pt x="15629" y="1996"/>
                  </a:lnTo>
                  <a:lnTo>
                    <a:pt x="15568" y="2272"/>
                  </a:lnTo>
                  <a:lnTo>
                    <a:pt x="15568" y="2487"/>
                  </a:lnTo>
                  <a:lnTo>
                    <a:pt x="15660" y="2549"/>
                  </a:lnTo>
                  <a:lnTo>
                    <a:pt x="15752" y="2671"/>
                  </a:lnTo>
                  <a:lnTo>
                    <a:pt x="15814" y="2794"/>
                  </a:lnTo>
                  <a:lnTo>
                    <a:pt x="15783" y="2886"/>
                  </a:lnTo>
                  <a:lnTo>
                    <a:pt x="15353" y="3470"/>
                  </a:lnTo>
                  <a:lnTo>
                    <a:pt x="15107" y="3746"/>
                  </a:lnTo>
                  <a:lnTo>
                    <a:pt x="15015" y="3869"/>
                  </a:lnTo>
                  <a:lnTo>
                    <a:pt x="14708" y="4452"/>
                  </a:lnTo>
                  <a:lnTo>
                    <a:pt x="14647" y="4545"/>
                  </a:lnTo>
                  <a:lnTo>
                    <a:pt x="14647" y="4759"/>
                  </a:lnTo>
                  <a:lnTo>
                    <a:pt x="14616" y="5067"/>
                  </a:lnTo>
                  <a:lnTo>
                    <a:pt x="14524" y="5374"/>
                  </a:lnTo>
                  <a:lnTo>
                    <a:pt x="14524" y="5558"/>
                  </a:lnTo>
                  <a:lnTo>
                    <a:pt x="14309" y="5773"/>
                  </a:lnTo>
                  <a:lnTo>
                    <a:pt x="14156" y="5957"/>
                  </a:lnTo>
                  <a:lnTo>
                    <a:pt x="14033" y="6448"/>
                  </a:lnTo>
                  <a:lnTo>
                    <a:pt x="14002" y="6663"/>
                  </a:lnTo>
                  <a:lnTo>
                    <a:pt x="14125" y="6847"/>
                  </a:lnTo>
                  <a:lnTo>
                    <a:pt x="14125" y="7032"/>
                  </a:lnTo>
                  <a:lnTo>
                    <a:pt x="14125" y="7247"/>
                  </a:lnTo>
                  <a:lnTo>
                    <a:pt x="14371" y="8905"/>
                  </a:lnTo>
                  <a:lnTo>
                    <a:pt x="14585" y="9887"/>
                  </a:lnTo>
                  <a:lnTo>
                    <a:pt x="15169" y="10686"/>
                  </a:lnTo>
                  <a:lnTo>
                    <a:pt x="15353" y="11331"/>
                  </a:lnTo>
                  <a:lnTo>
                    <a:pt x="15261" y="11300"/>
                  </a:lnTo>
                  <a:lnTo>
                    <a:pt x="13910" y="11607"/>
                  </a:lnTo>
                  <a:lnTo>
                    <a:pt x="13572" y="12252"/>
                  </a:lnTo>
                  <a:lnTo>
                    <a:pt x="13603" y="12436"/>
                  </a:lnTo>
                  <a:lnTo>
                    <a:pt x="13695" y="12528"/>
                  </a:lnTo>
                  <a:lnTo>
                    <a:pt x="13787" y="12559"/>
                  </a:lnTo>
                  <a:lnTo>
                    <a:pt x="13756" y="12651"/>
                  </a:lnTo>
                  <a:lnTo>
                    <a:pt x="13726" y="12712"/>
                  </a:lnTo>
                  <a:lnTo>
                    <a:pt x="13726" y="12835"/>
                  </a:lnTo>
                  <a:lnTo>
                    <a:pt x="13726" y="12958"/>
                  </a:lnTo>
                  <a:lnTo>
                    <a:pt x="13726" y="13081"/>
                  </a:lnTo>
                  <a:lnTo>
                    <a:pt x="13726" y="13234"/>
                  </a:lnTo>
                  <a:lnTo>
                    <a:pt x="13634" y="13296"/>
                  </a:lnTo>
                  <a:lnTo>
                    <a:pt x="13664" y="13326"/>
                  </a:lnTo>
                  <a:lnTo>
                    <a:pt x="13634" y="13419"/>
                  </a:lnTo>
                  <a:lnTo>
                    <a:pt x="13449" y="13572"/>
                  </a:lnTo>
                  <a:lnTo>
                    <a:pt x="13449" y="13695"/>
                  </a:lnTo>
                  <a:lnTo>
                    <a:pt x="13449" y="14125"/>
                  </a:lnTo>
                  <a:lnTo>
                    <a:pt x="13480" y="14340"/>
                  </a:lnTo>
                  <a:lnTo>
                    <a:pt x="13572" y="14432"/>
                  </a:lnTo>
                  <a:lnTo>
                    <a:pt x="13787" y="14677"/>
                  </a:lnTo>
                  <a:lnTo>
                    <a:pt x="13849" y="14800"/>
                  </a:lnTo>
                  <a:lnTo>
                    <a:pt x="13910" y="14892"/>
                  </a:lnTo>
                  <a:lnTo>
                    <a:pt x="14248" y="14923"/>
                  </a:lnTo>
                  <a:lnTo>
                    <a:pt x="14309" y="14892"/>
                  </a:lnTo>
                  <a:lnTo>
                    <a:pt x="14248" y="14800"/>
                  </a:lnTo>
                  <a:lnTo>
                    <a:pt x="14248" y="14708"/>
                  </a:lnTo>
                  <a:lnTo>
                    <a:pt x="14401" y="14677"/>
                  </a:lnTo>
                  <a:lnTo>
                    <a:pt x="14524" y="14739"/>
                  </a:lnTo>
                  <a:lnTo>
                    <a:pt x="14555" y="15599"/>
                  </a:lnTo>
                  <a:lnTo>
                    <a:pt x="14524" y="15660"/>
                  </a:lnTo>
                  <a:lnTo>
                    <a:pt x="14371" y="15660"/>
                  </a:lnTo>
                  <a:lnTo>
                    <a:pt x="14371" y="15599"/>
                  </a:lnTo>
                  <a:lnTo>
                    <a:pt x="14309" y="15599"/>
                  </a:lnTo>
                  <a:lnTo>
                    <a:pt x="14186" y="15629"/>
                  </a:lnTo>
                  <a:lnTo>
                    <a:pt x="14063" y="15660"/>
                  </a:lnTo>
                  <a:lnTo>
                    <a:pt x="13941" y="15660"/>
                  </a:lnTo>
                  <a:lnTo>
                    <a:pt x="13756" y="15507"/>
                  </a:lnTo>
                  <a:lnTo>
                    <a:pt x="13603" y="15322"/>
                  </a:lnTo>
                  <a:lnTo>
                    <a:pt x="13449" y="15199"/>
                  </a:lnTo>
                  <a:lnTo>
                    <a:pt x="13296" y="14954"/>
                  </a:lnTo>
                  <a:lnTo>
                    <a:pt x="13112" y="14831"/>
                  </a:lnTo>
                  <a:lnTo>
                    <a:pt x="12805" y="14739"/>
                  </a:lnTo>
                  <a:lnTo>
                    <a:pt x="12590" y="14616"/>
                  </a:lnTo>
                  <a:lnTo>
                    <a:pt x="12590" y="14524"/>
                  </a:lnTo>
                  <a:lnTo>
                    <a:pt x="12467" y="14401"/>
                  </a:lnTo>
                  <a:lnTo>
                    <a:pt x="12467" y="14155"/>
                  </a:lnTo>
                  <a:lnTo>
                    <a:pt x="12375" y="14125"/>
                  </a:lnTo>
                  <a:lnTo>
                    <a:pt x="12313" y="14155"/>
                  </a:lnTo>
                  <a:lnTo>
                    <a:pt x="12190" y="14186"/>
                  </a:lnTo>
                  <a:lnTo>
                    <a:pt x="12129" y="14401"/>
                  </a:lnTo>
                  <a:lnTo>
                    <a:pt x="12129" y="14493"/>
                  </a:lnTo>
                  <a:lnTo>
                    <a:pt x="11883" y="14585"/>
                  </a:lnTo>
                  <a:lnTo>
                    <a:pt x="11730" y="14585"/>
                  </a:lnTo>
                  <a:lnTo>
                    <a:pt x="11730" y="14524"/>
                  </a:lnTo>
                  <a:lnTo>
                    <a:pt x="11515" y="14493"/>
                  </a:lnTo>
                  <a:lnTo>
                    <a:pt x="11361" y="14463"/>
                  </a:lnTo>
                  <a:lnTo>
                    <a:pt x="11177" y="14340"/>
                  </a:lnTo>
                  <a:lnTo>
                    <a:pt x="11085" y="14340"/>
                  </a:lnTo>
                  <a:lnTo>
                    <a:pt x="10931" y="14248"/>
                  </a:lnTo>
                  <a:lnTo>
                    <a:pt x="10870" y="14248"/>
                  </a:lnTo>
                  <a:lnTo>
                    <a:pt x="10870" y="14186"/>
                  </a:lnTo>
                  <a:lnTo>
                    <a:pt x="10870" y="14063"/>
                  </a:lnTo>
                  <a:lnTo>
                    <a:pt x="10809" y="14002"/>
                  </a:lnTo>
                  <a:lnTo>
                    <a:pt x="10809" y="13818"/>
                  </a:lnTo>
                  <a:lnTo>
                    <a:pt x="10747" y="13818"/>
                  </a:lnTo>
                  <a:lnTo>
                    <a:pt x="10532" y="13879"/>
                  </a:lnTo>
                  <a:lnTo>
                    <a:pt x="10502" y="13941"/>
                  </a:lnTo>
                  <a:lnTo>
                    <a:pt x="10379" y="13941"/>
                  </a:lnTo>
                  <a:lnTo>
                    <a:pt x="10256" y="14002"/>
                  </a:lnTo>
                  <a:lnTo>
                    <a:pt x="10164" y="14063"/>
                  </a:lnTo>
                  <a:lnTo>
                    <a:pt x="10102" y="14063"/>
                  </a:lnTo>
                  <a:lnTo>
                    <a:pt x="10072" y="14002"/>
                  </a:lnTo>
                  <a:lnTo>
                    <a:pt x="10072" y="13848"/>
                  </a:lnTo>
                  <a:lnTo>
                    <a:pt x="10041" y="13787"/>
                  </a:lnTo>
                  <a:lnTo>
                    <a:pt x="9887" y="13756"/>
                  </a:lnTo>
                  <a:lnTo>
                    <a:pt x="9795" y="13756"/>
                  </a:lnTo>
                  <a:lnTo>
                    <a:pt x="9734" y="13695"/>
                  </a:lnTo>
                  <a:lnTo>
                    <a:pt x="9734" y="13695"/>
                  </a:lnTo>
                  <a:lnTo>
                    <a:pt x="9580" y="13695"/>
                  </a:lnTo>
                  <a:lnTo>
                    <a:pt x="9458" y="13756"/>
                  </a:lnTo>
                  <a:lnTo>
                    <a:pt x="9304" y="13818"/>
                  </a:lnTo>
                  <a:lnTo>
                    <a:pt x="9243" y="13848"/>
                  </a:lnTo>
                  <a:lnTo>
                    <a:pt x="9151" y="13879"/>
                  </a:lnTo>
                  <a:lnTo>
                    <a:pt x="9058" y="13848"/>
                  </a:lnTo>
                  <a:lnTo>
                    <a:pt x="8843" y="13848"/>
                  </a:lnTo>
                  <a:lnTo>
                    <a:pt x="8782" y="13818"/>
                  </a:lnTo>
                  <a:lnTo>
                    <a:pt x="8659" y="13726"/>
                  </a:lnTo>
                  <a:lnTo>
                    <a:pt x="8567" y="13726"/>
                  </a:lnTo>
                  <a:lnTo>
                    <a:pt x="8536" y="13756"/>
                  </a:lnTo>
                  <a:lnTo>
                    <a:pt x="8444" y="13787"/>
                  </a:lnTo>
                  <a:lnTo>
                    <a:pt x="8414" y="13848"/>
                  </a:lnTo>
                  <a:lnTo>
                    <a:pt x="8321" y="13848"/>
                  </a:lnTo>
                  <a:lnTo>
                    <a:pt x="8291" y="13818"/>
                  </a:lnTo>
                  <a:lnTo>
                    <a:pt x="8291" y="13633"/>
                  </a:lnTo>
                  <a:lnTo>
                    <a:pt x="8352" y="13603"/>
                  </a:lnTo>
                  <a:lnTo>
                    <a:pt x="8352" y="13541"/>
                  </a:lnTo>
                  <a:lnTo>
                    <a:pt x="8383" y="13419"/>
                  </a:lnTo>
                  <a:lnTo>
                    <a:pt x="8291" y="13357"/>
                  </a:lnTo>
                  <a:lnTo>
                    <a:pt x="8260" y="13173"/>
                  </a:lnTo>
                  <a:lnTo>
                    <a:pt x="8291" y="13111"/>
                  </a:lnTo>
                  <a:lnTo>
                    <a:pt x="8291" y="13050"/>
                  </a:lnTo>
                  <a:lnTo>
                    <a:pt x="8199" y="12927"/>
                  </a:lnTo>
                  <a:lnTo>
                    <a:pt x="8199" y="12835"/>
                  </a:lnTo>
                  <a:lnTo>
                    <a:pt x="8229" y="12743"/>
                  </a:lnTo>
                  <a:lnTo>
                    <a:pt x="8229" y="12651"/>
                  </a:lnTo>
                  <a:lnTo>
                    <a:pt x="8137" y="12620"/>
                  </a:lnTo>
                  <a:lnTo>
                    <a:pt x="8107" y="12528"/>
                  </a:lnTo>
                  <a:lnTo>
                    <a:pt x="8045" y="12497"/>
                  </a:lnTo>
                  <a:lnTo>
                    <a:pt x="8045" y="12405"/>
                  </a:lnTo>
                  <a:lnTo>
                    <a:pt x="7984" y="12313"/>
                  </a:lnTo>
                  <a:lnTo>
                    <a:pt x="7953" y="12221"/>
                  </a:lnTo>
                  <a:lnTo>
                    <a:pt x="7922" y="12129"/>
                  </a:lnTo>
                  <a:lnTo>
                    <a:pt x="7984" y="11975"/>
                  </a:lnTo>
                  <a:lnTo>
                    <a:pt x="7953" y="11668"/>
                  </a:lnTo>
                  <a:lnTo>
                    <a:pt x="7922" y="11576"/>
                  </a:lnTo>
                  <a:lnTo>
                    <a:pt x="7953" y="11515"/>
                  </a:lnTo>
                  <a:lnTo>
                    <a:pt x="7984" y="11453"/>
                  </a:lnTo>
                  <a:lnTo>
                    <a:pt x="7984" y="11331"/>
                  </a:lnTo>
                  <a:lnTo>
                    <a:pt x="7892" y="11208"/>
                  </a:lnTo>
                  <a:lnTo>
                    <a:pt x="7922" y="11054"/>
                  </a:lnTo>
                  <a:lnTo>
                    <a:pt x="8014" y="10931"/>
                  </a:lnTo>
                  <a:lnTo>
                    <a:pt x="8014" y="10809"/>
                  </a:lnTo>
                  <a:lnTo>
                    <a:pt x="8014" y="10686"/>
                  </a:lnTo>
                  <a:lnTo>
                    <a:pt x="7984" y="10594"/>
                  </a:lnTo>
                  <a:lnTo>
                    <a:pt x="7032" y="10532"/>
                  </a:lnTo>
                  <a:lnTo>
                    <a:pt x="7001" y="10440"/>
                  </a:lnTo>
                  <a:lnTo>
                    <a:pt x="7063" y="10348"/>
                  </a:lnTo>
                  <a:lnTo>
                    <a:pt x="7063" y="10256"/>
                  </a:lnTo>
                  <a:lnTo>
                    <a:pt x="6817" y="10225"/>
                  </a:lnTo>
                  <a:lnTo>
                    <a:pt x="6817" y="10317"/>
                  </a:lnTo>
                  <a:lnTo>
                    <a:pt x="6019" y="10317"/>
                  </a:lnTo>
                  <a:lnTo>
                    <a:pt x="5988" y="10563"/>
                  </a:lnTo>
                  <a:lnTo>
                    <a:pt x="5926" y="10686"/>
                  </a:lnTo>
                  <a:lnTo>
                    <a:pt x="5865" y="10716"/>
                  </a:lnTo>
                  <a:lnTo>
                    <a:pt x="5865" y="10870"/>
                  </a:lnTo>
                  <a:lnTo>
                    <a:pt x="5896" y="11116"/>
                  </a:lnTo>
                  <a:lnTo>
                    <a:pt x="5251" y="11146"/>
                  </a:lnTo>
                  <a:lnTo>
                    <a:pt x="5159" y="11208"/>
                  </a:lnTo>
                  <a:lnTo>
                    <a:pt x="4852" y="11177"/>
                  </a:lnTo>
                  <a:lnTo>
                    <a:pt x="4760" y="11146"/>
                  </a:lnTo>
                  <a:lnTo>
                    <a:pt x="4606" y="11177"/>
                  </a:lnTo>
                  <a:lnTo>
                    <a:pt x="4391" y="11208"/>
                  </a:lnTo>
                  <a:lnTo>
                    <a:pt x="4299" y="11146"/>
                  </a:lnTo>
                  <a:lnTo>
                    <a:pt x="4268" y="10870"/>
                  </a:lnTo>
                  <a:lnTo>
                    <a:pt x="4145" y="10686"/>
                  </a:lnTo>
                  <a:lnTo>
                    <a:pt x="4084" y="10594"/>
                  </a:lnTo>
                  <a:lnTo>
                    <a:pt x="4023" y="10532"/>
                  </a:lnTo>
                  <a:lnTo>
                    <a:pt x="3992" y="10440"/>
                  </a:lnTo>
                  <a:lnTo>
                    <a:pt x="3961" y="10379"/>
                  </a:lnTo>
                  <a:lnTo>
                    <a:pt x="3931" y="10164"/>
                  </a:lnTo>
                  <a:lnTo>
                    <a:pt x="3838" y="10041"/>
                  </a:lnTo>
                  <a:lnTo>
                    <a:pt x="3838" y="9918"/>
                  </a:lnTo>
                  <a:lnTo>
                    <a:pt x="3869" y="9826"/>
                  </a:lnTo>
                  <a:lnTo>
                    <a:pt x="3869" y="9734"/>
                  </a:lnTo>
                  <a:lnTo>
                    <a:pt x="3808" y="9642"/>
                  </a:lnTo>
                  <a:lnTo>
                    <a:pt x="3777" y="9550"/>
                  </a:lnTo>
                  <a:lnTo>
                    <a:pt x="3777" y="9519"/>
                  </a:lnTo>
                  <a:lnTo>
                    <a:pt x="3777" y="9396"/>
                  </a:lnTo>
                  <a:lnTo>
                    <a:pt x="2917" y="9396"/>
                  </a:lnTo>
                  <a:lnTo>
                    <a:pt x="2334" y="9396"/>
                  </a:lnTo>
                  <a:lnTo>
                    <a:pt x="2057" y="9396"/>
                  </a:lnTo>
                  <a:lnTo>
                    <a:pt x="1781" y="9396"/>
                  </a:lnTo>
                  <a:lnTo>
                    <a:pt x="1658" y="9396"/>
                  </a:lnTo>
                  <a:lnTo>
                    <a:pt x="1413" y="9396"/>
                  </a:lnTo>
                  <a:lnTo>
                    <a:pt x="1228" y="9396"/>
                  </a:lnTo>
                  <a:lnTo>
                    <a:pt x="1075" y="9396"/>
                  </a:lnTo>
                  <a:lnTo>
                    <a:pt x="952" y="9396"/>
                  </a:lnTo>
                  <a:lnTo>
                    <a:pt x="829" y="9365"/>
                  </a:lnTo>
                  <a:lnTo>
                    <a:pt x="706" y="9396"/>
                  </a:lnTo>
                  <a:lnTo>
                    <a:pt x="553" y="9457"/>
                  </a:lnTo>
                  <a:lnTo>
                    <a:pt x="491" y="9488"/>
                  </a:lnTo>
                  <a:lnTo>
                    <a:pt x="430" y="9488"/>
                  </a:lnTo>
                  <a:lnTo>
                    <a:pt x="399" y="9519"/>
                  </a:lnTo>
                  <a:lnTo>
                    <a:pt x="399" y="9519"/>
                  </a:lnTo>
                  <a:lnTo>
                    <a:pt x="369" y="9519"/>
                  </a:lnTo>
                  <a:lnTo>
                    <a:pt x="369" y="9519"/>
                  </a:lnTo>
                  <a:lnTo>
                    <a:pt x="276" y="9457"/>
                  </a:lnTo>
                  <a:lnTo>
                    <a:pt x="31" y="9427"/>
                  </a:lnTo>
                  <a:close/>
                </a:path>
              </a:pathLst>
            </a:custGeom>
            <a:solidFill>
              <a:srgbClr val="D8D8D8"/>
            </a:solidFill>
            <a:ln cap="flat" cmpd="sng" w="9525">
              <a:solidFill>
                <a:srgbClr val="CCCCCC"/>
              </a:solidFill>
              <a:prstDash val="solid"/>
              <a:round/>
              <a:headEnd len="sm" w="sm" type="none"/>
              <a:tailEnd len="sm" w="sm" type="none"/>
            </a:ln>
          </p:spPr>
        </p:sp>
        <p:sp>
          <p:nvSpPr>
            <p:cNvPr id="576" name="Google Shape;576;p40"/>
            <p:cNvSpPr/>
            <p:nvPr/>
          </p:nvSpPr>
          <p:spPr>
            <a:xfrm>
              <a:off x="6056280" y="3341520"/>
              <a:ext cx="49322" cy="127439"/>
            </a:xfrm>
            <a:custGeom>
              <a:rect b="b" l="l" r="r" t="t"/>
              <a:pathLst>
                <a:path extrusionOk="0" h="6695" w="2611">
                  <a:moveTo>
                    <a:pt x="246" y="31"/>
                  </a:moveTo>
                  <a:lnTo>
                    <a:pt x="307" y="1"/>
                  </a:lnTo>
                  <a:lnTo>
                    <a:pt x="369" y="31"/>
                  </a:lnTo>
                  <a:lnTo>
                    <a:pt x="430" y="124"/>
                  </a:lnTo>
                  <a:lnTo>
                    <a:pt x="522" y="124"/>
                  </a:lnTo>
                  <a:lnTo>
                    <a:pt x="584" y="185"/>
                  </a:lnTo>
                  <a:lnTo>
                    <a:pt x="614" y="154"/>
                  </a:lnTo>
                  <a:lnTo>
                    <a:pt x="706" y="154"/>
                  </a:lnTo>
                  <a:lnTo>
                    <a:pt x="768" y="216"/>
                  </a:lnTo>
                  <a:lnTo>
                    <a:pt x="829" y="216"/>
                  </a:lnTo>
                  <a:lnTo>
                    <a:pt x="860" y="277"/>
                  </a:lnTo>
                  <a:lnTo>
                    <a:pt x="952" y="338"/>
                  </a:lnTo>
                  <a:lnTo>
                    <a:pt x="1044" y="431"/>
                  </a:lnTo>
                  <a:lnTo>
                    <a:pt x="1321" y="738"/>
                  </a:lnTo>
                  <a:lnTo>
                    <a:pt x="1351" y="1045"/>
                  </a:lnTo>
                  <a:lnTo>
                    <a:pt x="1351" y="2426"/>
                  </a:lnTo>
                  <a:lnTo>
                    <a:pt x="1321" y="2580"/>
                  </a:lnTo>
                  <a:lnTo>
                    <a:pt x="1443" y="3348"/>
                  </a:lnTo>
                  <a:lnTo>
                    <a:pt x="1720" y="3470"/>
                  </a:lnTo>
                  <a:lnTo>
                    <a:pt x="1812" y="3593"/>
                  </a:lnTo>
                  <a:lnTo>
                    <a:pt x="1873" y="3685"/>
                  </a:lnTo>
                  <a:lnTo>
                    <a:pt x="1965" y="3685"/>
                  </a:lnTo>
                  <a:lnTo>
                    <a:pt x="2242" y="3992"/>
                  </a:lnTo>
                  <a:lnTo>
                    <a:pt x="2303" y="4115"/>
                  </a:lnTo>
                  <a:lnTo>
                    <a:pt x="2487" y="4361"/>
                  </a:lnTo>
                  <a:lnTo>
                    <a:pt x="2580" y="4576"/>
                  </a:lnTo>
                  <a:lnTo>
                    <a:pt x="2610" y="4668"/>
                  </a:lnTo>
                  <a:lnTo>
                    <a:pt x="2610" y="4760"/>
                  </a:lnTo>
                  <a:lnTo>
                    <a:pt x="2518" y="4791"/>
                  </a:lnTo>
                  <a:lnTo>
                    <a:pt x="2487" y="4883"/>
                  </a:lnTo>
                  <a:lnTo>
                    <a:pt x="2395" y="4914"/>
                  </a:lnTo>
                  <a:lnTo>
                    <a:pt x="2365" y="4975"/>
                  </a:lnTo>
                  <a:lnTo>
                    <a:pt x="2395" y="5036"/>
                  </a:lnTo>
                  <a:lnTo>
                    <a:pt x="2395" y="5098"/>
                  </a:lnTo>
                  <a:lnTo>
                    <a:pt x="2457" y="5190"/>
                  </a:lnTo>
                  <a:lnTo>
                    <a:pt x="2457" y="5497"/>
                  </a:lnTo>
                  <a:lnTo>
                    <a:pt x="2426" y="5620"/>
                  </a:lnTo>
                  <a:lnTo>
                    <a:pt x="2303" y="5743"/>
                  </a:lnTo>
                  <a:lnTo>
                    <a:pt x="2119" y="5773"/>
                  </a:lnTo>
                  <a:lnTo>
                    <a:pt x="2058" y="5988"/>
                  </a:lnTo>
                  <a:lnTo>
                    <a:pt x="2027" y="6142"/>
                  </a:lnTo>
                  <a:lnTo>
                    <a:pt x="1935" y="6295"/>
                  </a:lnTo>
                  <a:lnTo>
                    <a:pt x="1996" y="6480"/>
                  </a:lnTo>
                  <a:lnTo>
                    <a:pt x="1965" y="6664"/>
                  </a:lnTo>
                  <a:lnTo>
                    <a:pt x="1812" y="6695"/>
                  </a:lnTo>
                  <a:lnTo>
                    <a:pt x="1751" y="6572"/>
                  </a:lnTo>
                  <a:lnTo>
                    <a:pt x="1812" y="6480"/>
                  </a:lnTo>
                  <a:lnTo>
                    <a:pt x="1720" y="6326"/>
                  </a:lnTo>
                  <a:lnTo>
                    <a:pt x="1628" y="6234"/>
                  </a:lnTo>
                  <a:lnTo>
                    <a:pt x="1505" y="6173"/>
                  </a:lnTo>
                  <a:lnTo>
                    <a:pt x="1382" y="6050"/>
                  </a:lnTo>
                  <a:lnTo>
                    <a:pt x="1228" y="5866"/>
                  </a:lnTo>
                  <a:lnTo>
                    <a:pt x="1198" y="5743"/>
                  </a:lnTo>
                  <a:lnTo>
                    <a:pt x="1136" y="5558"/>
                  </a:lnTo>
                  <a:lnTo>
                    <a:pt x="1106" y="5436"/>
                  </a:lnTo>
                  <a:lnTo>
                    <a:pt x="1228" y="5282"/>
                  </a:lnTo>
                  <a:lnTo>
                    <a:pt x="1259" y="5098"/>
                  </a:lnTo>
                  <a:lnTo>
                    <a:pt x="1443" y="4914"/>
                  </a:lnTo>
                  <a:lnTo>
                    <a:pt x="1443" y="4699"/>
                  </a:lnTo>
                  <a:lnTo>
                    <a:pt x="1443" y="4484"/>
                  </a:lnTo>
                  <a:lnTo>
                    <a:pt x="1382" y="4361"/>
                  </a:lnTo>
                  <a:lnTo>
                    <a:pt x="1167" y="4300"/>
                  </a:lnTo>
                  <a:lnTo>
                    <a:pt x="983" y="4300"/>
                  </a:lnTo>
                  <a:lnTo>
                    <a:pt x="921" y="4392"/>
                  </a:lnTo>
                  <a:lnTo>
                    <a:pt x="829" y="4392"/>
                  </a:lnTo>
                  <a:lnTo>
                    <a:pt x="737" y="4422"/>
                  </a:lnTo>
                  <a:lnTo>
                    <a:pt x="614" y="4330"/>
                  </a:lnTo>
                  <a:lnTo>
                    <a:pt x="614" y="4238"/>
                  </a:lnTo>
                  <a:lnTo>
                    <a:pt x="522" y="4146"/>
                  </a:lnTo>
                  <a:lnTo>
                    <a:pt x="492" y="4085"/>
                  </a:lnTo>
                  <a:lnTo>
                    <a:pt x="461" y="3992"/>
                  </a:lnTo>
                  <a:lnTo>
                    <a:pt x="215" y="4023"/>
                  </a:lnTo>
                  <a:lnTo>
                    <a:pt x="215" y="3962"/>
                  </a:lnTo>
                  <a:lnTo>
                    <a:pt x="123" y="3808"/>
                  </a:lnTo>
                  <a:lnTo>
                    <a:pt x="31" y="3655"/>
                  </a:lnTo>
                  <a:lnTo>
                    <a:pt x="0" y="3593"/>
                  </a:lnTo>
                  <a:lnTo>
                    <a:pt x="92" y="3532"/>
                  </a:lnTo>
                  <a:lnTo>
                    <a:pt x="215" y="3378"/>
                  </a:lnTo>
                  <a:lnTo>
                    <a:pt x="215" y="3256"/>
                  </a:lnTo>
                  <a:lnTo>
                    <a:pt x="246" y="3194"/>
                  </a:lnTo>
                  <a:lnTo>
                    <a:pt x="215" y="3133"/>
                  </a:lnTo>
                  <a:lnTo>
                    <a:pt x="215" y="3010"/>
                  </a:lnTo>
                  <a:lnTo>
                    <a:pt x="246" y="2918"/>
                  </a:lnTo>
                  <a:lnTo>
                    <a:pt x="430" y="2795"/>
                  </a:lnTo>
                  <a:lnTo>
                    <a:pt x="553" y="2734"/>
                  </a:lnTo>
                  <a:lnTo>
                    <a:pt x="584" y="2672"/>
                  </a:lnTo>
                  <a:lnTo>
                    <a:pt x="676" y="2641"/>
                  </a:lnTo>
                  <a:lnTo>
                    <a:pt x="645" y="2580"/>
                  </a:lnTo>
                  <a:lnTo>
                    <a:pt x="553" y="2519"/>
                  </a:lnTo>
                  <a:lnTo>
                    <a:pt x="553" y="2457"/>
                  </a:lnTo>
                  <a:lnTo>
                    <a:pt x="522" y="2334"/>
                  </a:lnTo>
                  <a:lnTo>
                    <a:pt x="553" y="2304"/>
                  </a:lnTo>
                  <a:lnTo>
                    <a:pt x="584" y="2212"/>
                  </a:lnTo>
                  <a:lnTo>
                    <a:pt x="522" y="2089"/>
                  </a:lnTo>
                  <a:lnTo>
                    <a:pt x="584" y="1966"/>
                  </a:lnTo>
                  <a:lnTo>
                    <a:pt x="553" y="1874"/>
                  </a:lnTo>
                  <a:lnTo>
                    <a:pt x="522" y="1751"/>
                  </a:lnTo>
                  <a:lnTo>
                    <a:pt x="492" y="1597"/>
                  </a:lnTo>
                  <a:lnTo>
                    <a:pt x="522" y="1475"/>
                  </a:lnTo>
                  <a:lnTo>
                    <a:pt x="706" y="1290"/>
                  </a:lnTo>
                  <a:lnTo>
                    <a:pt x="706" y="1229"/>
                  </a:lnTo>
                  <a:lnTo>
                    <a:pt x="737" y="1168"/>
                  </a:lnTo>
                  <a:lnTo>
                    <a:pt x="737" y="1014"/>
                  </a:lnTo>
                  <a:lnTo>
                    <a:pt x="676" y="891"/>
                  </a:lnTo>
                  <a:lnTo>
                    <a:pt x="522" y="768"/>
                  </a:lnTo>
                  <a:lnTo>
                    <a:pt x="522" y="707"/>
                  </a:lnTo>
                  <a:lnTo>
                    <a:pt x="614" y="492"/>
                  </a:lnTo>
                  <a:lnTo>
                    <a:pt x="614" y="431"/>
                  </a:lnTo>
                  <a:lnTo>
                    <a:pt x="522" y="400"/>
                  </a:lnTo>
                  <a:lnTo>
                    <a:pt x="399" y="338"/>
                  </a:lnTo>
                  <a:lnTo>
                    <a:pt x="369" y="216"/>
                  </a:lnTo>
                  <a:lnTo>
                    <a:pt x="307" y="154"/>
                  </a:lnTo>
                  <a:close/>
                </a:path>
              </a:pathLst>
            </a:custGeom>
            <a:solidFill>
              <a:srgbClr val="D8D8D8"/>
            </a:solidFill>
            <a:ln cap="flat" cmpd="sng" w="9525">
              <a:solidFill>
                <a:srgbClr val="CCCCCC"/>
              </a:solidFill>
              <a:prstDash val="solid"/>
              <a:round/>
              <a:headEnd len="sm" w="sm" type="none"/>
              <a:tailEnd len="sm" w="sm" type="none"/>
            </a:ln>
          </p:spPr>
        </p:sp>
        <p:sp>
          <p:nvSpPr>
            <p:cNvPr id="577" name="Google Shape;577;p40"/>
            <p:cNvSpPr/>
            <p:nvPr/>
          </p:nvSpPr>
          <p:spPr>
            <a:xfrm>
              <a:off x="5883120" y="3323160"/>
              <a:ext cx="186486" cy="158407"/>
            </a:xfrm>
            <a:custGeom>
              <a:rect b="b" l="l" r="r" t="t"/>
              <a:pathLst>
                <a:path extrusionOk="0" h="8323" w="9797">
                  <a:moveTo>
                    <a:pt x="1782" y="2396"/>
                  </a:moveTo>
                  <a:lnTo>
                    <a:pt x="1843" y="2457"/>
                  </a:lnTo>
                  <a:lnTo>
                    <a:pt x="1935" y="2457"/>
                  </a:lnTo>
                  <a:lnTo>
                    <a:pt x="2089" y="2488"/>
                  </a:lnTo>
                  <a:lnTo>
                    <a:pt x="2120" y="2549"/>
                  </a:lnTo>
                  <a:lnTo>
                    <a:pt x="2120" y="2703"/>
                  </a:lnTo>
                  <a:lnTo>
                    <a:pt x="2150" y="2764"/>
                  </a:lnTo>
                  <a:lnTo>
                    <a:pt x="2212" y="2764"/>
                  </a:lnTo>
                  <a:lnTo>
                    <a:pt x="2304" y="2703"/>
                  </a:lnTo>
                  <a:lnTo>
                    <a:pt x="2427" y="2642"/>
                  </a:lnTo>
                  <a:lnTo>
                    <a:pt x="2550" y="2642"/>
                  </a:lnTo>
                  <a:lnTo>
                    <a:pt x="2580" y="2580"/>
                  </a:lnTo>
                  <a:lnTo>
                    <a:pt x="2795" y="2519"/>
                  </a:lnTo>
                  <a:lnTo>
                    <a:pt x="2857" y="2519"/>
                  </a:lnTo>
                  <a:lnTo>
                    <a:pt x="2857" y="2703"/>
                  </a:lnTo>
                  <a:lnTo>
                    <a:pt x="2918" y="2764"/>
                  </a:lnTo>
                  <a:lnTo>
                    <a:pt x="2918" y="2887"/>
                  </a:lnTo>
                  <a:lnTo>
                    <a:pt x="2918" y="2949"/>
                  </a:lnTo>
                  <a:lnTo>
                    <a:pt x="2979" y="2949"/>
                  </a:lnTo>
                  <a:lnTo>
                    <a:pt x="3133" y="3041"/>
                  </a:lnTo>
                  <a:lnTo>
                    <a:pt x="3225" y="3041"/>
                  </a:lnTo>
                  <a:lnTo>
                    <a:pt x="3409" y="3164"/>
                  </a:lnTo>
                  <a:lnTo>
                    <a:pt x="3563" y="3194"/>
                  </a:lnTo>
                  <a:lnTo>
                    <a:pt x="3778" y="3225"/>
                  </a:lnTo>
                  <a:lnTo>
                    <a:pt x="3778" y="3286"/>
                  </a:lnTo>
                  <a:lnTo>
                    <a:pt x="3931" y="3286"/>
                  </a:lnTo>
                  <a:lnTo>
                    <a:pt x="4177" y="3194"/>
                  </a:lnTo>
                  <a:lnTo>
                    <a:pt x="4177" y="3102"/>
                  </a:lnTo>
                  <a:lnTo>
                    <a:pt x="4238" y="2887"/>
                  </a:lnTo>
                  <a:lnTo>
                    <a:pt x="4361" y="2856"/>
                  </a:lnTo>
                  <a:lnTo>
                    <a:pt x="4423" y="2826"/>
                  </a:lnTo>
                  <a:lnTo>
                    <a:pt x="4515" y="2856"/>
                  </a:lnTo>
                  <a:lnTo>
                    <a:pt x="4515" y="3102"/>
                  </a:lnTo>
                  <a:lnTo>
                    <a:pt x="4638" y="3225"/>
                  </a:lnTo>
                  <a:lnTo>
                    <a:pt x="4638" y="3317"/>
                  </a:lnTo>
                  <a:lnTo>
                    <a:pt x="4853" y="3440"/>
                  </a:lnTo>
                  <a:lnTo>
                    <a:pt x="5160" y="3532"/>
                  </a:lnTo>
                  <a:lnTo>
                    <a:pt x="5344" y="3655"/>
                  </a:lnTo>
                  <a:lnTo>
                    <a:pt x="5497" y="3900"/>
                  </a:lnTo>
                  <a:lnTo>
                    <a:pt x="5651" y="4023"/>
                  </a:lnTo>
                  <a:lnTo>
                    <a:pt x="5804" y="4208"/>
                  </a:lnTo>
                  <a:lnTo>
                    <a:pt x="5989" y="4361"/>
                  </a:lnTo>
                  <a:lnTo>
                    <a:pt x="6111" y="4361"/>
                  </a:lnTo>
                  <a:lnTo>
                    <a:pt x="6234" y="4330"/>
                  </a:lnTo>
                  <a:lnTo>
                    <a:pt x="6357" y="4300"/>
                  </a:lnTo>
                  <a:lnTo>
                    <a:pt x="6419" y="4300"/>
                  </a:lnTo>
                  <a:lnTo>
                    <a:pt x="6419" y="4361"/>
                  </a:lnTo>
                  <a:lnTo>
                    <a:pt x="6572" y="4361"/>
                  </a:lnTo>
                  <a:lnTo>
                    <a:pt x="6603" y="4300"/>
                  </a:lnTo>
                  <a:lnTo>
                    <a:pt x="6572" y="3440"/>
                  </a:lnTo>
                  <a:lnTo>
                    <a:pt x="6449" y="3378"/>
                  </a:lnTo>
                  <a:lnTo>
                    <a:pt x="6296" y="3409"/>
                  </a:lnTo>
                  <a:lnTo>
                    <a:pt x="6296" y="3501"/>
                  </a:lnTo>
                  <a:lnTo>
                    <a:pt x="6357" y="3593"/>
                  </a:lnTo>
                  <a:lnTo>
                    <a:pt x="6296" y="3624"/>
                  </a:lnTo>
                  <a:lnTo>
                    <a:pt x="5958" y="3593"/>
                  </a:lnTo>
                  <a:lnTo>
                    <a:pt x="5897" y="3501"/>
                  </a:lnTo>
                  <a:lnTo>
                    <a:pt x="5835" y="3378"/>
                  </a:lnTo>
                  <a:lnTo>
                    <a:pt x="5620" y="3133"/>
                  </a:lnTo>
                  <a:lnTo>
                    <a:pt x="5528" y="3041"/>
                  </a:lnTo>
                  <a:lnTo>
                    <a:pt x="5497" y="2826"/>
                  </a:lnTo>
                  <a:lnTo>
                    <a:pt x="5497" y="2396"/>
                  </a:lnTo>
                  <a:lnTo>
                    <a:pt x="5497" y="2273"/>
                  </a:lnTo>
                  <a:lnTo>
                    <a:pt x="5682" y="2120"/>
                  </a:lnTo>
                  <a:lnTo>
                    <a:pt x="5712" y="2027"/>
                  </a:lnTo>
                  <a:lnTo>
                    <a:pt x="5682" y="1997"/>
                  </a:lnTo>
                  <a:lnTo>
                    <a:pt x="5774" y="1935"/>
                  </a:lnTo>
                  <a:lnTo>
                    <a:pt x="5774" y="1782"/>
                  </a:lnTo>
                  <a:lnTo>
                    <a:pt x="5774" y="1659"/>
                  </a:lnTo>
                  <a:lnTo>
                    <a:pt x="5774" y="1536"/>
                  </a:lnTo>
                  <a:lnTo>
                    <a:pt x="5774" y="1413"/>
                  </a:lnTo>
                  <a:lnTo>
                    <a:pt x="5804" y="1352"/>
                  </a:lnTo>
                  <a:lnTo>
                    <a:pt x="5835" y="1260"/>
                  </a:lnTo>
                  <a:lnTo>
                    <a:pt x="5743" y="1229"/>
                  </a:lnTo>
                  <a:lnTo>
                    <a:pt x="5651" y="1137"/>
                  </a:lnTo>
                  <a:lnTo>
                    <a:pt x="5620" y="953"/>
                  </a:lnTo>
                  <a:lnTo>
                    <a:pt x="5958" y="308"/>
                  </a:lnTo>
                  <a:lnTo>
                    <a:pt x="7309" y="1"/>
                  </a:lnTo>
                  <a:lnTo>
                    <a:pt x="7677" y="185"/>
                  </a:lnTo>
                  <a:lnTo>
                    <a:pt x="7800" y="185"/>
                  </a:lnTo>
                  <a:lnTo>
                    <a:pt x="7923" y="216"/>
                  </a:lnTo>
                  <a:lnTo>
                    <a:pt x="8015" y="216"/>
                  </a:lnTo>
                  <a:lnTo>
                    <a:pt x="8138" y="308"/>
                  </a:lnTo>
                  <a:lnTo>
                    <a:pt x="8138" y="369"/>
                  </a:lnTo>
                  <a:lnTo>
                    <a:pt x="8261" y="461"/>
                  </a:lnTo>
                  <a:lnTo>
                    <a:pt x="8414" y="461"/>
                  </a:lnTo>
                  <a:lnTo>
                    <a:pt x="8783" y="615"/>
                  </a:lnTo>
                  <a:lnTo>
                    <a:pt x="8875" y="615"/>
                  </a:lnTo>
                  <a:lnTo>
                    <a:pt x="8936" y="676"/>
                  </a:lnTo>
                  <a:lnTo>
                    <a:pt x="9059" y="707"/>
                  </a:lnTo>
                  <a:lnTo>
                    <a:pt x="9090" y="830"/>
                  </a:lnTo>
                  <a:lnTo>
                    <a:pt x="9243" y="983"/>
                  </a:lnTo>
                  <a:lnTo>
                    <a:pt x="9305" y="983"/>
                  </a:lnTo>
                  <a:lnTo>
                    <a:pt x="9366" y="1106"/>
                  </a:lnTo>
                  <a:lnTo>
                    <a:pt x="9428" y="1168"/>
                  </a:lnTo>
                  <a:lnTo>
                    <a:pt x="9458" y="1290"/>
                  </a:lnTo>
                  <a:lnTo>
                    <a:pt x="9581" y="1352"/>
                  </a:lnTo>
                  <a:lnTo>
                    <a:pt x="9673" y="1383"/>
                  </a:lnTo>
                  <a:lnTo>
                    <a:pt x="9673" y="1444"/>
                  </a:lnTo>
                  <a:lnTo>
                    <a:pt x="9581" y="1659"/>
                  </a:lnTo>
                  <a:lnTo>
                    <a:pt x="9581" y="1720"/>
                  </a:lnTo>
                  <a:lnTo>
                    <a:pt x="9735" y="1843"/>
                  </a:lnTo>
                  <a:lnTo>
                    <a:pt x="9796" y="1966"/>
                  </a:lnTo>
                  <a:lnTo>
                    <a:pt x="9796" y="2120"/>
                  </a:lnTo>
                  <a:lnTo>
                    <a:pt x="9765" y="2181"/>
                  </a:lnTo>
                  <a:lnTo>
                    <a:pt x="9765" y="2242"/>
                  </a:lnTo>
                  <a:lnTo>
                    <a:pt x="9581" y="2427"/>
                  </a:lnTo>
                  <a:lnTo>
                    <a:pt x="9551" y="2549"/>
                  </a:lnTo>
                  <a:lnTo>
                    <a:pt x="9581" y="2703"/>
                  </a:lnTo>
                  <a:lnTo>
                    <a:pt x="9612" y="2826"/>
                  </a:lnTo>
                  <a:lnTo>
                    <a:pt x="9643" y="2918"/>
                  </a:lnTo>
                  <a:lnTo>
                    <a:pt x="9581" y="3041"/>
                  </a:lnTo>
                  <a:lnTo>
                    <a:pt x="9643" y="3164"/>
                  </a:lnTo>
                  <a:lnTo>
                    <a:pt x="9612" y="3256"/>
                  </a:lnTo>
                  <a:lnTo>
                    <a:pt x="9581" y="3286"/>
                  </a:lnTo>
                  <a:lnTo>
                    <a:pt x="9612" y="3409"/>
                  </a:lnTo>
                  <a:lnTo>
                    <a:pt x="9612" y="3471"/>
                  </a:lnTo>
                  <a:lnTo>
                    <a:pt x="9704" y="3532"/>
                  </a:lnTo>
                  <a:lnTo>
                    <a:pt x="9735" y="3593"/>
                  </a:lnTo>
                  <a:lnTo>
                    <a:pt x="9643" y="3624"/>
                  </a:lnTo>
                  <a:lnTo>
                    <a:pt x="9612" y="3686"/>
                  </a:lnTo>
                  <a:lnTo>
                    <a:pt x="9489" y="3747"/>
                  </a:lnTo>
                  <a:lnTo>
                    <a:pt x="9305" y="3870"/>
                  </a:lnTo>
                  <a:lnTo>
                    <a:pt x="9274" y="3962"/>
                  </a:lnTo>
                  <a:lnTo>
                    <a:pt x="9274" y="4085"/>
                  </a:lnTo>
                  <a:lnTo>
                    <a:pt x="9305" y="4146"/>
                  </a:lnTo>
                  <a:lnTo>
                    <a:pt x="9274" y="4208"/>
                  </a:lnTo>
                  <a:lnTo>
                    <a:pt x="9274" y="4330"/>
                  </a:lnTo>
                  <a:lnTo>
                    <a:pt x="9151" y="4484"/>
                  </a:lnTo>
                  <a:lnTo>
                    <a:pt x="9059" y="4545"/>
                  </a:lnTo>
                  <a:lnTo>
                    <a:pt x="9090" y="4607"/>
                  </a:lnTo>
                  <a:lnTo>
                    <a:pt x="9182" y="4760"/>
                  </a:lnTo>
                  <a:lnTo>
                    <a:pt x="9274" y="4914"/>
                  </a:lnTo>
                  <a:lnTo>
                    <a:pt x="9274" y="4975"/>
                  </a:lnTo>
                  <a:lnTo>
                    <a:pt x="9274" y="4975"/>
                  </a:lnTo>
                  <a:lnTo>
                    <a:pt x="9029" y="5067"/>
                  </a:lnTo>
                  <a:lnTo>
                    <a:pt x="8537" y="5282"/>
                  </a:lnTo>
                  <a:lnTo>
                    <a:pt x="8384" y="5313"/>
                  </a:lnTo>
                  <a:lnTo>
                    <a:pt x="7555" y="5651"/>
                  </a:lnTo>
                  <a:lnTo>
                    <a:pt x="7370" y="5651"/>
                  </a:lnTo>
                  <a:lnTo>
                    <a:pt x="7063" y="5804"/>
                  </a:lnTo>
                  <a:lnTo>
                    <a:pt x="6971" y="5927"/>
                  </a:lnTo>
                  <a:lnTo>
                    <a:pt x="7063" y="6203"/>
                  </a:lnTo>
                  <a:lnTo>
                    <a:pt x="7063" y="6296"/>
                  </a:lnTo>
                  <a:lnTo>
                    <a:pt x="7033" y="6296"/>
                  </a:lnTo>
                  <a:lnTo>
                    <a:pt x="6971" y="6296"/>
                  </a:lnTo>
                  <a:lnTo>
                    <a:pt x="6787" y="6265"/>
                  </a:lnTo>
                  <a:lnTo>
                    <a:pt x="6695" y="6296"/>
                  </a:lnTo>
                  <a:lnTo>
                    <a:pt x="6664" y="6234"/>
                  </a:lnTo>
                  <a:lnTo>
                    <a:pt x="6449" y="6234"/>
                  </a:lnTo>
                  <a:lnTo>
                    <a:pt x="6265" y="6296"/>
                  </a:lnTo>
                  <a:lnTo>
                    <a:pt x="6142" y="6357"/>
                  </a:lnTo>
                  <a:lnTo>
                    <a:pt x="6019" y="6388"/>
                  </a:lnTo>
                  <a:lnTo>
                    <a:pt x="5804" y="6510"/>
                  </a:lnTo>
                  <a:lnTo>
                    <a:pt x="5712" y="6633"/>
                  </a:lnTo>
                  <a:lnTo>
                    <a:pt x="5743" y="6695"/>
                  </a:lnTo>
                  <a:lnTo>
                    <a:pt x="5712" y="6787"/>
                  </a:lnTo>
                  <a:lnTo>
                    <a:pt x="5712" y="6848"/>
                  </a:lnTo>
                  <a:lnTo>
                    <a:pt x="5712" y="6910"/>
                  </a:lnTo>
                  <a:lnTo>
                    <a:pt x="5651" y="6971"/>
                  </a:lnTo>
                  <a:lnTo>
                    <a:pt x="5375" y="7063"/>
                  </a:lnTo>
                  <a:lnTo>
                    <a:pt x="4883" y="7401"/>
                  </a:lnTo>
                  <a:lnTo>
                    <a:pt x="4484" y="7892"/>
                  </a:lnTo>
                  <a:lnTo>
                    <a:pt x="4238" y="8230"/>
                  </a:lnTo>
                  <a:lnTo>
                    <a:pt x="4023" y="8322"/>
                  </a:lnTo>
                  <a:lnTo>
                    <a:pt x="3870" y="8291"/>
                  </a:lnTo>
                  <a:lnTo>
                    <a:pt x="3747" y="8199"/>
                  </a:lnTo>
                  <a:lnTo>
                    <a:pt x="3716" y="8169"/>
                  </a:lnTo>
                  <a:lnTo>
                    <a:pt x="3655" y="8169"/>
                  </a:lnTo>
                  <a:lnTo>
                    <a:pt x="3624" y="8169"/>
                  </a:lnTo>
                  <a:lnTo>
                    <a:pt x="3563" y="8107"/>
                  </a:lnTo>
                  <a:lnTo>
                    <a:pt x="3379" y="8138"/>
                  </a:lnTo>
                  <a:lnTo>
                    <a:pt x="3225" y="8230"/>
                  </a:lnTo>
                  <a:lnTo>
                    <a:pt x="3133" y="8230"/>
                  </a:lnTo>
                  <a:lnTo>
                    <a:pt x="3041" y="8169"/>
                  </a:lnTo>
                  <a:lnTo>
                    <a:pt x="2918" y="8107"/>
                  </a:lnTo>
                  <a:lnTo>
                    <a:pt x="2703" y="8076"/>
                  </a:lnTo>
                  <a:lnTo>
                    <a:pt x="2611" y="8076"/>
                  </a:lnTo>
                  <a:lnTo>
                    <a:pt x="2519" y="7923"/>
                  </a:lnTo>
                  <a:lnTo>
                    <a:pt x="2457" y="7923"/>
                  </a:lnTo>
                  <a:lnTo>
                    <a:pt x="2427" y="7892"/>
                  </a:lnTo>
                  <a:lnTo>
                    <a:pt x="2335" y="7892"/>
                  </a:lnTo>
                  <a:lnTo>
                    <a:pt x="2273" y="7831"/>
                  </a:lnTo>
                  <a:lnTo>
                    <a:pt x="2243" y="7831"/>
                  </a:lnTo>
                  <a:lnTo>
                    <a:pt x="2181" y="7800"/>
                  </a:lnTo>
                  <a:lnTo>
                    <a:pt x="1997" y="7862"/>
                  </a:lnTo>
                  <a:lnTo>
                    <a:pt x="1905" y="7831"/>
                  </a:lnTo>
                  <a:lnTo>
                    <a:pt x="1137" y="8015"/>
                  </a:lnTo>
                  <a:lnTo>
                    <a:pt x="1076" y="7892"/>
                  </a:lnTo>
                  <a:lnTo>
                    <a:pt x="984" y="7831"/>
                  </a:lnTo>
                  <a:lnTo>
                    <a:pt x="891" y="7739"/>
                  </a:lnTo>
                  <a:lnTo>
                    <a:pt x="830" y="7647"/>
                  </a:lnTo>
                  <a:lnTo>
                    <a:pt x="707" y="7585"/>
                  </a:lnTo>
                  <a:lnTo>
                    <a:pt x="584" y="7493"/>
                  </a:lnTo>
                  <a:lnTo>
                    <a:pt x="431" y="7278"/>
                  </a:lnTo>
                  <a:lnTo>
                    <a:pt x="308" y="7247"/>
                  </a:lnTo>
                  <a:lnTo>
                    <a:pt x="247" y="7155"/>
                  </a:lnTo>
                  <a:lnTo>
                    <a:pt x="155" y="7063"/>
                  </a:lnTo>
                  <a:lnTo>
                    <a:pt x="32" y="6910"/>
                  </a:lnTo>
                  <a:lnTo>
                    <a:pt x="1" y="6818"/>
                  </a:lnTo>
                  <a:lnTo>
                    <a:pt x="62" y="4054"/>
                  </a:lnTo>
                  <a:lnTo>
                    <a:pt x="1843" y="4054"/>
                  </a:lnTo>
                  <a:lnTo>
                    <a:pt x="1782" y="3962"/>
                  </a:lnTo>
                  <a:lnTo>
                    <a:pt x="1813" y="3747"/>
                  </a:lnTo>
                  <a:lnTo>
                    <a:pt x="1874" y="3655"/>
                  </a:lnTo>
                  <a:lnTo>
                    <a:pt x="1874" y="3532"/>
                  </a:lnTo>
                  <a:lnTo>
                    <a:pt x="1782" y="3378"/>
                  </a:lnTo>
                  <a:lnTo>
                    <a:pt x="1782" y="3194"/>
                  </a:lnTo>
                  <a:lnTo>
                    <a:pt x="1782" y="2887"/>
                  </a:lnTo>
                  <a:lnTo>
                    <a:pt x="1751" y="2549"/>
                  </a:lnTo>
                  <a:lnTo>
                    <a:pt x="1782" y="2488"/>
                  </a:lnTo>
                  <a:lnTo>
                    <a:pt x="1782" y="2427"/>
                  </a:lnTo>
                  <a:close/>
                </a:path>
              </a:pathLst>
            </a:custGeom>
            <a:solidFill>
              <a:srgbClr val="D8D8D8"/>
            </a:solidFill>
            <a:ln cap="flat" cmpd="sng" w="9525">
              <a:solidFill>
                <a:srgbClr val="CCCCCC"/>
              </a:solidFill>
              <a:prstDash val="solid"/>
              <a:round/>
              <a:headEnd len="sm" w="sm" type="none"/>
              <a:tailEnd len="sm" w="sm" type="none"/>
            </a:ln>
          </p:spPr>
        </p:sp>
        <p:sp>
          <p:nvSpPr>
            <p:cNvPr id="578" name="Google Shape;578;p40"/>
            <p:cNvSpPr/>
            <p:nvPr/>
          </p:nvSpPr>
          <p:spPr>
            <a:xfrm>
              <a:off x="5721120" y="3286440"/>
              <a:ext cx="197635" cy="195473"/>
            </a:xfrm>
            <a:custGeom>
              <a:rect b="b" l="l" r="r" t="t"/>
              <a:pathLst>
                <a:path extrusionOk="0" h="10257" w="10380">
                  <a:moveTo>
                    <a:pt x="9642" y="9949"/>
                  </a:moveTo>
                  <a:lnTo>
                    <a:pt x="9581" y="9826"/>
                  </a:lnTo>
                  <a:lnTo>
                    <a:pt x="9489" y="9765"/>
                  </a:lnTo>
                  <a:lnTo>
                    <a:pt x="9396" y="9673"/>
                  </a:lnTo>
                  <a:lnTo>
                    <a:pt x="9335" y="9581"/>
                  </a:lnTo>
                  <a:lnTo>
                    <a:pt x="9212" y="9519"/>
                  </a:lnTo>
                  <a:lnTo>
                    <a:pt x="9089" y="9427"/>
                  </a:lnTo>
                  <a:lnTo>
                    <a:pt x="8936" y="9212"/>
                  </a:lnTo>
                  <a:lnTo>
                    <a:pt x="8813" y="9181"/>
                  </a:lnTo>
                  <a:lnTo>
                    <a:pt x="8752" y="9089"/>
                  </a:lnTo>
                  <a:lnTo>
                    <a:pt x="8660" y="8997"/>
                  </a:lnTo>
                  <a:lnTo>
                    <a:pt x="8537" y="8844"/>
                  </a:lnTo>
                  <a:lnTo>
                    <a:pt x="8506" y="8752"/>
                  </a:lnTo>
                  <a:lnTo>
                    <a:pt x="8567" y="5988"/>
                  </a:lnTo>
                  <a:lnTo>
                    <a:pt x="10348" y="5988"/>
                  </a:lnTo>
                  <a:lnTo>
                    <a:pt x="10287" y="5896"/>
                  </a:lnTo>
                  <a:lnTo>
                    <a:pt x="10318" y="5681"/>
                  </a:lnTo>
                  <a:lnTo>
                    <a:pt x="10379" y="5589"/>
                  </a:lnTo>
                  <a:lnTo>
                    <a:pt x="10379" y="5466"/>
                  </a:lnTo>
                  <a:lnTo>
                    <a:pt x="10287" y="5312"/>
                  </a:lnTo>
                  <a:lnTo>
                    <a:pt x="10287" y="5128"/>
                  </a:lnTo>
                  <a:lnTo>
                    <a:pt x="10287" y="4821"/>
                  </a:lnTo>
                  <a:lnTo>
                    <a:pt x="10256" y="4483"/>
                  </a:lnTo>
                  <a:lnTo>
                    <a:pt x="10287" y="4422"/>
                  </a:lnTo>
                  <a:lnTo>
                    <a:pt x="10287" y="4361"/>
                  </a:lnTo>
                  <a:lnTo>
                    <a:pt x="10287" y="4330"/>
                  </a:lnTo>
                  <a:lnTo>
                    <a:pt x="10133" y="4330"/>
                  </a:lnTo>
                  <a:lnTo>
                    <a:pt x="10011" y="4391"/>
                  </a:lnTo>
                  <a:lnTo>
                    <a:pt x="9857" y="4453"/>
                  </a:lnTo>
                  <a:lnTo>
                    <a:pt x="9796" y="4483"/>
                  </a:lnTo>
                  <a:lnTo>
                    <a:pt x="9704" y="4514"/>
                  </a:lnTo>
                  <a:lnTo>
                    <a:pt x="9611" y="4483"/>
                  </a:lnTo>
                  <a:lnTo>
                    <a:pt x="9396" y="4483"/>
                  </a:lnTo>
                  <a:lnTo>
                    <a:pt x="9335" y="4453"/>
                  </a:lnTo>
                  <a:lnTo>
                    <a:pt x="9212" y="4361"/>
                  </a:lnTo>
                  <a:lnTo>
                    <a:pt x="9120" y="4361"/>
                  </a:lnTo>
                  <a:lnTo>
                    <a:pt x="9089" y="4391"/>
                  </a:lnTo>
                  <a:lnTo>
                    <a:pt x="8997" y="4422"/>
                  </a:lnTo>
                  <a:lnTo>
                    <a:pt x="8967" y="4483"/>
                  </a:lnTo>
                  <a:lnTo>
                    <a:pt x="8874" y="4483"/>
                  </a:lnTo>
                  <a:lnTo>
                    <a:pt x="8844" y="4453"/>
                  </a:lnTo>
                  <a:lnTo>
                    <a:pt x="8844" y="4268"/>
                  </a:lnTo>
                  <a:lnTo>
                    <a:pt x="8905" y="4238"/>
                  </a:lnTo>
                  <a:lnTo>
                    <a:pt x="8905" y="4176"/>
                  </a:lnTo>
                  <a:lnTo>
                    <a:pt x="8936" y="4054"/>
                  </a:lnTo>
                  <a:lnTo>
                    <a:pt x="8844" y="3992"/>
                  </a:lnTo>
                  <a:lnTo>
                    <a:pt x="8813" y="3808"/>
                  </a:lnTo>
                  <a:lnTo>
                    <a:pt x="8844" y="3746"/>
                  </a:lnTo>
                  <a:lnTo>
                    <a:pt x="8844" y="3685"/>
                  </a:lnTo>
                  <a:lnTo>
                    <a:pt x="8752" y="3562"/>
                  </a:lnTo>
                  <a:lnTo>
                    <a:pt x="8752" y="3470"/>
                  </a:lnTo>
                  <a:lnTo>
                    <a:pt x="8782" y="3378"/>
                  </a:lnTo>
                  <a:lnTo>
                    <a:pt x="8782" y="3286"/>
                  </a:lnTo>
                  <a:lnTo>
                    <a:pt x="8690" y="3255"/>
                  </a:lnTo>
                  <a:lnTo>
                    <a:pt x="8660" y="3163"/>
                  </a:lnTo>
                  <a:lnTo>
                    <a:pt x="8598" y="3132"/>
                  </a:lnTo>
                  <a:lnTo>
                    <a:pt x="8598" y="3040"/>
                  </a:lnTo>
                  <a:lnTo>
                    <a:pt x="8537" y="2948"/>
                  </a:lnTo>
                  <a:lnTo>
                    <a:pt x="8506" y="2856"/>
                  </a:lnTo>
                  <a:lnTo>
                    <a:pt x="8475" y="2764"/>
                  </a:lnTo>
                  <a:lnTo>
                    <a:pt x="8537" y="2610"/>
                  </a:lnTo>
                  <a:lnTo>
                    <a:pt x="8506" y="2303"/>
                  </a:lnTo>
                  <a:lnTo>
                    <a:pt x="8475" y="2211"/>
                  </a:lnTo>
                  <a:lnTo>
                    <a:pt x="8506" y="2150"/>
                  </a:lnTo>
                  <a:lnTo>
                    <a:pt x="8537" y="2088"/>
                  </a:lnTo>
                  <a:lnTo>
                    <a:pt x="8537" y="1966"/>
                  </a:lnTo>
                  <a:lnTo>
                    <a:pt x="8445" y="1843"/>
                  </a:lnTo>
                  <a:lnTo>
                    <a:pt x="8475" y="1689"/>
                  </a:lnTo>
                  <a:lnTo>
                    <a:pt x="8567" y="1566"/>
                  </a:lnTo>
                  <a:lnTo>
                    <a:pt x="8567" y="1444"/>
                  </a:lnTo>
                  <a:lnTo>
                    <a:pt x="8567" y="1321"/>
                  </a:lnTo>
                  <a:lnTo>
                    <a:pt x="8537" y="1229"/>
                  </a:lnTo>
                  <a:lnTo>
                    <a:pt x="7585" y="1167"/>
                  </a:lnTo>
                  <a:lnTo>
                    <a:pt x="7554" y="1075"/>
                  </a:lnTo>
                  <a:lnTo>
                    <a:pt x="7616" y="983"/>
                  </a:lnTo>
                  <a:lnTo>
                    <a:pt x="7616" y="891"/>
                  </a:lnTo>
                  <a:lnTo>
                    <a:pt x="7370" y="860"/>
                  </a:lnTo>
                  <a:lnTo>
                    <a:pt x="7370" y="952"/>
                  </a:lnTo>
                  <a:lnTo>
                    <a:pt x="6572" y="952"/>
                  </a:lnTo>
                  <a:lnTo>
                    <a:pt x="6541" y="1198"/>
                  </a:lnTo>
                  <a:lnTo>
                    <a:pt x="6479" y="1321"/>
                  </a:lnTo>
                  <a:lnTo>
                    <a:pt x="6418" y="1351"/>
                  </a:lnTo>
                  <a:lnTo>
                    <a:pt x="6418" y="1505"/>
                  </a:lnTo>
                  <a:lnTo>
                    <a:pt x="6449" y="1751"/>
                  </a:lnTo>
                  <a:lnTo>
                    <a:pt x="5804" y="1781"/>
                  </a:lnTo>
                  <a:lnTo>
                    <a:pt x="5712" y="1843"/>
                  </a:lnTo>
                  <a:lnTo>
                    <a:pt x="5405" y="1812"/>
                  </a:lnTo>
                  <a:lnTo>
                    <a:pt x="5313" y="1781"/>
                  </a:lnTo>
                  <a:lnTo>
                    <a:pt x="5159" y="1812"/>
                  </a:lnTo>
                  <a:lnTo>
                    <a:pt x="4944" y="1843"/>
                  </a:lnTo>
                  <a:lnTo>
                    <a:pt x="4852" y="1781"/>
                  </a:lnTo>
                  <a:lnTo>
                    <a:pt x="4821" y="1505"/>
                  </a:lnTo>
                  <a:lnTo>
                    <a:pt x="4698" y="1321"/>
                  </a:lnTo>
                  <a:lnTo>
                    <a:pt x="4637" y="1229"/>
                  </a:lnTo>
                  <a:lnTo>
                    <a:pt x="4576" y="1167"/>
                  </a:lnTo>
                  <a:lnTo>
                    <a:pt x="4545" y="1075"/>
                  </a:lnTo>
                  <a:lnTo>
                    <a:pt x="4514" y="1014"/>
                  </a:lnTo>
                  <a:lnTo>
                    <a:pt x="4484" y="799"/>
                  </a:lnTo>
                  <a:lnTo>
                    <a:pt x="4391" y="676"/>
                  </a:lnTo>
                  <a:lnTo>
                    <a:pt x="4391" y="553"/>
                  </a:lnTo>
                  <a:lnTo>
                    <a:pt x="4422" y="461"/>
                  </a:lnTo>
                  <a:lnTo>
                    <a:pt x="4422" y="369"/>
                  </a:lnTo>
                  <a:lnTo>
                    <a:pt x="4361" y="277"/>
                  </a:lnTo>
                  <a:lnTo>
                    <a:pt x="4330" y="185"/>
                  </a:lnTo>
                  <a:lnTo>
                    <a:pt x="4330" y="154"/>
                  </a:lnTo>
                  <a:lnTo>
                    <a:pt x="4330" y="31"/>
                  </a:lnTo>
                  <a:lnTo>
                    <a:pt x="3470" y="31"/>
                  </a:lnTo>
                  <a:lnTo>
                    <a:pt x="2887" y="31"/>
                  </a:lnTo>
                  <a:lnTo>
                    <a:pt x="2610" y="31"/>
                  </a:lnTo>
                  <a:lnTo>
                    <a:pt x="2334" y="31"/>
                  </a:lnTo>
                  <a:lnTo>
                    <a:pt x="2211" y="31"/>
                  </a:lnTo>
                  <a:lnTo>
                    <a:pt x="1966" y="31"/>
                  </a:lnTo>
                  <a:lnTo>
                    <a:pt x="1781" y="31"/>
                  </a:lnTo>
                  <a:lnTo>
                    <a:pt x="1628" y="31"/>
                  </a:lnTo>
                  <a:lnTo>
                    <a:pt x="1505" y="31"/>
                  </a:lnTo>
                  <a:lnTo>
                    <a:pt x="1382" y="0"/>
                  </a:lnTo>
                  <a:lnTo>
                    <a:pt x="1259" y="31"/>
                  </a:lnTo>
                  <a:lnTo>
                    <a:pt x="1106" y="92"/>
                  </a:lnTo>
                  <a:lnTo>
                    <a:pt x="1044" y="123"/>
                  </a:lnTo>
                  <a:lnTo>
                    <a:pt x="983" y="123"/>
                  </a:lnTo>
                  <a:lnTo>
                    <a:pt x="952" y="154"/>
                  </a:lnTo>
                  <a:lnTo>
                    <a:pt x="952" y="154"/>
                  </a:lnTo>
                  <a:lnTo>
                    <a:pt x="922" y="154"/>
                  </a:lnTo>
                  <a:lnTo>
                    <a:pt x="676" y="277"/>
                  </a:lnTo>
                  <a:lnTo>
                    <a:pt x="768" y="400"/>
                  </a:lnTo>
                  <a:lnTo>
                    <a:pt x="768" y="522"/>
                  </a:lnTo>
                  <a:lnTo>
                    <a:pt x="1229" y="1014"/>
                  </a:lnTo>
                  <a:lnTo>
                    <a:pt x="1259" y="1658"/>
                  </a:lnTo>
                  <a:lnTo>
                    <a:pt x="1505" y="2027"/>
                  </a:lnTo>
                  <a:lnTo>
                    <a:pt x="1474" y="2334"/>
                  </a:lnTo>
                  <a:lnTo>
                    <a:pt x="1198" y="2672"/>
                  </a:lnTo>
                  <a:lnTo>
                    <a:pt x="1351" y="2764"/>
                  </a:lnTo>
                  <a:lnTo>
                    <a:pt x="1351" y="3071"/>
                  </a:lnTo>
                  <a:lnTo>
                    <a:pt x="1474" y="3255"/>
                  </a:lnTo>
                  <a:lnTo>
                    <a:pt x="1474" y="3470"/>
                  </a:lnTo>
                  <a:lnTo>
                    <a:pt x="1781" y="3992"/>
                  </a:lnTo>
                  <a:lnTo>
                    <a:pt x="1781" y="4115"/>
                  </a:lnTo>
                  <a:lnTo>
                    <a:pt x="1873" y="4238"/>
                  </a:lnTo>
                  <a:lnTo>
                    <a:pt x="1873" y="4975"/>
                  </a:lnTo>
                  <a:lnTo>
                    <a:pt x="1566" y="5589"/>
                  </a:lnTo>
                  <a:lnTo>
                    <a:pt x="1444" y="5589"/>
                  </a:lnTo>
                  <a:lnTo>
                    <a:pt x="1075" y="5865"/>
                  </a:lnTo>
                  <a:lnTo>
                    <a:pt x="1075" y="6049"/>
                  </a:lnTo>
                  <a:lnTo>
                    <a:pt x="615" y="6479"/>
                  </a:lnTo>
                  <a:lnTo>
                    <a:pt x="615" y="6725"/>
                  </a:lnTo>
                  <a:lnTo>
                    <a:pt x="522" y="6817"/>
                  </a:lnTo>
                  <a:lnTo>
                    <a:pt x="522" y="7462"/>
                  </a:lnTo>
                  <a:lnTo>
                    <a:pt x="338" y="7738"/>
                  </a:lnTo>
                  <a:lnTo>
                    <a:pt x="277" y="8045"/>
                  </a:lnTo>
                  <a:lnTo>
                    <a:pt x="62" y="8322"/>
                  </a:lnTo>
                  <a:lnTo>
                    <a:pt x="62" y="8629"/>
                  </a:lnTo>
                  <a:lnTo>
                    <a:pt x="31" y="8874"/>
                  </a:lnTo>
                  <a:lnTo>
                    <a:pt x="31" y="9274"/>
                  </a:lnTo>
                  <a:lnTo>
                    <a:pt x="0" y="9550"/>
                  </a:lnTo>
                  <a:lnTo>
                    <a:pt x="0" y="9642"/>
                  </a:lnTo>
                  <a:lnTo>
                    <a:pt x="0" y="9642"/>
                  </a:lnTo>
                  <a:lnTo>
                    <a:pt x="123" y="9642"/>
                  </a:lnTo>
                  <a:lnTo>
                    <a:pt x="185" y="9703"/>
                  </a:lnTo>
                  <a:lnTo>
                    <a:pt x="246" y="9673"/>
                  </a:lnTo>
                  <a:lnTo>
                    <a:pt x="277" y="9550"/>
                  </a:lnTo>
                  <a:lnTo>
                    <a:pt x="338" y="9550"/>
                  </a:lnTo>
                  <a:lnTo>
                    <a:pt x="522" y="9581"/>
                  </a:lnTo>
                  <a:lnTo>
                    <a:pt x="645" y="9642"/>
                  </a:lnTo>
                  <a:lnTo>
                    <a:pt x="707" y="9581"/>
                  </a:lnTo>
                  <a:lnTo>
                    <a:pt x="737" y="9458"/>
                  </a:lnTo>
                  <a:lnTo>
                    <a:pt x="983" y="9274"/>
                  </a:lnTo>
                  <a:lnTo>
                    <a:pt x="1075" y="9274"/>
                  </a:lnTo>
                  <a:lnTo>
                    <a:pt x="1229" y="9335"/>
                  </a:lnTo>
                  <a:lnTo>
                    <a:pt x="1259" y="9366"/>
                  </a:lnTo>
                  <a:lnTo>
                    <a:pt x="1321" y="9335"/>
                  </a:lnTo>
                  <a:lnTo>
                    <a:pt x="1382" y="9304"/>
                  </a:lnTo>
                  <a:lnTo>
                    <a:pt x="1474" y="9366"/>
                  </a:lnTo>
                  <a:lnTo>
                    <a:pt x="1474" y="9427"/>
                  </a:lnTo>
                  <a:lnTo>
                    <a:pt x="1597" y="9458"/>
                  </a:lnTo>
                  <a:lnTo>
                    <a:pt x="1566" y="9519"/>
                  </a:lnTo>
                  <a:lnTo>
                    <a:pt x="1628" y="9550"/>
                  </a:lnTo>
                  <a:lnTo>
                    <a:pt x="1812" y="9703"/>
                  </a:lnTo>
                  <a:lnTo>
                    <a:pt x="1966" y="9765"/>
                  </a:lnTo>
                  <a:lnTo>
                    <a:pt x="2119" y="9703"/>
                  </a:lnTo>
                  <a:lnTo>
                    <a:pt x="2150" y="9703"/>
                  </a:lnTo>
                  <a:lnTo>
                    <a:pt x="2273" y="9642"/>
                  </a:lnTo>
                  <a:lnTo>
                    <a:pt x="2334" y="9642"/>
                  </a:lnTo>
                  <a:lnTo>
                    <a:pt x="2395" y="9673"/>
                  </a:lnTo>
                  <a:lnTo>
                    <a:pt x="5497" y="9642"/>
                  </a:lnTo>
                  <a:lnTo>
                    <a:pt x="5528" y="9703"/>
                  </a:lnTo>
                  <a:lnTo>
                    <a:pt x="5620" y="9857"/>
                  </a:lnTo>
                  <a:lnTo>
                    <a:pt x="5681" y="9918"/>
                  </a:lnTo>
                  <a:lnTo>
                    <a:pt x="5865" y="9980"/>
                  </a:lnTo>
                  <a:lnTo>
                    <a:pt x="6019" y="10010"/>
                  </a:lnTo>
                  <a:lnTo>
                    <a:pt x="6142" y="10010"/>
                  </a:lnTo>
                  <a:lnTo>
                    <a:pt x="6234" y="10041"/>
                  </a:lnTo>
                  <a:lnTo>
                    <a:pt x="6264" y="10103"/>
                  </a:lnTo>
                  <a:lnTo>
                    <a:pt x="6387" y="10133"/>
                  </a:lnTo>
                  <a:lnTo>
                    <a:pt x="6510" y="10072"/>
                  </a:lnTo>
                  <a:lnTo>
                    <a:pt x="6633" y="10041"/>
                  </a:lnTo>
                  <a:lnTo>
                    <a:pt x="6848" y="10072"/>
                  </a:lnTo>
                  <a:lnTo>
                    <a:pt x="6971" y="10072"/>
                  </a:lnTo>
                  <a:lnTo>
                    <a:pt x="6971" y="9980"/>
                  </a:lnTo>
                  <a:lnTo>
                    <a:pt x="7032" y="9980"/>
                  </a:lnTo>
                  <a:lnTo>
                    <a:pt x="7124" y="10010"/>
                  </a:lnTo>
                  <a:lnTo>
                    <a:pt x="7308" y="10164"/>
                  </a:lnTo>
                  <a:lnTo>
                    <a:pt x="7431" y="10225"/>
                  </a:lnTo>
                  <a:lnTo>
                    <a:pt x="7616" y="10256"/>
                  </a:lnTo>
                  <a:lnTo>
                    <a:pt x="7677" y="10195"/>
                  </a:lnTo>
                  <a:lnTo>
                    <a:pt x="7677" y="10164"/>
                  </a:lnTo>
                  <a:lnTo>
                    <a:pt x="7769" y="10133"/>
                  </a:lnTo>
                  <a:lnTo>
                    <a:pt x="7861" y="10133"/>
                  </a:lnTo>
                  <a:lnTo>
                    <a:pt x="7923" y="10195"/>
                  </a:lnTo>
                  <a:lnTo>
                    <a:pt x="7984" y="10164"/>
                  </a:lnTo>
                  <a:lnTo>
                    <a:pt x="8045" y="10225"/>
                  </a:lnTo>
                  <a:lnTo>
                    <a:pt x="8107" y="10225"/>
                  </a:lnTo>
                  <a:lnTo>
                    <a:pt x="8138" y="10256"/>
                  </a:lnTo>
                  <a:lnTo>
                    <a:pt x="8230" y="10256"/>
                  </a:lnTo>
                  <a:lnTo>
                    <a:pt x="8291" y="10256"/>
                  </a:lnTo>
                  <a:lnTo>
                    <a:pt x="8352" y="10256"/>
                  </a:lnTo>
                  <a:close/>
                </a:path>
              </a:pathLst>
            </a:custGeom>
            <a:solidFill>
              <a:srgbClr val="D8D8D8"/>
            </a:solidFill>
            <a:ln cap="flat" cmpd="sng" w="9525">
              <a:solidFill>
                <a:srgbClr val="CCCCCC"/>
              </a:solidFill>
              <a:prstDash val="solid"/>
              <a:round/>
              <a:headEnd len="sm" w="sm" type="none"/>
              <a:tailEnd len="sm" w="sm" type="none"/>
            </a:ln>
          </p:spPr>
        </p:sp>
        <p:sp>
          <p:nvSpPr>
            <p:cNvPr id="579" name="Google Shape;579;p40"/>
            <p:cNvSpPr/>
            <p:nvPr/>
          </p:nvSpPr>
          <p:spPr>
            <a:xfrm>
              <a:off x="5933160" y="3442320"/>
              <a:ext cx="123836" cy="112319"/>
            </a:xfrm>
            <a:custGeom>
              <a:rect b="b" l="l" r="r" t="t"/>
              <a:pathLst>
                <a:path extrusionOk="0" h="5896" w="6510">
                  <a:moveTo>
                    <a:pt x="0" y="1842"/>
                  </a:moveTo>
                  <a:lnTo>
                    <a:pt x="92" y="1842"/>
                  </a:lnTo>
                  <a:lnTo>
                    <a:pt x="307" y="1873"/>
                  </a:lnTo>
                  <a:lnTo>
                    <a:pt x="430" y="1935"/>
                  </a:lnTo>
                  <a:lnTo>
                    <a:pt x="522" y="1996"/>
                  </a:lnTo>
                  <a:lnTo>
                    <a:pt x="614" y="1996"/>
                  </a:lnTo>
                  <a:lnTo>
                    <a:pt x="768" y="1904"/>
                  </a:lnTo>
                  <a:lnTo>
                    <a:pt x="952" y="1873"/>
                  </a:lnTo>
                  <a:lnTo>
                    <a:pt x="1013" y="1935"/>
                  </a:lnTo>
                  <a:lnTo>
                    <a:pt x="1044" y="1935"/>
                  </a:lnTo>
                  <a:lnTo>
                    <a:pt x="1105" y="1935"/>
                  </a:lnTo>
                  <a:lnTo>
                    <a:pt x="1136" y="1965"/>
                  </a:lnTo>
                  <a:lnTo>
                    <a:pt x="1259" y="2057"/>
                  </a:lnTo>
                  <a:lnTo>
                    <a:pt x="1412" y="2088"/>
                  </a:lnTo>
                  <a:lnTo>
                    <a:pt x="1627" y="1996"/>
                  </a:lnTo>
                  <a:lnTo>
                    <a:pt x="1873" y="1658"/>
                  </a:lnTo>
                  <a:lnTo>
                    <a:pt x="2272" y="1167"/>
                  </a:lnTo>
                  <a:lnTo>
                    <a:pt x="2764" y="829"/>
                  </a:lnTo>
                  <a:lnTo>
                    <a:pt x="3040" y="737"/>
                  </a:lnTo>
                  <a:lnTo>
                    <a:pt x="3101" y="676"/>
                  </a:lnTo>
                  <a:lnTo>
                    <a:pt x="3101" y="614"/>
                  </a:lnTo>
                  <a:lnTo>
                    <a:pt x="3101" y="553"/>
                  </a:lnTo>
                  <a:lnTo>
                    <a:pt x="3132" y="461"/>
                  </a:lnTo>
                  <a:lnTo>
                    <a:pt x="3101" y="399"/>
                  </a:lnTo>
                  <a:lnTo>
                    <a:pt x="3193" y="276"/>
                  </a:lnTo>
                  <a:lnTo>
                    <a:pt x="3408" y="154"/>
                  </a:lnTo>
                  <a:lnTo>
                    <a:pt x="3531" y="123"/>
                  </a:lnTo>
                  <a:lnTo>
                    <a:pt x="3654" y="62"/>
                  </a:lnTo>
                  <a:lnTo>
                    <a:pt x="3838" y="0"/>
                  </a:lnTo>
                  <a:lnTo>
                    <a:pt x="4053" y="0"/>
                  </a:lnTo>
                  <a:lnTo>
                    <a:pt x="4084" y="62"/>
                  </a:lnTo>
                  <a:lnTo>
                    <a:pt x="4176" y="31"/>
                  </a:lnTo>
                  <a:lnTo>
                    <a:pt x="4360" y="62"/>
                  </a:lnTo>
                  <a:lnTo>
                    <a:pt x="4422" y="62"/>
                  </a:lnTo>
                  <a:lnTo>
                    <a:pt x="4452" y="62"/>
                  </a:lnTo>
                  <a:lnTo>
                    <a:pt x="4452" y="338"/>
                  </a:lnTo>
                  <a:lnTo>
                    <a:pt x="4759" y="369"/>
                  </a:lnTo>
                  <a:lnTo>
                    <a:pt x="4882" y="369"/>
                  </a:lnTo>
                  <a:lnTo>
                    <a:pt x="4913" y="461"/>
                  </a:lnTo>
                  <a:lnTo>
                    <a:pt x="5005" y="461"/>
                  </a:lnTo>
                  <a:lnTo>
                    <a:pt x="5066" y="369"/>
                  </a:lnTo>
                  <a:lnTo>
                    <a:pt x="5281" y="430"/>
                  </a:lnTo>
                  <a:lnTo>
                    <a:pt x="5527" y="553"/>
                  </a:lnTo>
                  <a:lnTo>
                    <a:pt x="5681" y="737"/>
                  </a:lnTo>
                  <a:lnTo>
                    <a:pt x="5803" y="768"/>
                  </a:lnTo>
                  <a:lnTo>
                    <a:pt x="6080" y="798"/>
                  </a:lnTo>
                  <a:lnTo>
                    <a:pt x="6233" y="921"/>
                  </a:lnTo>
                  <a:lnTo>
                    <a:pt x="6325" y="1013"/>
                  </a:lnTo>
                  <a:lnTo>
                    <a:pt x="6510" y="1044"/>
                  </a:lnTo>
                  <a:lnTo>
                    <a:pt x="6510" y="1167"/>
                  </a:lnTo>
                  <a:lnTo>
                    <a:pt x="6418" y="1290"/>
                  </a:lnTo>
                  <a:lnTo>
                    <a:pt x="6448" y="1413"/>
                  </a:lnTo>
                  <a:lnTo>
                    <a:pt x="6418" y="1535"/>
                  </a:lnTo>
                  <a:lnTo>
                    <a:pt x="6448" y="1628"/>
                  </a:lnTo>
                  <a:lnTo>
                    <a:pt x="6448" y="1750"/>
                  </a:lnTo>
                  <a:lnTo>
                    <a:pt x="6387" y="1842"/>
                  </a:lnTo>
                  <a:lnTo>
                    <a:pt x="6356" y="2119"/>
                  </a:lnTo>
                  <a:lnTo>
                    <a:pt x="6264" y="2242"/>
                  </a:lnTo>
                  <a:lnTo>
                    <a:pt x="6325" y="2334"/>
                  </a:lnTo>
                  <a:lnTo>
                    <a:pt x="6479" y="2303"/>
                  </a:lnTo>
                  <a:lnTo>
                    <a:pt x="6418" y="2426"/>
                  </a:lnTo>
                  <a:lnTo>
                    <a:pt x="6295" y="2518"/>
                  </a:lnTo>
                  <a:lnTo>
                    <a:pt x="6295" y="2672"/>
                  </a:lnTo>
                  <a:lnTo>
                    <a:pt x="6264" y="2825"/>
                  </a:lnTo>
                  <a:lnTo>
                    <a:pt x="6172" y="2856"/>
                  </a:lnTo>
                  <a:lnTo>
                    <a:pt x="6172" y="2979"/>
                  </a:lnTo>
                  <a:lnTo>
                    <a:pt x="6295" y="3071"/>
                  </a:lnTo>
                  <a:lnTo>
                    <a:pt x="6356" y="3224"/>
                  </a:lnTo>
                  <a:lnTo>
                    <a:pt x="6264" y="3286"/>
                  </a:lnTo>
                  <a:lnTo>
                    <a:pt x="6264" y="3439"/>
                  </a:lnTo>
                  <a:lnTo>
                    <a:pt x="6356" y="3531"/>
                  </a:lnTo>
                  <a:lnTo>
                    <a:pt x="6387" y="3623"/>
                  </a:lnTo>
                  <a:lnTo>
                    <a:pt x="6295" y="3777"/>
                  </a:lnTo>
                  <a:lnTo>
                    <a:pt x="6110" y="3900"/>
                  </a:lnTo>
                  <a:lnTo>
                    <a:pt x="6080" y="3992"/>
                  </a:lnTo>
                  <a:lnTo>
                    <a:pt x="5957" y="4023"/>
                  </a:lnTo>
                  <a:lnTo>
                    <a:pt x="5926" y="4115"/>
                  </a:lnTo>
                  <a:lnTo>
                    <a:pt x="5988" y="4268"/>
                  </a:lnTo>
                  <a:lnTo>
                    <a:pt x="5926" y="4360"/>
                  </a:lnTo>
                  <a:lnTo>
                    <a:pt x="5926" y="4606"/>
                  </a:lnTo>
                  <a:lnTo>
                    <a:pt x="5865" y="4729"/>
                  </a:lnTo>
                  <a:lnTo>
                    <a:pt x="5865" y="5005"/>
                  </a:lnTo>
                  <a:lnTo>
                    <a:pt x="4944" y="5896"/>
                  </a:lnTo>
                  <a:lnTo>
                    <a:pt x="4821" y="5804"/>
                  </a:lnTo>
                  <a:lnTo>
                    <a:pt x="4544" y="5742"/>
                  </a:lnTo>
                  <a:lnTo>
                    <a:pt x="4299" y="5773"/>
                  </a:lnTo>
                  <a:lnTo>
                    <a:pt x="4176" y="5804"/>
                  </a:lnTo>
                  <a:lnTo>
                    <a:pt x="4145" y="5773"/>
                  </a:lnTo>
                  <a:lnTo>
                    <a:pt x="3961" y="5681"/>
                  </a:lnTo>
                  <a:lnTo>
                    <a:pt x="3838" y="5681"/>
                  </a:lnTo>
                  <a:lnTo>
                    <a:pt x="3777" y="5589"/>
                  </a:lnTo>
                  <a:lnTo>
                    <a:pt x="3593" y="5558"/>
                  </a:lnTo>
                  <a:lnTo>
                    <a:pt x="3286" y="5589"/>
                  </a:lnTo>
                  <a:lnTo>
                    <a:pt x="3224" y="5496"/>
                  </a:lnTo>
                  <a:lnTo>
                    <a:pt x="3163" y="5435"/>
                  </a:lnTo>
                  <a:lnTo>
                    <a:pt x="3163" y="5343"/>
                  </a:lnTo>
                  <a:lnTo>
                    <a:pt x="3101" y="5282"/>
                  </a:lnTo>
                  <a:lnTo>
                    <a:pt x="2978" y="5282"/>
                  </a:lnTo>
                  <a:lnTo>
                    <a:pt x="2825" y="5159"/>
                  </a:lnTo>
                  <a:lnTo>
                    <a:pt x="2733" y="5159"/>
                  </a:lnTo>
                  <a:lnTo>
                    <a:pt x="2518" y="5097"/>
                  </a:lnTo>
                  <a:lnTo>
                    <a:pt x="2395" y="5128"/>
                  </a:lnTo>
                  <a:lnTo>
                    <a:pt x="2211" y="5097"/>
                  </a:lnTo>
                  <a:lnTo>
                    <a:pt x="2149" y="4944"/>
                  </a:lnTo>
                  <a:lnTo>
                    <a:pt x="1996" y="4821"/>
                  </a:lnTo>
                  <a:lnTo>
                    <a:pt x="1934" y="4698"/>
                  </a:lnTo>
                  <a:lnTo>
                    <a:pt x="1934" y="4575"/>
                  </a:lnTo>
                  <a:lnTo>
                    <a:pt x="1873" y="4391"/>
                  </a:lnTo>
                  <a:lnTo>
                    <a:pt x="1934" y="4268"/>
                  </a:lnTo>
                  <a:lnTo>
                    <a:pt x="1812" y="4176"/>
                  </a:lnTo>
                  <a:lnTo>
                    <a:pt x="1658" y="4115"/>
                  </a:lnTo>
                  <a:lnTo>
                    <a:pt x="1627" y="4023"/>
                  </a:lnTo>
                  <a:lnTo>
                    <a:pt x="1627" y="3992"/>
                  </a:lnTo>
                  <a:lnTo>
                    <a:pt x="1627" y="3930"/>
                  </a:lnTo>
                  <a:lnTo>
                    <a:pt x="1505" y="3869"/>
                  </a:lnTo>
                  <a:lnTo>
                    <a:pt x="1443" y="3808"/>
                  </a:lnTo>
                  <a:lnTo>
                    <a:pt x="1290" y="3685"/>
                  </a:lnTo>
                  <a:lnTo>
                    <a:pt x="1136" y="3593"/>
                  </a:lnTo>
                  <a:lnTo>
                    <a:pt x="890" y="3224"/>
                  </a:lnTo>
                  <a:lnTo>
                    <a:pt x="829" y="3101"/>
                  </a:lnTo>
                  <a:lnTo>
                    <a:pt x="798" y="3132"/>
                  </a:lnTo>
                  <a:lnTo>
                    <a:pt x="706" y="3040"/>
                  </a:lnTo>
                  <a:lnTo>
                    <a:pt x="676" y="2917"/>
                  </a:lnTo>
                  <a:lnTo>
                    <a:pt x="583" y="2856"/>
                  </a:lnTo>
                  <a:lnTo>
                    <a:pt x="553" y="2702"/>
                  </a:lnTo>
                  <a:lnTo>
                    <a:pt x="461" y="2549"/>
                  </a:lnTo>
                  <a:lnTo>
                    <a:pt x="430" y="2518"/>
                  </a:lnTo>
                  <a:lnTo>
                    <a:pt x="399" y="2457"/>
                  </a:lnTo>
                  <a:lnTo>
                    <a:pt x="338" y="2364"/>
                  </a:lnTo>
                  <a:lnTo>
                    <a:pt x="215" y="2272"/>
                  </a:lnTo>
                  <a:lnTo>
                    <a:pt x="184" y="2211"/>
                  </a:lnTo>
                  <a:lnTo>
                    <a:pt x="61" y="2119"/>
                  </a:lnTo>
                  <a:lnTo>
                    <a:pt x="61" y="2027"/>
                  </a:lnTo>
                  <a:lnTo>
                    <a:pt x="31" y="1996"/>
                  </a:lnTo>
                  <a:lnTo>
                    <a:pt x="61" y="1904"/>
                  </a:lnTo>
                  <a:lnTo>
                    <a:pt x="31" y="1842"/>
                  </a:lnTo>
                  <a:close/>
                </a:path>
              </a:pathLst>
            </a:custGeom>
            <a:solidFill>
              <a:srgbClr val="D8D8D8"/>
            </a:solidFill>
            <a:ln cap="flat" cmpd="sng" w="9525">
              <a:solidFill>
                <a:srgbClr val="CCCCCC"/>
              </a:solidFill>
              <a:prstDash val="solid"/>
              <a:round/>
              <a:headEnd len="sm" w="sm" type="none"/>
              <a:tailEnd len="sm" w="sm" type="none"/>
            </a:ln>
          </p:spPr>
        </p:sp>
        <p:sp>
          <p:nvSpPr>
            <p:cNvPr id="580" name="Google Shape;580;p40"/>
            <p:cNvSpPr/>
            <p:nvPr/>
          </p:nvSpPr>
          <p:spPr>
            <a:xfrm>
              <a:off x="5848200" y="3477600"/>
              <a:ext cx="147234" cy="147234"/>
            </a:xfrm>
            <a:custGeom>
              <a:rect b="b" l="l" r="r" t="t"/>
              <a:pathLst>
                <a:path extrusionOk="0" h="7739" w="7739">
                  <a:moveTo>
                    <a:pt x="4484" y="0"/>
                  </a:moveTo>
                  <a:lnTo>
                    <a:pt x="4514" y="62"/>
                  </a:lnTo>
                  <a:lnTo>
                    <a:pt x="4484" y="154"/>
                  </a:lnTo>
                  <a:lnTo>
                    <a:pt x="4514" y="185"/>
                  </a:lnTo>
                  <a:lnTo>
                    <a:pt x="4514" y="277"/>
                  </a:lnTo>
                  <a:lnTo>
                    <a:pt x="4637" y="369"/>
                  </a:lnTo>
                  <a:lnTo>
                    <a:pt x="4668" y="430"/>
                  </a:lnTo>
                  <a:lnTo>
                    <a:pt x="4791" y="522"/>
                  </a:lnTo>
                  <a:lnTo>
                    <a:pt x="4852" y="615"/>
                  </a:lnTo>
                  <a:lnTo>
                    <a:pt x="4883" y="676"/>
                  </a:lnTo>
                  <a:lnTo>
                    <a:pt x="4914" y="707"/>
                  </a:lnTo>
                  <a:lnTo>
                    <a:pt x="5006" y="860"/>
                  </a:lnTo>
                  <a:lnTo>
                    <a:pt x="5036" y="1014"/>
                  </a:lnTo>
                  <a:lnTo>
                    <a:pt x="5129" y="1075"/>
                  </a:lnTo>
                  <a:lnTo>
                    <a:pt x="5159" y="1198"/>
                  </a:lnTo>
                  <a:lnTo>
                    <a:pt x="5251" y="1290"/>
                  </a:lnTo>
                  <a:lnTo>
                    <a:pt x="5282" y="1259"/>
                  </a:lnTo>
                  <a:lnTo>
                    <a:pt x="5343" y="1382"/>
                  </a:lnTo>
                  <a:lnTo>
                    <a:pt x="5589" y="1751"/>
                  </a:lnTo>
                  <a:lnTo>
                    <a:pt x="5743" y="1843"/>
                  </a:lnTo>
                  <a:lnTo>
                    <a:pt x="5896" y="1966"/>
                  </a:lnTo>
                  <a:lnTo>
                    <a:pt x="5958" y="2027"/>
                  </a:lnTo>
                  <a:lnTo>
                    <a:pt x="6080" y="2088"/>
                  </a:lnTo>
                  <a:lnTo>
                    <a:pt x="6080" y="2150"/>
                  </a:lnTo>
                  <a:lnTo>
                    <a:pt x="6080" y="2181"/>
                  </a:lnTo>
                  <a:lnTo>
                    <a:pt x="6111" y="2273"/>
                  </a:lnTo>
                  <a:lnTo>
                    <a:pt x="6265" y="2334"/>
                  </a:lnTo>
                  <a:lnTo>
                    <a:pt x="6387" y="2426"/>
                  </a:lnTo>
                  <a:lnTo>
                    <a:pt x="6326" y="2549"/>
                  </a:lnTo>
                  <a:lnTo>
                    <a:pt x="6387" y="2733"/>
                  </a:lnTo>
                  <a:lnTo>
                    <a:pt x="6387" y="2856"/>
                  </a:lnTo>
                  <a:lnTo>
                    <a:pt x="6449" y="2979"/>
                  </a:lnTo>
                  <a:lnTo>
                    <a:pt x="6602" y="3102"/>
                  </a:lnTo>
                  <a:lnTo>
                    <a:pt x="6664" y="3255"/>
                  </a:lnTo>
                  <a:lnTo>
                    <a:pt x="6848" y="3286"/>
                  </a:lnTo>
                  <a:lnTo>
                    <a:pt x="6971" y="3255"/>
                  </a:lnTo>
                  <a:lnTo>
                    <a:pt x="7186" y="3317"/>
                  </a:lnTo>
                  <a:lnTo>
                    <a:pt x="7278" y="3317"/>
                  </a:lnTo>
                  <a:lnTo>
                    <a:pt x="7431" y="3440"/>
                  </a:lnTo>
                  <a:lnTo>
                    <a:pt x="7554" y="3440"/>
                  </a:lnTo>
                  <a:lnTo>
                    <a:pt x="7616" y="3501"/>
                  </a:lnTo>
                  <a:lnTo>
                    <a:pt x="7616" y="3593"/>
                  </a:lnTo>
                  <a:lnTo>
                    <a:pt x="7677" y="3654"/>
                  </a:lnTo>
                  <a:lnTo>
                    <a:pt x="7739" y="3747"/>
                  </a:lnTo>
                  <a:lnTo>
                    <a:pt x="7646" y="3747"/>
                  </a:lnTo>
                  <a:lnTo>
                    <a:pt x="7585" y="3808"/>
                  </a:lnTo>
                  <a:lnTo>
                    <a:pt x="7431" y="3808"/>
                  </a:lnTo>
                  <a:lnTo>
                    <a:pt x="7339" y="3900"/>
                  </a:lnTo>
                  <a:lnTo>
                    <a:pt x="7370" y="3992"/>
                  </a:lnTo>
                  <a:lnTo>
                    <a:pt x="7309" y="4115"/>
                  </a:lnTo>
                  <a:lnTo>
                    <a:pt x="7186" y="4115"/>
                  </a:lnTo>
                  <a:lnTo>
                    <a:pt x="7094" y="4238"/>
                  </a:lnTo>
                  <a:lnTo>
                    <a:pt x="6940" y="4238"/>
                  </a:lnTo>
                  <a:lnTo>
                    <a:pt x="6879" y="4269"/>
                  </a:lnTo>
                  <a:lnTo>
                    <a:pt x="6817" y="4238"/>
                  </a:lnTo>
                  <a:lnTo>
                    <a:pt x="6664" y="4238"/>
                  </a:lnTo>
                  <a:lnTo>
                    <a:pt x="6480" y="4391"/>
                  </a:lnTo>
                  <a:lnTo>
                    <a:pt x="6387" y="4484"/>
                  </a:lnTo>
                  <a:lnTo>
                    <a:pt x="6295" y="4545"/>
                  </a:lnTo>
                  <a:lnTo>
                    <a:pt x="6265" y="4637"/>
                  </a:lnTo>
                  <a:lnTo>
                    <a:pt x="6142" y="4668"/>
                  </a:lnTo>
                  <a:lnTo>
                    <a:pt x="6050" y="4729"/>
                  </a:lnTo>
                  <a:lnTo>
                    <a:pt x="5988" y="4760"/>
                  </a:lnTo>
                  <a:lnTo>
                    <a:pt x="5865" y="4821"/>
                  </a:lnTo>
                  <a:lnTo>
                    <a:pt x="5651" y="5128"/>
                  </a:lnTo>
                  <a:lnTo>
                    <a:pt x="5620" y="5313"/>
                  </a:lnTo>
                  <a:lnTo>
                    <a:pt x="5651" y="5374"/>
                  </a:lnTo>
                  <a:lnTo>
                    <a:pt x="5651" y="5528"/>
                  </a:lnTo>
                  <a:lnTo>
                    <a:pt x="5558" y="5528"/>
                  </a:lnTo>
                  <a:lnTo>
                    <a:pt x="5497" y="5620"/>
                  </a:lnTo>
                  <a:lnTo>
                    <a:pt x="5405" y="5620"/>
                  </a:lnTo>
                  <a:lnTo>
                    <a:pt x="5282" y="5742"/>
                  </a:lnTo>
                  <a:lnTo>
                    <a:pt x="5251" y="5835"/>
                  </a:lnTo>
                  <a:lnTo>
                    <a:pt x="5190" y="5865"/>
                  </a:lnTo>
                  <a:lnTo>
                    <a:pt x="5129" y="5957"/>
                  </a:lnTo>
                  <a:lnTo>
                    <a:pt x="5036" y="5957"/>
                  </a:lnTo>
                  <a:lnTo>
                    <a:pt x="4914" y="6050"/>
                  </a:lnTo>
                  <a:lnTo>
                    <a:pt x="4729" y="6080"/>
                  </a:lnTo>
                  <a:lnTo>
                    <a:pt x="4668" y="6203"/>
                  </a:lnTo>
                  <a:lnTo>
                    <a:pt x="4668" y="6418"/>
                  </a:lnTo>
                  <a:lnTo>
                    <a:pt x="4607" y="6510"/>
                  </a:lnTo>
                  <a:lnTo>
                    <a:pt x="4607" y="6602"/>
                  </a:lnTo>
                  <a:lnTo>
                    <a:pt x="4545" y="6756"/>
                  </a:lnTo>
                  <a:lnTo>
                    <a:pt x="4607" y="6817"/>
                  </a:lnTo>
                  <a:lnTo>
                    <a:pt x="4422" y="6940"/>
                  </a:lnTo>
                  <a:lnTo>
                    <a:pt x="4330" y="6909"/>
                  </a:lnTo>
                  <a:lnTo>
                    <a:pt x="4269" y="6817"/>
                  </a:lnTo>
                  <a:lnTo>
                    <a:pt x="4115" y="6848"/>
                  </a:lnTo>
                  <a:lnTo>
                    <a:pt x="3931" y="6848"/>
                  </a:lnTo>
                  <a:lnTo>
                    <a:pt x="3747" y="6879"/>
                  </a:lnTo>
                  <a:lnTo>
                    <a:pt x="3624" y="6848"/>
                  </a:lnTo>
                  <a:lnTo>
                    <a:pt x="3470" y="6848"/>
                  </a:lnTo>
                  <a:lnTo>
                    <a:pt x="3163" y="6694"/>
                  </a:lnTo>
                  <a:lnTo>
                    <a:pt x="3071" y="6664"/>
                  </a:lnTo>
                  <a:lnTo>
                    <a:pt x="3010" y="6572"/>
                  </a:lnTo>
                  <a:lnTo>
                    <a:pt x="2733" y="6541"/>
                  </a:lnTo>
                  <a:lnTo>
                    <a:pt x="2519" y="6541"/>
                  </a:lnTo>
                  <a:lnTo>
                    <a:pt x="2304" y="6756"/>
                  </a:lnTo>
                  <a:lnTo>
                    <a:pt x="2150" y="7063"/>
                  </a:lnTo>
                  <a:lnTo>
                    <a:pt x="2027" y="7247"/>
                  </a:lnTo>
                  <a:lnTo>
                    <a:pt x="1751" y="7339"/>
                  </a:lnTo>
                  <a:lnTo>
                    <a:pt x="1689" y="7431"/>
                  </a:lnTo>
                  <a:lnTo>
                    <a:pt x="1536" y="7585"/>
                  </a:lnTo>
                  <a:lnTo>
                    <a:pt x="1352" y="7616"/>
                  </a:lnTo>
                  <a:lnTo>
                    <a:pt x="1229" y="7708"/>
                  </a:lnTo>
                  <a:lnTo>
                    <a:pt x="1014" y="7677"/>
                  </a:lnTo>
                  <a:lnTo>
                    <a:pt x="891" y="7738"/>
                  </a:lnTo>
                  <a:lnTo>
                    <a:pt x="676" y="7677"/>
                  </a:lnTo>
                  <a:lnTo>
                    <a:pt x="461" y="7708"/>
                  </a:lnTo>
                  <a:lnTo>
                    <a:pt x="461" y="7554"/>
                  </a:lnTo>
                  <a:lnTo>
                    <a:pt x="584" y="7308"/>
                  </a:lnTo>
                  <a:lnTo>
                    <a:pt x="584" y="7063"/>
                  </a:lnTo>
                  <a:lnTo>
                    <a:pt x="369" y="6602"/>
                  </a:lnTo>
                  <a:lnTo>
                    <a:pt x="277" y="6387"/>
                  </a:lnTo>
                  <a:lnTo>
                    <a:pt x="1" y="6172"/>
                  </a:lnTo>
                  <a:lnTo>
                    <a:pt x="1" y="6203"/>
                  </a:lnTo>
                  <a:lnTo>
                    <a:pt x="1" y="6172"/>
                  </a:lnTo>
                  <a:lnTo>
                    <a:pt x="1" y="6172"/>
                  </a:lnTo>
                  <a:lnTo>
                    <a:pt x="154" y="3562"/>
                  </a:lnTo>
                  <a:lnTo>
                    <a:pt x="891" y="3532"/>
                  </a:lnTo>
                  <a:lnTo>
                    <a:pt x="1045" y="584"/>
                  </a:lnTo>
                  <a:lnTo>
                    <a:pt x="1659" y="584"/>
                  </a:lnTo>
                  <a:lnTo>
                    <a:pt x="2457" y="400"/>
                  </a:lnTo>
                  <a:lnTo>
                    <a:pt x="2703" y="338"/>
                  </a:lnTo>
                  <a:lnTo>
                    <a:pt x="2795" y="338"/>
                  </a:lnTo>
                  <a:lnTo>
                    <a:pt x="2826" y="308"/>
                  </a:lnTo>
                  <a:lnTo>
                    <a:pt x="2887" y="338"/>
                  </a:lnTo>
                  <a:lnTo>
                    <a:pt x="2948" y="461"/>
                  </a:lnTo>
                  <a:lnTo>
                    <a:pt x="3010" y="522"/>
                  </a:lnTo>
                  <a:lnTo>
                    <a:pt x="2948" y="584"/>
                  </a:lnTo>
                  <a:lnTo>
                    <a:pt x="2948" y="707"/>
                  </a:lnTo>
                  <a:lnTo>
                    <a:pt x="3010" y="707"/>
                  </a:lnTo>
                  <a:lnTo>
                    <a:pt x="3286" y="522"/>
                  </a:lnTo>
                  <a:lnTo>
                    <a:pt x="3440" y="308"/>
                  </a:lnTo>
                  <a:lnTo>
                    <a:pt x="3593" y="154"/>
                  </a:lnTo>
                  <a:lnTo>
                    <a:pt x="3777" y="123"/>
                  </a:lnTo>
                  <a:lnTo>
                    <a:pt x="3808" y="185"/>
                  </a:lnTo>
                  <a:lnTo>
                    <a:pt x="3931" y="215"/>
                  </a:lnTo>
                  <a:lnTo>
                    <a:pt x="4023" y="123"/>
                  </a:lnTo>
                  <a:lnTo>
                    <a:pt x="4299" y="31"/>
                  </a:lnTo>
                  <a:lnTo>
                    <a:pt x="4453" y="0"/>
                  </a:lnTo>
                  <a:lnTo>
                    <a:pt x="4453" y="0"/>
                  </a:lnTo>
                  <a:close/>
                </a:path>
              </a:pathLst>
            </a:custGeom>
            <a:solidFill>
              <a:srgbClr val="D8D8D8"/>
            </a:solidFill>
            <a:ln cap="flat" cmpd="sng" w="9525">
              <a:solidFill>
                <a:srgbClr val="CCCCCC"/>
              </a:solidFill>
              <a:prstDash val="solid"/>
              <a:round/>
              <a:headEnd len="sm" w="sm" type="none"/>
              <a:tailEnd len="sm" w="sm" type="none"/>
            </a:ln>
          </p:spPr>
        </p:sp>
        <p:sp>
          <p:nvSpPr>
            <p:cNvPr id="581" name="Google Shape;581;p40"/>
            <p:cNvSpPr/>
            <p:nvPr/>
          </p:nvSpPr>
          <p:spPr>
            <a:xfrm>
              <a:off x="5721120" y="3463200"/>
              <a:ext cx="211676" cy="198718"/>
            </a:xfrm>
            <a:custGeom>
              <a:rect b="b" l="l" r="r" t="t"/>
              <a:pathLst>
                <a:path extrusionOk="0" h="10441" w="11116">
                  <a:moveTo>
                    <a:pt x="6664" y="6909"/>
                  </a:moveTo>
                  <a:lnTo>
                    <a:pt x="6664" y="6909"/>
                  </a:lnTo>
                  <a:lnTo>
                    <a:pt x="6817" y="4299"/>
                  </a:lnTo>
                  <a:lnTo>
                    <a:pt x="7554" y="4269"/>
                  </a:lnTo>
                  <a:lnTo>
                    <a:pt x="7708" y="1321"/>
                  </a:lnTo>
                  <a:lnTo>
                    <a:pt x="8322" y="1321"/>
                  </a:lnTo>
                  <a:lnTo>
                    <a:pt x="9120" y="1137"/>
                  </a:lnTo>
                  <a:lnTo>
                    <a:pt x="9366" y="1075"/>
                  </a:lnTo>
                  <a:lnTo>
                    <a:pt x="9458" y="1075"/>
                  </a:lnTo>
                  <a:lnTo>
                    <a:pt x="9489" y="1045"/>
                  </a:lnTo>
                  <a:lnTo>
                    <a:pt x="9550" y="1075"/>
                  </a:lnTo>
                  <a:lnTo>
                    <a:pt x="9611" y="1198"/>
                  </a:lnTo>
                  <a:lnTo>
                    <a:pt x="9673" y="1259"/>
                  </a:lnTo>
                  <a:lnTo>
                    <a:pt x="9611" y="1321"/>
                  </a:lnTo>
                  <a:lnTo>
                    <a:pt x="9611" y="1444"/>
                  </a:lnTo>
                  <a:lnTo>
                    <a:pt x="9673" y="1444"/>
                  </a:lnTo>
                  <a:lnTo>
                    <a:pt x="9949" y="1259"/>
                  </a:lnTo>
                  <a:lnTo>
                    <a:pt x="10103" y="1045"/>
                  </a:lnTo>
                  <a:lnTo>
                    <a:pt x="10256" y="891"/>
                  </a:lnTo>
                  <a:lnTo>
                    <a:pt x="10440" y="860"/>
                  </a:lnTo>
                  <a:lnTo>
                    <a:pt x="10471" y="922"/>
                  </a:lnTo>
                  <a:lnTo>
                    <a:pt x="10594" y="952"/>
                  </a:lnTo>
                  <a:lnTo>
                    <a:pt x="10686" y="860"/>
                  </a:lnTo>
                  <a:lnTo>
                    <a:pt x="10962" y="768"/>
                  </a:lnTo>
                  <a:lnTo>
                    <a:pt x="11116" y="737"/>
                  </a:lnTo>
                  <a:lnTo>
                    <a:pt x="11024" y="584"/>
                  </a:lnTo>
                  <a:lnTo>
                    <a:pt x="10962" y="584"/>
                  </a:lnTo>
                  <a:lnTo>
                    <a:pt x="10932" y="553"/>
                  </a:lnTo>
                  <a:lnTo>
                    <a:pt x="10840" y="553"/>
                  </a:lnTo>
                  <a:lnTo>
                    <a:pt x="10778" y="492"/>
                  </a:lnTo>
                  <a:lnTo>
                    <a:pt x="10748" y="492"/>
                  </a:lnTo>
                  <a:lnTo>
                    <a:pt x="10686" y="461"/>
                  </a:lnTo>
                  <a:lnTo>
                    <a:pt x="10502" y="523"/>
                  </a:lnTo>
                  <a:lnTo>
                    <a:pt x="10410" y="492"/>
                  </a:lnTo>
                  <a:lnTo>
                    <a:pt x="8352" y="983"/>
                  </a:lnTo>
                  <a:lnTo>
                    <a:pt x="8291" y="983"/>
                  </a:lnTo>
                  <a:lnTo>
                    <a:pt x="8230" y="983"/>
                  </a:lnTo>
                  <a:lnTo>
                    <a:pt x="8138" y="983"/>
                  </a:lnTo>
                  <a:lnTo>
                    <a:pt x="8107" y="952"/>
                  </a:lnTo>
                  <a:lnTo>
                    <a:pt x="8045" y="952"/>
                  </a:lnTo>
                  <a:lnTo>
                    <a:pt x="7984" y="891"/>
                  </a:lnTo>
                  <a:lnTo>
                    <a:pt x="7923" y="922"/>
                  </a:lnTo>
                  <a:lnTo>
                    <a:pt x="7861" y="860"/>
                  </a:lnTo>
                  <a:lnTo>
                    <a:pt x="7769" y="860"/>
                  </a:lnTo>
                  <a:lnTo>
                    <a:pt x="7677" y="891"/>
                  </a:lnTo>
                  <a:lnTo>
                    <a:pt x="7677" y="922"/>
                  </a:lnTo>
                  <a:lnTo>
                    <a:pt x="7616" y="983"/>
                  </a:lnTo>
                  <a:lnTo>
                    <a:pt x="7431" y="952"/>
                  </a:lnTo>
                  <a:lnTo>
                    <a:pt x="7308" y="891"/>
                  </a:lnTo>
                  <a:lnTo>
                    <a:pt x="7124" y="737"/>
                  </a:lnTo>
                  <a:lnTo>
                    <a:pt x="7032" y="707"/>
                  </a:lnTo>
                  <a:lnTo>
                    <a:pt x="6971" y="707"/>
                  </a:lnTo>
                  <a:lnTo>
                    <a:pt x="6971" y="799"/>
                  </a:lnTo>
                  <a:lnTo>
                    <a:pt x="6848" y="799"/>
                  </a:lnTo>
                  <a:lnTo>
                    <a:pt x="6633" y="768"/>
                  </a:lnTo>
                  <a:lnTo>
                    <a:pt x="6510" y="799"/>
                  </a:lnTo>
                  <a:lnTo>
                    <a:pt x="6387" y="860"/>
                  </a:lnTo>
                  <a:lnTo>
                    <a:pt x="6264" y="830"/>
                  </a:lnTo>
                  <a:lnTo>
                    <a:pt x="6234" y="768"/>
                  </a:lnTo>
                  <a:lnTo>
                    <a:pt x="6142" y="737"/>
                  </a:lnTo>
                  <a:lnTo>
                    <a:pt x="6019" y="737"/>
                  </a:lnTo>
                  <a:lnTo>
                    <a:pt x="5865" y="707"/>
                  </a:lnTo>
                  <a:lnTo>
                    <a:pt x="5681" y="645"/>
                  </a:lnTo>
                  <a:lnTo>
                    <a:pt x="5620" y="584"/>
                  </a:lnTo>
                  <a:lnTo>
                    <a:pt x="5528" y="430"/>
                  </a:lnTo>
                  <a:lnTo>
                    <a:pt x="5497" y="369"/>
                  </a:lnTo>
                  <a:lnTo>
                    <a:pt x="2395" y="400"/>
                  </a:lnTo>
                  <a:lnTo>
                    <a:pt x="2334" y="369"/>
                  </a:lnTo>
                  <a:lnTo>
                    <a:pt x="2273" y="369"/>
                  </a:lnTo>
                  <a:lnTo>
                    <a:pt x="2150" y="430"/>
                  </a:lnTo>
                  <a:lnTo>
                    <a:pt x="2119" y="430"/>
                  </a:lnTo>
                  <a:lnTo>
                    <a:pt x="1966" y="492"/>
                  </a:lnTo>
                  <a:lnTo>
                    <a:pt x="1812" y="430"/>
                  </a:lnTo>
                  <a:lnTo>
                    <a:pt x="1628" y="277"/>
                  </a:lnTo>
                  <a:lnTo>
                    <a:pt x="1566" y="246"/>
                  </a:lnTo>
                  <a:lnTo>
                    <a:pt x="1597" y="185"/>
                  </a:lnTo>
                  <a:lnTo>
                    <a:pt x="1474" y="154"/>
                  </a:lnTo>
                  <a:lnTo>
                    <a:pt x="1474" y="93"/>
                  </a:lnTo>
                  <a:lnTo>
                    <a:pt x="1382" y="31"/>
                  </a:lnTo>
                  <a:lnTo>
                    <a:pt x="1321" y="62"/>
                  </a:lnTo>
                  <a:lnTo>
                    <a:pt x="1259" y="93"/>
                  </a:lnTo>
                  <a:lnTo>
                    <a:pt x="1229" y="62"/>
                  </a:lnTo>
                  <a:lnTo>
                    <a:pt x="1075" y="1"/>
                  </a:lnTo>
                  <a:lnTo>
                    <a:pt x="983" y="1"/>
                  </a:lnTo>
                  <a:lnTo>
                    <a:pt x="737" y="185"/>
                  </a:lnTo>
                  <a:lnTo>
                    <a:pt x="707" y="308"/>
                  </a:lnTo>
                  <a:lnTo>
                    <a:pt x="645" y="369"/>
                  </a:lnTo>
                  <a:lnTo>
                    <a:pt x="522" y="308"/>
                  </a:lnTo>
                  <a:lnTo>
                    <a:pt x="338" y="277"/>
                  </a:lnTo>
                  <a:lnTo>
                    <a:pt x="277" y="277"/>
                  </a:lnTo>
                  <a:lnTo>
                    <a:pt x="246" y="400"/>
                  </a:lnTo>
                  <a:lnTo>
                    <a:pt x="185" y="430"/>
                  </a:lnTo>
                  <a:lnTo>
                    <a:pt x="123" y="369"/>
                  </a:lnTo>
                  <a:lnTo>
                    <a:pt x="0" y="369"/>
                  </a:lnTo>
                  <a:lnTo>
                    <a:pt x="0" y="369"/>
                  </a:lnTo>
                  <a:lnTo>
                    <a:pt x="62" y="1045"/>
                  </a:lnTo>
                  <a:lnTo>
                    <a:pt x="522" y="1567"/>
                  </a:lnTo>
                  <a:lnTo>
                    <a:pt x="799" y="1996"/>
                  </a:lnTo>
                  <a:lnTo>
                    <a:pt x="1198" y="2918"/>
                  </a:lnTo>
                  <a:lnTo>
                    <a:pt x="1259" y="3286"/>
                  </a:lnTo>
                  <a:lnTo>
                    <a:pt x="1689" y="3900"/>
                  </a:lnTo>
                  <a:lnTo>
                    <a:pt x="1689" y="4115"/>
                  </a:lnTo>
                  <a:lnTo>
                    <a:pt x="2119" y="4760"/>
                  </a:lnTo>
                  <a:lnTo>
                    <a:pt x="2119" y="5098"/>
                  </a:lnTo>
                  <a:lnTo>
                    <a:pt x="2027" y="5128"/>
                  </a:lnTo>
                  <a:lnTo>
                    <a:pt x="2119" y="5558"/>
                  </a:lnTo>
                  <a:lnTo>
                    <a:pt x="2150" y="6203"/>
                  </a:lnTo>
                  <a:lnTo>
                    <a:pt x="2395" y="6848"/>
                  </a:lnTo>
                  <a:lnTo>
                    <a:pt x="2365" y="7186"/>
                  </a:lnTo>
                  <a:lnTo>
                    <a:pt x="2457" y="7431"/>
                  </a:lnTo>
                  <a:lnTo>
                    <a:pt x="2334" y="7523"/>
                  </a:lnTo>
                  <a:lnTo>
                    <a:pt x="2426" y="7646"/>
                  </a:lnTo>
                  <a:lnTo>
                    <a:pt x="2488" y="8076"/>
                  </a:lnTo>
                  <a:lnTo>
                    <a:pt x="2610" y="8138"/>
                  </a:lnTo>
                  <a:lnTo>
                    <a:pt x="2672" y="8260"/>
                  </a:lnTo>
                  <a:lnTo>
                    <a:pt x="2580" y="8353"/>
                  </a:lnTo>
                  <a:lnTo>
                    <a:pt x="2580" y="8506"/>
                  </a:lnTo>
                  <a:lnTo>
                    <a:pt x="2733" y="8660"/>
                  </a:lnTo>
                  <a:lnTo>
                    <a:pt x="2733" y="8967"/>
                  </a:lnTo>
                  <a:lnTo>
                    <a:pt x="2887" y="9182"/>
                  </a:lnTo>
                  <a:lnTo>
                    <a:pt x="3102" y="9581"/>
                  </a:lnTo>
                  <a:lnTo>
                    <a:pt x="3286" y="9765"/>
                  </a:lnTo>
                  <a:lnTo>
                    <a:pt x="3347" y="9888"/>
                  </a:lnTo>
                  <a:lnTo>
                    <a:pt x="3624" y="10103"/>
                  </a:lnTo>
                  <a:lnTo>
                    <a:pt x="3747" y="10011"/>
                  </a:lnTo>
                  <a:lnTo>
                    <a:pt x="3900" y="9980"/>
                  </a:lnTo>
                  <a:lnTo>
                    <a:pt x="3900" y="9888"/>
                  </a:lnTo>
                  <a:lnTo>
                    <a:pt x="3869" y="9826"/>
                  </a:lnTo>
                  <a:lnTo>
                    <a:pt x="3931" y="9673"/>
                  </a:lnTo>
                  <a:lnTo>
                    <a:pt x="4146" y="9611"/>
                  </a:lnTo>
                  <a:lnTo>
                    <a:pt x="4238" y="9765"/>
                  </a:lnTo>
                  <a:lnTo>
                    <a:pt x="4391" y="9796"/>
                  </a:lnTo>
                  <a:lnTo>
                    <a:pt x="4330" y="9949"/>
                  </a:lnTo>
                  <a:lnTo>
                    <a:pt x="4453" y="10195"/>
                  </a:lnTo>
                  <a:lnTo>
                    <a:pt x="4729" y="10256"/>
                  </a:lnTo>
                  <a:lnTo>
                    <a:pt x="4913" y="10348"/>
                  </a:lnTo>
                  <a:lnTo>
                    <a:pt x="5036" y="10348"/>
                  </a:lnTo>
                  <a:lnTo>
                    <a:pt x="5128" y="10379"/>
                  </a:lnTo>
                  <a:lnTo>
                    <a:pt x="5282" y="10379"/>
                  </a:lnTo>
                  <a:lnTo>
                    <a:pt x="5343" y="10318"/>
                  </a:lnTo>
                  <a:lnTo>
                    <a:pt x="5466" y="10318"/>
                  </a:lnTo>
                  <a:lnTo>
                    <a:pt x="5528" y="10440"/>
                  </a:lnTo>
                  <a:lnTo>
                    <a:pt x="5650" y="10410"/>
                  </a:lnTo>
                  <a:lnTo>
                    <a:pt x="5742" y="10440"/>
                  </a:lnTo>
                  <a:lnTo>
                    <a:pt x="5742" y="10287"/>
                  </a:lnTo>
                  <a:lnTo>
                    <a:pt x="5804" y="10195"/>
                  </a:lnTo>
                  <a:lnTo>
                    <a:pt x="5927" y="10164"/>
                  </a:lnTo>
                  <a:lnTo>
                    <a:pt x="5988" y="10011"/>
                  </a:lnTo>
                  <a:lnTo>
                    <a:pt x="6203" y="9888"/>
                  </a:lnTo>
                  <a:lnTo>
                    <a:pt x="6479" y="9918"/>
                  </a:lnTo>
                  <a:lnTo>
                    <a:pt x="6572" y="9918"/>
                  </a:lnTo>
                  <a:lnTo>
                    <a:pt x="6664" y="6940"/>
                  </a:lnTo>
                  <a:close/>
                </a:path>
              </a:pathLst>
            </a:custGeom>
            <a:solidFill>
              <a:srgbClr val="D8D8D8"/>
            </a:solidFill>
            <a:ln cap="flat" cmpd="sng" w="9525">
              <a:solidFill>
                <a:srgbClr val="CCCCCC"/>
              </a:solidFill>
              <a:prstDash val="solid"/>
              <a:round/>
              <a:headEnd len="sm" w="sm" type="none"/>
              <a:tailEnd len="sm" w="sm" type="none"/>
            </a:ln>
          </p:spPr>
        </p:sp>
        <p:sp>
          <p:nvSpPr>
            <p:cNvPr id="582" name="Google Shape;582;p40"/>
            <p:cNvSpPr/>
            <p:nvPr/>
          </p:nvSpPr>
          <p:spPr>
            <a:xfrm>
              <a:off x="8121600" y="3545280"/>
              <a:ext cx="62280" cy="45362"/>
            </a:xfrm>
            <a:custGeom>
              <a:rect b="b" l="l" r="r" t="t"/>
              <a:pathLst>
                <a:path extrusionOk="0" h="2396" w="3287">
                  <a:moveTo>
                    <a:pt x="32" y="0"/>
                  </a:moveTo>
                  <a:lnTo>
                    <a:pt x="247" y="277"/>
                  </a:lnTo>
                  <a:lnTo>
                    <a:pt x="308" y="154"/>
                  </a:lnTo>
                  <a:lnTo>
                    <a:pt x="400" y="277"/>
                  </a:lnTo>
                  <a:lnTo>
                    <a:pt x="431" y="400"/>
                  </a:lnTo>
                  <a:lnTo>
                    <a:pt x="676" y="553"/>
                  </a:lnTo>
                  <a:lnTo>
                    <a:pt x="738" y="707"/>
                  </a:lnTo>
                  <a:lnTo>
                    <a:pt x="830" y="737"/>
                  </a:lnTo>
                  <a:lnTo>
                    <a:pt x="1168" y="1167"/>
                  </a:lnTo>
                  <a:lnTo>
                    <a:pt x="1321" y="1474"/>
                  </a:lnTo>
                  <a:lnTo>
                    <a:pt x="1413" y="1413"/>
                  </a:lnTo>
                  <a:lnTo>
                    <a:pt x="1567" y="1536"/>
                  </a:lnTo>
                  <a:lnTo>
                    <a:pt x="1751" y="1873"/>
                  </a:lnTo>
                  <a:lnTo>
                    <a:pt x="2058" y="2088"/>
                  </a:lnTo>
                  <a:lnTo>
                    <a:pt x="2181" y="2119"/>
                  </a:lnTo>
                  <a:lnTo>
                    <a:pt x="2181" y="2395"/>
                  </a:lnTo>
                  <a:lnTo>
                    <a:pt x="2058" y="2303"/>
                  </a:lnTo>
                  <a:lnTo>
                    <a:pt x="1966" y="2334"/>
                  </a:lnTo>
                  <a:lnTo>
                    <a:pt x="1813" y="2211"/>
                  </a:lnTo>
                  <a:lnTo>
                    <a:pt x="1659" y="2273"/>
                  </a:lnTo>
                  <a:lnTo>
                    <a:pt x="1505" y="2150"/>
                  </a:lnTo>
                  <a:lnTo>
                    <a:pt x="1475" y="1996"/>
                  </a:lnTo>
                  <a:lnTo>
                    <a:pt x="1260" y="1966"/>
                  </a:lnTo>
                  <a:lnTo>
                    <a:pt x="1198" y="1720"/>
                  </a:lnTo>
                  <a:lnTo>
                    <a:pt x="1106" y="1720"/>
                  </a:lnTo>
                  <a:lnTo>
                    <a:pt x="1014" y="1781"/>
                  </a:lnTo>
                  <a:lnTo>
                    <a:pt x="953" y="1536"/>
                  </a:lnTo>
                  <a:lnTo>
                    <a:pt x="707" y="1351"/>
                  </a:lnTo>
                  <a:lnTo>
                    <a:pt x="707" y="1259"/>
                  </a:lnTo>
                  <a:lnTo>
                    <a:pt x="554" y="1259"/>
                  </a:lnTo>
                  <a:lnTo>
                    <a:pt x="492" y="1106"/>
                  </a:lnTo>
                  <a:lnTo>
                    <a:pt x="492" y="983"/>
                  </a:lnTo>
                  <a:lnTo>
                    <a:pt x="308" y="860"/>
                  </a:lnTo>
                  <a:lnTo>
                    <a:pt x="93" y="430"/>
                  </a:lnTo>
                  <a:lnTo>
                    <a:pt x="93" y="246"/>
                  </a:lnTo>
                  <a:lnTo>
                    <a:pt x="1" y="154"/>
                  </a:lnTo>
                  <a:lnTo>
                    <a:pt x="32" y="0"/>
                  </a:lnTo>
                  <a:close/>
                  <a:moveTo>
                    <a:pt x="2949" y="1444"/>
                  </a:moveTo>
                  <a:lnTo>
                    <a:pt x="3164" y="1413"/>
                  </a:lnTo>
                  <a:lnTo>
                    <a:pt x="3286" y="1474"/>
                  </a:lnTo>
                  <a:lnTo>
                    <a:pt x="3286" y="1658"/>
                  </a:lnTo>
                  <a:lnTo>
                    <a:pt x="3194" y="1658"/>
                  </a:lnTo>
                  <a:lnTo>
                    <a:pt x="3102" y="1751"/>
                  </a:lnTo>
                  <a:lnTo>
                    <a:pt x="2979" y="1597"/>
                  </a:lnTo>
                  <a:lnTo>
                    <a:pt x="2949" y="1444"/>
                  </a:lnTo>
                  <a:close/>
                  <a:moveTo>
                    <a:pt x="2611" y="614"/>
                  </a:moveTo>
                  <a:lnTo>
                    <a:pt x="2457" y="737"/>
                  </a:lnTo>
                  <a:lnTo>
                    <a:pt x="2457" y="799"/>
                  </a:lnTo>
                  <a:lnTo>
                    <a:pt x="2427" y="891"/>
                  </a:lnTo>
                  <a:lnTo>
                    <a:pt x="2519" y="1044"/>
                  </a:lnTo>
                  <a:lnTo>
                    <a:pt x="2703" y="1136"/>
                  </a:lnTo>
                  <a:lnTo>
                    <a:pt x="2764" y="1075"/>
                  </a:lnTo>
                  <a:lnTo>
                    <a:pt x="2611" y="922"/>
                  </a:lnTo>
                  <a:lnTo>
                    <a:pt x="2672" y="799"/>
                  </a:lnTo>
                  <a:lnTo>
                    <a:pt x="2672" y="645"/>
                  </a:lnTo>
                  <a:lnTo>
                    <a:pt x="2611" y="614"/>
                  </a:lnTo>
                  <a:close/>
                  <a:moveTo>
                    <a:pt x="2058" y="400"/>
                  </a:moveTo>
                  <a:lnTo>
                    <a:pt x="2058" y="522"/>
                  </a:lnTo>
                  <a:lnTo>
                    <a:pt x="1966" y="645"/>
                  </a:lnTo>
                  <a:lnTo>
                    <a:pt x="2120" y="645"/>
                  </a:lnTo>
                  <a:lnTo>
                    <a:pt x="2212" y="492"/>
                  </a:lnTo>
                  <a:lnTo>
                    <a:pt x="2181" y="400"/>
                  </a:lnTo>
                  <a:close/>
                </a:path>
              </a:pathLst>
            </a:custGeom>
            <a:solidFill>
              <a:srgbClr val="D8D8D8"/>
            </a:solidFill>
            <a:ln cap="flat" cmpd="sng" w="9525">
              <a:solidFill>
                <a:srgbClr val="CCCCCC"/>
              </a:solidFill>
              <a:prstDash val="solid"/>
              <a:round/>
              <a:headEnd len="sm" w="sm" type="none"/>
              <a:tailEnd len="sm" w="sm" type="none"/>
            </a:ln>
          </p:spPr>
        </p:sp>
        <p:sp>
          <p:nvSpPr>
            <p:cNvPr id="583" name="Google Shape;583;p40"/>
            <p:cNvSpPr/>
            <p:nvPr/>
          </p:nvSpPr>
          <p:spPr>
            <a:xfrm>
              <a:off x="6577200" y="4161960"/>
              <a:ext cx="5040" cy="5400"/>
            </a:xfrm>
            <a:custGeom>
              <a:rect b="b" l="l" r="r" t="t"/>
              <a:pathLst>
                <a:path extrusionOk="0" h="308" w="278">
                  <a:moveTo>
                    <a:pt x="1" y="32"/>
                  </a:moveTo>
                  <a:lnTo>
                    <a:pt x="32" y="154"/>
                  </a:lnTo>
                  <a:lnTo>
                    <a:pt x="32" y="247"/>
                  </a:lnTo>
                  <a:lnTo>
                    <a:pt x="154" y="247"/>
                  </a:lnTo>
                  <a:lnTo>
                    <a:pt x="216" y="308"/>
                  </a:lnTo>
                  <a:lnTo>
                    <a:pt x="277" y="308"/>
                  </a:lnTo>
                  <a:lnTo>
                    <a:pt x="124" y="62"/>
                  </a:lnTo>
                  <a:lnTo>
                    <a:pt x="32" y="1"/>
                  </a:lnTo>
                  <a:close/>
                </a:path>
              </a:pathLst>
            </a:custGeom>
            <a:solidFill>
              <a:srgbClr val="D8D8D8"/>
            </a:solidFill>
            <a:ln cap="flat" cmpd="sng" w="9525">
              <a:solidFill>
                <a:srgbClr val="CCCCCC"/>
              </a:solidFill>
              <a:prstDash val="solid"/>
              <a:round/>
              <a:headEnd len="sm" w="sm" type="none"/>
              <a:tailEnd len="sm" w="sm" type="none"/>
            </a:ln>
          </p:spPr>
        </p:sp>
        <p:sp>
          <p:nvSpPr>
            <p:cNvPr id="584" name="Google Shape;584;p40"/>
            <p:cNvSpPr/>
            <p:nvPr/>
          </p:nvSpPr>
          <p:spPr>
            <a:xfrm>
              <a:off x="6530040" y="4062960"/>
              <a:ext cx="25560" cy="20159"/>
            </a:xfrm>
            <a:custGeom>
              <a:rect b="b" l="l" r="r" t="t"/>
              <a:pathLst>
                <a:path extrusionOk="0" h="1076" w="1352">
                  <a:moveTo>
                    <a:pt x="461" y="308"/>
                  </a:moveTo>
                  <a:lnTo>
                    <a:pt x="522" y="216"/>
                  </a:lnTo>
                  <a:lnTo>
                    <a:pt x="676" y="185"/>
                  </a:lnTo>
                  <a:lnTo>
                    <a:pt x="676" y="246"/>
                  </a:lnTo>
                  <a:lnTo>
                    <a:pt x="553" y="338"/>
                  </a:lnTo>
                  <a:lnTo>
                    <a:pt x="492" y="338"/>
                  </a:lnTo>
                  <a:lnTo>
                    <a:pt x="461" y="308"/>
                  </a:lnTo>
                  <a:close/>
                  <a:moveTo>
                    <a:pt x="62" y="1014"/>
                  </a:moveTo>
                  <a:lnTo>
                    <a:pt x="154" y="983"/>
                  </a:lnTo>
                  <a:lnTo>
                    <a:pt x="338" y="860"/>
                  </a:lnTo>
                  <a:lnTo>
                    <a:pt x="461" y="830"/>
                  </a:lnTo>
                  <a:lnTo>
                    <a:pt x="492" y="891"/>
                  </a:lnTo>
                  <a:lnTo>
                    <a:pt x="615" y="1014"/>
                  </a:lnTo>
                  <a:lnTo>
                    <a:pt x="707" y="1014"/>
                  </a:lnTo>
                  <a:lnTo>
                    <a:pt x="768" y="830"/>
                  </a:lnTo>
                  <a:lnTo>
                    <a:pt x="829" y="922"/>
                  </a:lnTo>
                  <a:lnTo>
                    <a:pt x="829" y="1014"/>
                  </a:lnTo>
                  <a:lnTo>
                    <a:pt x="922" y="1075"/>
                  </a:lnTo>
                  <a:lnTo>
                    <a:pt x="1075" y="1075"/>
                  </a:lnTo>
                  <a:lnTo>
                    <a:pt x="1229" y="983"/>
                  </a:lnTo>
                  <a:lnTo>
                    <a:pt x="1229" y="922"/>
                  </a:lnTo>
                  <a:lnTo>
                    <a:pt x="1014" y="952"/>
                  </a:lnTo>
                  <a:lnTo>
                    <a:pt x="922" y="830"/>
                  </a:lnTo>
                  <a:lnTo>
                    <a:pt x="1014" y="738"/>
                  </a:lnTo>
                  <a:lnTo>
                    <a:pt x="1106" y="676"/>
                  </a:lnTo>
                  <a:lnTo>
                    <a:pt x="1290" y="738"/>
                  </a:lnTo>
                  <a:lnTo>
                    <a:pt x="1351" y="615"/>
                  </a:lnTo>
                  <a:lnTo>
                    <a:pt x="1290" y="492"/>
                  </a:lnTo>
                  <a:lnTo>
                    <a:pt x="1198" y="523"/>
                  </a:lnTo>
                  <a:lnTo>
                    <a:pt x="1106" y="492"/>
                  </a:lnTo>
                  <a:lnTo>
                    <a:pt x="922" y="645"/>
                  </a:lnTo>
                  <a:lnTo>
                    <a:pt x="829" y="645"/>
                  </a:lnTo>
                  <a:lnTo>
                    <a:pt x="768" y="461"/>
                  </a:lnTo>
                  <a:lnTo>
                    <a:pt x="829" y="430"/>
                  </a:lnTo>
                  <a:lnTo>
                    <a:pt x="829" y="246"/>
                  </a:lnTo>
                  <a:lnTo>
                    <a:pt x="737" y="308"/>
                  </a:lnTo>
                  <a:lnTo>
                    <a:pt x="707" y="430"/>
                  </a:lnTo>
                  <a:lnTo>
                    <a:pt x="615" y="523"/>
                  </a:lnTo>
                  <a:lnTo>
                    <a:pt x="492" y="461"/>
                  </a:lnTo>
                  <a:lnTo>
                    <a:pt x="369" y="400"/>
                  </a:lnTo>
                  <a:lnTo>
                    <a:pt x="277" y="338"/>
                  </a:lnTo>
                  <a:lnTo>
                    <a:pt x="307" y="185"/>
                  </a:lnTo>
                  <a:lnTo>
                    <a:pt x="277" y="123"/>
                  </a:lnTo>
                  <a:lnTo>
                    <a:pt x="338" y="31"/>
                  </a:lnTo>
                  <a:lnTo>
                    <a:pt x="338" y="1"/>
                  </a:lnTo>
                  <a:lnTo>
                    <a:pt x="246" y="62"/>
                  </a:lnTo>
                  <a:lnTo>
                    <a:pt x="185" y="185"/>
                  </a:lnTo>
                  <a:lnTo>
                    <a:pt x="185" y="277"/>
                  </a:lnTo>
                  <a:lnTo>
                    <a:pt x="185" y="461"/>
                  </a:lnTo>
                  <a:lnTo>
                    <a:pt x="246" y="461"/>
                  </a:lnTo>
                  <a:lnTo>
                    <a:pt x="277" y="492"/>
                  </a:lnTo>
                  <a:lnTo>
                    <a:pt x="123" y="676"/>
                  </a:lnTo>
                  <a:lnTo>
                    <a:pt x="0" y="830"/>
                  </a:lnTo>
                  <a:close/>
                </a:path>
              </a:pathLst>
            </a:custGeom>
            <a:solidFill>
              <a:srgbClr val="D8D8D8"/>
            </a:solidFill>
            <a:ln cap="flat" cmpd="sng" w="9525">
              <a:solidFill>
                <a:srgbClr val="CCCCCC"/>
              </a:solidFill>
              <a:prstDash val="solid"/>
              <a:round/>
              <a:headEnd len="sm" w="sm" type="none"/>
              <a:tailEnd len="sm" w="sm" type="none"/>
            </a:ln>
          </p:spPr>
        </p:sp>
        <p:sp>
          <p:nvSpPr>
            <p:cNvPr id="585" name="Google Shape;585;p40"/>
            <p:cNvSpPr/>
            <p:nvPr/>
          </p:nvSpPr>
          <p:spPr>
            <a:xfrm>
              <a:off x="6437520" y="3516120"/>
              <a:ext cx="9000" cy="10080"/>
            </a:xfrm>
            <a:custGeom>
              <a:rect b="b" l="l" r="r" t="t"/>
              <a:pathLst>
                <a:path extrusionOk="0" h="553" w="493">
                  <a:moveTo>
                    <a:pt x="154" y="31"/>
                  </a:moveTo>
                  <a:lnTo>
                    <a:pt x="124" y="246"/>
                  </a:lnTo>
                  <a:lnTo>
                    <a:pt x="1" y="338"/>
                  </a:lnTo>
                  <a:lnTo>
                    <a:pt x="247" y="553"/>
                  </a:lnTo>
                  <a:lnTo>
                    <a:pt x="400" y="430"/>
                  </a:lnTo>
                  <a:lnTo>
                    <a:pt x="400" y="276"/>
                  </a:lnTo>
                  <a:lnTo>
                    <a:pt x="492" y="184"/>
                  </a:lnTo>
                  <a:lnTo>
                    <a:pt x="461" y="61"/>
                  </a:lnTo>
                  <a:lnTo>
                    <a:pt x="369" y="0"/>
                  </a:lnTo>
                  <a:lnTo>
                    <a:pt x="247" y="61"/>
                  </a:lnTo>
                  <a:close/>
                </a:path>
              </a:pathLst>
            </a:custGeom>
            <a:solidFill>
              <a:srgbClr val="D8D8D8"/>
            </a:solidFill>
            <a:ln cap="flat" cmpd="sng" w="9525">
              <a:solidFill>
                <a:srgbClr val="CCCCCC"/>
              </a:solidFill>
              <a:prstDash val="solid"/>
              <a:round/>
              <a:headEnd len="sm" w="sm" type="none"/>
              <a:tailEnd len="sm" w="sm" type="none"/>
            </a:ln>
          </p:spPr>
        </p:sp>
        <p:sp>
          <p:nvSpPr>
            <p:cNvPr id="586" name="Google Shape;586;p40"/>
            <p:cNvSpPr/>
            <p:nvPr/>
          </p:nvSpPr>
          <p:spPr>
            <a:xfrm>
              <a:off x="6405840" y="3528360"/>
              <a:ext cx="9000" cy="10080"/>
            </a:xfrm>
            <a:custGeom>
              <a:rect b="b" l="l" r="r" t="t"/>
              <a:pathLst>
                <a:path extrusionOk="0" h="554" w="493">
                  <a:moveTo>
                    <a:pt x="31" y="62"/>
                  </a:moveTo>
                  <a:lnTo>
                    <a:pt x="1" y="308"/>
                  </a:lnTo>
                  <a:lnTo>
                    <a:pt x="154" y="523"/>
                  </a:lnTo>
                  <a:lnTo>
                    <a:pt x="246" y="554"/>
                  </a:lnTo>
                  <a:lnTo>
                    <a:pt x="492" y="369"/>
                  </a:lnTo>
                  <a:lnTo>
                    <a:pt x="400" y="308"/>
                  </a:lnTo>
                  <a:lnTo>
                    <a:pt x="277" y="93"/>
                  </a:lnTo>
                  <a:lnTo>
                    <a:pt x="124" y="1"/>
                  </a:lnTo>
                  <a:close/>
                </a:path>
              </a:pathLst>
            </a:custGeom>
            <a:solidFill>
              <a:srgbClr val="D8D8D8"/>
            </a:solidFill>
            <a:ln cap="flat" cmpd="sng" w="9525">
              <a:solidFill>
                <a:srgbClr val="CCCCCC"/>
              </a:solidFill>
              <a:prstDash val="solid"/>
              <a:round/>
              <a:headEnd len="sm" w="sm" type="none"/>
              <a:tailEnd len="sm" w="sm" type="none"/>
            </a:ln>
          </p:spPr>
        </p:sp>
        <p:sp>
          <p:nvSpPr>
            <p:cNvPr id="587" name="Google Shape;587;p40"/>
            <p:cNvSpPr/>
            <p:nvPr/>
          </p:nvSpPr>
          <p:spPr>
            <a:xfrm>
              <a:off x="6212520" y="3384360"/>
              <a:ext cx="118434" cy="224638"/>
            </a:xfrm>
            <a:custGeom>
              <a:rect b="b" l="l" r="r" t="t"/>
              <a:pathLst>
                <a:path extrusionOk="0" h="11792" w="6235">
                  <a:moveTo>
                    <a:pt x="1260" y="11761"/>
                  </a:moveTo>
                  <a:lnTo>
                    <a:pt x="1383" y="11699"/>
                  </a:lnTo>
                  <a:lnTo>
                    <a:pt x="1536" y="11699"/>
                  </a:lnTo>
                  <a:lnTo>
                    <a:pt x="1751" y="11576"/>
                  </a:lnTo>
                  <a:lnTo>
                    <a:pt x="1905" y="11392"/>
                  </a:lnTo>
                  <a:lnTo>
                    <a:pt x="2427" y="11331"/>
                  </a:lnTo>
                  <a:lnTo>
                    <a:pt x="2580" y="11361"/>
                  </a:lnTo>
                  <a:lnTo>
                    <a:pt x="2856" y="11269"/>
                  </a:lnTo>
                  <a:lnTo>
                    <a:pt x="2918" y="11116"/>
                  </a:lnTo>
                  <a:lnTo>
                    <a:pt x="3071" y="11085"/>
                  </a:lnTo>
                  <a:lnTo>
                    <a:pt x="3133" y="10839"/>
                  </a:lnTo>
                  <a:lnTo>
                    <a:pt x="3286" y="10624"/>
                  </a:lnTo>
                  <a:lnTo>
                    <a:pt x="3286" y="10471"/>
                  </a:lnTo>
                  <a:lnTo>
                    <a:pt x="3440" y="10379"/>
                  </a:lnTo>
                  <a:lnTo>
                    <a:pt x="3440" y="10133"/>
                  </a:lnTo>
                  <a:lnTo>
                    <a:pt x="3409" y="10102"/>
                  </a:lnTo>
                  <a:lnTo>
                    <a:pt x="3501" y="10010"/>
                  </a:lnTo>
                  <a:lnTo>
                    <a:pt x="3593" y="9734"/>
                  </a:lnTo>
                  <a:lnTo>
                    <a:pt x="3563" y="9703"/>
                  </a:lnTo>
                  <a:lnTo>
                    <a:pt x="3624" y="9703"/>
                  </a:lnTo>
                  <a:lnTo>
                    <a:pt x="3778" y="9458"/>
                  </a:lnTo>
                  <a:lnTo>
                    <a:pt x="3870" y="8905"/>
                  </a:lnTo>
                  <a:lnTo>
                    <a:pt x="3962" y="8598"/>
                  </a:lnTo>
                  <a:lnTo>
                    <a:pt x="4085" y="8475"/>
                  </a:lnTo>
                  <a:lnTo>
                    <a:pt x="4177" y="8137"/>
                  </a:lnTo>
                  <a:lnTo>
                    <a:pt x="4392" y="7738"/>
                  </a:lnTo>
                  <a:lnTo>
                    <a:pt x="4607" y="7063"/>
                  </a:lnTo>
                  <a:lnTo>
                    <a:pt x="4760" y="6848"/>
                  </a:lnTo>
                  <a:lnTo>
                    <a:pt x="4760" y="6541"/>
                  </a:lnTo>
                  <a:lnTo>
                    <a:pt x="4914" y="6234"/>
                  </a:lnTo>
                  <a:lnTo>
                    <a:pt x="4944" y="6111"/>
                  </a:lnTo>
                  <a:lnTo>
                    <a:pt x="5129" y="5834"/>
                  </a:lnTo>
                  <a:lnTo>
                    <a:pt x="5251" y="5374"/>
                  </a:lnTo>
                  <a:lnTo>
                    <a:pt x="5313" y="5036"/>
                  </a:lnTo>
                  <a:lnTo>
                    <a:pt x="5374" y="4944"/>
                  </a:lnTo>
                  <a:lnTo>
                    <a:pt x="5436" y="4698"/>
                  </a:lnTo>
                  <a:lnTo>
                    <a:pt x="5374" y="4575"/>
                  </a:lnTo>
                  <a:lnTo>
                    <a:pt x="5405" y="4360"/>
                  </a:lnTo>
                  <a:lnTo>
                    <a:pt x="5589" y="4146"/>
                  </a:lnTo>
                  <a:lnTo>
                    <a:pt x="5559" y="4023"/>
                  </a:lnTo>
                  <a:lnTo>
                    <a:pt x="5681" y="3869"/>
                  </a:lnTo>
                  <a:lnTo>
                    <a:pt x="5651" y="3685"/>
                  </a:lnTo>
                  <a:lnTo>
                    <a:pt x="5589" y="3624"/>
                  </a:lnTo>
                  <a:lnTo>
                    <a:pt x="5651" y="3470"/>
                  </a:lnTo>
                  <a:lnTo>
                    <a:pt x="5651" y="3255"/>
                  </a:lnTo>
                  <a:lnTo>
                    <a:pt x="5589" y="3224"/>
                  </a:lnTo>
                  <a:lnTo>
                    <a:pt x="5589" y="3040"/>
                  </a:lnTo>
                  <a:lnTo>
                    <a:pt x="5712" y="2979"/>
                  </a:lnTo>
                  <a:lnTo>
                    <a:pt x="5773" y="3040"/>
                  </a:lnTo>
                  <a:lnTo>
                    <a:pt x="5804" y="3224"/>
                  </a:lnTo>
                  <a:lnTo>
                    <a:pt x="5958" y="3409"/>
                  </a:lnTo>
                  <a:lnTo>
                    <a:pt x="6050" y="3409"/>
                  </a:lnTo>
                  <a:lnTo>
                    <a:pt x="6111" y="3316"/>
                  </a:lnTo>
                  <a:lnTo>
                    <a:pt x="6111" y="3163"/>
                  </a:lnTo>
                  <a:lnTo>
                    <a:pt x="6173" y="3132"/>
                  </a:lnTo>
                  <a:lnTo>
                    <a:pt x="6173" y="2979"/>
                  </a:lnTo>
                  <a:lnTo>
                    <a:pt x="6234" y="2917"/>
                  </a:lnTo>
                  <a:lnTo>
                    <a:pt x="6234" y="2733"/>
                  </a:lnTo>
                  <a:lnTo>
                    <a:pt x="6081" y="2518"/>
                  </a:lnTo>
                  <a:lnTo>
                    <a:pt x="6050" y="2365"/>
                  </a:lnTo>
                  <a:lnTo>
                    <a:pt x="6081" y="2303"/>
                  </a:lnTo>
                  <a:lnTo>
                    <a:pt x="6081" y="2119"/>
                  </a:lnTo>
                  <a:lnTo>
                    <a:pt x="6050" y="1904"/>
                  </a:lnTo>
                  <a:lnTo>
                    <a:pt x="6081" y="1812"/>
                  </a:lnTo>
                  <a:lnTo>
                    <a:pt x="6081" y="1382"/>
                  </a:lnTo>
                  <a:lnTo>
                    <a:pt x="5958" y="1228"/>
                  </a:lnTo>
                  <a:lnTo>
                    <a:pt x="5958" y="829"/>
                  </a:lnTo>
                  <a:lnTo>
                    <a:pt x="5896" y="706"/>
                  </a:lnTo>
                  <a:lnTo>
                    <a:pt x="5835" y="737"/>
                  </a:lnTo>
                  <a:lnTo>
                    <a:pt x="5681" y="553"/>
                  </a:lnTo>
                  <a:lnTo>
                    <a:pt x="5681" y="399"/>
                  </a:lnTo>
                  <a:lnTo>
                    <a:pt x="5559" y="338"/>
                  </a:lnTo>
                  <a:lnTo>
                    <a:pt x="5620" y="154"/>
                  </a:lnTo>
                  <a:lnTo>
                    <a:pt x="5589" y="0"/>
                  </a:lnTo>
                  <a:lnTo>
                    <a:pt x="5374" y="184"/>
                  </a:lnTo>
                  <a:lnTo>
                    <a:pt x="5405" y="307"/>
                  </a:lnTo>
                  <a:lnTo>
                    <a:pt x="5282" y="399"/>
                  </a:lnTo>
                  <a:lnTo>
                    <a:pt x="5129" y="307"/>
                  </a:lnTo>
                  <a:lnTo>
                    <a:pt x="5037" y="307"/>
                  </a:lnTo>
                  <a:lnTo>
                    <a:pt x="5190" y="492"/>
                  </a:lnTo>
                  <a:lnTo>
                    <a:pt x="5190" y="584"/>
                  </a:lnTo>
                  <a:lnTo>
                    <a:pt x="5282" y="706"/>
                  </a:lnTo>
                  <a:lnTo>
                    <a:pt x="5282" y="737"/>
                  </a:lnTo>
                  <a:lnTo>
                    <a:pt x="5098" y="891"/>
                  </a:lnTo>
                  <a:lnTo>
                    <a:pt x="5098" y="1136"/>
                  </a:lnTo>
                  <a:lnTo>
                    <a:pt x="5006" y="1290"/>
                  </a:lnTo>
                  <a:lnTo>
                    <a:pt x="4914" y="1259"/>
                  </a:lnTo>
                  <a:lnTo>
                    <a:pt x="4760" y="1413"/>
                  </a:lnTo>
                  <a:lnTo>
                    <a:pt x="4729" y="1566"/>
                  </a:lnTo>
                  <a:lnTo>
                    <a:pt x="4637" y="1628"/>
                  </a:lnTo>
                  <a:lnTo>
                    <a:pt x="4545" y="1566"/>
                  </a:lnTo>
                  <a:lnTo>
                    <a:pt x="4515" y="1413"/>
                  </a:lnTo>
                  <a:lnTo>
                    <a:pt x="4453" y="1382"/>
                  </a:lnTo>
                  <a:lnTo>
                    <a:pt x="4361" y="1474"/>
                  </a:lnTo>
                  <a:lnTo>
                    <a:pt x="4361" y="1658"/>
                  </a:lnTo>
                  <a:lnTo>
                    <a:pt x="4515" y="1843"/>
                  </a:lnTo>
                  <a:lnTo>
                    <a:pt x="4545" y="1904"/>
                  </a:lnTo>
                  <a:lnTo>
                    <a:pt x="4484" y="1965"/>
                  </a:lnTo>
                  <a:lnTo>
                    <a:pt x="4422" y="1935"/>
                  </a:lnTo>
                  <a:lnTo>
                    <a:pt x="4238" y="1965"/>
                  </a:lnTo>
                  <a:lnTo>
                    <a:pt x="4269" y="2119"/>
                  </a:lnTo>
                  <a:lnTo>
                    <a:pt x="4422" y="2180"/>
                  </a:lnTo>
                  <a:lnTo>
                    <a:pt x="4422" y="2272"/>
                  </a:lnTo>
                  <a:lnTo>
                    <a:pt x="4361" y="2365"/>
                  </a:lnTo>
                  <a:lnTo>
                    <a:pt x="4269" y="2272"/>
                  </a:lnTo>
                  <a:lnTo>
                    <a:pt x="4146" y="2334"/>
                  </a:lnTo>
                  <a:lnTo>
                    <a:pt x="4146" y="2426"/>
                  </a:lnTo>
                  <a:lnTo>
                    <a:pt x="3900" y="2610"/>
                  </a:lnTo>
                  <a:lnTo>
                    <a:pt x="3900" y="2426"/>
                  </a:lnTo>
                  <a:lnTo>
                    <a:pt x="3931" y="2365"/>
                  </a:lnTo>
                  <a:lnTo>
                    <a:pt x="3870" y="2272"/>
                  </a:lnTo>
                  <a:lnTo>
                    <a:pt x="3716" y="2426"/>
                  </a:lnTo>
                  <a:lnTo>
                    <a:pt x="3839" y="2487"/>
                  </a:lnTo>
                  <a:lnTo>
                    <a:pt x="3778" y="2549"/>
                  </a:lnTo>
                  <a:lnTo>
                    <a:pt x="3593" y="2672"/>
                  </a:lnTo>
                  <a:lnTo>
                    <a:pt x="3685" y="2825"/>
                  </a:lnTo>
                  <a:lnTo>
                    <a:pt x="3778" y="2856"/>
                  </a:lnTo>
                  <a:lnTo>
                    <a:pt x="3778" y="2948"/>
                  </a:lnTo>
                  <a:lnTo>
                    <a:pt x="3685" y="2948"/>
                  </a:lnTo>
                  <a:lnTo>
                    <a:pt x="3563" y="3040"/>
                  </a:lnTo>
                  <a:lnTo>
                    <a:pt x="3532" y="2948"/>
                  </a:lnTo>
                  <a:lnTo>
                    <a:pt x="3440" y="2948"/>
                  </a:lnTo>
                  <a:lnTo>
                    <a:pt x="3532" y="2825"/>
                  </a:lnTo>
                  <a:lnTo>
                    <a:pt x="3471" y="2764"/>
                  </a:lnTo>
                  <a:lnTo>
                    <a:pt x="3163" y="3009"/>
                  </a:lnTo>
                  <a:lnTo>
                    <a:pt x="3102" y="3255"/>
                  </a:lnTo>
                  <a:lnTo>
                    <a:pt x="3133" y="3347"/>
                  </a:lnTo>
                  <a:lnTo>
                    <a:pt x="3102" y="3439"/>
                  </a:lnTo>
                  <a:lnTo>
                    <a:pt x="3010" y="3409"/>
                  </a:lnTo>
                  <a:lnTo>
                    <a:pt x="2918" y="3347"/>
                  </a:lnTo>
                  <a:lnTo>
                    <a:pt x="2918" y="3163"/>
                  </a:lnTo>
                  <a:lnTo>
                    <a:pt x="2856" y="3163"/>
                  </a:lnTo>
                  <a:lnTo>
                    <a:pt x="2641" y="3347"/>
                  </a:lnTo>
                  <a:lnTo>
                    <a:pt x="2457" y="3224"/>
                  </a:lnTo>
                  <a:lnTo>
                    <a:pt x="2396" y="3286"/>
                  </a:lnTo>
                  <a:lnTo>
                    <a:pt x="2334" y="3286"/>
                  </a:lnTo>
                  <a:lnTo>
                    <a:pt x="2365" y="3501"/>
                  </a:lnTo>
                  <a:lnTo>
                    <a:pt x="2273" y="3501"/>
                  </a:lnTo>
                  <a:lnTo>
                    <a:pt x="2242" y="3531"/>
                  </a:lnTo>
                  <a:lnTo>
                    <a:pt x="2242" y="3409"/>
                  </a:lnTo>
                  <a:lnTo>
                    <a:pt x="2150" y="3378"/>
                  </a:lnTo>
                  <a:lnTo>
                    <a:pt x="2058" y="3501"/>
                  </a:lnTo>
                  <a:lnTo>
                    <a:pt x="1966" y="3378"/>
                  </a:lnTo>
                  <a:lnTo>
                    <a:pt x="1659" y="3654"/>
                  </a:lnTo>
                  <a:lnTo>
                    <a:pt x="1567" y="3654"/>
                  </a:lnTo>
                  <a:lnTo>
                    <a:pt x="1505" y="3593"/>
                  </a:lnTo>
                  <a:lnTo>
                    <a:pt x="1321" y="3593"/>
                  </a:lnTo>
                  <a:lnTo>
                    <a:pt x="1260" y="3716"/>
                  </a:lnTo>
                  <a:lnTo>
                    <a:pt x="1290" y="3992"/>
                  </a:lnTo>
                  <a:lnTo>
                    <a:pt x="1045" y="4360"/>
                  </a:lnTo>
                  <a:lnTo>
                    <a:pt x="1045" y="4422"/>
                  </a:lnTo>
                  <a:lnTo>
                    <a:pt x="799" y="4668"/>
                  </a:lnTo>
                  <a:lnTo>
                    <a:pt x="799" y="4790"/>
                  </a:lnTo>
                  <a:lnTo>
                    <a:pt x="922" y="4913"/>
                  </a:lnTo>
                  <a:lnTo>
                    <a:pt x="830" y="5067"/>
                  </a:lnTo>
                  <a:lnTo>
                    <a:pt x="891" y="5312"/>
                  </a:lnTo>
                  <a:lnTo>
                    <a:pt x="891" y="5497"/>
                  </a:lnTo>
                  <a:lnTo>
                    <a:pt x="1137" y="5926"/>
                  </a:lnTo>
                  <a:lnTo>
                    <a:pt x="1106" y="6049"/>
                  </a:lnTo>
                  <a:lnTo>
                    <a:pt x="1260" y="6234"/>
                  </a:lnTo>
                  <a:lnTo>
                    <a:pt x="1260" y="6295"/>
                  </a:lnTo>
                  <a:lnTo>
                    <a:pt x="1137" y="6418"/>
                  </a:lnTo>
                  <a:lnTo>
                    <a:pt x="1168" y="6510"/>
                  </a:lnTo>
                  <a:lnTo>
                    <a:pt x="1106" y="6909"/>
                  </a:lnTo>
                  <a:lnTo>
                    <a:pt x="953" y="7001"/>
                  </a:lnTo>
                  <a:lnTo>
                    <a:pt x="891" y="7216"/>
                  </a:lnTo>
                  <a:lnTo>
                    <a:pt x="799" y="7247"/>
                  </a:lnTo>
                  <a:lnTo>
                    <a:pt x="738" y="7370"/>
                  </a:lnTo>
                  <a:lnTo>
                    <a:pt x="584" y="7492"/>
                  </a:lnTo>
                  <a:lnTo>
                    <a:pt x="584" y="7830"/>
                  </a:lnTo>
                  <a:lnTo>
                    <a:pt x="492" y="7922"/>
                  </a:lnTo>
                  <a:lnTo>
                    <a:pt x="246" y="7984"/>
                  </a:lnTo>
                  <a:lnTo>
                    <a:pt x="185" y="8045"/>
                  </a:lnTo>
                  <a:lnTo>
                    <a:pt x="216" y="8322"/>
                  </a:lnTo>
                  <a:lnTo>
                    <a:pt x="31" y="8506"/>
                  </a:lnTo>
                  <a:lnTo>
                    <a:pt x="62" y="8751"/>
                  </a:lnTo>
                  <a:lnTo>
                    <a:pt x="1" y="8874"/>
                  </a:lnTo>
                  <a:lnTo>
                    <a:pt x="31" y="8966"/>
                  </a:lnTo>
                  <a:lnTo>
                    <a:pt x="31" y="9243"/>
                  </a:lnTo>
                  <a:lnTo>
                    <a:pt x="246" y="9488"/>
                  </a:lnTo>
                  <a:lnTo>
                    <a:pt x="216" y="9673"/>
                  </a:lnTo>
                  <a:lnTo>
                    <a:pt x="277" y="9795"/>
                  </a:lnTo>
                  <a:lnTo>
                    <a:pt x="369" y="9857"/>
                  </a:lnTo>
                  <a:lnTo>
                    <a:pt x="431" y="9857"/>
                  </a:lnTo>
                  <a:lnTo>
                    <a:pt x="369" y="9918"/>
                  </a:lnTo>
                  <a:lnTo>
                    <a:pt x="216" y="9949"/>
                  </a:lnTo>
                  <a:lnTo>
                    <a:pt x="216" y="10133"/>
                  </a:lnTo>
                  <a:lnTo>
                    <a:pt x="216" y="10379"/>
                  </a:lnTo>
                  <a:lnTo>
                    <a:pt x="216" y="10747"/>
                  </a:lnTo>
                  <a:lnTo>
                    <a:pt x="277" y="10809"/>
                  </a:lnTo>
                  <a:lnTo>
                    <a:pt x="277" y="10932"/>
                  </a:lnTo>
                  <a:lnTo>
                    <a:pt x="369" y="10962"/>
                  </a:lnTo>
                  <a:lnTo>
                    <a:pt x="461" y="11146"/>
                  </a:lnTo>
                  <a:lnTo>
                    <a:pt x="553" y="11177"/>
                  </a:lnTo>
                  <a:lnTo>
                    <a:pt x="646" y="11300"/>
                  </a:lnTo>
                  <a:lnTo>
                    <a:pt x="738" y="11423"/>
                  </a:lnTo>
                  <a:lnTo>
                    <a:pt x="861" y="11392"/>
                  </a:lnTo>
                  <a:lnTo>
                    <a:pt x="891" y="11454"/>
                  </a:lnTo>
                  <a:lnTo>
                    <a:pt x="1014" y="11484"/>
                  </a:lnTo>
                  <a:lnTo>
                    <a:pt x="1168" y="11668"/>
                  </a:lnTo>
                  <a:lnTo>
                    <a:pt x="1260" y="11699"/>
                  </a:lnTo>
                  <a:lnTo>
                    <a:pt x="1260" y="11761"/>
                  </a:lnTo>
                  <a:lnTo>
                    <a:pt x="1321" y="11791"/>
                  </a:lnTo>
                  <a:close/>
                  <a:moveTo>
                    <a:pt x="4883" y="860"/>
                  </a:moveTo>
                  <a:lnTo>
                    <a:pt x="4822" y="799"/>
                  </a:lnTo>
                  <a:lnTo>
                    <a:pt x="4975" y="645"/>
                  </a:lnTo>
                  <a:lnTo>
                    <a:pt x="4975" y="706"/>
                  </a:lnTo>
                  <a:lnTo>
                    <a:pt x="4883" y="860"/>
                  </a:lnTo>
                  <a:close/>
                  <a:moveTo>
                    <a:pt x="4822" y="1136"/>
                  </a:moveTo>
                  <a:lnTo>
                    <a:pt x="4852" y="1075"/>
                  </a:lnTo>
                  <a:lnTo>
                    <a:pt x="4883" y="1136"/>
                  </a:lnTo>
                  <a:lnTo>
                    <a:pt x="4822" y="1198"/>
                  </a:lnTo>
                  <a:lnTo>
                    <a:pt x="4822" y="1136"/>
                  </a:lnTo>
                  <a:close/>
                  <a:moveTo>
                    <a:pt x="4545" y="1075"/>
                  </a:moveTo>
                  <a:lnTo>
                    <a:pt x="4576" y="1044"/>
                  </a:lnTo>
                  <a:lnTo>
                    <a:pt x="4607" y="1075"/>
                  </a:lnTo>
                  <a:lnTo>
                    <a:pt x="4699" y="1136"/>
                  </a:lnTo>
                  <a:lnTo>
                    <a:pt x="4668" y="1290"/>
                  </a:lnTo>
                  <a:lnTo>
                    <a:pt x="4576" y="1198"/>
                  </a:lnTo>
                  <a:lnTo>
                    <a:pt x="4484" y="1198"/>
                  </a:lnTo>
                  <a:lnTo>
                    <a:pt x="4545" y="1075"/>
                  </a:lnTo>
                  <a:close/>
                  <a:moveTo>
                    <a:pt x="5681" y="4391"/>
                  </a:moveTo>
                  <a:lnTo>
                    <a:pt x="5681" y="4268"/>
                  </a:lnTo>
                  <a:lnTo>
                    <a:pt x="5681" y="4176"/>
                  </a:lnTo>
                  <a:lnTo>
                    <a:pt x="5743" y="4084"/>
                  </a:lnTo>
                  <a:lnTo>
                    <a:pt x="5773" y="4084"/>
                  </a:lnTo>
                  <a:lnTo>
                    <a:pt x="5835" y="3992"/>
                  </a:lnTo>
                  <a:lnTo>
                    <a:pt x="5804" y="4146"/>
                  </a:lnTo>
                  <a:lnTo>
                    <a:pt x="5743" y="4238"/>
                  </a:lnTo>
                  <a:close/>
                </a:path>
              </a:pathLst>
            </a:custGeom>
            <a:solidFill>
              <a:srgbClr val="D8D8D8"/>
            </a:solidFill>
            <a:ln cap="flat" cmpd="sng" w="9525">
              <a:solidFill>
                <a:srgbClr val="CCCCCC"/>
              </a:solidFill>
              <a:prstDash val="solid"/>
              <a:round/>
              <a:headEnd len="sm" w="sm" type="none"/>
              <a:tailEnd len="sm" w="sm" type="none"/>
            </a:ln>
          </p:spPr>
        </p:sp>
        <p:sp>
          <p:nvSpPr>
            <p:cNvPr id="588" name="Google Shape;588;p40"/>
            <p:cNvSpPr/>
            <p:nvPr/>
          </p:nvSpPr>
          <p:spPr>
            <a:xfrm>
              <a:off x="6016320" y="3360960"/>
              <a:ext cx="164886" cy="264588"/>
            </a:xfrm>
            <a:custGeom>
              <a:rect b="b" l="l" r="r" t="t"/>
              <a:pathLst>
                <a:path extrusionOk="0" h="13880" w="8660">
                  <a:moveTo>
                    <a:pt x="584" y="10164"/>
                  </a:moveTo>
                  <a:lnTo>
                    <a:pt x="1505" y="9273"/>
                  </a:lnTo>
                  <a:lnTo>
                    <a:pt x="1505" y="8997"/>
                  </a:lnTo>
                  <a:lnTo>
                    <a:pt x="1566" y="8874"/>
                  </a:lnTo>
                  <a:lnTo>
                    <a:pt x="1566" y="8628"/>
                  </a:lnTo>
                  <a:lnTo>
                    <a:pt x="1628" y="8536"/>
                  </a:lnTo>
                  <a:lnTo>
                    <a:pt x="1566" y="8383"/>
                  </a:lnTo>
                  <a:lnTo>
                    <a:pt x="1597" y="8291"/>
                  </a:lnTo>
                  <a:lnTo>
                    <a:pt x="1720" y="8260"/>
                  </a:lnTo>
                  <a:lnTo>
                    <a:pt x="1750" y="8168"/>
                  </a:lnTo>
                  <a:lnTo>
                    <a:pt x="1935" y="8045"/>
                  </a:lnTo>
                  <a:lnTo>
                    <a:pt x="2027" y="7891"/>
                  </a:lnTo>
                  <a:lnTo>
                    <a:pt x="1996" y="7799"/>
                  </a:lnTo>
                  <a:lnTo>
                    <a:pt x="1904" y="7707"/>
                  </a:lnTo>
                  <a:lnTo>
                    <a:pt x="1904" y="7554"/>
                  </a:lnTo>
                  <a:lnTo>
                    <a:pt x="1996" y="7492"/>
                  </a:lnTo>
                  <a:lnTo>
                    <a:pt x="1935" y="7339"/>
                  </a:lnTo>
                  <a:lnTo>
                    <a:pt x="1812" y="7247"/>
                  </a:lnTo>
                  <a:lnTo>
                    <a:pt x="1812" y="7124"/>
                  </a:lnTo>
                  <a:lnTo>
                    <a:pt x="1904" y="7093"/>
                  </a:lnTo>
                  <a:lnTo>
                    <a:pt x="1935" y="6940"/>
                  </a:lnTo>
                  <a:lnTo>
                    <a:pt x="1935" y="6786"/>
                  </a:lnTo>
                  <a:lnTo>
                    <a:pt x="2058" y="6694"/>
                  </a:lnTo>
                  <a:lnTo>
                    <a:pt x="2119" y="6571"/>
                  </a:lnTo>
                  <a:lnTo>
                    <a:pt x="1965" y="6602"/>
                  </a:lnTo>
                  <a:lnTo>
                    <a:pt x="1904" y="6510"/>
                  </a:lnTo>
                  <a:lnTo>
                    <a:pt x="1996" y="6387"/>
                  </a:lnTo>
                  <a:lnTo>
                    <a:pt x="2027" y="6110"/>
                  </a:lnTo>
                  <a:lnTo>
                    <a:pt x="2088" y="6018"/>
                  </a:lnTo>
                  <a:lnTo>
                    <a:pt x="2088" y="5896"/>
                  </a:lnTo>
                  <a:lnTo>
                    <a:pt x="2058" y="5803"/>
                  </a:lnTo>
                  <a:lnTo>
                    <a:pt x="2088" y="5681"/>
                  </a:lnTo>
                  <a:lnTo>
                    <a:pt x="2058" y="5558"/>
                  </a:lnTo>
                  <a:lnTo>
                    <a:pt x="2150" y="5435"/>
                  </a:lnTo>
                  <a:lnTo>
                    <a:pt x="2150" y="5312"/>
                  </a:lnTo>
                  <a:lnTo>
                    <a:pt x="1965" y="5281"/>
                  </a:lnTo>
                  <a:lnTo>
                    <a:pt x="1873" y="5189"/>
                  </a:lnTo>
                  <a:lnTo>
                    <a:pt x="1720" y="5066"/>
                  </a:lnTo>
                  <a:lnTo>
                    <a:pt x="1443" y="5036"/>
                  </a:lnTo>
                  <a:lnTo>
                    <a:pt x="1321" y="5005"/>
                  </a:lnTo>
                  <a:lnTo>
                    <a:pt x="1167" y="4821"/>
                  </a:lnTo>
                  <a:lnTo>
                    <a:pt x="921" y="4698"/>
                  </a:lnTo>
                  <a:lnTo>
                    <a:pt x="706" y="4637"/>
                  </a:lnTo>
                  <a:lnTo>
                    <a:pt x="645" y="4729"/>
                  </a:lnTo>
                  <a:lnTo>
                    <a:pt x="553" y="4729"/>
                  </a:lnTo>
                  <a:lnTo>
                    <a:pt x="522" y="4637"/>
                  </a:lnTo>
                  <a:lnTo>
                    <a:pt x="399" y="4637"/>
                  </a:lnTo>
                  <a:lnTo>
                    <a:pt x="92" y="4606"/>
                  </a:lnTo>
                  <a:lnTo>
                    <a:pt x="92" y="4237"/>
                  </a:lnTo>
                  <a:lnTo>
                    <a:pt x="0" y="3961"/>
                  </a:lnTo>
                  <a:lnTo>
                    <a:pt x="92" y="3838"/>
                  </a:lnTo>
                  <a:lnTo>
                    <a:pt x="399" y="3685"/>
                  </a:lnTo>
                  <a:lnTo>
                    <a:pt x="584" y="3685"/>
                  </a:lnTo>
                  <a:lnTo>
                    <a:pt x="1413" y="3347"/>
                  </a:lnTo>
                  <a:lnTo>
                    <a:pt x="1566" y="3316"/>
                  </a:lnTo>
                  <a:lnTo>
                    <a:pt x="2058" y="3101"/>
                  </a:lnTo>
                  <a:lnTo>
                    <a:pt x="2303" y="3009"/>
                  </a:lnTo>
                  <a:lnTo>
                    <a:pt x="2549" y="2978"/>
                  </a:lnTo>
                  <a:lnTo>
                    <a:pt x="2580" y="3071"/>
                  </a:lnTo>
                  <a:lnTo>
                    <a:pt x="2610" y="3132"/>
                  </a:lnTo>
                  <a:lnTo>
                    <a:pt x="2702" y="3224"/>
                  </a:lnTo>
                  <a:lnTo>
                    <a:pt x="2702" y="3316"/>
                  </a:lnTo>
                  <a:lnTo>
                    <a:pt x="2825" y="3408"/>
                  </a:lnTo>
                  <a:lnTo>
                    <a:pt x="2917" y="3378"/>
                  </a:lnTo>
                  <a:lnTo>
                    <a:pt x="3009" y="3378"/>
                  </a:lnTo>
                  <a:lnTo>
                    <a:pt x="3071" y="3286"/>
                  </a:lnTo>
                  <a:lnTo>
                    <a:pt x="3255" y="3286"/>
                  </a:lnTo>
                  <a:lnTo>
                    <a:pt x="3470" y="3347"/>
                  </a:lnTo>
                  <a:lnTo>
                    <a:pt x="3531" y="3470"/>
                  </a:lnTo>
                  <a:lnTo>
                    <a:pt x="3531" y="3685"/>
                  </a:lnTo>
                  <a:lnTo>
                    <a:pt x="3531" y="3900"/>
                  </a:lnTo>
                  <a:lnTo>
                    <a:pt x="3347" y="4084"/>
                  </a:lnTo>
                  <a:lnTo>
                    <a:pt x="3316" y="4268"/>
                  </a:lnTo>
                  <a:lnTo>
                    <a:pt x="3194" y="4422"/>
                  </a:lnTo>
                  <a:lnTo>
                    <a:pt x="3224" y="4544"/>
                  </a:lnTo>
                  <a:lnTo>
                    <a:pt x="3286" y="4729"/>
                  </a:lnTo>
                  <a:lnTo>
                    <a:pt x="3316" y="4852"/>
                  </a:lnTo>
                  <a:lnTo>
                    <a:pt x="3470" y="5036"/>
                  </a:lnTo>
                  <a:lnTo>
                    <a:pt x="3593" y="5159"/>
                  </a:lnTo>
                  <a:lnTo>
                    <a:pt x="3716" y="5220"/>
                  </a:lnTo>
                  <a:lnTo>
                    <a:pt x="3808" y="5312"/>
                  </a:lnTo>
                  <a:lnTo>
                    <a:pt x="3900" y="5466"/>
                  </a:lnTo>
                  <a:lnTo>
                    <a:pt x="3839" y="5558"/>
                  </a:lnTo>
                  <a:lnTo>
                    <a:pt x="3900" y="5681"/>
                  </a:lnTo>
                  <a:lnTo>
                    <a:pt x="4053" y="5650"/>
                  </a:lnTo>
                  <a:lnTo>
                    <a:pt x="4084" y="5466"/>
                  </a:lnTo>
                  <a:lnTo>
                    <a:pt x="4023" y="5281"/>
                  </a:lnTo>
                  <a:lnTo>
                    <a:pt x="4115" y="5128"/>
                  </a:lnTo>
                  <a:lnTo>
                    <a:pt x="4146" y="4974"/>
                  </a:lnTo>
                  <a:lnTo>
                    <a:pt x="4207" y="4759"/>
                  </a:lnTo>
                  <a:lnTo>
                    <a:pt x="4391" y="4729"/>
                  </a:lnTo>
                  <a:lnTo>
                    <a:pt x="4514" y="4606"/>
                  </a:lnTo>
                  <a:lnTo>
                    <a:pt x="4545" y="4483"/>
                  </a:lnTo>
                  <a:lnTo>
                    <a:pt x="4545" y="4176"/>
                  </a:lnTo>
                  <a:lnTo>
                    <a:pt x="4483" y="4084"/>
                  </a:lnTo>
                  <a:lnTo>
                    <a:pt x="4483" y="4022"/>
                  </a:lnTo>
                  <a:lnTo>
                    <a:pt x="4453" y="3961"/>
                  </a:lnTo>
                  <a:lnTo>
                    <a:pt x="4483" y="3900"/>
                  </a:lnTo>
                  <a:lnTo>
                    <a:pt x="4575" y="3869"/>
                  </a:lnTo>
                  <a:lnTo>
                    <a:pt x="4606" y="3777"/>
                  </a:lnTo>
                  <a:lnTo>
                    <a:pt x="4698" y="3746"/>
                  </a:lnTo>
                  <a:lnTo>
                    <a:pt x="4698" y="3654"/>
                  </a:lnTo>
                  <a:lnTo>
                    <a:pt x="4668" y="3562"/>
                  </a:lnTo>
                  <a:lnTo>
                    <a:pt x="4575" y="3347"/>
                  </a:lnTo>
                  <a:lnTo>
                    <a:pt x="4391" y="3101"/>
                  </a:lnTo>
                  <a:lnTo>
                    <a:pt x="4330" y="2978"/>
                  </a:lnTo>
                  <a:lnTo>
                    <a:pt x="4053" y="2671"/>
                  </a:lnTo>
                  <a:lnTo>
                    <a:pt x="3961" y="2671"/>
                  </a:lnTo>
                  <a:lnTo>
                    <a:pt x="3900" y="2579"/>
                  </a:lnTo>
                  <a:lnTo>
                    <a:pt x="3808" y="2456"/>
                  </a:lnTo>
                  <a:lnTo>
                    <a:pt x="3531" y="2334"/>
                  </a:lnTo>
                  <a:lnTo>
                    <a:pt x="3409" y="1566"/>
                  </a:lnTo>
                  <a:lnTo>
                    <a:pt x="3593" y="829"/>
                  </a:lnTo>
                  <a:lnTo>
                    <a:pt x="4391" y="829"/>
                  </a:lnTo>
                  <a:lnTo>
                    <a:pt x="4514" y="798"/>
                  </a:lnTo>
                  <a:lnTo>
                    <a:pt x="4575" y="737"/>
                  </a:lnTo>
                  <a:lnTo>
                    <a:pt x="4698" y="706"/>
                  </a:lnTo>
                  <a:lnTo>
                    <a:pt x="4698" y="768"/>
                  </a:lnTo>
                  <a:lnTo>
                    <a:pt x="4790" y="798"/>
                  </a:lnTo>
                  <a:lnTo>
                    <a:pt x="4883" y="890"/>
                  </a:lnTo>
                  <a:lnTo>
                    <a:pt x="5005" y="890"/>
                  </a:lnTo>
                  <a:lnTo>
                    <a:pt x="5097" y="983"/>
                  </a:lnTo>
                  <a:lnTo>
                    <a:pt x="5067" y="1044"/>
                  </a:lnTo>
                  <a:lnTo>
                    <a:pt x="5312" y="983"/>
                  </a:lnTo>
                  <a:lnTo>
                    <a:pt x="5497" y="860"/>
                  </a:lnTo>
                  <a:lnTo>
                    <a:pt x="5589" y="829"/>
                  </a:lnTo>
                  <a:lnTo>
                    <a:pt x="5650" y="768"/>
                  </a:lnTo>
                  <a:lnTo>
                    <a:pt x="5742" y="829"/>
                  </a:lnTo>
                  <a:lnTo>
                    <a:pt x="5742" y="860"/>
                  </a:lnTo>
                  <a:lnTo>
                    <a:pt x="5865" y="890"/>
                  </a:lnTo>
                  <a:lnTo>
                    <a:pt x="5957" y="952"/>
                  </a:lnTo>
                  <a:lnTo>
                    <a:pt x="6141" y="890"/>
                  </a:lnTo>
                  <a:lnTo>
                    <a:pt x="6356" y="860"/>
                  </a:lnTo>
                  <a:lnTo>
                    <a:pt x="6418" y="737"/>
                  </a:lnTo>
                  <a:lnTo>
                    <a:pt x="6387" y="645"/>
                  </a:lnTo>
                  <a:lnTo>
                    <a:pt x="6449" y="583"/>
                  </a:lnTo>
                  <a:lnTo>
                    <a:pt x="6602" y="645"/>
                  </a:lnTo>
                  <a:lnTo>
                    <a:pt x="6694" y="614"/>
                  </a:lnTo>
                  <a:lnTo>
                    <a:pt x="6817" y="706"/>
                  </a:lnTo>
                  <a:lnTo>
                    <a:pt x="6971" y="676"/>
                  </a:lnTo>
                  <a:lnTo>
                    <a:pt x="7032" y="614"/>
                  </a:lnTo>
                  <a:lnTo>
                    <a:pt x="7339" y="522"/>
                  </a:lnTo>
                  <a:lnTo>
                    <a:pt x="7462" y="553"/>
                  </a:lnTo>
                  <a:lnTo>
                    <a:pt x="7615" y="522"/>
                  </a:lnTo>
                  <a:lnTo>
                    <a:pt x="7646" y="461"/>
                  </a:lnTo>
                  <a:lnTo>
                    <a:pt x="7861" y="430"/>
                  </a:lnTo>
                  <a:lnTo>
                    <a:pt x="7953" y="307"/>
                  </a:lnTo>
                  <a:lnTo>
                    <a:pt x="8137" y="276"/>
                  </a:lnTo>
                  <a:lnTo>
                    <a:pt x="8260" y="184"/>
                  </a:lnTo>
                  <a:lnTo>
                    <a:pt x="8352" y="61"/>
                  </a:lnTo>
                  <a:lnTo>
                    <a:pt x="8506" y="92"/>
                  </a:lnTo>
                  <a:lnTo>
                    <a:pt x="8598" y="0"/>
                  </a:lnTo>
                  <a:lnTo>
                    <a:pt x="8598" y="0"/>
                  </a:lnTo>
                  <a:lnTo>
                    <a:pt x="8659" y="31"/>
                  </a:lnTo>
                  <a:lnTo>
                    <a:pt x="8629" y="215"/>
                  </a:lnTo>
                  <a:lnTo>
                    <a:pt x="8598" y="338"/>
                  </a:lnTo>
                  <a:lnTo>
                    <a:pt x="8629" y="368"/>
                  </a:lnTo>
                  <a:lnTo>
                    <a:pt x="8475" y="614"/>
                  </a:lnTo>
                  <a:lnTo>
                    <a:pt x="8444" y="706"/>
                  </a:lnTo>
                  <a:lnTo>
                    <a:pt x="8475" y="768"/>
                  </a:lnTo>
                  <a:lnTo>
                    <a:pt x="8506" y="798"/>
                  </a:lnTo>
                  <a:lnTo>
                    <a:pt x="8444" y="860"/>
                  </a:lnTo>
                  <a:lnTo>
                    <a:pt x="8475" y="1167"/>
                  </a:lnTo>
                  <a:lnTo>
                    <a:pt x="8567" y="1351"/>
                  </a:lnTo>
                  <a:lnTo>
                    <a:pt x="8506" y="1382"/>
                  </a:lnTo>
                  <a:lnTo>
                    <a:pt x="8506" y="1597"/>
                  </a:lnTo>
                  <a:lnTo>
                    <a:pt x="8567" y="1658"/>
                  </a:lnTo>
                  <a:lnTo>
                    <a:pt x="8567" y="1873"/>
                  </a:lnTo>
                  <a:lnTo>
                    <a:pt x="8475" y="1934"/>
                  </a:lnTo>
                  <a:lnTo>
                    <a:pt x="8506" y="2149"/>
                  </a:lnTo>
                  <a:lnTo>
                    <a:pt x="8444" y="2579"/>
                  </a:lnTo>
                  <a:lnTo>
                    <a:pt x="8414" y="2579"/>
                  </a:lnTo>
                  <a:lnTo>
                    <a:pt x="8475" y="2641"/>
                  </a:lnTo>
                  <a:lnTo>
                    <a:pt x="8475" y="3009"/>
                  </a:lnTo>
                  <a:lnTo>
                    <a:pt x="8352" y="3040"/>
                  </a:lnTo>
                  <a:lnTo>
                    <a:pt x="8352" y="3071"/>
                  </a:lnTo>
                  <a:lnTo>
                    <a:pt x="8383" y="3132"/>
                  </a:lnTo>
                  <a:lnTo>
                    <a:pt x="8537" y="3132"/>
                  </a:lnTo>
                  <a:lnTo>
                    <a:pt x="8598" y="3193"/>
                  </a:lnTo>
                  <a:lnTo>
                    <a:pt x="8629" y="3500"/>
                  </a:lnTo>
                  <a:lnTo>
                    <a:pt x="8537" y="3623"/>
                  </a:lnTo>
                  <a:lnTo>
                    <a:pt x="8444" y="3654"/>
                  </a:lnTo>
                  <a:lnTo>
                    <a:pt x="8506" y="3746"/>
                  </a:lnTo>
                  <a:lnTo>
                    <a:pt x="8475" y="3808"/>
                  </a:lnTo>
                  <a:lnTo>
                    <a:pt x="8383" y="3808"/>
                  </a:lnTo>
                  <a:lnTo>
                    <a:pt x="8260" y="3930"/>
                  </a:lnTo>
                  <a:lnTo>
                    <a:pt x="8291" y="3992"/>
                  </a:lnTo>
                  <a:lnTo>
                    <a:pt x="8322" y="3961"/>
                  </a:lnTo>
                  <a:lnTo>
                    <a:pt x="8444" y="3961"/>
                  </a:lnTo>
                  <a:lnTo>
                    <a:pt x="8352" y="4084"/>
                  </a:lnTo>
                  <a:lnTo>
                    <a:pt x="8352" y="4237"/>
                  </a:lnTo>
                  <a:lnTo>
                    <a:pt x="8229" y="4268"/>
                  </a:lnTo>
                  <a:lnTo>
                    <a:pt x="8045" y="4483"/>
                  </a:lnTo>
                  <a:lnTo>
                    <a:pt x="8045" y="4575"/>
                  </a:lnTo>
                  <a:lnTo>
                    <a:pt x="7892" y="4821"/>
                  </a:lnTo>
                  <a:lnTo>
                    <a:pt x="7769" y="4821"/>
                  </a:lnTo>
                  <a:lnTo>
                    <a:pt x="7769" y="4974"/>
                  </a:lnTo>
                  <a:lnTo>
                    <a:pt x="7216" y="5281"/>
                  </a:lnTo>
                  <a:lnTo>
                    <a:pt x="7124" y="5281"/>
                  </a:lnTo>
                  <a:lnTo>
                    <a:pt x="7093" y="5404"/>
                  </a:lnTo>
                  <a:lnTo>
                    <a:pt x="6571" y="5681"/>
                  </a:lnTo>
                  <a:lnTo>
                    <a:pt x="6356" y="5681"/>
                  </a:lnTo>
                  <a:lnTo>
                    <a:pt x="6356" y="5711"/>
                  </a:lnTo>
                  <a:lnTo>
                    <a:pt x="6111" y="5834"/>
                  </a:lnTo>
                  <a:lnTo>
                    <a:pt x="5773" y="6049"/>
                  </a:lnTo>
                  <a:lnTo>
                    <a:pt x="5712" y="5988"/>
                  </a:lnTo>
                  <a:lnTo>
                    <a:pt x="5681" y="6080"/>
                  </a:lnTo>
                  <a:lnTo>
                    <a:pt x="5497" y="6325"/>
                  </a:lnTo>
                  <a:lnTo>
                    <a:pt x="5405" y="6387"/>
                  </a:lnTo>
                  <a:lnTo>
                    <a:pt x="5343" y="6264"/>
                  </a:lnTo>
                  <a:lnTo>
                    <a:pt x="5312" y="6479"/>
                  </a:lnTo>
                  <a:lnTo>
                    <a:pt x="5190" y="6479"/>
                  </a:lnTo>
                  <a:lnTo>
                    <a:pt x="5159" y="6602"/>
                  </a:lnTo>
                  <a:lnTo>
                    <a:pt x="4852" y="6817"/>
                  </a:lnTo>
                  <a:lnTo>
                    <a:pt x="4821" y="6909"/>
                  </a:lnTo>
                  <a:lnTo>
                    <a:pt x="4760" y="6970"/>
                  </a:lnTo>
                  <a:lnTo>
                    <a:pt x="4668" y="7001"/>
                  </a:lnTo>
                  <a:lnTo>
                    <a:pt x="4668" y="7124"/>
                  </a:lnTo>
                  <a:lnTo>
                    <a:pt x="4483" y="7124"/>
                  </a:lnTo>
                  <a:lnTo>
                    <a:pt x="4053" y="7400"/>
                  </a:lnTo>
                  <a:lnTo>
                    <a:pt x="4053" y="7615"/>
                  </a:lnTo>
                  <a:lnTo>
                    <a:pt x="3931" y="7707"/>
                  </a:lnTo>
                  <a:lnTo>
                    <a:pt x="3716" y="7707"/>
                  </a:lnTo>
                  <a:lnTo>
                    <a:pt x="3654" y="7799"/>
                  </a:lnTo>
                  <a:lnTo>
                    <a:pt x="3470" y="7707"/>
                  </a:lnTo>
                  <a:lnTo>
                    <a:pt x="3409" y="7738"/>
                  </a:lnTo>
                  <a:lnTo>
                    <a:pt x="3409" y="7799"/>
                  </a:lnTo>
                  <a:lnTo>
                    <a:pt x="3470" y="7891"/>
                  </a:lnTo>
                  <a:lnTo>
                    <a:pt x="3470" y="8014"/>
                  </a:lnTo>
                  <a:lnTo>
                    <a:pt x="3409" y="8106"/>
                  </a:lnTo>
                  <a:lnTo>
                    <a:pt x="3439" y="8229"/>
                  </a:lnTo>
                  <a:lnTo>
                    <a:pt x="3347" y="8352"/>
                  </a:lnTo>
                  <a:lnTo>
                    <a:pt x="3593" y="8690"/>
                  </a:lnTo>
                  <a:lnTo>
                    <a:pt x="3593" y="8782"/>
                  </a:lnTo>
                  <a:lnTo>
                    <a:pt x="3470" y="8874"/>
                  </a:lnTo>
                  <a:lnTo>
                    <a:pt x="3562" y="8905"/>
                  </a:lnTo>
                  <a:lnTo>
                    <a:pt x="3654" y="9058"/>
                  </a:lnTo>
                  <a:lnTo>
                    <a:pt x="3654" y="9242"/>
                  </a:lnTo>
                  <a:lnTo>
                    <a:pt x="3746" y="9427"/>
                  </a:lnTo>
                  <a:lnTo>
                    <a:pt x="3716" y="9949"/>
                  </a:lnTo>
                  <a:lnTo>
                    <a:pt x="3777" y="10133"/>
                  </a:lnTo>
                  <a:lnTo>
                    <a:pt x="3808" y="10133"/>
                  </a:lnTo>
                  <a:lnTo>
                    <a:pt x="3808" y="9979"/>
                  </a:lnTo>
                  <a:lnTo>
                    <a:pt x="3931" y="9795"/>
                  </a:lnTo>
                  <a:lnTo>
                    <a:pt x="3931" y="9949"/>
                  </a:lnTo>
                  <a:lnTo>
                    <a:pt x="3961" y="9949"/>
                  </a:lnTo>
                  <a:lnTo>
                    <a:pt x="3961" y="10164"/>
                  </a:lnTo>
                  <a:lnTo>
                    <a:pt x="3900" y="10256"/>
                  </a:lnTo>
                  <a:lnTo>
                    <a:pt x="3869" y="10471"/>
                  </a:lnTo>
                  <a:lnTo>
                    <a:pt x="3931" y="10501"/>
                  </a:lnTo>
                  <a:lnTo>
                    <a:pt x="3808" y="10778"/>
                  </a:lnTo>
                  <a:lnTo>
                    <a:pt x="3808" y="10901"/>
                  </a:lnTo>
                  <a:lnTo>
                    <a:pt x="3746" y="11023"/>
                  </a:lnTo>
                  <a:lnTo>
                    <a:pt x="3716" y="11177"/>
                  </a:lnTo>
                  <a:lnTo>
                    <a:pt x="3685" y="11177"/>
                  </a:lnTo>
                  <a:lnTo>
                    <a:pt x="3716" y="11330"/>
                  </a:lnTo>
                  <a:lnTo>
                    <a:pt x="3839" y="11238"/>
                  </a:lnTo>
                  <a:lnTo>
                    <a:pt x="3869" y="11330"/>
                  </a:lnTo>
                  <a:lnTo>
                    <a:pt x="3777" y="11484"/>
                  </a:lnTo>
                  <a:lnTo>
                    <a:pt x="3716" y="11699"/>
                  </a:lnTo>
                  <a:lnTo>
                    <a:pt x="3409" y="12037"/>
                  </a:lnTo>
                  <a:lnTo>
                    <a:pt x="2887" y="12282"/>
                  </a:lnTo>
                  <a:lnTo>
                    <a:pt x="2150" y="12405"/>
                  </a:lnTo>
                  <a:lnTo>
                    <a:pt x="1873" y="12682"/>
                  </a:lnTo>
                  <a:lnTo>
                    <a:pt x="1658" y="12743"/>
                  </a:lnTo>
                  <a:lnTo>
                    <a:pt x="1597" y="12835"/>
                  </a:lnTo>
                  <a:lnTo>
                    <a:pt x="1505" y="12927"/>
                  </a:lnTo>
                  <a:lnTo>
                    <a:pt x="1443" y="13111"/>
                  </a:lnTo>
                  <a:lnTo>
                    <a:pt x="1351" y="13111"/>
                  </a:lnTo>
                  <a:lnTo>
                    <a:pt x="1259" y="13173"/>
                  </a:lnTo>
                  <a:lnTo>
                    <a:pt x="1321" y="13204"/>
                  </a:lnTo>
                  <a:lnTo>
                    <a:pt x="1382" y="13357"/>
                  </a:lnTo>
                  <a:lnTo>
                    <a:pt x="1382" y="13511"/>
                  </a:lnTo>
                  <a:lnTo>
                    <a:pt x="1443" y="13418"/>
                  </a:lnTo>
                  <a:lnTo>
                    <a:pt x="1566" y="13449"/>
                  </a:lnTo>
                  <a:lnTo>
                    <a:pt x="1597" y="13326"/>
                  </a:lnTo>
                  <a:lnTo>
                    <a:pt x="1658" y="13296"/>
                  </a:lnTo>
                  <a:lnTo>
                    <a:pt x="1658" y="13388"/>
                  </a:lnTo>
                  <a:lnTo>
                    <a:pt x="1628" y="13603"/>
                  </a:lnTo>
                  <a:lnTo>
                    <a:pt x="1566" y="13756"/>
                  </a:lnTo>
                  <a:lnTo>
                    <a:pt x="1536" y="13879"/>
                  </a:lnTo>
                  <a:lnTo>
                    <a:pt x="1382" y="13879"/>
                  </a:lnTo>
                  <a:lnTo>
                    <a:pt x="1106" y="13818"/>
                  </a:lnTo>
                  <a:lnTo>
                    <a:pt x="1014" y="13848"/>
                  </a:lnTo>
                  <a:lnTo>
                    <a:pt x="1014" y="13756"/>
                  </a:lnTo>
                  <a:lnTo>
                    <a:pt x="1044" y="13633"/>
                  </a:lnTo>
                  <a:lnTo>
                    <a:pt x="1044" y="13511"/>
                  </a:lnTo>
                  <a:lnTo>
                    <a:pt x="1075" y="13449"/>
                  </a:lnTo>
                  <a:lnTo>
                    <a:pt x="1014" y="13357"/>
                  </a:lnTo>
                  <a:lnTo>
                    <a:pt x="921" y="13265"/>
                  </a:lnTo>
                  <a:lnTo>
                    <a:pt x="829" y="13204"/>
                  </a:lnTo>
                  <a:lnTo>
                    <a:pt x="829" y="13204"/>
                  </a:lnTo>
                  <a:lnTo>
                    <a:pt x="829" y="12927"/>
                  </a:lnTo>
                  <a:lnTo>
                    <a:pt x="829" y="12682"/>
                  </a:lnTo>
                  <a:lnTo>
                    <a:pt x="891" y="12405"/>
                  </a:lnTo>
                  <a:lnTo>
                    <a:pt x="891" y="11760"/>
                  </a:lnTo>
                  <a:lnTo>
                    <a:pt x="860" y="11576"/>
                  </a:lnTo>
                  <a:lnTo>
                    <a:pt x="799" y="11423"/>
                  </a:lnTo>
                  <a:lnTo>
                    <a:pt x="799" y="11269"/>
                  </a:lnTo>
                  <a:lnTo>
                    <a:pt x="799" y="11208"/>
                  </a:lnTo>
                  <a:lnTo>
                    <a:pt x="799" y="10839"/>
                  </a:lnTo>
                  <a:lnTo>
                    <a:pt x="706" y="10624"/>
                  </a:lnTo>
                  <a:lnTo>
                    <a:pt x="645" y="10409"/>
                  </a:lnTo>
                  <a:lnTo>
                    <a:pt x="614" y="10194"/>
                  </a:lnTo>
                  <a:close/>
                </a:path>
              </a:pathLst>
            </a:custGeom>
            <a:solidFill>
              <a:srgbClr val="D8D8D8"/>
            </a:solidFill>
            <a:ln cap="flat" cmpd="sng" w="9525">
              <a:solidFill>
                <a:srgbClr val="CCCCCC"/>
              </a:solidFill>
              <a:prstDash val="solid"/>
              <a:round/>
              <a:headEnd len="sm" w="sm" type="none"/>
              <a:tailEnd len="sm" w="sm" type="none"/>
            </a:ln>
          </p:spPr>
        </p:sp>
        <p:sp>
          <p:nvSpPr>
            <p:cNvPr id="589" name="Google Shape;589;p40"/>
            <p:cNvSpPr/>
            <p:nvPr/>
          </p:nvSpPr>
          <p:spPr>
            <a:xfrm>
              <a:off x="6013800" y="3606840"/>
              <a:ext cx="22681" cy="24841"/>
            </a:xfrm>
            <a:custGeom>
              <a:rect b="b" l="l" r="r" t="t"/>
              <a:pathLst>
                <a:path extrusionOk="0" h="1321" w="1198">
                  <a:moveTo>
                    <a:pt x="952" y="308"/>
                  </a:moveTo>
                  <a:lnTo>
                    <a:pt x="952" y="308"/>
                  </a:lnTo>
                  <a:lnTo>
                    <a:pt x="1044" y="369"/>
                  </a:lnTo>
                  <a:lnTo>
                    <a:pt x="1137" y="461"/>
                  </a:lnTo>
                  <a:lnTo>
                    <a:pt x="1198" y="553"/>
                  </a:lnTo>
                  <a:lnTo>
                    <a:pt x="1167" y="615"/>
                  </a:lnTo>
                  <a:lnTo>
                    <a:pt x="1167" y="737"/>
                  </a:lnTo>
                  <a:lnTo>
                    <a:pt x="1137" y="860"/>
                  </a:lnTo>
                  <a:lnTo>
                    <a:pt x="1137" y="952"/>
                  </a:lnTo>
                  <a:lnTo>
                    <a:pt x="1075" y="952"/>
                  </a:lnTo>
                  <a:lnTo>
                    <a:pt x="983" y="1014"/>
                  </a:lnTo>
                  <a:lnTo>
                    <a:pt x="1014" y="1137"/>
                  </a:lnTo>
                  <a:lnTo>
                    <a:pt x="952" y="1290"/>
                  </a:lnTo>
                  <a:lnTo>
                    <a:pt x="829" y="1321"/>
                  </a:lnTo>
                  <a:lnTo>
                    <a:pt x="522" y="1321"/>
                  </a:lnTo>
                  <a:lnTo>
                    <a:pt x="246" y="1167"/>
                  </a:lnTo>
                  <a:lnTo>
                    <a:pt x="154" y="983"/>
                  </a:lnTo>
                  <a:lnTo>
                    <a:pt x="62" y="922"/>
                  </a:lnTo>
                  <a:lnTo>
                    <a:pt x="0" y="799"/>
                  </a:lnTo>
                  <a:lnTo>
                    <a:pt x="93" y="615"/>
                  </a:lnTo>
                  <a:lnTo>
                    <a:pt x="277" y="246"/>
                  </a:lnTo>
                  <a:lnTo>
                    <a:pt x="307" y="62"/>
                  </a:lnTo>
                  <a:lnTo>
                    <a:pt x="461" y="0"/>
                  </a:lnTo>
                  <a:lnTo>
                    <a:pt x="676" y="123"/>
                  </a:lnTo>
                  <a:lnTo>
                    <a:pt x="799" y="246"/>
                  </a:lnTo>
                  <a:lnTo>
                    <a:pt x="952" y="308"/>
                  </a:lnTo>
                  <a:close/>
                </a:path>
              </a:pathLst>
            </a:custGeom>
            <a:solidFill>
              <a:srgbClr val="D8D8D8"/>
            </a:solidFill>
            <a:ln cap="flat" cmpd="sng" w="9525">
              <a:solidFill>
                <a:srgbClr val="CCCCCC"/>
              </a:solidFill>
              <a:prstDash val="solid"/>
              <a:round/>
              <a:headEnd len="sm" w="sm" type="none"/>
              <a:tailEnd len="sm" w="sm" type="none"/>
            </a:ln>
          </p:spPr>
        </p:sp>
        <p:sp>
          <p:nvSpPr>
            <p:cNvPr id="590" name="Google Shape;590;p40"/>
            <p:cNvSpPr/>
            <p:nvPr/>
          </p:nvSpPr>
          <p:spPr>
            <a:xfrm>
              <a:off x="5790240" y="3548160"/>
              <a:ext cx="256323" cy="216352"/>
            </a:xfrm>
            <a:custGeom>
              <a:rect b="b" l="l" r="r" t="t"/>
              <a:pathLst>
                <a:path extrusionOk="0" h="11363" w="13450">
                  <a:moveTo>
                    <a:pt x="1" y="5620"/>
                  </a:moveTo>
                  <a:lnTo>
                    <a:pt x="124" y="5559"/>
                  </a:lnTo>
                  <a:lnTo>
                    <a:pt x="277" y="5528"/>
                  </a:lnTo>
                  <a:lnTo>
                    <a:pt x="277" y="5436"/>
                  </a:lnTo>
                  <a:lnTo>
                    <a:pt x="246" y="5374"/>
                  </a:lnTo>
                  <a:lnTo>
                    <a:pt x="308" y="5221"/>
                  </a:lnTo>
                  <a:lnTo>
                    <a:pt x="523" y="5159"/>
                  </a:lnTo>
                  <a:lnTo>
                    <a:pt x="615" y="5344"/>
                  </a:lnTo>
                  <a:lnTo>
                    <a:pt x="768" y="5344"/>
                  </a:lnTo>
                  <a:lnTo>
                    <a:pt x="707" y="5497"/>
                  </a:lnTo>
                  <a:lnTo>
                    <a:pt x="830" y="5743"/>
                  </a:lnTo>
                  <a:lnTo>
                    <a:pt x="1106" y="5804"/>
                  </a:lnTo>
                  <a:lnTo>
                    <a:pt x="1290" y="5896"/>
                  </a:lnTo>
                  <a:lnTo>
                    <a:pt x="1413" y="5866"/>
                  </a:lnTo>
                  <a:lnTo>
                    <a:pt x="1505" y="5927"/>
                  </a:lnTo>
                  <a:lnTo>
                    <a:pt x="1628" y="5927"/>
                  </a:lnTo>
                  <a:lnTo>
                    <a:pt x="1720" y="5866"/>
                  </a:lnTo>
                  <a:lnTo>
                    <a:pt x="1843" y="5866"/>
                  </a:lnTo>
                  <a:lnTo>
                    <a:pt x="1905" y="5988"/>
                  </a:lnTo>
                  <a:lnTo>
                    <a:pt x="2027" y="5958"/>
                  </a:lnTo>
                  <a:lnTo>
                    <a:pt x="2119" y="5988"/>
                  </a:lnTo>
                  <a:lnTo>
                    <a:pt x="2119" y="5835"/>
                  </a:lnTo>
                  <a:lnTo>
                    <a:pt x="2181" y="5743"/>
                  </a:lnTo>
                  <a:lnTo>
                    <a:pt x="2304" y="5712"/>
                  </a:lnTo>
                  <a:lnTo>
                    <a:pt x="2365" y="5559"/>
                  </a:lnTo>
                  <a:lnTo>
                    <a:pt x="2580" y="5436"/>
                  </a:lnTo>
                  <a:lnTo>
                    <a:pt x="2856" y="5466"/>
                  </a:lnTo>
                  <a:lnTo>
                    <a:pt x="2918" y="5466"/>
                  </a:lnTo>
                  <a:lnTo>
                    <a:pt x="3041" y="2457"/>
                  </a:lnTo>
                  <a:lnTo>
                    <a:pt x="3317" y="2672"/>
                  </a:lnTo>
                  <a:lnTo>
                    <a:pt x="3409" y="2887"/>
                  </a:lnTo>
                  <a:lnTo>
                    <a:pt x="3624" y="3348"/>
                  </a:lnTo>
                  <a:lnTo>
                    <a:pt x="3624" y="3563"/>
                  </a:lnTo>
                  <a:lnTo>
                    <a:pt x="3501" y="3839"/>
                  </a:lnTo>
                  <a:lnTo>
                    <a:pt x="3501" y="3993"/>
                  </a:lnTo>
                  <a:lnTo>
                    <a:pt x="3716" y="3962"/>
                  </a:lnTo>
                  <a:lnTo>
                    <a:pt x="3931" y="4023"/>
                  </a:lnTo>
                  <a:lnTo>
                    <a:pt x="4054" y="3962"/>
                  </a:lnTo>
                  <a:lnTo>
                    <a:pt x="4269" y="3993"/>
                  </a:lnTo>
                  <a:lnTo>
                    <a:pt x="4392" y="3901"/>
                  </a:lnTo>
                  <a:lnTo>
                    <a:pt x="4576" y="3839"/>
                  </a:lnTo>
                  <a:lnTo>
                    <a:pt x="4729" y="3716"/>
                  </a:lnTo>
                  <a:lnTo>
                    <a:pt x="4791" y="3624"/>
                  </a:lnTo>
                  <a:lnTo>
                    <a:pt x="5067" y="3532"/>
                  </a:lnTo>
                  <a:lnTo>
                    <a:pt x="5221" y="3348"/>
                  </a:lnTo>
                  <a:lnTo>
                    <a:pt x="5344" y="3041"/>
                  </a:lnTo>
                  <a:lnTo>
                    <a:pt x="5559" y="2826"/>
                  </a:lnTo>
                  <a:lnTo>
                    <a:pt x="5773" y="2795"/>
                  </a:lnTo>
                  <a:lnTo>
                    <a:pt x="6050" y="2857"/>
                  </a:lnTo>
                  <a:lnTo>
                    <a:pt x="6142" y="2949"/>
                  </a:lnTo>
                  <a:lnTo>
                    <a:pt x="6234" y="2949"/>
                  </a:lnTo>
                  <a:lnTo>
                    <a:pt x="6541" y="3133"/>
                  </a:lnTo>
                  <a:lnTo>
                    <a:pt x="6664" y="3102"/>
                  </a:lnTo>
                  <a:lnTo>
                    <a:pt x="6787" y="3164"/>
                  </a:lnTo>
                  <a:lnTo>
                    <a:pt x="6971" y="3102"/>
                  </a:lnTo>
                  <a:lnTo>
                    <a:pt x="7155" y="3102"/>
                  </a:lnTo>
                  <a:lnTo>
                    <a:pt x="7309" y="3102"/>
                  </a:lnTo>
                  <a:lnTo>
                    <a:pt x="7370" y="3194"/>
                  </a:lnTo>
                  <a:lnTo>
                    <a:pt x="7462" y="3225"/>
                  </a:lnTo>
                  <a:lnTo>
                    <a:pt x="7647" y="3102"/>
                  </a:lnTo>
                  <a:lnTo>
                    <a:pt x="7616" y="3041"/>
                  </a:lnTo>
                  <a:lnTo>
                    <a:pt x="7647" y="2887"/>
                  </a:lnTo>
                  <a:lnTo>
                    <a:pt x="7647" y="2795"/>
                  </a:lnTo>
                  <a:lnTo>
                    <a:pt x="7739" y="2703"/>
                  </a:lnTo>
                  <a:lnTo>
                    <a:pt x="7739" y="2488"/>
                  </a:lnTo>
                  <a:lnTo>
                    <a:pt x="7800" y="2335"/>
                  </a:lnTo>
                  <a:lnTo>
                    <a:pt x="7984" y="2335"/>
                  </a:lnTo>
                  <a:lnTo>
                    <a:pt x="8076" y="2242"/>
                  </a:lnTo>
                  <a:lnTo>
                    <a:pt x="8199" y="2242"/>
                  </a:lnTo>
                  <a:lnTo>
                    <a:pt x="8261" y="2181"/>
                  </a:lnTo>
                  <a:lnTo>
                    <a:pt x="8291" y="2120"/>
                  </a:lnTo>
                  <a:lnTo>
                    <a:pt x="8353" y="2027"/>
                  </a:lnTo>
                  <a:lnTo>
                    <a:pt x="8445" y="1935"/>
                  </a:lnTo>
                  <a:lnTo>
                    <a:pt x="8537" y="1905"/>
                  </a:lnTo>
                  <a:lnTo>
                    <a:pt x="8598" y="1843"/>
                  </a:lnTo>
                  <a:lnTo>
                    <a:pt x="8721" y="1813"/>
                  </a:lnTo>
                  <a:lnTo>
                    <a:pt x="8721" y="1690"/>
                  </a:lnTo>
                  <a:lnTo>
                    <a:pt x="8660" y="1598"/>
                  </a:lnTo>
                  <a:lnTo>
                    <a:pt x="8691" y="1413"/>
                  </a:lnTo>
                  <a:lnTo>
                    <a:pt x="8905" y="1106"/>
                  </a:lnTo>
                  <a:lnTo>
                    <a:pt x="9028" y="1076"/>
                  </a:lnTo>
                  <a:lnTo>
                    <a:pt x="9120" y="1045"/>
                  </a:lnTo>
                  <a:lnTo>
                    <a:pt x="9182" y="953"/>
                  </a:lnTo>
                  <a:lnTo>
                    <a:pt x="9305" y="922"/>
                  </a:lnTo>
                  <a:lnTo>
                    <a:pt x="9335" y="830"/>
                  </a:lnTo>
                  <a:lnTo>
                    <a:pt x="9427" y="769"/>
                  </a:lnTo>
                  <a:lnTo>
                    <a:pt x="9520" y="707"/>
                  </a:lnTo>
                  <a:lnTo>
                    <a:pt x="9704" y="554"/>
                  </a:lnTo>
                  <a:lnTo>
                    <a:pt x="9857" y="523"/>
                  </a:lnTo>
                  <a:lnTo>
                    <a:pt x="9919" y="554"/>
                  </a:lnTo>
                  <a:lnTo>
                    <a:pt x="10011" y="523"/>
                  </a:lnTo>
                  <a:lnTo>
                    <a:pt x="10134" y="523"/>
                  </a:lnTo>
                  <a:lnTo>
                    <a:pt x="10257" y="431"/>
                  </a:lnTo>
                  <a:lnTo>
                    <a:pt x="10379" y="400"/>
                  </a:lnTo>
                  <a:lnTo>
                    <a:pt x="10410" y="277"/>
                  </a:lnTo>
                  <a:lnTo>
                    <a:pt x="10410" y="185"/>
                  </a:lnTo>
                  <a:lnTo>
                    <a:pt x="10502" y="124"/>
                  </a:lnTo>
                  <a:lnTo>
                    <a:pt x="10625" y="124"/>
                  </a:lnTo>
                  <a:lnTo>
                    <a:pt x="10717" y="62"/>
                  </a:lnTo>
                  <a:lnTo>
                    <a:pt x="11086" y="1"/>
                  </a:lnTo>
                  <a:lnTo>
                    <a:pt x="11270" y="32"/>
                  </a:lnTo>
                  <a:lnTo>
                    <a:pt x="11331" y="154"/>
                  </a:lnTo>
                  <a:lnTo>
                    <a:pt x="11454" y="154"/>
                  </a:lnTo>
                  <a:lnTo>
                    <a:pt x="11638" y="247"/>
                  </a:lnTo>
                  <a:lnTo>
                    <a:pt x="11700" y="277"/>
                  </a:lnTo>
                  <a:lnTo>
                    <a:pt x="11823" y="247"/>
                  </a:lnTo>
                  <a:lnTo>
                    <a:pt x="12037" y="216"/>
                  </a:lnTo>
                  <a:lnTo>
                    <a:pt x="12314" y="277"/>
                  </a:lnTo>
                  <a:lnTo>
                    <a:pt x="12467" y="400"/>
                  </a:lnTo>
                  <a:lnTo>
                    <a:pt x="12529" y="615"/>
                  </a:lnTo>
                  <a:lnTo>
                    <a:pt x="12590" y="830"/>
                  </a:lnTo>
                  <a:lnTo>
                    <a:pt x="12682" y="1045"/>
                  </a:lnTo>
                  <a:lnTo>
                    <a:pt x="12682" y="1413"/>
                  </a:lnTo>
                  <a:lnTo>
                    <a:pt x="12682" y="1475"/>
                  </a:lnTo>
                  <a:lnTo>
                    <a:pt x="12682" y="1628"/>
                  </a:lnTo>
                  <a:lnTo>
                    <a:pt x="12713" y="1782"/>
                  </a:lnTo>
                  <a:lnTo>
                    <a:pt x="12774" y="1966"/>
                  </a:lnTo>
                  <a:lnTo>
                    <a:pt x="12774" y="2611"/>
                  </a:lnTo>
                  <a:lnTo>
                    <a:pt x="12713" y="2887"/>
                  </a:lnTo>
                  <a:lnTo>
                    <a:pt x="12713" y="3102"/>
                  </a:lnTo>
                  <a:lnTo>
                    <a:pt x="12713" y="3379"/>
                  </a:lnTo>
                  <a:lnTo>
                    <a:pt x="12590" y="3348"/>
                  </a:lnTo>
                  <a:lnTo>
                    <a:pt x="12437" y="3225"/>
                  </a:lnTo>
                  <a:lnTo>
                    <a:pt x="12222" y="3102"/>
                  </a:lnTo>
                  <a:lnTo>
                    <a:pt x="12099" y="3164"/>
                  </a:lnTo>
                  <a:lnTo>
                    <a:pt x="12068" y="3348"/>
                  </a:lnTo>
                  <a:lnTo>
                    <a:pt x="11853" y="3716"/>
                  </a:lnTo>
                  <a:lnTo>
                    <a:pt x="11792" y="3901"/>
                  </a:lnTo>
                  <a:lnTo>
                    <a:pt x="11823" y="4023"/>
                  </a:lnTo>
                  <a:lnTo>
                    <a:pt x="11915" y="4085"/>
                  </a:lnTo>
                  <a:lnTo>
                    <a:pt x="12007" y="4269"/>
                  </a:lnTo>
                  <a:lnTo>
                    <a:pt x="12283" y="4423"/>
                  </a:lnTo>
                  <a:lnTo>
                    <a:pt x="12590" y="4423"/>
                  </a:lnTo>
                  <a:lnTo>
                    <a:pt x="12744" y="4361"/>
                  </a:lnTo>
                  <a:lnTo>
                    <a:pt x="12774" y="4238"/>
                  </a:lnTo>
                  <a:lnTo>
                    <a:pt x="12774" y="4115"/>
                  </a:lnTo>
                  <a:lnTo>
                    <a:pt x="12867" y="4023"/>
                  </a:lnTo>
                  <a:lnTo>
                    <a:pt x="13020" y="4023"/>
                  </a:lnTo>
                  <a:lnTo>
                    <a:pt x="13296" y="4085"/>
                  </a:lnTo>
                  <a:lnTo>
                    <a:pt x="13450" y="4085"/>
                  </a:lnTo>
                  <a:lnTo>
                    <a:pt x="13450" y="4115"/>
                  </a:lnTo>
                  <a:lnTo>
                    <a:pt x="13358" y="4238"/>
                  </a:lnTo>
                  <a:lnTo>
                    <a:pt x="13419" y="4269"/>
                  </a:lnTo>
                  <a:lnTo>
                    <a:pt x="13296" y="4576"/>
                  </a:lnTo>
                  <a:lnTo>
                    <a:pt x="13296" y="4822"/>
                  </a:lnTo>
                  <a:lnTo>
                    <a:pt x="13174" y="5067"/>
                  </a:lnTo>
                  <a:lnTo>
                    <a:pt x="13081" y="5405"/>
                  </a:lnTo>
                  <a:lnTo>
                    <a:pt x="12959" y="5528"/>
                  </a:lnTo>
                  <a:lnTo>
                    <a:pt x="12928" y="5681"/>
                  </a:lnTo>
                  <a:lnTo>
                    <a:pt x="12713" y="5958"/>
                  </a:lnTo>
                  <a:lnTo>
                    <a:pt x="12621" y="5958"/>
                  </a:lnTo>
                  <a:lnTo>
                    <a:pt x="12590" y="6019"/>
                  </a:lnTo>
                  <a:lnTo>
                    <a:pt x="12406" y="6111"/>
                  </a:lnTo>
                  <a:lnTo>
                    <a:pt x="12345" y="6203"/>
                  </a:lnTo>
                  <a:lnTo>
                    <a:pt x="12130" y="6326"/>
                  </a:lnTo>
                  <a:lnTo>
                    <a:pt x="12037" y="6510"/>
                  </a:lnTo>
                  <a:lnTo>
                    <a:pt x="11853" y="6695"/>
                  </a:lnTo>
                  <a:lnTo>
                    <a:pt x="11853" y="6787"/>
                  </a:lnTo>
                  <a:lnTo>
                    <a:pt x="11761" y="6971"/>
                  </a:lnTo>
                  <a:lnTo>
                    <a:pt x="11608" y="6971"/>
                  </a:lnTo>
                  <a:lnTo>
                    <a:pt x="11485" y="7217"/>
                  </a:lnTo>
                  <a:lnTo>
                    <a:pt x="11147" y="7769"/>
                  </a:lnTo>
                  <a:lnTo>
                    <a:pt x="10871" y="8046"/>
                  </a:lnTo>
                  <a:lnTo>
                    <a:pt x="10840" y="8261"/>
                  </a:lnTo>
                  <a:lnTo>
                    <a:pt x="10686" y="8322"/>
                  </a:lnTo>
                  <a:lnTo>
                    <a:pt x="10533" y="8506"/>
                  </a:lnTo>
                  <a:lnTo>
                    <a:pt x="10410" y="8506"/>
                  </a:lnTo>
                  <a:lnTo>
                    <a:pt x="10349" y="8568"/>
                  </a:lnTo>
                  <a:lnTo>
                    <a:pt x="9489" y="9428"/>
                  </a:lnTo>
                  <a:lnTo>
                    <a:pt x="9397" y="9428"/>
                  </a:lnTo>
                  <a:lnTo>
                    <a:pt x="9397" y="9458"/>
                  </a:lnTo>
                  <a:lnTo>
                    <a:pt x="9243" y="9612"/>
                  </a:lnTo>
                  <a:lnTo>
                    <a:pt x="8691" y="9980"/>
                  </a:lnTo>
                  <a:lnTo>
                    <a:pt x="8568" y="10134"/>
                  </a:lnTo>
                  <a:lnTo>
                    <a:pt x="8353" y="10195"/>
                  </a:lnTo>
                  <a:lnTo>
                    <a:pt x="8353" y="10226"/>
                  </a:lnTo>
                  <a:lnTo>
                    <a:pt x="8046" y="10318"/>
                  </a:lnTo>
                  <a:lnTo>
                    <a:pt x="7861" y="10441"/>
                  </a:lnTo>
                  <a:lnTo>
                    <a:pt x="7677" y="10441"/>
                  </a:lnTo>
                  <a:lnTo>
                    <a:pt x="7585" y="10379"/>
                  </a:lnTo>
                  <a:lnTo>
                    <a:pt x="7339" y="10379"/>
                  </a:lnTo>
                  <a:lnTo>
                    <a:pt x="7125" y="10441"/>
                  </a:lnTo>
                  <a:lnTo>
                    <a:pt x="7032" y="10594"/>
                  </a:lnTo>
                  <a:lnTo>
                    <a:pt x="7155" y="10686"/>
                  </a:lnTo>
                  <a:lnTo>
                    <a:pt x="7155" y="10748"/>
                  </a:lnTo>
                  <a:lnTo>
                    <a:pt x="6879" y="10748"/>
                  </a:lnTo>
                  <a:lnTo>
                    <a:pt x="6695" y="10656"/>
                  </a:lnTo>
                  <a:lnTo>
                    <a:pt x="6572" y="10656"/>
                  </a:lnTo>
                  <a:lnTo>
                    <a:pt x="6449" y="10779"/>
                  </a:lnTo>
                  <a:lnTo>
                    <a:pt x="6510" y="10871"/>
                  </a:lnTo>
                  <a:lnTo>
                    <a:pt x="6449" y="10932"/>
                  </a:lnTo>
                  <a:lnTo>
                    <a:pt x="6081" y="10840"/>
                  </a:lnTo>
                  <a:lnTo>
                    <a:pt x="5958" y="10748"/>
                  </a:lnTo>
                  <a:lnTo>
                    <a:pt x="5589" y="10656"/>
                  </a:lnTo>
                  <a:lnTo>
                    <a:pt x="5313" y="10717"/>
                  </a:lnTo>
                  <a:lnTo>
                    <a:pt x="5313" y="10779"/>
                  </a:lnTo>
                  <a:lnTo>
                    <a:pt x="5190" y="10809"/>
                  </a:lnTo>
                  <a:lnTo>
                    <a:pt x="5006" y="10717"/>
                  </a:lnTo>
                  <a:lnTo>
                    <a:pt x="4545" y="10717"/>
                  </a:lnTo>
                  <a:lnTo>
                    <a:pt x="4422" y="10779"/>
                  </a:lnTo>
                  <a:lnTo>
                    <a:pt x="4392" y="10901"/>
                  </a:lnTo>
                  <a:lnTo>
                    <a:pt x="4300" y="10871"/>
                  </a:lnTo>
                  <a:lnTo>
                    <a:pt x="4207" y="10901"/>
                  </a:lnTo>
                  <a:lnTo>
                    <a:pt x="4115" y="10963"/>
                  </a:lnTo>
                  <a:lnTo>
                    <a:pt x="4054" y="11024"/>
                  </a:lnTo>
                  <a:lnTo>
                    <a:pt x="3870" y="11024"/>
                  </a:lnTo>
                  <a:lnTo>
                    <a:pt x="3747" y="11086"/>
                  </a:lnTo>
                  <a:lnTo>
                    <a:pt x="3501" y="10994"/>
                  </a:lnTo>
                  <a:lnTo>
                    <a:pt x="3286" y="10994"/>
                  </a:lnTo>
                  <a:lnTo>
                    <a:pt x="3256" y="11055"/>
                  </a:lnTo>
                  <a:lnTo>
                    <a:pt x="3041" y="11024"/>
                  </a:lnTo>
                  <a:lnTo>
                    <a:pt x="2856" y="11208"/>
                  </a:lnTo>
                  <a:lnTo>
                    <a:pt x="2734" y="11239"/>
                  </a:lnTo>
                  <a:lnTo>
                    <a:pt x="2672" y="11362"/>
                  </a:lnTo>
                  <a:lnTo>
                    <a:pt x="2580" y="11331"/>
                  </a:lnTo>
                  <a:lnTo>
                    <a:pt x="2488" y="11362"/>
                  </a:lnTo>
                  <a:lnTo>
                    <a:pt x="2089" y="11178"/>
                  </a:lnTo>
                  <a:lnTo>
                    <a:pt x="1997" y="11208"/>
                  </a:lnTo>
                  <a:lnTo>
                    <a:pt x="1997" y="11024"/>
                  </a:lnTo>
                  <a:lnTo>
                    <a:pt x="1843" y="10932"/>
                  </a:lnTo>
                  <a:lnTo>
                    <a:pt x="1720" y="10994"/>
                  </a:lnTo>
                  <a:lnTo>
                    <a:pt x="1659" y="10963"/>
                  </a:lnTo>
                  <a:lnTo>
                    <a:pt x="1720" y="10901"/>
                  </a:lnTo>
                  <a:lnTo>
                    <a:pt x="1690" y="10748"/>
                  </a:lnTo>
                  <a:lnTo>
                    <a:pt x="1475" y="10717"/>
                  </a:lnTo>
                  <a:lnTo>
                    <a:pt x="1352" y="10840"/>
                  </a:lnTo>
                  <a:lnTo>
                    <a:pt x="1352" y="10994"/>
                  </a:lnTo>
                  <a:lnTo>
                    <a:pt x="1260" y="10901"/>
                  </a:lnTo>
                  <a:lnTo>
                    <a:pt x="1260" y="10717"/>
                  </a:lnTo>
                  <a:lnTo>
                    <a:pt x="1321" y="10594"/>
                  </a:lnTo>
                  <a:lnTo>
                    <a:pt x="1260" y="10379"/>
                  </a:lnTo>
                  <a:lnTo>
                    <a:pt x="1383" y="10195"/>
                  </a:lnTo>
                  <a:lnTo>
                    <a:pt x="1229" y="9950"/>
                  </a:lnTo>
                  <a:lnTo>
                    <a:pt x="1075" y="9796"/>
                  </a:lnTo>
                  <a:lnTo>
                    <a:pt x="953" y="9581"/>
                  </a:lnTo>
                  <a:lnTo>
                    <a:pt x="953" y="9366"/>
                  </a:lnTo>
                  <a:lnTo>
                    <a:pt x="1045" y="9305"/>
                  </a:lnTo>
                  <a:lnTo>
                    <a:pt x="1137" y="9366"/>
                  </a:lnTo>
                  <a:lnTo>
                    <a:pt x="1198" y="9366"/>
                  </a:lnTo>
                  <a:lnTo>
                    <a:pt x="1321" y="9274"/>
                  </a:lnTo>
                  <a:lnTo>
                    <a:pt x="1352" y="9028"/>
                  </a:lnTo>
                  <a:lnTo>
                    <a:pt x="1260" y="8752"/>
                  </a:lnTo>
                  <a:lnTo>
                    <a:pt x="1260" y="8629"/>
                  </a:lnTo>
                  <a:lnTo>
                    <a:pt x="1014" y="8230"/>
                  </a:lnTo>
                  <a:lnTo>
                    <a:pt x="1014" y="8046"/>
                  </a:lnTo>
                  <a:lnTo>
                    <a:pt x="799" y="7739"/>
                  </a:lnTo>
                  <a:lnTo>
                    <a:pt x="676" y="7278"/>
                  </a:lnTo>
                  <a:lnTo>
                    <a:pt x="523" y="6818"/>
                  </a:lnTo>
                  <a:lnTo>
                    <a:pt x="523" y="6572"/>
                  </a:lnTo>
                  <a:lnTo>
                    <a:pt x="339" y="6081"/>
                  </a:lnTo>
                  <a:lnTo>
                    <a:pt x="62" y="5866"/>
                  </a:lnTo>
                  <a:lnTo>
                    <a:pt x="31" y="5620"/>
                  </a:lnTo>
                  <a:close/>
                  <a:moveTo>
                    <a:pt x="8813" y="7247"/>
                  </a:moveTo>
                  <a:lnTo>
                    <a:pt x="8936" y="7340"/>
                  </a:lnTo>
                  <a:lnTo>
                    <a:pt x="9028" y="7462"/>
                  </a:lnTo>
                  <a:lnTo>
                    <a:pt x="9213" y="7524"/>
                  </a:lnTo>
                  <a:lnTo>
                    <a:pt x="9366" y="7524"/>
                  </a:lnTo>
                  <a:lnTo>
                    <a:pt x="9397" y="7462"/>
                  </a:lnTo>
                  <a:lnTo>
                    <a:pt x="9458" y="7370"/>
                  </a:lnTo>
                  <a:lnTo>
                    <a:pt x="9550" y="7186"/>
                  </a:lnTo>
                  <a:lnTo>
                    <a:pt x="9673" y="7155"/>
                  </a:lnTo>
                  <a:lnTo>
                    <a:pt x="9796" y="7063"/>
                  </a:lnTo>
                  <a:lnTo>
                    <a:pt x="9919" y="7032"/>
                  </a:lnTo>
                  <a:lnTo>
                    <a:pt x="10042" y="7063"/>
                  </a:lnTo>
                  <a:lnTo>
                    <a:pt x="10164" y="6971"/>
                  </a:lnTo>
                  <a:lnTo>
                    <a:pt x="10226" y="6848"/>
                  </a:lnTo>
                  <a:lnTo>
                    <a:pt x="10164" y="6787"/>
                  </a:lnTo>
                  <a:lnTo>
                    <a:pt x="10164" y="6695"/>
                  </a:lnTo>
                  <a:lnTo>
                    <a:pt x="10287" y="6603"/>
                  </a:lnTo>
                  <a:lnTo>
                    <a:pt x="10441" y="6480"/>
                  </a:lnTo>
                  <a:lnTo>
                    <a:pt x="10441" y="6265"/>
                  </a:lnTo>
                  <a:lnTo>
                    <a:pt x="10318" y="5958"/>
                  </a:lnTo>
                  <a:lnTo>
                    <a:pt x="10134" y="5835"/>
                  </a:lnTo>
                  <a:lnTo>
                    <a:pt x="10011" y="5866"/>
                  </a:lnTo>
                  <a:lnTo>
                    <a:pt x="9888" y="5774"/>
                  </a:lnTo>
                  <a:lnTo>
                    <a:pt x="9827" y="5804"/>
                  </a:lnTo>
                  <a:lnTo>
                    <a:pt x="9765" y="5743"/>
                  </a:lnTo>
                  <a:lnTo>
                    <a:pt x="9642" y="5743"/>
                  </a:lnTo>
                  <a:lnTo>
                    <a:pt x="9612" y="5835"/>
                  </a:lnTo>
                  <a:lnTo>
                    <a:pt x="9520" y="5896"/>
                  </a:lnTo>
                  <a:lnTo>
                    <a:pt x="9427" y="5958"/>
                  </a:lnTo>
                  <a:lnTo>
                    <a:pt x="9120" y="6019"/>
                  </a:lnTo>
                  <a:lnTo>
                    <a:pt x="8936" y="6173"/>
                  </a:lnTo>
                  <a:lnTo>
                    <a:pt x="8875" y="6388"/>
                  </a:lnTo>
                  <a:lnTo>
                    <a:pt x="8660" y="6572"/>
                  </a:lnTo>
                  <a:lnTo>
                    <a:pt x="8537" y="6633"/>
                  </a:lnTo>
                  <a:lnTo>
                    <a:pt x="8598" y="6787"/>
                  </a:lnTo>
                  <a:lnTo>
                    <a:pt x="8721" y="6910"/>
                  </a:lnTo>
                  <a:lnTo>
                    <a:pt x="8721" y="6971"/>
                  </a:lnTo>
                  <a:lnTo>
                    <a:pt x="8813" y="7094"/>
                  </a:lnTo>
                  <a:close/>
                </a:path>
              </a:pathLst>
            </a:custGeom>
            <a:solidFill>
              <a:srgbClr val="D8D8D8"/>
            </a:solidFill>
            <a:ln cap="flat" cmpd="sng" w="9525">
              <a:solidFill>
                <a:srgbClr val="CCCCCC"/>
              </a:solidFill>
              <a:prstDash val="solid"/>
              <a:round/>
              <a:headEnd len="sm" w="sm" type="none"/>
              <a:tailEnd len="sm" w="sm" type="none"/>
            </a:ln>
          </p:spPr>
        </p:sp>
        <p:sp>
          <p:nvSpPr>
            <p:cNvPr id="591" name="Google Shape;591;p40"/>
            <p:cNvSpPr/>
            <p:nvPr/>
          </p:nvSpPr>
          <p:spPr>
            <a:xfrm>
              <a:off x="5952960" y="3657960"/>
              <a:ext cx="36000" cy="33479"/>
            </a:xfrm>
            <a:custGeom>
              <a:rect b="b" l="l" r="r" t="t"/>
              <a:pathLst>
                <a:path extrusionOk="0" h="1782" w="1904">
                  <a:moveTo>
                    <a:pt x="276" y="1505"/>
                  </a:moveTo>
                  <a:lnTo>
                    <a:pt x="276" y="1321"/>
                  </a:lnTo>
                  <a:lnTo>
                    <a:pt x="184" y="1229"/>
                  </a:lnTo>
                  <a:lnTo>
                    <a:pt x="154" y="1137"/>
                  </a:lnTo>
                  <a:lnTo>
                    <a:pt x="61" y="1045"/>
                  </a:lnTo>
                  <a:lnTo>
                    <a:pt x="0" y="891"/>
                  </a:lnTo>
                  <a:lnTo>
                    <a:pt x="92" y="799"/>
                  </a:lnTo>
                  <a:lnTo>
                    <a:pt x="307" y="646"/>
                  </a:lnTo>
                  <a:lnTo>
                    <a:pt x="399" y="431"/>
                  </a:lnTo>
                  <a:lnTo>
                    <a:pt x="583" y="246"/>
                  </a:lnTo>
                  <a:lnTo>
                    <a:pt x="890" y="216"/>
                  </a:lnTo>
                  <a:lnTo>
                    <a:pt x="952" y="124"/>
                  </a:lnTo>
                  <a:lnTo>
                    <a:pt x="1044" y="62"/>
                  </a:lnTo>
                  <a:lnTo>
                    <a:pt x="1075" y="1"/>
                  </a:lnTo>
                  <a:lnTo>
                    <a:pt x="1198" y="1"/>
                  </a:lnTo>
                  <a:lnTo>
                    <a:pt x="1290" y="62"/>
                  </a:lnTo>
                  <a:lnTo>
                    <a:pt x="1320" y="32"/>
                  </a:lnTo>
                  <a:lnTo>
                    <a:pt x="1443" y="124"/>
                  </a:lnTo>
                  <a:lnTo>
                    <a:pt x="1566" y="62"/>
                  </a:lnTo>
                  <a:lnTo>
                    <a:pt x="1750" y="216"/>
                  </a:lnTo>
                  <a:lnTo>
                    <a:pt x="1904" y="523"/>
                  </a:lnTo>
                  <a:lnTo>
                    <a:pt x="1904" y="738"/>
                  </a:lnTo>
                  <a:lnTo>
                    <a:pt x="1750" y="861"/>
                  </a:lnTo>
                  <a:lnTo>
                    <a:pt x="1597" y="922"/>
                  </a:lnTo>
                  <a:lnTo>
                    <a:pt x="1627" y="1045"/>
                  </a:lnTo>
                  <a:lnTo>
                    <a:pt x="1689" y="1106"/>
                  </a:lnTo>
                  <a:lnTo>
                    <a:pt x="1658" y="1229"/>
                  </a:lnTo>
                  <a:lnTo>
                    <a:pt x="1505" y="1321"/>
                  </a:lnTo>
                  <a:lnTo>
                    <a:pt x="1412" y="1290"/>
                  </a:lnTo>
                  <a:lnTo>
                    <a:pt x="1259" y="1321"/>
                  </a:lnTo>
                  <a:lnTo>
                    <a:pt x="1136" y="1383"/>
                  </a:lnTo>
                  <a:lnTo>
                    <a:pt x="1013" y="1444"/>
                  </a:lnTo>
                  <a:lnTo>
                    <a:pt x="921" y="1628"/>
                  </a:lnTo>
                  <a:lnTo>
                    <a:pt x="890" y="1720"/>
                  </a:lnTo>
                  <a:lnTo>
                    <a:pt x="829" y="1782"/>
                  </a:lnTo>
                  <a:lnTo>
                    <a:pt x="676" y="1782"/>
                  </a:lnTo>
                  <a:lnTo>
                    <a:pt x="491" y="1720"/>
                  </a:lnTo>
                  <a:lnTo>
                    <a:pt x="399" y="1598"/>
                  </a:lnTo>
                  <a:close/>
                </a:path>
              </a:pathLst>
            </a:custGeom>
            <a:solidFill>
              <a:srgbClr val="D8D8D8"/>
            </a:solidFill>
            <a:ln cap="flat" cmpd="sng" w="9525">
              <a:solidFill>
                <a:srgbClr val="CCCCCC"/>
              </a:solidFill>
              <a:prstDash val="solid"/>
              <a:round/>
              <a:headEnd len="sm" w="sm" type="none"/>
              <a:tailEnd len="sm" w="sm" type="none"/>
            </a:ln>
          </p:spPr>
        </p:sp>
        <p:sp>
          <p:nvSpPr>
            <p:cNvPr id="592" name="Google Shape;592;p40"/>
            <p:cNvSpPr/>
            <p:nvPr/>
          </p:nvSpPr>
          <p:spPr>
            <a:xfrm>
              <a:off x="7300080" y="3363120"/>
              <a:ext cx="640111" cy="686882"/>
            </a:xfrm>
            <a:custGeom>
              <a:rect b="b" l="l" r="r" t="t"/>
              <a:pathLst>
                <a:path extrusionOk="0" h="36019" w="33562">
                  <a:moveTo>
                    <a:pt x="33193" y="17196"/>
                  </a:moveTo>
                  <a:lnTo>
                    <a:pt x="33255" y="16889"/>
                  </a:lnTo>
                  <a:lnTo>
                    <a:pt x="33285" y="17073"/>
                  </a:lnTo>
                  <a:close/>
                  <a:moveTo>
                    <a:pt x="33285" y="15139"/>
                  </a:moveTo>
                  <a:lnTo>
                    <a:pt x="33193" y="14893"/>
                  </a:lnTo>
                  <a:lnTo>
                    <a:pt x="33224" y="14709"/>
                  </a:lnTo>
                  <a:lnTo>
                    <a:pt x="33224" y="14555"/>
                  </a:lnTo>
                  <a:lnTo>
                    <a:pt x="33378" y="14402"/>
                  </a:lnTo>
                  <a:lnTo>
                    <a:pt x="33470" y="14218"/>
                  </a:lnTo>
                  <a:lnTo>
                    <a:pt x="33408" y="14095"/>
                  </a:lnTo>
                  <a:lnTo>
                    <a:pt x="33470" y="13972"/>
                  </a:lnTo>
                  <a:lnTo>
                    <a:pt x="33531" y="13972"/>
                  </a:lnTo>
                  <a:lnTo>
                    <a:pt x="33562" y="14156"/>
                  </a:lnTo>
                  <a:lnTo>
                    <a:pt x="33531" y="14402"/>
                  </a:lnTo>
                  <a:lnTo>
                    <a:pt x="33347" y="14648"/>
                  </a:lnTo>
                  <a:lnTo>
                    <a:pt x="33316" y="14985"/>
                  </a:lnTo>
                  <a:lnTo>
                    <a:pt x="33347" y="15139"/>
                  </a:lnTo>
                  <a:lnTo>
                    <a:pt x="33255" y="15108"/>
                  </a:lnTo>
                  <a:close/>
                  <a:moveTo>
                    <a:pt x="31904" y="12682"/>
                  </a:moveTo>
                  <a:lnTo>
                    <a:pt x="32026" y="12867"/>
                  </a:lnTo>
                  <a:lnTo>
                    <a:pt x="32119" y="13020"/>
                  </a:lnTo>
                  <a:lnTo>
                    <a:pt x="32149" y="12867"/>
                  </a:lnTo>
                  <a:lnTo>
                    <a:pt x="32088" y="12805"/>
                  </a:lnTo>
                  <a:lnTo>
                    <a:pt x="32088" y="12682"/>
                  </a:lnTo>
                  <a:lnTo>
                    <a:pt x="31996" y="12682"/>
                  </a:lnTo>
                  <a:lnTo>
                    <a:pt x="31904" y="12652"/>
                  </a:lnTo>
                  <a:lnTo>
                    <a:pt x="31873" y="12682"/>
                  </a:lnTo>
                  <a:close/>
                  <a:moveTo>
                    <a:pt x="31689" y="11516"/>
                  </a:moveTo>
                  <a:lnTo>
                    <a:pt x="31689" y="11423"/>
                  </a:lnTo>
                  <a:lnTo>
                    <a:pt x="31597" y="11485"/>
                  </a:lnTo>
                  <a:lnTo>
                    <a:pt x="31689" y="11516"/>
                  </a:lnTo>
                  <a:close/>
                  <a:moveTo>
                    <a:pt x="28526" y="7862"/>
                  </a:moveTo>
                  <a:lnTo>
                    <a:pt x="28587" y="7708"/>
                  </a:lnTo>
                  <a:lnTo>
                    <a:pt x="28465" y="7585"/>
                  </a:lnTo>
                  <a:lnTo>
                    <a:pt x="28587" y="7554"/>
                  </a:lnTo>
                  <a:lnTo>
                    <a:pt x="28649" y="7524"/>
                  </a:lnTo>
                  <a:lnTo>
                    <a:pt x="28679" y="7769"/>
                  </a:lnTo>
                  <a:lnTo>
                    <a:pt x="28618" y="7954"/>
                  </a:lnTo>
                  <a:close/>
                  <a:moveTo>
                    <a:pt x="25824" y="1"/>
                  </a:moveTo>
                  <a:lnTo>
                    <a:pt x="25855" y="124"/>
                  </a:lnTo>
                  <a:lnTo>
                    <a:pt x="25947" y="32"/>
                  </a:lnTo>
                  <a:lnTo>
                    <a:pt x="25824" y="32"/>
                  </a:lnTo>
                  <a:close/>
                  <a:moveTo>
                    <a:pt x="25701" y="431"/>
                  </a:moveTo>
                  <a:lnTo>
                    <a:pt x="25701" y="646"/>
                  </a:lnTo>
                  <a:lnTo>
                    <a:pt x="25762" y="584"/>
                  </a:lnTo>
                  <a:lnTo>
                    <a:pt x="25855" y="584"/>
                  </a:lnTo>
                  <a:lnTo>
                    <a:pt x="25793" y="461"/>
                  </a:lnTo>
                  <a:lnTo>
                    <a:pt x="25701" y="461"/>
                  </a:lnTo>
                  <a:close/>
                  <a:moveTo>
                    <a:pt x="23030" y="6388"/>
                  </a:moveTo>
                  <a:lnTo>
                    <a:pt x="23091" y="6449"/>
                  </a:lnTo>
                  <a:lnTo>
                    <a:pt x="23152" y="6418"/>
                  </a:lnTo>
                  <a:lnTo>
                    <a:pt x="23152" y="6326"/>
                  </a:lnTo>
                  <a:lnTo>
                    <a:pt x="23030" y="6388"/>
                  </a:lnTo>
                  <a:close/>
                  <a:moveTo>
                    <a:pt x="22845" y="6019"/>
                  </a:moveTo>
                  <a:lnTo>
                    <a:pt x="22907" y="6111"/>
                  </a:lnTo>
                  <a:lnTo>
                    <a:pt x="22999" y="6081"/>
                  </a:lnTo>
                  <a:lnTo>
                    <a:pt x="23122" y="5927"/>
                  </a:lnTo>
                  <a:lnTo>
                    <a:pt x="23275" y="5927"/>
                  </a:lnTo>
                  <a:lnTo>
                    <a:pt x="23275" y="5866"/>
                  </a:lnTo>
                  <a:lnTo>
                    <a:pt x="23060" y="5804"/>
                  </a:lnTo>
                  <a:lnTo>
                    <a:pt x="22876" y="5927"/>
                  </a:lnTo>
                  <a:cubicBezTo>
                    <a:pt x="22876" y="5927"/>
                    <a:pt x="22815" y="6019"/>
                    <a:pt x="22845" y="6019"/>
                  </a:cubicBezTo>
                  <a:close/>
                  <a:moveTo>
                    <a:pt x="21157" y="5221"/>
                  </a:moveTo>
                  <a:lnTo>
                    <a:pt x="21095" y="5129"/>
                  </a:lnTo>
                  <a:lnTo>
                    <a:pt x="21157" y="4975"/>
                  </a:lnTo>
                  <a:lnTo>
                    <a:pt x="21249" y="5098"/>
                  </a:lnTo>
                  <a:close/>
                  <a:moveTo>
                    <a:pt x="20604" y="3471"/>
                  </a:moveTo>
                  <a:lnTo>
                    <a:pt x="20604" y="3378"/>
                  </a:lnTo>
                  <a:lnTo>
                    <a:pt x="20542" y="3409"/>
                  </a:lnTo>
                  <a:lnTo>
                    <a:pt x="20542" y="3317"/>
                  </a:lnTo>
                  <a:lnTo>
                    <a:pt x="20635" y="3225"/>
                  </a:lnTo>
                  <a:lnTo>
                    <a:pt x="20727" y="3348"/>
                  </a:lnTo>
                  <a:lnTo>
                    <a:pt x="20635" y="3471"/>
                  </a:lnTo>
                  <a:close/>
                  <a:moveTo>
                    <a:pt x="20819" y="3655"/>
                  </a:moveTo>
                  <a:lnTo>
                    <a:pt x="20727" y="3716"/>
                  </a:lnTo>
                  <a:lnTo>
                    <a:pt x="20788" y="3716"/>
                  </a:lnTo>
                  <a:lnTo>
                    <a:pt x="20942" y="3686"/>
                  </a:lnTo>
                  <a:lnTo>
                    <a:pt x="21157" y="3716"/>
                  </a:lnTo>
                  <a:lnTo>
                    <a:pt x="21187" y="3593"/>
                  </a:lnTo>
                  <a:lnTo>
                    <a:pt x="21126" y="3563"/>
                  </a:lnTo>
                  <a:lnTo>
                    <a:pt x="21064" y="3563"/>
                  </a:lnTo>
                  <a:lnTo>
                    <a:pt x="21034" y="3501"/>
                  </a:lnTo>
                  <a:lnTo>
                    <a:pt x="21157" y="3378"/>
                  </a:lnTo>
                  <a:lnTo>
                    <a:pt x="21157" y="3348"/>
                  </a:lnTo>
                  <a:lnTo>
                    <a:pt x="21034" y="3378"/>
                  </a:lnTo>
                  <a:lnTo>
                    <a:pt x="21034" y="3256"/>
                  </a:lnTo>
                  <a:lnTo>
                    <a:pt x="20942" y="3317"/>
                  </a:lnTo>
                  <a:lnTo>
                    <a:pt x="20911" y="3378"/>
                  </a:lnTo>
                  <a:lnTo>
                    <a:pt x="20788" y="3378"/>
                  </a:lnTo>
                  <a:lnTo>
                    <a:pt x="20819" y="3409"/>
                  </a:lnTo>
                  <a:lnTo>
                    <a:pt x="20788" y="3440"/>
                  </a:lnTo>
                  <a:lnTo>
                    <a:pt x="20849" y="3624"/>
                  </a:lnTo>
                  <a:close/>
                  <a:moveTo>
                    <a:pt x="20942" y="1106"/>
                  </a:moveTo>
                  <a:lnTo>
                    <a:pt x="21064" y="1168"/>
                  </a:lnTo>
                  <a:lnTo>
                    <a:pt x="21095" y="1045"/>
                  </a:lnTo>
                  <a:lnTo>
                    <a:pt x="21218" y="922"/>
                  </a:lnTo>
                  <a:lnTo>
                    <a:pt x="21157" y="830"/>
                  </a:lnTo>
                  <a:lnTo>
                    <a:pt x="21003" y="1014"/>
                  </a:lnTo>
                  <a:close/>
                  <a:moveTo>
                    <a:pt x="20757" y="1260"/>
                  </a:moveTo>
                  <a:lnTo>
                    <a:pt x="20849" y="1290"/>
                  </a:lnTo>
                  <a:lnTo>
                    <a:pt x="20849" y="1229"/>
                  </a:lnTo>
                  <a:lnTo>
                    <a:pt x="20788" y="1260"/>
                  </a:lnTo>
                  <a:close/>
                  <a:moveTo>
                    <a:pt x="20635" y="1321"/>
                  </a:moveTo>
                  <a:lnTo>
                    <a:pt x="20696" y="1383"/>
                  </a:lnTo>
                  <a:lnTo>
                    <a:pt x="20727" y="1321"/>
                  </a:lnTo>
                  <a:close/>
                  <a:moveTo>
                    <a:pt x="20327" y="1475"/>
                  </a:moveTo>
                  <a:lnTo>
                    <a:pt x="20420" y="1475"/>
                  </a:lnTo>
                  <a:lnTo>
                    <a:pt x="20420" y="1383"/>
                  </a:lnTo>
                  <a:lnTo>
                    <a:pt x="20327" y="1475"/>
                  </a:lnTo>
                  <a:close/>
                  <a:moveTo>
                    <a:pt x="20143" y="1720"/>
                  </a:moveTo>
                  <a:lnTo>
                    <a:pt x="20143" y="1628"/>
                  </a:lnTo>
                  <a:lnTo>
                    <a:pt x="20297" y="1536"/>
                  </a:lnTo>
                  <a:lnTo>
                    <a:pt x="20420" y="1536"/>
                  </a:lnTo>
                  <a:lnTo>
                    <a:pt x="20358" y="1628"/>
                  </a:lnTo>
                  <a:lnTo>
                    <a:pt x="20235" y="1628"/>
                  </a:lnTo>
                  <a:lnTo>
                    <a:pt x="20143" y="1720"/>
                  </a:lnTo>
                  <a:close/>
                  <a:moveTo>
                    <a:pt x="19867" y="1782"/>
                  </a:moveTo>
                  <a:lnTo>
                    <a:pt x="19928" y="1812"/>
                  </a:lnTo>
                  <a:lnTo>
                    <a:pt x="20082" y="1751"/>
                  </a:lnTo>
                  <a:lnTo>
                    <a:pt x="20082" y="1720"/>
                  </a:lnTo>
                  <a:lnTo>
                    <a:pt x="19867" y="1782"/>
                  </a:lnTo>
                  <a:close/>
                  <a:moveTo>
                    <a:pt x="17748" y="1106"/>
                  </a:moveTo>
                  <a:lnTo>
                    <a:pt x="17656" y="953"/>
                  </a:lnTo>
                  <a:lnTo>
                    <a:pt x="17687" y="830"/>
                  </a:lnTo>
                  <a:lnTo>
                    <a:pt x="17840" y="799"/>
                  </a:lnTo>
                  <a:lnTo>
                    <a:pt x="17779" y="953"/>
                  </a:lnTo>
                  <a:lnTo>
                    <a:pt x="17779" y="1106"/>
                  </a:lnTo>
                  <a:close/>
                  <a:moveTo>
                    <a:pt x="15937" y="1014"/>
                  </a:moveTo>
                  <a:lnTo>
                    <a:pt x="15937" y="1229"/>
                  </a:lnTo>
                  <a:lnTo>
                    <a:pt x="16090" y="1383"/>
                  </a:lnTo>
                  <a:lnTo>
                    <a:pt x="16213" y="1536"/>
                  </a:lnTo>
                  <a:lnTo>
                    <a:pt x="16428" y="1628"/>
                  </a:lnTo>
                  <a:lnTo>
                    <a:pt x="16704" y="1321"/>
                  </a:lnTo>
                  <a:lnTo>
                    <a:pt x="16796" y="1321"/>
                  </a:lnTo>
                  <a:lnTo>
                    <a:pt x="16796" y="1229"/>
                  </a:lnTo>
                  <a:lnTo>
                    <a:pt x="16858" y="1168"/>
                  </a:lnTo>
                  <a:lnTo>
                    <a:pt x="16796" y="1106"/>
                  </a:lnTo>
                  <a:lnTo>
                    <a:pt x="16735" y="1014"/>
                  </a:lnTo>
                  <a:lnTo>
                    <a:pt x="16673" y="1014"/>
                  </a:lnTo>
                  <a:lnTo>
                    <a:pt x="16581" y="1076"/>
                  </a:lnTo>
                  <a:lnTo>
                    <a:pt x="16366" y="1076"/>
                  </a:lnTo>
                  <a:lnTo>
                    <a:pt x="16274" y="1168"/>
                  </a:lnTo>
                  <a:lnTo>
                    <a:pt x="16151" y="1137"/>
                  </a:lnTo>
                  <a:lnTo>
                    <a:pt x="16151" y="1076"/>
                  </a:lnTo>
                  <a:lnTo>
                    <a:pt x="16029" y="1076"/>
                  </a:lnTo>
                  <a:lnTo>
                    <a:pt x="15937" y="983"/>
                  </a:lnTo>
                  <a:lnTo>
                    <a:pt x="15906" y="983"/>
                  </a:lnTo>
                  <a:lnTo>
                    <a:pt x="15906" y="1014"/>
                  </a:lnTo>
                  <a:close/>
                  <a:moveTo>
                    <a:pt x="15875" y="1076"/>
                  </a:moveTo>
                  <a:lnTo>
                    <a:pt x="15937" y="1352"/>
                  </a:lnTo>
                  <a:lnTo>
                    <a:pt x="16090" y="1413"/>
                  </a:lnTo>
                  <a:lnTo>
                    <a:pt x="16090" y="1444"/>
                  </a:lnTo>
                  <a:lnTo>
                    <a:pt x="15906" y="1413"/>
                  </a:lnTo>
                  <a:lnTo>
                    <a:pt x="15844" y="1413"/>
                  </a:lnTo>
                  <a:lnTo>
                    <a:pt x="15660" y="1352"/>
                  </a:lnTo>
                  <a:lnTo>
                    <a:pt x="15660" y="1260"/>
                  </a:lnTo>
                  <a:lnTo>
                    <a:pt x="15722" y="1260"/>
                  </a:lnTo>
                  <a:lnTo>
                    <a:pt x="15814" y="1290"/>
                  </a:lnTo>
                  <a:lnTo>
                    <a:pt x="15814" y="1260"/>
                  </a:lnTo>
                  <a:lnTo>
                    <a:pt x="15752" y="1260"/>
                  </a:lnTo>
                  <a:lnTo>
                    <a:pt x="15752" y="1168"/>
                  </a:lnTo>
                  <a:lnTo>
                    <a:pt x="15752" y="1137"/>
                  </a:lnTo>
                  <a:lnTo>
                    <a:pt x="15875" y="1076"/>
                  </a:lnTo>
                  <a:close/>
                  <a:moveTo>
                    <a:pt x="10594" y="4607"/>
                  </a:moveTo>
                  <a:lnTo>
                    <a:pt x="10655" y="4699"/>
                  </a:lnTo>
                  <a:lnTo>
                    <a:pt x="10809" y="4668"/>
                  </a:lnTo>
                  <a:lnTo>
                    <a:pt x="10686" y="4515"/>
                  </a:lnTo>
                  <a:close/>
                  <a:moveTo>
                    <a:pt x="10655" y="5190"/>
                  </a:moveTo>
                  <a:lnTo>
                    <a:pt x="10655" y="5006"/>
                  </a:lnTo>
                  <a:lnTo>
                    <a:pt x="10563" y="4883"/>
                  </a:lnTo>
                  <a:lnTo>
                    <a:pt x="10563" y="5129"/>
                  </a:lnTo>
                  <a:close/>
                  <a:moveTo>
                    <a:pt x="11331" y="3962"/>
                  </a:moveTo>
                  <a:lnTo>
                    <a:pt x="11238" y="3962"/>
                  </a:lnTo>
                  <a:lnTo>
                    <a:pt x="11300" y="3870"/>
                  </a:lnTo>
                  <a:lnTo>
                    <a:pt x="11361" y="3870"/>
                  </a:lnTo>
                  <a:lnTo>
                    <a:pt x="11361" y="3962"/>
                  </a:lnTo>
                  <a:close/>
                  <a:moveTo>
                    <a:pt x="2579" y="9642"/>
                  </a:moveTo>
                  <a:lnTo>
                    <a:pt x="2518" y="9550"/>
                  </a:lnTo>
                  <a:lnTo>
                    <a:pt x="2672" y="9335"/>
                  </a:lnTo>
                  <a:lnTo>
                    <a:pt x="2672" y="9520"/>
                  </a:lnTo>
                  <a:lnTo>
                    <a:pt x="2579" y="9642"/>
                  </a:lnTo>
                  <a:close/>
                  <a:moveTo>
                    <a:pt x="123" y="13941"/>
                  </a:moveTo>
                  <a:lnTo>
                    <a:pt x="184" y="13573"/>
                  </a:lnTo>
                  <a:lnTo>
                    <a:pt x="184" y="13818"/>
                  </a:lnTo>
                  <a:cubicBezTo>
                    <a:pt x="184" y="13818"/>
                    <a:pt x="123" y="13941"/>
                    <a:pt x="123" y="13941"/>
                  </a:cubicBezTo>
                  <a:close/>
                  <a:moveTo>
                    <a:pt x="123" y="14586"/>
                  </a:moveTo>
                  <a:lnTo>
                    <a:pt x="0" y="14248"/>
                  </a:lnTo>
                  <a:lnTo>
                    <a:pt x="92" y="14064"/>
                  </a:lnTo>
                  <a:lnTo>
                    <a:pt x="184" y="14340"/>
                  </a:lnTo>
                  <a:close/>
                  <a:moveTo>
                    <a:pt x="18424" y="25302"/>
                  </a:moveTo>
                  <a:lnTo>
                    <a:pt x="18393" y="25425"/>
                  </a:lnTo>
                  <a:lnTo>
                    <a:pt x="18454" y="25517"/>
                  </a:lnTo>
                  <a:lnTo>
                    <a:pt x="18547" y="25517"/>
                  </a:lnTo>
                  <a:lnTo>
                    <a:pt x="18485" y="25579"/>
                  </a:lnTo>
                  <a:lnTo>
                    <a:pt x="18639" y="25579"/>
                  </a:lnTo>
                  <a:lnTo>
                    <a:pt x="18731" y="25517"/>
                  </a:lnTo>
                  <a:lnTo>
                    <a:pt x="18823" y="25579"/>
                  </a:lnTo>
                  <a:lnTo>
                    <a:pt x="18731" y="25671"/>
                  </a:lnTo>
                  <a:lnTo>
                    <a:pt x="18424" y="25640"/>
                  </a:lnTo>
                  <a:lnTo>
                    <a:pt x="18362" y="25732"/>
                  </a:lnTo>
                  <a:lnTo>
                    <a:pt x="18301" y="25732"/>
                  </a:lnTo>
                  <a:lnTo>
                    <a:pt x="18301" y="25763"/>
                  </a:lnTo>
                  <a:lnTo>
                    <a:pt x="18209" y="25763"/>
                  </a:lnTo>
                  <a:lnTo>
                    <a:pt x="18147" y="25671"/>
                  </a:lnTo>
                  <a:lnTo>
                    <a:pt x="18055" y="25732"/>
                  </a:lnTo>
                  <a:lnTo>
                    <a:pt x="17902" y="25702"/>
                  </a:lnTo>
                  <a:lnTo>
                    <a:pt x="17840" y="25702"/>
                  </a:lnTo>
                  <a:lnTo>
                    <a:pt x="17656" y="25702"/>
                  </a:lnTo>
                  <a:lnTo>
                    <a:pt x="17533" y="25609"/>
                  </a:lnTo>
                  <a:lnTo>
                    <a:pt x="17533" y="25517"/>
                  </a:lnTo>
                  <a:lnTo>
                    <a:pt x="17717" y="25425"/>
                  </a:lnTo>
                  <a:lnTo>
                    <a:pt x="18147" y="25302"/>
                  </a:lnTo>
                  <a:lnTo>
                    <a:pt x="18301" y="25302"/>
                  </a:lnTo>
                  <a:lnTo>
                    <a:pt x="18424" y="25241"/>
                  </a:lnTo>
                  <a:close/>
                  <a:moveTo>
                    <a:pt x="23797" y="29202"/>
                  </a:moveTo>
                  <a:lnTo>
                    <a:pt x="23889" y="29171"/>
                  </a:lnTo>
                  <a:lnTo>
                    <a:pt x="23951" y="29263"/>
                  </a:lnTo>
                  <a:lnTo>
                    <a:pt x="23889" y="29325"/>
                  </a:lnTo>
                  <a:close/>
                  <a:moveTo>
                    <a:pt x="24626" y="29785"/>
                  </a:moveTo>
                  <a:lnTo>
                    <a:pt x="24718" y="29847"/>
                  </a:lnTo>
                  <a:lnTo>
                    <a:pt x="24780" y="29755"/>
                  </a:lnTo>
                  <a:lnTo>
                    <a:pt x="24626" y="29755"/>
                  </a:lnTo>
                  <a:close/>
                  <a:moveTo>
                    <a:pt x="22661" y="31966"/>
                  </a:moveTo>
                  <a:lnTo>
                    <a:pt x="22692" y="32088"/>
                  </a:lnTo>
                  <a:lnTo>
                    <a:pt x="22815" y="32119"/>
                  </a:lnTo>
                  <a:lnTo>
                    <a:pt x="22876" y="32058"/>
                  </a:lnTo>
                  <a:lnTo>
                    <a:pt x="22784" y="31966"/>
                  </a:lnTo>
                  <a:close/>
                  <a:moveTo>
                    <a:pt x="22753" y="31659"/>
                  </a:moveTo>
                  <a:lnTo>
                    <a:pt x="22753" y="31781"/>
                  </a:lnTo>
                  <a:lnTo>
                    <a:pt x="22845" y="31781"/>
                  </a:lnTo>
                  <a:lnTo>
                    <a:pt x="22845" y="31628"/>
                  </a:lnTo>
                  <a:lnTo>
                    <a:pt x="22753" y="31689"/>
                  </a:lnTo>
                  <a:close/>
                  <a:moveTo>
                    <a:pt x="22600" y="31873"/>
                  </a:moveTo>
                  <a:lnTo>
                    <a:pt x="22508" y="31812"/>
                  </a:lnTo>
                  <a:lnTo>
                    <a:pt x="22538" y="31659"/>
                  </a:lnTo>
                  <a:lnTo>
                    <a:pt x="22661" y="31597"/>
                  </a:lnTo>
                  <a:lnTo>
                    <a:pt x="22661" y="31751"/>
                  </a:lnTo>
                  <a:lnTo>
                    <a:pt x="22600" y="31873"/>
                  </a:lnTo>
                  <a:close/>
                  <a:moveTo>
                    <a:pt x="22078" y="31259"/>
                  </a:moveTo>
                  <a:lnTo>
                    <a:pt x="22078" y="31137"/>
                  </a:lnTo>
                  <a:lnTo>
                    <a:pt x="22047" y="31014"/>
                  </a:lnTo>
                  <a:lnTo>
                    <a:pt x="22139" y="30860"/>
                  </a:lnTo>
                  <a:lnTo>
                    <a:pt x="22139" y="30737"/>
                  </a:lnTo>
                  <a:lnTo>
                    <a:pt x="22231" y="30584"/>
                  </a:lnTo>
                  <a:lnTo>
                    <a:pt x="22323" y="30522"/>
                  </a:lnTo>
                  <a:lnTo>
                    <a:pt x="22415" y="30584"/>
                  </a:lnTo>
                  <a:lnTo>
                    <a:pt x="22385" y="30829"/>
                  </a:lnTo>
                  <a:lnTo>
                    <a:pt x="22446" y="30952"/>
                  </a:lnTo>
                  <a:lnTo>
                    <a:pt x="22323" y="31106"/>
                  </a:lnTo>
                  <a:lnTo>
                    <a:pt x="22293" y="31229"/>
                  </a:lnTo>
                  <a:lnTo>
                    <a:pt x="22170" y="31321"/>
                  </a:lnTo>
                  <a:lnTo>
                    <a:pt x="22047" y="31259"/>
                  </a:lnTo>
                  <a:close/>
                  <a:moveTo>
                    <a:pt x="25363" y="31659"/>
                  </a:moveTo>
                  <a:lnTo>
                    <a:pt x="25670" y="31536"/>
                  </a:lnTo>
                  <a:lnTo>
                    <a:pt x="25670" y="31413"/>
                  </a:lnTo>
                  <a:lnTo>
                    <a:pt x="25394" y="31137"/>
                  </a:lnTo>
                  <a:lnTo>
                    <a:pt x="25271" y="31167"/>
                  </a:lnTo>
                  <a:lnTo>
                    <a:pt x="25333" y="31321"/>
                  </a:lnTo>
                  <a:lnTo>
                    <a:pt x="25271" y="31474"/>
                  </a:lnTo>
                  <a:lnTo>
                    <a:pt x="25302" y="31566"/>
                  </a:lnTo>
                  <a:close/>
                  <a:moveTo>
                    <a:pt x="25210" y="31873"/>
                  </a:moveTo>
                  <a:lnTo>
                    <a:pt x="25271" y="31966"/>
                  </a:lnTo>
                  <a:lnTo>
                    <a:pt x="25517" y="31966"/>
                  </a:lnTo>
                  <a:lnTo>
                    <a:pt x="25640" y="32027"/>
                  </a:lnTo>
                  <a:lnTo>
                    <a:pt x="25670" y="31935"/>
                  </a:lnTo>
                  <a:lnTo>
                    <a:pt x="25486" y="31781"/>
                  </a:lnTo>
                  <a:lnTo>
                    <a:pt x="25302" y="31781"/>
                  </a:lnTo>
                  <a:lnTo>
                    <a:pt x="25210" y="31843"/>
                  </a:lnTo>
                  <a:close/>
                  <a:moveTo>
                    <a:pt x="25363" y="32242"/>
                  </a:moveTo>
                  <a:lnTo>
                    <a:pt x="25271" y="32150"/>
                  </a:lnTo>
                  <a:lnTo>
                    <a:pt x="25394" y="32119"/>
                  </a:lnTo>
                  <a:close/>
                  <a:moveTo>
                    <a:pt x="24473" y="34913"/>
                  </a:moveTo>
                  <a:lnTo>
                    <a:pt x="24473" y="34760"/>
                  </a:lnTo>
                  <a:lnTo>
                    <a:pt x="24565" y="34852"/>
                  </a:lnTo>
                  <a:close/>
                  <a:moveTo>
                    <a:pt x="23521" y="35896"/>
                  </a:moveTo>
                  <a:lnTo>
                    <a:pt x="23398" y="35835"/>
                  </a:lnTo>
                  <a:lnTo>
                    <a:pt x="23521" y="35650"/>
                  </a:lnTo>
                  <a:lnTo>
                    <a:pt x="23521" y="35497"/>
                  </a:lnTo>
                  <a:lnTo>
                    <a:pt x="23613" y="35466"/>
                  </a:lnTo>
                  <a:lnTo>
                    <a:pt x="23644" y="35558"/>
                  </a:lnTo>
                  <a:lnTo>
                    <a:pt x="23582" y="35650"/>
                  </a:lnTo>
                  <a:close/>
                  <a:moveTo>
                    <a:pt x="22446" y="35804"/>
                  </a:moveTo>
                  <a:lnTo>
                    <a:pt x="22446" y="35620"/>
                  </a:lnTo>
                  <a:lnTo>
                    <a:pt x="22538" y="35527"/>
                  </a:lnTo>
                  <a:lnTo>
                    <a:pt x="22385" y="35466"/>
                  </a:lnTo>
                  <a:lnTo>
                    <a:pt x="22323" y="35251"/>
                  </a:lnTo>
                  <a:lnTo>
                    <a:pt x="22385" y="35190"/>
                  </a:lnTo>
                  <a:lnTo>
                    <a:pt x="22293" y="35098"/>
                  </a:lnTo>
                  <a:lnTo>
                    <a:pt x="22293" y="34637"/>
                  </a:lnTo>
                  <a:lnTo>
                    <a:pt x="22323" y="34576"/>
                  </a:lnTo>
                  <a:lnTo>
                    <a:pt x="22201" y="34453"/>
                  </a:lnTo>
                  <a:lnTo>
                    <a:pt x="22201" y="34176"/>
                  </a:lnTo>
                  <a:lnTo>
                    <a:pt x="22293" y="34023"/>
                  </a:lnTo>
                  <a:lnTo>
                    <a:pt x="22415" y="34176"/>
                  </a:lnTo>
                  <a:lnTo>
                    <a:pt x="22600" y="34176"/>
                  </a:lnTo>
                  <a:lnTo>
                    <a:pt x="22446" y="34023"/>
                  </a:lnTo>
                  <a:lnTo>
                    <a:pt x="22446" y="33931"/>
                  </a:lnTo>
                  <a:lnTo>
                    <a:pt x="22385" y="33869"/>
                  </a:lnTo>
                  <a:lnTo>
                    <a:pt x="22415" y="33624"/>
                  </a:lnTo>
                  <a:lnTo>
                    <a:pt x="22385" y="33347"/>
                  </a:lnTo>
                  <a:lnTo>
                    <a:pt x="22385" y="32979"/>
                  </a:lnTo>
                  <a:lnTo>
                    <a:pt x="22415" y="32764"/>
                  </a:lnTo>
                  <a:lnTo>
                    <a:pt x="22385" y="32457"/>
                  </a:lnTo>
                  <a:lnTo>
                    <a:pt x="22385" y="32303"/>
                  </a:lnTo>
                  <a:lnTo>
                    <a:pt x="22415" y="32242"/>
                  </a:lnTo>
                  <a:lnTo>
                    <a:pt x="22415" y="32058"/>
                  </a:lnTo>
                  <a:lnTo>
                    <a:pt x="22477" y="31996"/>
                  </a:lnTo>
                  <a:lnTo>
                    <a:pt x="22661" y="32088"/>
                  </a:lnTo>
                  <a:lnTo>
                    <a:pt x="22784" y="32181"/>
                  </a:lnTo>
                  <a:lnTo>
                    <a:pt x="22907" y="32273"/>
                  </a:lnTo>
                  <a:lnTo>
                    <a:pt x="22937" y="32181"/>
                  </a:lnTo>
                  <a:lnTo>
                    <a:pt x="23030" y="32088"/>
                  </a:lnTo>
                  <a:lnTo>
                    <a:pt x="23030" y="32334"/>
                  </a:lnTo>
                  <a:lnTo>
                    <a:pt x="23306" y="32518"/>
                  </a:lnTo>
                  <a:lnTo>
                    <a:pt x="23521" y="32703"/>
                  </a:lnTo>
                  <a:lnTo>
                    <a:pt x="23674" y="32825"/>
                  </a:lnTo>
                  <a:lnTo>
                    <a:pt x="23797" y="32733"/>
                  </a:lnTo>
                  <a:lnTo>
                    <a:pt x="23951" y="32733"/>
                  </a:lnTo>
                  <a:lnTo>
                    <a:pt x="24074" y="32856"/>
                  </a:lnTo>
                  <a:lnTo>
                    <a:pt x="24074" y="32703"/>
                  </a:lnTo>
                  <a:lnTo>
                    <a:pt x="24196" y="32641"/>
                  </a:lnTo>
                  <a:lnTo>
                    <a:pt x="24688" y="32672"/>
                  </a:lnTo>
                  <a:lnTo>
                    <a:pt x="24780" y="32610"/>
                  </a:lnTo>
                  <a:lnTo>
                    <a:pt x="24872" y="32518"/>
                  </a:lnTo>
                  <a:lnTo>
                    <a:pt x="24964" y="32518"/>
                  </a:lnTo>
                  <a:lnTo>
                    <a:pt x="25025" y="32549"/>
                  </a:lnTo>
                  <a:lnTo>
                    <a:pt x="25118" y="32426"/>
                  </a:lnTo>
                  <a:lnTo>
                    <a:pt x="25179" y="32426"/>
                  </a:lnTo>
                  <a:lnTo>
                    <a:pt x="25363" y="32549"/>
                  </a:lnTo>
                  <a:lnTo>
                    <a:pt x="25333" y="32703"/>
                  </a:lnTo>
                  <a:lnTo>
                    <a:pt x="25240" y="33132"/>
                  </a:lnTo>
                  <a:lnTo>
                    <a:pt x="25118" y="33286"/>
                  </a:lnTo>
                  <a:lnTo>
                    <a:pt x="25118" y="33593"/>
                  </a:lnTo>
                  <a:lnTo>
                    <a:pt x="24995" y="33777"/>
                  </a:lnTo>
                  <a:lnTo>
                    <a:pt x="25025" y="33992"/>
                  </a:lnTo>
                  <a:lnTo>
                    <a:pt x="24995" y="34054"/>
                  </a:lnTo>
                  <a:lnTo>
                    <a:pt x="24995" y="34207"/>
                  </a:lnTo>
                  <a:lnTo>
                    <a:pt x="24903" y="34391"/>
                  </a:lnTo>
                  <a:lnTo>
                    <a:pt x="24872" y="34269"/>
                  </a:lnTo>
                  <a:lnTo>
                    <a:pt x="24811" y="34023"/>
                  </a:lnTo>
                  <a:lnTo>
                    <a:pt x="24749" y="34176"/>
                  </a:lnTo>
                  <a:lnTo>
                    <a:pt x="24626" y="34269"/>
                  </a:lnTo>
                  <a:lnTo>
                    <a:pt x="24596" y="34606"/>
                  </a:lnTo>
                  <a:lnTo>
                    <a:pt x="24534" y="34698"/>
                  </a:lnTo>
                  <a:lnTo>
                    <a:pt x="24411" y="34698"/>
                  </a:lnTo>
                  <a:lnTo>
                    <a:pt x="24411" y="34883"/>
                  </a:lnTo>
                  <a:lnTo>
                    <a:pt x="24289" y="35036"/>
                  </a:lnTo>
                  <a:lnTo>
                    <a:pt x="24411" y="35098"/>
                  </a:lnTo>
                  <a:lnTo>
                    <a:pt x="24411" y="35220"/>
                  </a:lnTo>
                  <a:lnTo>
                    <a:pt x="24227" y="35466"/>
                  </a:lnTo>
                  <a:lnTo>
                    <a:pt x="24166" y="35466"/>
                  </a:lnTo>
                  <a:lnTo>
                    <a:pt x="24012" y="35527"/>
                  </a:lnTo>
                  <a:lnTo>
                    <a:pt x="24012" y="35282"/>
                  </a:lnTo>
                  <a:lnTo>
                    <a:pt x="24196" y="35343"/>
                  </a:lnTo>
                  <a:lnTo>
                    <a:pt x="24227" y="35220"/>
                  </a:lnTo>
                  <a:lnTo>
                    <a:pt x="24135" y="35128"/>
                  </a:lnTo>
                  <a:lnTo>
                    <a:pt x="23981" y="35159"/>
                  </a:lnTo>
                  <a:lnTo>
                    <a:pt x="23889" y="35313"/>
                  </a:lnTo>
                  <a:lnTo>
                    <a:pt x="23797" y="35282"/>
                  </a:lnTo>
                  <a:lnTo>
                    <a:pt x="23797" y="35098"/>
                  </a:lnTo>
                  <a:lnTo>
                    <a:pt x="23736" y="35282"/>
                  </a:lnTo>
                  <a:lnTo>
                    <a:pt x="23582" y="35374"/>
                  </a:lnTo>
                  <a:lnTo>
                    <a:pt x="23521" y="35466"/>
                  </a:lnTo>
                  <a:lnTo>
                    <a:pt x="23429" y="35374"/>
                  </a:lnTo>
                  <a:lnTo>
                    <a:pt x="23337" y="35650"/>
                  </a:lnTo>
                  <a:lnTo>
                    <a:pt x="23337" y="35773"/>
                  </a:lnTo>
                  <a:lnTo>
                    <a:pt x="23183" y="36019"/>
                  </a:lnTo>
                  <a:lnTo>
                    <a:pt x="22999" y="36019"/>
                  </a:lnTo>
                  <a:lnTo>
                    <a:pt x="22937" y="35865"/>
                  </a:lnTo>
                  <a:lnTo>
                    <a:pt x="22937" y="35742"/>
                  </a:lnTo>
                  <a:lnTo>
                    <a:pt x="22784" y="35927"/>
                  </a:lnTo>
                  <a:lnTo>
                    <a:pt x="22692" y="35804"/>
                  </a:lnTo>
                  <a:lnTo>
                    <a:pt x="22538" y="35835"/>
                  </a:lnTo>
                  <a:lnTo>
                    <a:pt x="22446" y="35804"/>
                  </a:lnTo>
                  <a:close/>
                  <a:moveTo>
                    <a:pt x="369" y="22846"/>
                  </a:moveTo>
                  <a:lnTo>
                    <a:pt x="491" y="22938"/>
                  </a:lnTo>
                  <a:lnTo>
                    <a:pt x="614" y="22938"/>
                  </a:lnTo>
                  <a:lnTo>
                    <a:pt x="952" y="23307"/>
                  </a:lnTo>
                  <a:lnTo>
                    <a:pt x="952" y="23429"/>
                  </a:lnTo>
                  <a:lnTo>
                    <a:pt x="1013" y="23521"/>
                  </a:lnTo>
                  <a:lnTo>
                    <a:pt x="1198" y="23552"/>
                  </a:lnTo>
                  <a:lnTo>
                    <a:pt x="1290" y="23644"/>
                  </a:lnTo>
                  <a:lnTo>
                    <a:pt x="1535" y="23675"/>
                  </a:lnTo>
                  <a:lnTo>
                    <a:pt x="1628" y="23644"/>
                  </a:lnTo>
                  <a:lnTo>
                    <a:pt x="1658" y="23736"/>
                  </a:lnTo>
                  <a:lnTo>
                    <a:pt x="1842" y="23736"/>
                  </a:lnTo>
                  <a:lnTo>
                    <a:pt x="2057" y="23706"/>
                  </a:lnTo>
                  <a:lnTo>
                    <a:pt x="2119" y="23829"/>
                  </a:lnTo>
                  <a:lnTo>
                    <a:pt x="2211" y="23736"/>
                  </a:lnTo>
                  <a:lnTo>
                    <a:pt x="2272" y="23798"/>
                  </a:lnTo>
                  <a:lnTo>
                    <a:pt x="2487" y="23736"/>
                  </a:lnTo>
                  <a:lnTo>
                    <a:pt x="2702" y="23736"/>
                  </a:lnTo>
                  <a:lnTo>
                    <a:pt x="2733" y="23644"/>
                  </a:lnTo>
                  <a:lnTo>
                    <a:pt x="2856" y="23614"/>
                  </a:lnTo>
                  <a:lnTo>
                    <a:pt x="2979" y="23429"/>
                  </a:lnTo>
                  <a:lnTo>
                    <a:pt x="3224" y="23460"/>
                  </a:lnTo>
                  <a:lnTo>
                    <a:pt x="3224" y="23307"/>
                  </a:lnTo>
                  <a:lnTo>
                    <a:pt x="3408" y="23214"/>
                  </a:lnTo>
                  <a:lnTo>
                    <a:pt x="3531" y="23214"/>
                  </a:lnTo>
                  <a:lnTo>
                    <a:pt x="3654" y="23337"/>
                  </a:lnTo>
                  <a:lnTo>
                    <a:pt x="3777" y="23153"/>
                  </a:lnTo>
                  <a:lnTo>
                    <a:pt x="3838" y="23184"/>
                  </a:lnTo>
                  <a:lnTo>
                    <a:pt x="3930" y="23153"/>
                  </a:lnTo>
                  <a:lnTo>
                    <a:pt x="3961" y="22938"/>
                  </a:lnTo>
                  <a:lnTo>
                    <a:pt x="4422" y="22662"/>
                  </a:lnTo>
                  <a:lnTo>
                    <a:pt x="4606" y="22692"/>
                  </a:lnTo>
                  <a:lnTo>
                    <a:pt x="4698" y="22754"/>
                  </a:lnTo>
                  <a:lnTo>
                    <a:pt x="4852" y="22662"/>
                  </a:lnTo>
                  <a:lnTo>
                    <a:pt x="5312" y="22570"/>
                  </a:lnTo>
                  <a:lnTo>
                    <a:pt x="5343" y="22662"/>
                  </a:lnTo>
                  <a:lnTo>
                    <a:pt x="5650" y="22600"/>
                  </a:lnTo>
                  <a:lnTo>
                    <a:pt x="5711" y="22662"/>
                  </a:lnTo>
                  <a:lnTo>
                    <a:pt x="5865" y="22662"/>
                  </a:lnTo>
                  <a:lnTo>
                    <a:pt x="6018" y="22600"/>
                  </a:lnTo>
                  <a:lnTo>
                    <a:pt x="6080" y="22754"/>
                  </a:lnTo>
                  <a:lnTo>
                    <a:pt x="6172" y="22754"/>
                  </a:lnTo>
                  <a:lnTo>
                    <a:pt x="6326" y="22692"/>
                  </a:lnTo>
                  <a:lnTo>
                    <a:pt x="6387" y="22785"/>
                  </a:lnTo>
                  <a:lnTo>
                    <a:pt x="6510" y="22692"/>
                  </a:lnTo>
                  <a:lnTo>
                    <a:pt x="6848" y="22692"/>
                  </a:lnTo>
                  <a:lnTo>
                    <a:pt x="6848" y="22815"/>
                  </a:lnTo>
                  <a:lnTo>
                    <a:pt x="6909" y="22846"/>
                  </a:lnTo>
                  <a:lnTo>
                    <a:pt x="7093" y="22692"/>
                  </a:lnTo>
                  <a:lnTo>
                    <a:pt x="7277" y="22723"/>
                  </a:lnTo>
                  <a:lnTo>
                    <a:pt x="7492" y="22570"/>
                  </a:lnTo>
                  <a:lnTo>
                    <a:pt x="7554" y="22385"/>
                  </a:lnTo>
                  <a:lnTo>
                    <a:pt x="7646" y="22355"/>
                  </a:lnTo>
                  <a:lnTo>
                    <a:pt x="7830" y="22170"/>
                  </a:lnTo>
                  <a:lnTo>
                    <a:pt x="7922" y="21894"/>
                  </a:lnTo>
                  <a:lnTo>
                    <a:pt x="8137" y="21741"/>
                  </a:lnTo>
                  <a:lnTo>
                    <a:pt x="8352" y="21679"/>
                  </a:lnTo>
                  <a:lnTo>
                    <a:pt x="8444" y="21710"/>
                  </a:lnTo>
                  <a:lnTo>
                    <a:pt x="8782" y="21587"/>
                  </a:lnTo>
                  <a:lnTo>
                    <a:pt x="9243" y="21341"/>
                  </a:lnTo>
                  <a:lnTo>
                    <a:pt x="9488" y="21096"/>
                  </a:lnTo>
                  <a:lnTo>
                    <a:pt x="9611" y="21034"/>
                  </a:lnTo>
                  <a:lnTo>
                    <a:pt x="9734" y="21034"/>
                  </a:lnTo>
                  <a:lnTo>
                    <a:pt x="9887" y="21034"/>
                  </a:lnTo>
                  <a:lnTo>
                    <a:pt x="10133" y="21126"/>
                  </a:lnTo>
                  <a:lnTo>
                    <a:pt x="10348" y="21126"/>
                  </a:lnTo>
                  <a:lnTo>
                    <a:pt x="10502" y="21096"/>
                  </a:lnTo>
                  <a:lnTo>
                    <a:pt x="10839" y="21096"/>
                  </a:lnTo>
                  <a:lnTo>
                    <a:pt x="11300" y="20942"/>
                  </a:lnTo>
                  <a:lnTo>
                    <a:pt x="11576" y="20881"/>
                  </a:lnTo>
                  <a:lnTo>
                    <a:pt x="11760" y="20727"/>
                  </a:lnTo>
                  <a:lnTo>
                    <a:pt x="11883" y="20727"/>
                  </a:lnTo>
                  <a:lnTo>
                    <a:pt x="12098" y="20574"/>
                  </a:lnTo>
                  <a:lnTo>
                    <a:pt x="12436" y="20543"/>
                  </a:lnTo>
                  <a:lnTo>
                    <a:pt x="13357" y="20482"/>
                  </a:lnTo>
                  <a:lnTo>
                    <a:pt x="13634" y="20543"/>
                  </a:lnTo>
                  <a:lnTo>
                    <a:pt x="13848" y="20543"/>
                  </a:lnTo>
                  <a:lnTo>
                    <a:pt x="14094" y="20451"/>
                  </a:lnTo>
                  <a:lnTo>
                    <a:pt x="14309" y="20482"/>
                  </a:lnTo>
                  <a:lnTo>
                    <a:pt x="14555" y="20727"/>
                  </a:lnTo>
                  <a:lnTo>
                    <a:pt x="14739" y="21065"/>
                  </a:lnTo>
                  <a:lnTo>
                    <a:pt x="14892" y="21096"/>
                  </a:lnTo>
                  <a:lnTo>
                    <a:pt x="14985" y="21034"/>
                  </a:lnTo>
                  <a:lnTo>
                    <a:pt x="15107" y="20973"/>
                  </a:lnTo>
                  <a:lnTo>
                    <a:pt x="15169" y="21065"/>
                  </a:lnTo>
                  <a:lnTo>
                    <a:pt x="15261" y="21004"/>
                  </a:lnTo>
                  <a:lnTo>
                    <a:pt x="15445" y="21065"/>
                  </a:lnTo>
                  <a:lnTo>
                    <a:pt x="15599" y="21280"/>
                  </a:lnTo>
                  <a:lnTo>
                    <a:pt x="15814" y="21311"/>
                  </a:lnTo>
                  <a:lnTo>
                    <a:pt x="15906" y="21249"/>
                  </a:lnTo>
                  <a:lnTo>
                    <a:pt x="16274" y="21495"/>
                  </a:lnTo>
                  <a:lnTo>
                    <a:pt x="16213" y="21679"/>
                  </a:lnTo>
                  <a:lnTo>
                    <a:pt x="16336" y="21679"/>
                  </a:lnTo>
                  <a:lnTo>
                    <a:pt x="16459" y="21802"/>
                  </a:lnTo>
                  <a:lnTo>
                    <a:pt x="16428" y="21925"/>
                  </a:lnTo>
                  <a:lnTo>
                    <a:pt x="16274" y="21925"/>
                  </a:lnTo>
                  <a:lnTo>
                    <a:pt x="16244" y="22017"/>
                  </a:lnTo>
                  <a:lnTo>
                    <a:pt x="16397" y="22355"/>
                  </a:lnTo>
                  <a:lnTo>
                    <a:pt x="16551" y="22355"/>
                  </a:lnTo>
                  <a:lnTo>
                    <a:pt x="16704" y="22539"/>
                  </a:lnTo>
                  <a:lnTo>
                    <a:pt x="16766" y="22754"/>
                  </a:lnTo>
                  <a:lnTo>
                    <a:pt x="16735" y="22938"/>
                  </a:lnTo>
                  <a:lnTo>
                    <a:pt x="16919" y="23307"/>
                  </a:lnTo>
                  <a:lnTo>
                    <a:pt x="16858" y="23491"/>
                  </a:lnTo>
                  <a:lnTo>
                    <a:pt x="16919" y="23614"/>
                  </a:lnTo>
                  <a:lnTo>
                    <a:pt x="16888" y="23829"/>
                  </a:lnTo>
                  <a:lnTo>
                    <a:pt x="16827" y="23951"/>
                  </a:lnTo>
                  <a:lnTo>
                    <a:pt x="16735" y="23890"/>
                  </a:lnTo>
                  <a:lnTo>
                    <a:pt x="16673" y="23921"/>
                  </a:lnTo>
                  <a:lnTo>
                    <a:pt x="16796" y="24105"/>
                  </a:lnTo>
                  <a:lnTo>
                    <a:pt x="16950" y="24166"/>
                  </a:lnTo>
                  <a:lnTo>
                    <a:pt x="17011" y="24320"/>
                  </a:lnTo>
                  <a:lnTo>
                    <a:pt x="17134" y="24289"/>
                  </a:lnTo>
                  <a:lnTo>
                    <a:pt x="17288" y="24381"/>
                  </a:lnTo>
                  <a:lnTo>
                    <a:pt x="17288" y="24258"/>
                  </a:lnTo>
                  <a:lnTo>
                    <a:pt x="17195" y="24136"/>
                  </a:lnTo>
                  <a:lnTo>
                    <a:pt x="17288" y="24013"/>
                  </a:lnTo>
                  <a:lnTo>
                    <a:pt x="17380" y="23859"/>
                  </a:lnTo>
                  <a:lnTo>
                    <a:pt x="17503" y="23829"/>
                  </a:lnTo>
                  <a:lnTo>
                    <a:pt x="17564" y="23706"/>
                  </a:lnTo>
                  <a:lnTo>
                    <a:pt x="17717" y="23644"/>
                  </a:lnTo>
                  <a:lnTo>
                    <a:pt x="17779" y="23491"/>
                  </a:lnTo>
                  <a:lnTo>
                    <a:pt x="17902" y="23307"/>
                  </a:lnTo>
                  <a:lnTo>
                    <a:pt x="18270" y="23122"/>
                  </a:lnTo>
                  <a:lnTo>
                    <a:pt x="18301" y="23030"/>
                  </a:lnTo>
                  <a:lnTo>
                    <a:pt x="18362" y="23030"/>
                  </a:lnTo>
                  <a:lnTo>
                    <a:pt x="18639" y="22877"/>
                  </a:lnTo>
                  <a:lnTo>
                    <a:pt x="18731" y="22662"/>
                  </a:lnTo>
                  <a:lnTo>
                    <a:pt x="18946" y="22324"/>
                  </a:lnTo>
                  <a:lnTo>
                    <a:pt x="19161" y="22324"/>
                  </a:lnTo>
                  <a:lnTo>
                    <a:pt x="19253" y="22170"/>
                  </a:lnTo>
                  <a:lnTo>
                    <a:pt x="19191" y="21986"/>
                  </a:lnTo>
                  <a:lnTo>
                    <a:pt x="19222" y="21802"/>
                  </a:lnTo>
                  <a:lnTo>
                    <a:pt x="19345" y="22017"/>
                  </a:lnTo>
                  <a:lnTo>
                    <a:pt x="19345" y="22232"/>
                  </a:lnTo>
                  <a:lnTo>
                    <a:pt x="19345" y="22447"/>
                  </a:lnTo>
                  <a:lnTo>
                    <a:pt x="19222" y="22570"/>
                  </a:lnTo>
                  <a:lnTo>
                    <a:pt x="19191" y="22999"/>
                  </a:lnTo>
                  <a:lnTo>
                    <a:pt x="18823" y="23214"/>
                  </a:lnTo>
                  <a:lnTo>
                    <a:pt x="18792" y="23399"/>
                  </a:lnTo>
                  <a:lnTo>
                    <a:pt x="18700" y="23521"/>
                  </a:lnTo>
                  <a:lnTo>
                    <a:pt x="18700" y="23736"/>
                  </a:lnTo>
                  <a:lnTo>
                    <a:pt x="18485" y="24013"/>
                  </a:lnTo>
                  <a:lnTo>
                    <a:pt x="18547" y="24074"/>
                  </a:lnTo>
                  <a:lnTo>
                    <a:pt x="18393" y="24473"/>
                  </a:lnTo>
                  <a:lnTo>
                    <a:pt x="18025" y="24412"/>
                  </a:lnTo>
                  <a:lnTo>
                    <a:pt x="17932" y="24658"/>
                  </a:lnTo>
                  <a:lnTo>
                    <a:pt x="17840" y="24811"/>
                  </a:lnTo>
                  <a:lnTo>
                    <a:pt x="17840" y="24873"/>
                  </a:lnTo>
                  <a:lnTo>
                    <a:pt x="18086" y="24811"/>
                  </a:lnTo>
                  <a:lnTo>
                    <a:pt x="18332" y="24719"/>
                  </a:lnTo>
                  <a:lnTo>
                    <a:pt x="18608" y="24811"/>
                  </a:lnTo>
                  <a:lnTo>
                    <a:pt x="18884" y="24351"/>
                  </a:lnTo>
                  <a:lnTo>
                    <a:pt x="18946" y="23921"/>
                  </a:lnTo>
                  <a:lnTo>
                    <a:pt x="19191" y="23675"/>
                  </a:lnTo>
                  <a:lnTo>
                    <a:pt x="19253" y="23767"/>
                  </a:lnTo>
                  <a:lnTo>
                    <a:pt x="19253" y="24136"/>
                  </a:lnTo>
                  <a:lnTo>
                    <a:pt x="19314" y="24381"/>
                  </a:lnTo>
                  <a:lnTo>
                    <a:pt x="19253" y="24412"/>
                  </a:lnTo>
                  <a:lnTo>
                    <a:pt x="19283" y="24780"/>
                  </a:lnTo>
                  <a:lnTo>
                    <a:pt x="19099" y="25118"/>
                  </a:lnTo>
                  <a:lnTo>
                    <a:pt x="18792" y="25241"/>
                  </a:lnTo>
                  <a:lnTo>
                    <a:pt x="18823" y="25364"/>
                  </a:lnTo>
                  <a:lnTo>
                    <a:pt x="19038" y="25333"/>
                  </a:lnTo>
                  <a:lnTo>
                    <a:pt x="19253" y="25333"/>
                  </a:lnTo>
                  <a:lnTo>
                    <a:pt x="19345" y="25241"/>
                  </a:lnTo>
                  <a:lnTo>
                    <a:pt x="19498" y="25210"/>
                  </a:lnTo>
                  <a:lnTo>
                    <a:pt x="19652" y="25057"/>
                  </a:lnTo>
                  <a:lnTo>
                    <a:pt x="19805" y="25118"/>
                  </a:lnTo>
                  <a:lnTo>
                    <a:pt x="19898" y="25087"/>
                  </a:lnTo>
                  <a:lnTo>
                    <a:pt x="19836" y="25241"/>
                  </a:lnTo>
                  <a:lnTo>
                    <a:pt x="19744" y="25364"/>
                  </a:lnTo>
                  <a:lnTo>
                    <a:pt x="19591" y="25364"/>
                  </a:lnTo>
                  <a:lnTo>
                    <a:pt x="19560" y="25456"/>
                  </a:lnTo>
                  <a:lnTo>
                    <a:pt x="19713" y="25671"/>
                  </a:lnTo>
                  <a:lnTo>
                    <a:pt x="19775" y="25855"/>
                  </a:lnTo>
                  <a:lnTo>
                    <a:pt x="19867" y="26101"/>
                  </a:lnTo>
                  <a:lnTo>
                    <a:pt x="19867" y="26408"/>
                  </a:lnTo>
                  <a:lnTo>
                    <a:pt x="19836" y="26807"/>
                  </a:lnTo>
                  <a:lnTo>
                    <a:pt x="19621" y="27022"/>
                  </a:lnTo>
                  <a:lnTo>
                    <a:pt x="19652" y="27145"/>
                  </a:lnTo>
                  <a:lnTo>
                    <a:pt x="19621" y="27421"/>
                  </a:lnTo>
                  <a:lnTo>
                    <a:pt x="19775" y="27544"/>
                  </a:lnTo>
                  <a:lnTo>
                    <a:pt x="19898" y="27759"/>
                  </a:lnTo>
                  <a:lnTo>
                    <a:pt x="19928" y="28035"/>
                  </a:lnTo>
                  <a:lnTo>
                    <a:pt x="20235" y="28404"/>
                  </a:lnTo>
                  <a:lnTo>
                    <a:pt x="20450" y="28465"/>
                  </a:lnTo>
                  <a:lnTo>
                    <a:pt x="20604" y="28588"/>
                  </a:lnTo>
                  <a:lnTo>
                    <a:pt x="20696" y="28772"/>
                  </a:lnTo>
                  <a:lnTo>
                    <a:pt x="20849" y="28772"/>
                  </a:lnTo>
                  <a:lnTo>
                    <a:pt x="20880" y="28711"/>
                  </a:lnTo>
                  <a:lnTo>
                    <a:pt x="21003" y="28680"/>
                  </a:lnTo>
                  <a:lnTo>
                    <a:pt x="21218" y="28741"/>
                  </a:lnTo>
                  <a:lnTo>
                    <a:pt x="21402" y="28956"/>
                  </a:lnTo>
                  <a:lnTo>
                    <a:pt x="21586" y="28956"/>
                  </a:lnTo>
                  <a:lnTo>
                    <a:pt x="21771" y="29141"/>
                  </a:lnTo>
                  <a:lnTo>
                    <a:pt x="21801" y="29325"/>
                  </a:lnTo>
                  <a:lnTo>
                    <a:pt x="21955" y="29386"/>
                  </a:lnTo>
                  <a:lnTo>
                    <a:pt x="22139" y="29571"/>
                  </a:lnTo>
                  <a:lnTo>
                    <a:pt x="22262" y="29571"/>
                  </a:lnTo>
                  <a:lnTo>
                    <a:pt x="22323" y="29448"/>
                  </a:lnTo>
                  <a:lnTo>
                    <a:pt x="22630" y="29325"/>
                  </a:lnTo>
                  <a:lnTo>
                    <a:pt x="22723" y="29171"/>
                  </a:lnTo>
                  <a:lnTo>
                    <a:pt x="22937" y="29171"/>
                  </a:lnTo>
                  <a:lnTo>
                    <a:pt x="23152" y="28956"/>
                  </a:lnTo>
                  <a:lnTo>
                    <a:pt x="23306" y="28987"/>
                  </a:lnTo>
                  <a:lnTo>
                    <a:pt x="23367" y="28895"/>
                  </a:lnTo>
                  <a:lnTo>
                    <a:pt x="23337" y="28834"/>
                  </a:lnTo>
                  <a:lnTo>
                    <a:pt x="23152" y="28772"/>
                  </a:lnTo>
                  <a:lnTo>
                    <a:pt x="23214" y="28680"/>
                  </a:lnTo>
                  <a:lnTo>
                    <a:pt x="23521" y="28465"/>
                  </a:lnTo>
                  <a:lnTo>
                    <a:pt x="23797" y="28649"/>
                  </a:lnTo>
                  <a:lnTo>
                    <a:pt x="23797" y="28834"/>
                  </a:lnTo>
                  <a:lnTo>
                    <a:pt x="23459" y="29018"/>
                  </a:lnTo>
                  <a:lnTo>
                    <a:pt x="23552" y="29171"/>
                  </a:lnTo>
                  <a:lnTo>
                    <a:pt x="23644" y="29171"/>
                  </a:lnTo>
                  <a:lnTo>
                    <a:pt x="23767" y="29049"/>
                  </a:lnTo>
                  <a:lnTo>
                    <a:pt x="23920" y="28956"/>
                  </a:lnTo>
                  <a:lnTo>
                    <a:pt x="24074" y="29049"/>
                  </a:lnTo>
                  <a:lnTo>
                    <a:pt x="24074" y="29202"/>
                  </a:lnTo>
                  <a:lnTo>
                    <a:pt x="23981" y="29202"/>
                  </a:lnTo>
                  <a:lnTo>
                    <a:pt x="23828" y="29325"/>
                  </a:lnTo>
                  <a:lnTo>
                    <a:pt x="24074" y="29601"/>
                  </a:lnTo>
                  <a:lnTo>
                    <a:pt x="24104" y="29878"/>
                  </a:lnTo>
                  <a:lnTo>
                    <a:pt x="24196" y="29816"/>
                  </a:lnTo>
                  <a:lnTo>
                    <a:pt x="24289" y="29816"/>
                  </a:lnTo>
                  <a:lnTo>
                    <a:pt x="24289" y="30000"/>
                  </a:lnTo>
                  <a:lnTo>
                    <a:pt x="24411" y="30154"/>
                  </a:lnTo>
                  <a:lnTo>
                    <a:pt x="24534" y="29970"/>
                  </a:lnTo>
                  <a:lnTo>
                    <a:pt x="24534" y="29724"/>
                  </a:lnTo>
                  <a:lnTo>
                    <a:pt x="24411" y="29847"/>
                  </a:lnTo>
                  <a:lnTo>
                    <a:pt x="24381" y="29755"/>
                  </a:lnTo>
                  <a:lnTo>
                    <a:pt x="24473" y="29632"/>
                  </a:lnTo>
                  <a:lnTo>
                    <a:pt x="24872" y="29632"/>
                  </a:lnTo>
                  <a:lnTo>
                    <a:pt x="24933" y="29693"/>
                  </a:lnTo>
                  <a:lnTo>
                    <a:pt x="24995" y="29601"/>
                  </a:lnTo>
                  <a:lnTo>
                    <a:pt x="25179" y="29325"/>
                  </a:lnTo>
                  <a:lnTo>
                    <a:pt x="25609" y="29079"/>
                  </a:lnTo>
                  <a:lnTo>
                    <a:pt x="25855" y="28864"/>
                  </a:lnTo>
                  <a:lnTo>
                    <a:pt x="25732" y="28864"/>
                  </a:lnTo>
                  <a:lnTo>
                    <a:pt x="25640" y="28926"/>
                  </a:lnTo>
                  <a:lnTo>
                    <a:pt x="25670" y="28864"/>
                  </a:lnTo>
                  <a:lnTo>
                    <a:pt x="25517" y="28834"/>
                  </a:lnTo>
                  <a:lnTo>
                    <a:pt x="25670" y="28834"/>
                  </a:lnTo>
                  <a:lnTo>
                    <a:pt x="25885" y="28834"/>
                  </a:lnTo>
                  <a:lnTo>
                    <a:pt x="26223" y="28741"/>
                  </a:lnTo>
                  <a:lnTo>
                    <a:pt x="26837" y="28588"/>
                  </a:lnTo>
                  <a:lnTo>
                    <a:pt x="27359" y="28711"/>
                  </a:lnTo>
                  <a:lnTo>
                    <a:pt x="27574" y="28588"/>
                  </a:lnTo>
                  <a:lnTo>
                    <a:pt x="27574" y="28434"/>
                  </a:lnTo>
                  <a:lnTo>
                    <a:pt x="27728" y="28434"/>
                  </a:lnTo>
                  <a:lnTo>
                    <a:pt x="27881" y="28342"/>
                  </a:lnTo>
                  <a:lnTo>
                    <a:pt x="28035" y="28035"/>
                  </a:lnTo>
                  <a:lnTo>
                    <a:pt x="27973" y="27728"/>
                  </a:lnTo>
                  <a:lnTo>
                    <a:pt x="27973" y="27544"/>
                  </a:lnTo>
                  <a:lnTo>
                    <a:pt x="28250" y="27268"/>
                  </a:lnTo>
                  <a:lnTo>
                    <a:pt x="28250" y="26776"/>
                  </a:lnTo>
                  <a:lnTo>
                    <a:pt x="28372" y="26592"/>
                  </a:lnTo>
                  <a:lnTo>
                    <a:pt x="28434" y="26254"/>
                  </a:lnTo>
                  <a:lnTo>
                    <a:pt x="28587" y="26193"/>
                  </a:lnTo>
                  <a:lnTo>
                    <a:pt x="28587" y="26009"/>
                  </a:lnTo>
                  <a:lnTo>
                    <a:pt x="29109" y="25395"/>
                  </a:lnTo>
                  <a:lnTo>
                    <a:pt x="29232" y="25364"/>
                  </a:lnTo>
                  <a:lnTo>
                    <a:pt x="29324" y="25026"/>
                  </a:lnTo>
                  <a:lnTo>
                    <a:pt x="29509" y="24750"/>
                  </a:lnTo>
                  <a:lnTo>
                    <a:pt x="29631" y="24412"/>
                  </a:lnTo>
                  <a:lnTo>
                    <a:pt x="29846" y="24228"/>
                  </a:lnTo>
                  <a:lnTo>
                    <a:pt x="29816" y="24043"/>
                  </a:lnTo>
                  <a:lnTo>
                    <a:pt x="29969" y="23951"/>
                  </a:lnTo>
                  <a:lnTo>
                    <a:pt x="30092" y="23644"/>
                  </a:lnTo>
                  <a:lnTo>
                    <a:pt x="30000" y="23552"/>
                  </a:lnTo>
                  <a:lnTo>
                    <a:pt x="30246" y="23429"/>
                  </a:lnTo>
                  <a:lnTo>
                    <a:pt x="30430" y="23153"/>
                  </a:lnTo>
                  <a:lnTo>
                    <a:pt x="30522" y="23061"/>
                  </a:lnTo>
                  <a:lnTo>
                    <a:pt x="30645" y="22785"/>
                  </a:lnTo>
                  <a:lnTo>
                    <a:pt x="30890" y="22723"/>
                  </a:lnTo>
                  <a:lnTo>
                    <a:pt x="31044" y="22631"/>
                  </a:lnTo>
                  <a:lnTo>
                    <a:pt x="30798" y="22631"/>
                  </a:lnTo>
                  <a:lnTo>
                    <a:pt x="30860" y="22539"/>
                  </a:lnTo>
                  <a:lnTo>
                    <a:pt x="31167" y="22539"/>
                  </a:lnTo>
                  <a:lnTo>
                    <a:pt x="31412" y="22355"/>
                  </a:lnTo>
                  <a:lnTo>
                    <a:pt x="31474" y="22140"/>
                  </a:lnTo>
                  <a:lnTo>
                    <a:pt x="31443" y="22048"/>
                  </a:lnTo>
                  <a:lnTo>
                    <a:pt x="31474" y="21894"/>
                  </a:lnTo>
                  <a:lnTo>
                    <a:pt x="31750" y="21679"/>
                  </a:lnTo>
                  <a:lnTo>
                    <a:pt x="31750" y="21495"/>
                  </a:lnTo>
                  <a:lnTo>
                    <a:pt x="31934" y="21433"/>
                  </a:lnTo>
                  <a:lnTo>
                    <a:pt x="32119" y="21126"/>
                  </a:lnTo>
                  <a:lnTo>
                    <a:pt x="32088" y="20973"/>
                  </a:lnTo>
                  <a:lnTo>
                    <a:pt x="32211" y="20789"/>
                  </a:lnTo>
                  <a:lnTo>
                    <a:pt x="32149" y="20697"/>
                  </a:lnTo>
                  <a:lnTo>
                    <a:pt x="32180" y="20574"/>
                  </a:lnTo>
                  <a:lnTo>
                    <a:pt x="32395" y="20021"/>
                  </a:lnTo>
                  <a:lnTo>
                    <a:pt x="32456" y="19745"/>
                  </a:lnTo>
                  <a:lnTo>
                    <a:pt x="32763" y="19192"/>
                  </a:lnTo>
                  <a:lnTo>
                    <a:pt x="32763" y="19008"/>
                  </a:lnTo>
                  <a:lnTo>
                    <a:pt x="32917" y="18609"/>
                  </a:lnTo>
                  <a:lnTo>
                    <a:pt x="33132" y="18424"/>
                  </a:lnTo>
                  <a:lnTo>
                    <a:pt x="33224" y="18209"/>
                  </a:lnTo>
                  <a:lnTo>
                    <a:pt x="33163" y="17964"/>
                  </a:lnTo>
                  <a:lnTo>
                    <a:pt x="33285" y="17779"/>
                  </a:lnTo>
                  <a:lnTo>
                    <a:pt x="33163" y="17411"/>
                  </a:lnTo>
                  <a:lnTo>
                    <a:pt x="33163" y="17196"/>
                  </a:lnTo>
                  <a:lnTo>
                    <a:pt x="33040" y="16889"/>
                  </a:lnTo>
                  <a:lnTo>
                    <a:pt x="33009" y="16797"/>
                  </a:lnTo>
                  <a:lnTo>
                    <a:pt x="33009" y="16613"/>
                  </a:lnTo>
                  <a:lnTo>
                    <a:pt x="33070" y="16551"/>
                  </a:lnTo>
                  <a:lnTo>
                    <a:pt x="33070" y="16367"/>
                  </a:lnTo>
                  <a:lnTo>
                    <a:pt x="33193" y="16121"/>
                  </a:lnTo>
                  <a:lnTo>
                    <a:pt x="33193" y="16029"/>
                  </a:lnTo>
                  <a:lnTo>
                    <a:pt x="33193" y="15538"/>
                  </a:lnTo>
                  <a:lnTo>
                    <a:pt x="33285" y="15384"/>
                  </a:lnTo>
                  <a:lnTo>
                    <a:pt x="33224" y="15292"/>
                  </a:lnTo>
                  <a:lnTo>
                    <a:pt x="33193" y="15139"/>
                  </a:lnTo>
                  <a:lnTo>
                    <a:pt x="33193" y="14801"/>
                  </a:lnTo>
                  <a:lnTo>
                    <a:pt x="33101" y="14770"/>
                  </a:lnTo>
                  <a:lnTo>
                    <a:pt x="33193" y="14586"/>
                  </a:lnTo>
                  <a:lnTo>
                    <a:pt x="33040" y="14525"/>
                  </a:lnTo>
                  <a:lnTo>
                    <a:pt x="32948" y="14371"/>
                  </a:lnTo>
                  <a:lnTo>
                    <a:pt x="32948" y="14187"/>
                  </a:lnTo>
                  <a:lnTo>
                    <a:pt x="32763" y="14003"/>
                  </a:lnTo>
                  <a:lnTo>
                    <a:pt x="32641" y="13788"/>
                  </a:lnTo>
                  <a:lnTo>
                    <a:pt x="32610" y="13542"/>
                  </a:lnTo>
                  <a:lnTo>
                    <a:pt x="32487" y="13358"/>
                  </a:lnTo>
                  <a:lnTo>
                    <a:pt x="32395" y="13358"/>
                  </a:lnTo>
                  <a:lnTo>
                    <a:pt x="32272" y="13419"/>
                  </a:lnTo>
                  <a:lnTo>
                    <a:pt x="32149" y="13296"/>
                  </a:lnTo>
                  <a:lnTo>
                    <a:pt x="32119" y="13082"/>
                  </a:lnTo>
                  <a:lnTo>
                    <a:pt x="32057" y="13051"/>
                  </a:lnTo>
                  <a:lnTo>
                    <a:pt x="32057" y="12928"/>
                  </a:lnTo>
                  <a:lnTo>
                    <a:pt x="31842" y="12744"/>
                  </a:lnTo>
                  <a:lnTo>
                    <a:pt x="31750" y="12652"/>
                  </a:lnTo>
                  <a:lnTo>
                    <a:pt x="31781" y="12529"/>
                  </a:lnTo>
                  <a:lnTo>
                    <a:pt x="31689" y="12345"/>
                  </a:lnTo>
                  <a:lnTo>
                    <a:pt x="31842" y="12130"/>
                  </a:lnTo>
                  <a:lnTo>
                    <a:pt x="31873" y="11884"/>
                  </a:lnTo>
                  <a:lnTo>
                    <a:pt x="31812" y="11761"/>
                  </a:lnTo>
                  <a:lnTo>
                    <a:pt x="31842" y="11608"/>
                  </a:lnTo>
                  <a:lnTo>
                    <a:pt x="31750" y="11546"/>
                  </a:lnTo>
                  <a:lnTo>
                    <a:pt x="31719" y="11638"/>
                  </a:lnTo>
                  <a:lnTo>
                    <a:pt x="31750" y="11700"/>
                  </a:lnTo>
                  <a:lnTo>
                    <a:pt x="31689" y="11792"/>
                  </a:lnTo>
                  <a:lnTo>
                    <a:pt x="31320" y="11454"/>
                  </a:lnTo>
                  <a:lnTo>
                    <a:pt x="31228" y="11270"/>
                  </a:lnTo>
                  <a:lnTo>
                    <a:pt x="31167" y="11301"/>
                  </a:lnTo>
                  <a:lnTo>
                    <a:pt x="31167" y="11423"/>
                  </a:lnTo>
                  <a:lnTo>
                    <a:pt x="31105" y="11546"/>
                  </a:lnTo>
                  <a:lnTo>
                    <a:pt x="31197" y="11792"/>
                  </a:lnTo>
                  <a:lnTo>
                    <a:pt x="31013" y="11577"/>
                  </a:lnTo>
                  <a:lnTo>
                    <a:pt x="30921" y="11669"/>
                  </a:lnTo>
                  <a:lnTo>
                    <a:pt x="30921" y="11516"/>
                  </a:lnTo>
                  <a:lnTo>
                    <a:pt x="30860" y="11393"/>
                  </a:lnTo>
                  <a:lnTo>
                    <a:pt x="30829" y="10932"/>
                  </a:lnTo>
                  <a:lnTo>
                    <a:pt x="30890" y="10871"/>
                  </a:lnTo>
                  <a:lnTo>
                    <a:pt x="30890" y="10779"/>
                  </a:lnTo>
                  <a:lnTo>
                    <a:pt x="30737" y="10686"/>
                  </a:lnTo>
                  <a:lnTo>
                    <a:pt x="30798" y="10564"/>
                  </a:lnTo>
                  <a:lnTo>
                    <a:pt x="30675" y="10472"/>
                  </a:lnTo>
                  <a:lnTo>
                    <a:pt x="30706" y="10318"/>
                  </a:lnTo>
                  <a:lnTo>
                    <a:pt x="30430" y="10072"/>
                  </a:lnTo>
                  <a:lnTo>
                    <a:pt x="30368" y="9919"/>
                  </a:lnTo>
                  <a:lnTo>
                    <a:pt x="30368" y="9735"/>
                  </a:lnTo>
                  <a:lnTo>
                    <a:pt x="30522" y="9765"/>
                  </a:lnTo>
                  <a:lnTo>
                    <a:pt x="30522" y="9612"/>
                  </a:lnTo>
                  <a:lnTo>
                    <a:pt x="30399" y="9366"/>
                  </a:lnTo>
                  <a:lnTo>
                    <a:pt x="30307" y="9397"/>
                  </a:lnTo>
                  <a:lnTo>
                    <a:pt x="30184" y="9397"/>
                  </a:lnTo>
                  <a:lnTo>
                    <a:pt x="30000" y="9182"/>
                  </a:lnTo>
                  <a:lnTo>
                    <a:pt x="29877" y="9182"/>
                  </a:lnTo>
                  <a:lnTo>
                    <a:pt x="29724" y="9059"/>
                  </a:lnTo>
                  <a:lnTo>
                    <a:pt x="29631" y="9151"/>
                  </a:lnTo>
                  <a:lnTo>
                    <a:pt x="29570" y="9059"/>
                  </a:lnTo>
                  <a:lnTo>
                    <a:pt x="29386" y="8998"/>
                  </a:lnTo>
                  <a:lnTo>
                    <a:pt x="29294" y="9090"/>
                  </a:lnTo>
                  <a:lnTo>
                    <a:pt x="29386" y="8936"/>
                  </a:lnTo>
                  <a:lnTo>
                    <a:pt x="29539" y="8906"/>
                  </a:lnTo>
                  <a:lnTo>
                    <a:pt x="29539" y="8783"/>
                  </a:lnTo>
                  <a:lnTo>
                    <a:pt x="29478" y="8691"/>
                  </a:lnTo>
                  <a:lnTo>
                    <a:pt x="29294" y="8691"/>
                  </a:lnTo>
                  <a:lnTo>
                    <a:pt x="29171" y="8691"/>
                  </a:lnTo>
                  <a:lnTo>
                    <a:pt x="29109" y="8598"/>
                  </a:lnTo>
                  <a:lnTo>
                    <a:pt x="29048" y="8598"/>
                  </a:lnTo>
                  <a:lnTo>
                    <a:pt x="28679" y="8414"/>
                  </a:lnTo>
                  <a:lnTo>
                    <a:pt x="28526" y="8107"/>
                  </a:lnTo>
                  <a:lnTo>
                    <a:pt x="28495" y="7800"/>
                  </a:lnTo>
                  <a:lnTo>
                    <a:pt x="28403" y="7616"/>
                  </a:lnTo>
                  <a:lnTo>
                    <a:pt x="28403" y="7462"/>
                  </a:lnTo>
                  <a:lnTo>
                    <a:pt x="28495" y="7432"/>
                  </a:lnTo>
                  <a:lnTo>
                    <a:pt x="28557" y="7094"/>
                  </a:lnTo>
                  <a:lnTo>
                    <a:pt x="28465" y="6664"/>
                  </a:lnTo>
                  <a:lnTo>
                    <a:pt x="28372" y="6449"/>
                  </a:lnTo>
                  <a:lnTo>
                    <a:pt x="28465" y="6418"/>
                  </a:lnTo>
                  <a:lnTo>
                    <a:pt x="28342" y="6326"/>
                  </a:lnTo>
                  <a:lnTo>
                    <a:pt x="28219" y="6326"/>
                  </a:lnTo>
                  <a:lnTo>
                    <a:pt x="28065" y="5988"/>
                  </a:lnTo>
                  <a:lnTo>
                    <a:pt x="28065" y="5589"/>
                  </a:lnTo>
                  <a:lnTo>
                    <a:pt x="28127" y="5528"/>
                  </a:lnTo>
                  <a:lnTo>
                    <a:pt x="28127" y="5436"/>
                  </a:lnTo>
                  <a:lnTo>
                    <a:pt x="28035" y="5344"/>
                  </a:lnTo>
                  <a:lnTo>
                    <a:pt x="28004" y="4852"/>
                  </a:lnTo>
                  <a:lnTo>
                    <a:pt x="28065" y="4699"/>
                  </a:lnTo>
                  <a:lnTo>
                    <a:pt x="28004" y="4545"/>
                  </a:lnTo>
                  <a:lnTo>
                    <a:pt x="28065" y="4484"/>
                  </a:lnTo>
                  <a:lnTo>
                    <a:pt x="28096" y="4361"/>
                  </a:lnTo>
                  <a:lnTo>
                    <a:pt x="27789" y="4085"/>
                  </a:lnTo>
                  <a:lnTo>
                    <a:pt x="27635" y="3993"/>
                  </a:lnTo>
                  <a:lnTo>
                    <a:pt x="27666" y="3900"/>
                  </a:lnTo>
                  <a:lnTo>
                    <a:pt x="27482" y="3716"/>
                  </a:lnTo>
                  <a:lnTo>
                    <a:pt x="27328" y="3839"/>
                  </a:lnTo>
                  <a:lnTo>
                    <a:pt x="27236" y="3778"/>
                  </a:lnTo>
                  <a:lnTo>
                    <a:pt x="27144" y="3962"/>
                  </a:lnTo>
                  <a:lnTo>
                    <a:pt x="26991" y="3962"/>
                  </a:lnTo>
                  <a:lnTo>
                    <a:pt x="26837" y="3716"/>
                  </a:lnTo>
                  <a:lnTo>
                    <a:pt x="26837" y="3563"/>
                  </a:lnTo>
                  <a:lnTo>
                    <a:pt x="26714" y="3348"/>
                  </a:lnTo>
                  <a:lnTo>
                    <a:pt x="26806" y="3041"/>
                  </a:lnTo>
                  <a:lnTo>
                    <a:pt x="26745" y="2642"/>
                  </a:lnTo>
                  <a:lnTo>
                    <a:pt x="26684" y="2672"/>
                  </a:lnTo>
                  <a:lnTo>
                    <a:pt x="26622" y="2519"/>
                  </a:lnTo>
                  <a:lnTo>
                    <a:pt x="26684" y="2396"/>
                  </a:lnTo>
                  <a:lnTo>
                    <a:pt x="26561" y="2212"/>
                  </a:lnTo>
                  <a:lnTo>
                    <a:pt x="26561" y="2089"/>
                  </a:lnTo>
                  <a:lnTo>
                    <a:pt x="26499" y="2027"/>
                  </a:lnTo>
                  <a:lnTo>
                    <a:pt x="26499" y="1812"/>
                  </a:lnTo>
                  <a:lnTo>
                    <a:pt x="26591" y="1720"/>
                  </a:lnTo>
                  <a:lnTo>
                    <a:pt x="26469" y="1659"/>
                  </a:lnTo>
                  <a:lnTo>
                    <a:pt x="26346" y="1690"/>
                  </a:lnTo>
                  <a:lnTo>
                    <a:pt x="26223" y="1567"/>
                  </a:lnTo>
                  <a:lnTo>
                    <a:pt x="26284" y="1198"/>
                  </a:lnTo>
                  <a:lnTo>
                    <a:pt x="26254" y="1106"/>
                  </a:lnTo>
                  <a:lnTo>
                    <a:pt x="26192" y="861"/>
                  </a:lnTo>
                  <a:lnTo>
                    <a:pt x="26008" y="830"/>
                  </a:lnTo>
                  <a:lnTo>
                    <a:pt x="26008" y="738"/>
                  </a:lnTo>
                  <a:lnTo>
                    <a:pt x="25824" y="799"/>
                  </a:lnTo>
                  <a:lnTo>
                    <a:pt x="25732" y="953"/>
                  </a:lnTo>
                  <a:lnTo>
                    <a:pt x="25732" y="1198"/>
                  </a:lnTo>
                  <a:lnTo>
                    <a:pt x="25640" y="1444"/>
                  </a:lnTo>
                  <a:lnTo>
                    <a:pt x="25640" y="1505"/>
                  </a:lnTo>
                  <a:lnTo>
                    <a:pt x="25609" y="1690"/>
                  </a:lnTo>
                  <a:lnTo>
                    <a:pt x="25517" y="1690"/>
                  </a:lnTo>
                  <a:lnTo>
                    <a:pt x="25394" y="1966"/>
                  </a:lnTo>
                  <a:lnTo>
                    <a:pt x="25271" y="2150"/>
                  </a:lnTo>
                  <a:lnTo>
                    <a:pt x="25394" y="2273"/>
                  </a:lnTo>
                  <a:lnTo>
                    <a:pt x="25547" y="2396"/>
                  </a:lnTo>
                  <a:lnTo>
                    <a:pt x="25455" y="2457"/>
                  </a:lnTo>
                  <a:lnTo>
                    <a:pt x="25333" y="2457"/>
                  </a:lnTo>
                  <a:lnTo>
                    <a:pt x="25271" y="2611"/>
                  </a:lnTo>
                  <a:lnTo>
                    <a:pt x="25179" y="2764"/>
                  </a:lnTo>
                  <a:lnTo>
                    <a:pt x="25302" y="2979"/>
                  </a:lnTo>
                  <a:lnTo>
                    <a:pt x="25302" y="3102"/>
                  </a:lnTo>
                  <a:lnTo>
                    <a:pt x="25179" y="3041"/>
                  </a:lnTo>
                  <a:lnTo>
                    <a:pt x="25087" y="3133"/>
                  </a:lnTo>
                  <a:lnTo>
                    <a:pt x="24995" y="3532"/>
                  </a:lnTo>
                  <a:lnTo>
                    <a:pt x="25087" y="3808"/>
                  </a:lnTo>
                  <a:lnTo>
                    <a:pt x="25025" y="4115"/>
                  </a:lnTo>
                  <a:lnTo>
                    <a:pt x="25118" y="4330"/>
                  </a:lnTo>
                  <a:lnTo>
                    <a:pt x="25118" y="4545"/>
                  </a:lnTo>
                  <a:lnTo>
                    <a:pt x="24933" y="4699"/>
                  </a:lnTo>
                  <a:lnTo>
                    <a:pt x="24933" y="4852"/>
                  </a:lnTo>
                  <a:lnTo>
                    <a:pt x="24780" y="5159"/>
                  </a:lnTo>
                  <a:lnTo>
                    <a:pt x="24749" y="5620"/>
                  </a:lnTo>
                  <a:lnTo>
                    <a:pt x="24596" y="5804"/>
                  </a:lnTo>
                  <a:lnTo>
                    <a:pt x="24657" y="5958"/>
                  </a:lnTo>
                  <a:lnTo>
                    <a:pt x="24565" y="6234"/>
                  </a:lnTo>
                  <a:lnTo>
                    <a:pt x="24411" y="6357"/>
                  </a:lnTo>
                  <a:lnTo>
                    <a:pt x="24381" y="6695"/>
                  </a:lnTo>
                  <a:lnTo>
                    <a:pt x="24135" y="6879"/>
                  </a:lnTo>
                  <a:lnTo>
                    <a:pt x="23613" y="7063"/>
                  </a:lnTo>
                  <a:lnTo>
                    <a:pt x="23398" y="6940"/>
                  </a:lnTo>
                  <a:lnTo>
                    <a:pt x="23183" y="6940"/>
                  </a:lnTo>
                  <a:lnTo>
                    <a:pt x="23060" y="6787"/>
                  </a:lnTo>
                  <a:lnTo>
                    <a:pt x="22876" y="6633"/>
                  </a:lnTo>
                  <a:lnTo>
                    <a:pt x="22876" y="6510"/>
                  </a:lnTo>
                  <a:lnTo>
                    <a:pt x="22815" y="6449"/>
                  </a:lnTo>
                  <a:lnTo>
                    <a:pt x="22753" y="6265"/>
                  </a:lnTo>
                  <a:lnTo>
                    <a:pt x="22569" y="6234"/>
                  </a:lnTo>
                  <a:lnTo>
                    <a:pt x="22415" y="6173"/>
                  </a:lnTo>
                  <a:lnTo>
                    <a:pt x="22139" y="6173"/>
                  </a:lnTo>
                  <a:lnTo>
                    <a:pt x="21924" y="6019"/>
                  </a:lnTo>
                  <a:lnTo>
                    <a:pt x="21863" y="5804"/>
                  </a:lnTo>
                  <a:lnTo>
                    <a:pt x="21679" y="5559"/>
                  </a:lnTo>
                  <a:lnTo>
                    <a:pt x="21464" y="5559"/>
                  </a:lnTo>
                  <a:lnTo>
                    <a:pt x="21249" y="5436"/>
                  </a:lnTo>
                  <a:lnTo>
                    <a:pt x="21249" y="5313"/>
                  </a:lnTo>
                  <a:lnTo>
                    <a:pt x="21157" y="5313"/>
                  </a:lnTo>
                  <a:lnTo>
                    <a:pt x="21064" y="5252"/>
                  </a:lnTo>
                  <a:lnTo>
                    <a:pt x="20880" y="5252"/>
                  </a:lnTo>
                  <a:lnTo>
                    <a:pt x="20727" y="5221"/>
                  </a:lnTo>
                  <a:lnTo>
                    <a:pt x="20757" y="5159"/>
                  </a:lnTo>
                  <a:lnTo>
                    <a:pt x="20573" y="4975"/>
                  </a:lnTo>
                  <a:lnTo>
                    <a:pt x="20542" y="4822"/>
                  </a:lnTo>
                  <a:lnTo>
                    <a:pt x="20327" y="4607"/>
                  </a:lnTo>
                  <a:lnTo>
                    <a:pt x="20174" y="4607"/>
                  </a:lnTo>
                  <a:lnTo>
                    <a:pt x="19990" y="4392"/>
                  </a:lnTo>
                  <a:lnTo>
                    <a:pt x="19990" y="4177"/>
                  </a:lnTo>
                  <a:lnTo>
                    <a:pt x="20143" y="3931"/>
                  </a:lnTo>
                  <a:lnTo>
                    <a:pt x="20205" y="3716"/>
                  </a:lnTo>
                  <a:lnTo>
                    <a:pt x="20358" y="3624"/>
                  </a:lnTo>
                  <a:lnTo>
                    <a:pt x="20389" y="3378"/>
                  </a:lnTo>
                  <a:lnTo>
                    <a:pt x="20481" y="3225"/>
                  </a:lnTo>
                  <a:lnTo>
                    <a:pt x="20327" y="3348"/>
                  </a:lnTo>
                  <a:lnTo>
                    <a:pt x="20205" y="3102"/>
                  </a:lnTo>
                  <a:lnTo>
                    <a:pt x="20389" y="3010"/>
                  </a:lnTo>
                  <a:lnTo>
                    <a:pt x="20358" y="2826"/>
                  </a:lnTo>
                  <a:lnTo>
                    <a:pt x="20450" y="2826"/>
                  </a:lnTo>
                  <a:lnTo>
                    <a:pt x="20542" y="2795"/>
                  </a:lnTo>
                  <a:lnTo>
                    <a:pt x="20573" y="2856"/>
                  </a:lnTo>
                  <a:lnTo>
                    <a:pt x="20727" y="2887"/>
                  </a:lnTo>
                  <a:lnTo>
                    <a:pt x="20942" y="2795"/>
                  </a:lnTo>
                  <a:lnTo>
                    <a:pt x="21003" y="2580"/>
                  </a:lnTo>
                  <a:lnTo>
                    <a:pt x="20849" y="2488"/>
                  </a:lnTo>
                  <a:lnTo>
                    <a:pt x="20972" y="2396"/>
                  </a:lnTo>
                  <a:lnTo>
                    <a:pt x="21095" y="2427"/>
                  </a:lnTo>
                  <a:lnTo>
                    <a:pt x="21157" y="2150"/>
                  </a:lnTo>
                  <a:lnTo>
                    <a:pt x="21279" y="2089"/>
                  </a:lnTo>
                  <a:lnTo>
                    <a:pt x="21402" y="1935"/>
                  </a:lnTo>
                  <a:lnTo>
                    <a:pt x="21402" y="1843"/>
                  </a:lnTo>
                  <a:lnTo>
                    <a:pt x="21218" y="1782"/>
                  </a:lnTo>
                  <a:lnTo>
                    <a:pt x="21126" y="1905"/>
                  </a:lnTo>
                  <a:lnTo>
                    <a:pt x="21003" y="1843"/>
                  </a:lnTo>
                  <a:lnTo>
                    <a:pt x="20972" y="1567"/>
                  </a:lnTo>
                  <a:lnTo>
                    <a:pt x="20849" y="1628"/>
                  </a:lnTo>
                  <a:lnTo>
                    <a:pt x="20635" y="1874"/>
                  </a:lnTo>
                  <a:lnTo>
                    <a:pt x="20757" y="1905"/>
                  </a:lnTo>
                  <a:lnTo>
                    <a:pt x="20757" y="2027"/>
                  </a:lnTo>
                  <a:lnTo>
                    <a:pt x="20604" y="2089"/>
                  </a:lnTo>
                  <a:lnTo>
                    <a:pt x="20481" y="1997"/>
                  </a:lnTo>
                  <a:lnTo>
                    <a:pt x="20450" y="1905"/>
                  </a:lnTo>
                  <a:lnTo>
                    <a:pt x="20389" y="1812"/>
                  </a:lnTo>
                  <a:lnTo>
                    <a:pt x="20327" y="1935"/>
                  </a:lnTo>
                  <a:lnTo>
                    <a:pt x="20205" y="1966"/>
                  </a:lnTo>
                  <a:lnTo>
                    <a:pt x="20205" y="1843"/>
                  </a:lnTo>
                  <a:lnTo>
                    <a:pt x="20297" y="1751"/>
                  </a:lnTo>
                  <a:lnTo>
                    <a:pt x="20358" y="1659"/>
                  </a:lnTo>
                  <a:lnTo>
                    <a:pt x="20235" y="1720"/>
                  </a:lnTo>
                  <a:lnTo>
                    <a:pt x="20143" y="1812"/>
                  </a:lnTo>
                  <a:lnTo>
                    <a:pt x="19959" y="1874"/>
                  </a:lnTo>
                  <a:lnTo>
                    <a:pt x="19928" y="1935"/>
                  </a:lnTo>
                  <a:lnTo>
                    <a:pt x="19836" y="1966"/>
                  </a:lnTo>
                  <a:lnTo>
                    <a:pt x="19775" y="1905"/>
                  </a:lnTo>
                  <a:lnTo>
                    <a:pt x="19621" y="1905"/>
                  </a:lnTo>
                  <a:lnTo>
                    <a:pt x="19621" y="1812"/>
                  </a:lnTo>
                  <a:lnTo>
                    <a:pt x="19498" y="1659"/>
                  </a:lnTo>
                  <a:lnTo>
                    <a:pt x="19437" y="1628"/>
                  </a:lnTo>
                  <a:lnTo>
                    <a:pt x="19222" y="1751"/>
                  </a:lnTo>
                  <a:lnTo>
                    <a:pt x="19099" y="1690"/>
                  </a:lnTo>
                  <a:lnTo>
                    <a:pt x="19007" y="1720"/>
                  </a:lnTo>
                  <a:lnTo>
                    <a:pt x="18946" y="1628"/>
                  </a:lnTo>
                  <a:lnTo>
                    <a:pt x="18884" y="1628"/>
                  </a:lnTo>
                  <a:lnTo>
                    <a:pt x="18792" y="1444"/>
                  </a:lnTo>
                  <a:lnTo>
                    <a:pt x="18608" y="1536"/>
                  </a:lnTo>
                  <a:lnTo>
                    <a:pt x="18393" y="1505"/>
                  </a:lnTo>
                  <a:lnTo>
                    <a:pt x="18209" y="1413"/>
                  </a:lnTo>
                  <a:lnTo>
                    <a:pt x="18209" y="1290"/>
                  </a:lnTo>
                  <a:lnTo>
                    <a:pt x="18086" y="1137"/>
                  </a:lnTo>
                  <a:lnTo>
                    <a:pt x="17994" y="1137"/>
                  </a:lnTo>
                  <a:lnTo>
                    <a:pt x="18025" y="1198"/>
                  </a:lnTo>
                  <a:lnTo>
                    <a:pt x="17779" y="1290"/>
                  </a:lnTo>
                  <a:lnTo>
                    <a:pt x="17717" y="1137"/>
                  </a:lnTo>
                  <a:lnTo>
                    <a:pt x="17564" y="1076"/>
                  </a:lnTo>
                  <a:lnTo>
                    <a:pt x="17349" y="953"/>
                  </a:lnTo>
                  <a:lnTo>
                    <a:pt x="17318" y="1014"/>
                  </a:lnTo>
                  <a:lnTo>
                    <a:pt x="17226" y="953"/>
                  </a:lnTo>
                  <a:lnTo>
                    <a:pt x="17073" y="1045"/>
                  </a:lnTo>
                  <a:lnTo>
                    <a:pt x="17226" y="1168"/>
                  </a:lnTo>
                  <a:lnTo>
                    <a:pt x="17195" y="1198"/>
                  </a:lnTo>
                  <a:lnTo>
                    <a:pt x="17349" y="1260"/>
                  </a:lnTo>
                  <a:lnTo>
                    <a:pt x="17472" y="1198"/>
                  </a:lnTo>
                  <a:lnTo>
                    <a:pt x="17717" y="1383"/>
                  </a:lnTo>
                  <a:lnTo>
                    <a:pt x="17717" y="1505"/>
                  </a:lnTo>
                  <a:lnTo>
                    <a:pt x="17779" y="1751"/>
                  </a:lnTo>
                  <a:lnTo>
                    <a:pt x="17595" y="1751"/>
                  </a:lnTo>
                  <a:lnTo>
                    <a:pt x="17533" y="1966"/>
                  </a:lnTo>
                  <a:lnTo>
                    <a:pt x="17472" y="1843"/>
                  </a:lnTo>
                  <a:lnTo>
                    <a:pt x="17349" y="1812"/>
                  </a:lnTo>
                  <a:lnTo>
                    <a:pt x="17226" y="1874"/>
                  </a:lnTo>
                  <a:lnTo>
                    <a:pt x="16766" y="1905"/>
                  </a:lnTo>
                  <a:lnTo>
                    <a:pt x="16581" y="1751"/>
                  </a:lnTo>
                  <a:lnTo>
                    <a:pt x="16551" y="1812"/>
                  </a:lnTo>
                  <a:lnTo>
                    <a:pt x="16366" y="1905"/>
                  </a:lnTo>
                  <a:lnTo>
                    <a:pt x="16366" y="2058"/>
                  </a:lnTo>
                  <a:lnTo>
                    <a:pt x="16213" y="2027"/>
                  </a:lnTo>
                  <a:lnTo>
                    <a:pt x="16244" y="2242"/>
                  </a:lnTo>
                  <a:lnTo>
                    <a:pt x="16182" y="2150"/>
                  </a:lnTo>
                  <a:lnTo>
                    <a:pt x="15998" y="2089"/>
                  </a:lnTo>
                  <a:lnTo>
                    <a:pt x="15937" y="2212"/>
                  </a:lnTo>
                  <a:lnTo>
                    <a:pt x="15998" y="2304"/>
                  </a:lnTo>
                  <a:lnTo>
                    <a:pt x="15998" y="2396"/>
                  </a:lnTo>
                  <a:lnTo>
                    <a:pt x="15783" y="2334"/>
                  </a:lnTo>
                  <a:lnTo>
                    <a:pt x="15691" y="2427"/>
                  </a:lnTo>
                  <a:lnTo>
                    <a:pt x="15783" y="2519"/>
                  </a:lnTo>
                  <a:lnTo>
                    <a:pt x="15691" y="2549"/>
                  </a:lnTo>
                  <a:lnTo>
                    <a:pt x="15537" y="2642"/>
                  </a:lnTo>
                  <a:lnTo>
                    <a:pt x="15537" y="2734"/>
                  </a:lnTo>
                  <a:lnTo>
                    <a:pt x="15660" y="2856"/>
                  </a:lnTo>
                  <a:lnTo>
                    <a:pt x="15691" y="2949"/>
                  </a:lnTo>
                  <a:lnTo>
                    <a:pt x="15568" y="2887"/>
                  </a:lnTo>
                  <a:lnTo>
                    <a:pt x="15445" y="2979"/>
                  </a:lnTo>
                  <a:lnTo>
                    <a:pt x="15322" y="2979"/>
                  </a:lnTo>
                  <a:lnTo>
                    <a:pt x="15169" y="3194"/>
                  </a:lnTo>
                  <a:lnTo>
                    <a:pt x="15046" y="3471"/>
                  </a:lnTo>
                  <a:lnTo>
                    <a:pt x="14954" y="3501"/>
                  </a:lnTo>
                  <a:lnTo>
                    <a:pt x="14892" y="3716"/>
                  </a:lnTo>
                  <a:lnTo>
                    <a:pt x="14770" y="3808"/>
                  </a:lnTo>
                  <a:lnTo>
                    <a:pt x="14862" y="3931"/>
                  </a:lnTo>
                  <a:lnTo>
                    <a:pt x="15169" y="3962"/>
                  </a:lnTo>
                  <a:lnTo>
                    <a:pt x="15046" y="3993"/>
                  </a:lnTo>
                  <a:lnTo>
                    <a:pt x="14985" y="4115"/>
                  </a:lnTo>
                  <a:lnTo>
                    <a:pt x="15322" y="4238"/>
                  </a:lnTo>
                  <a:lnTo>
                    <a:pt x="15200" y="4300"/>
                  </a:lnTo>
                  <a:lnTo>
                    <a:pt x="14985" y="4269"/>
                  </a:lnTo>
                  <a:lnTo>
                    <a:pt x="14923" y="4146"/>
                  </a:lnTo>
                  <a:lnTo>
                    <a:pt x="14923" y="4269"/>
                  </a:lnTo>
                  <a:lnTo>
                    <a:pt x="15046" y="4361"/>
                  </a:lnTo>
                  <a:lnTo>
                    <a:pt x="15046" y="4545"/>
                  </a:lnTo>
                  <a:lnTo>
                    <a:pt x="15200" y="4730"/>
                  </a:lnTo>
                  <a:lnTo>
                    <a:pt x="14985" y="4576"/>
                  </a:lnTo>
                  <a:lnTo>
                    <a:pt x="14862" y="4330"/>
                  </a:lnTo>
                  <a:lnTo>
                    <a:pt x="14708" y="4300"/>
                  </a:lnTo>
                  <a:lnTo>
                    <a:pt x="14708" y="4422"/>
                  </a:lnTo>
                  <a:lnTo>
                    <a:pt x="14616" y="4515"/>
                  </a:lnTo>
                  <a:lnTo>
                    <a:pt x="14616" y="4392"/>
                  </a:lnTo>
                  <a:lnTo>
                    <a:pt x="14278" y="4177"/>
                  </a:lnTo>
                  <a:lnTo>
                    <a:pt x="14033" y="4208"/>
                  </a:lnTo>
                  <a:lnTo>
                    <a:pt x="14094" y="4300"/>
                  </a:lnTo>
                  <a:lnTo>
                    <a:pt x="14033" y="4392"/>
                  </a:lnTo>
                  <a:lnTo>
                    <a:pt x="13941" y="4330"/>
                  </a:lnTo>
                  <a:lnTo>
                    <a:pt x="13848" y="4330"/>
                  </a:lnTo>
                  <a:lnTo>
                    <a:pt x="13787" y="4422"/>
                  </a:lnTo>
                  <a:lnTo>
                    <a:pt x="13910" y="4576"/>
                  </a:lnTo>
                  <a:lnTo>
                    <a:pt x="13879" y="4668"/>
                  </a:lnTo>
                  <a:lnTo>
                    <a:pt x="13848" y="4607"/>
                  </a:lnTo>
                  <a:lnTo>
                    <a:pt x="13756" y="4607"/>
                  </a:lnTo>
                  <a:lnTo>
                    <a:pt x="13756" y="4699"/>
                  </a:lnTo>
                  <a:lnTo>
                    <a:pt x="13603" y="4791"/>
                  </a:lnTo>
                  <a:lnTo>
                    <a:pt x="13357" y="4822"/>
                  </a:lnTo>
                  <a:lnTo>
                    <a:pt x="13541" y="4730"/>
                  </a:lnTo>
                  <a:lnTo>
                    <a:pt x="13695" y="4576"/>
                  </a:lnTo>
                  <a:lnTo>
                    <a:pt x="13695" y="4300"/>
                  </a:lnTo>
                  <a:lnTo>
                    <a:pt x="13818" y="4146"/>
                  </a:lnTo>
                  <a:lnTo>
                    <a:pt x="13726" y="4054"/>
                  </a:lnTo>
                  <a:lnTo>
                    <a:pt x="13603" y="4023"/>
                  </a:lnTo>
                  <a:lnTo>
                    <a:pt x="13357" y="3593"/>
                  </a:lnTo>
                  <a:lnTo>
                    <a:pt x="13234" y="3409"/>
                  </a:lnTo>
                  <a:lnTo>
                    <a:pt x="12989" y="3348"/>
                  </a:lnTo>
                  <a:lnTo>
                    <a:pt x="12835" y="3256"/>
                  </a:lnTo>
                  <a:lnTo>
                    <a:pt x="12743" y="3317"/>
                  </a:lnTo>
                  <a:lnTo>
                    <a:pt x="12835" y="3378"/>
                  </a:lnTo>
                  <a:lnTo>
                    <a:pt x="12743" y="3409"/>
                  </a:lnTo>
                  <a:lnTo>
                    <a:pt x="12620" y="3593"/>
                  </a:lnTo>
                  <a:lnTo>
                    <a:pt x="12497" y="3563"/>
                  </a:lnTo>
                  <a:lnTo>
                    <a:pt x="12528" y="3471"/>
                  </a:lnTo>
                  <a:lnTo>
                    <a:pt x="12405" y="3532"/>
                  </a:lnTo>
                  <a:lnTo>
                    <a:pt x="12344" y="3624"/>
                  </a:lnTo>
                  <a:lnTo>
                    <a:pt x="12252" y="3378"/>
                  </a:lnTo>
                  <a:lnTo>
                    <a:pt x="12160" y="3348"/>
                  </a:lnTo>
                  <a:lnTo>
                    <a:pt x="12129" y="3501"/>
                  </a:lnTo>
                  <a:lnTo>
                    <a:pt x="12252" y="3563"/>
                  </a:lnTo>
                  <a:lnTo>
                    <a:pt x="12068" y="3686"/>
                  </a:lnTo>
                  <a:lnTo>
                    <a:pt x="12037" y="3839"/>
                  </a:lnTo>
                  <a:lnTo>
                    <a:pt x="12068" y="3962"/>
                  </a:lnTo>
                  <a:lnTo>
                    <a:pt x="11914" y="4054"/>
                  </a:lnTo>
                  <a:lnTo>
                    <a:pt x="11822" y="3931"/>
                  </a:lnTo>
                  <a:lnTo>
                    <a:pt x="11730" y="3931"/>
                  </a:lnTo>
                  <a:lnTo>
                    <a:pt x="11699" y="3839"/>
                  </a:lnTo>
                  <a:lnTo>
                    <a:pt x="11822" y="3716"/>
                  </a:lnTo>
                  <a:lnTo>
                    <a:pt x="11699" y="3716"/>
                  </a:lnTo>
                  <a:lnTo>
                    <a:pt x="11638" y="3870"/>
                  </a:lnTo>
                  <a:lnTo>
                    <a:pt x="11453" y="3931"/>
                  </a:lnTo>
                  <a:lnTo>
                    <a:pt x="11392" y="4023"/>
                  </a:lnTo>
                  <a:lnTo>
                    <a:pt x="11361" y="4208"/>
                  </a:lnTo>
                  <a:lnTo>
                    <a:pt x="11607" y="4269"/>
                  </a:lnTo>
                  <a:lnTo>
                    <a:pt x="11392" y="4453"/>
                  </a:lnTo>
                  <a:lnTo>
                    <a:pt x="11238" y="4361"/>
                  </a:lnTo>
                  <a:lnTo>
                    <a:pt x="11054" y="4515"/>
                  </a:lnTo>
                  <a:lnTo>
                    <a:pt x="11085" y="4607"/>
                  </a:lnTo>
                  <a:lnTo>
                    <a:pt x="11331" y="4637"/>
                  </a:lnTo>
                  <a:lnTo>
                    <a:pt x="11238" y="4791"/>
                  </a:lnTo>
                  <a:lnTo>
                    <a:pt x="11116" y="4791"/>
                  </a:lnTo>
                  <a:lnTo>
                    <a:pt x="10962" y="4607"/>
                  </a:lnTo>
                  <a:lnTo>
                    <a:pt x="10839" y="4760"/>
                  </a:lnTo>
                  <a:lnTo>
                    <a:pt x="10655" y="4791"/>
                  </a:lnTo>
                  <a:lnTo>
                    <a:pt x="10686" y="4914"/>
                  </a:lnTo>
                  <a:lnTo>
                    <a:pt x="10716" y="5037"/>
                  </a:lnTo>
                  <a:lnTo>
                    <a:pt x="10716" y="5129"/>
                  </a:lnTo>
                  <a:lnTo>
                    <a:pt x="10839" y="5098"/>
                  </a:lnTo>
                  <a:lnTo>
                    <a:pt x="10716" y="5252"/>
                  </a:lnTo>
                  <a:lnTo>
                    <a:pt x="10778" y="5374"/>
                  </a:lnTo>
                  <a:lnTo>
                    <a:pt x="10655" y="5436"/>
                  </a:lnTo>
                  <a:lnTo>
                    <a:pt x="10563" y="5559"/>
                  </a:lnTo>
                  <a:lnTo>
                    <a:pt x="10839" y="5620"/>
                  </a:lnTo>
                  <a:lnTo>
                    <a:pt x="10655" y="5712"/>
                  </a:lnTo>
                  <a:lnTo>
                    <a:pt x="10624" y="5774"/>
                  </a:lnTo>
                  <a:lnTo>
                    <a:pt x="10471" y="5743"/>
                  </a:lnTo>
                  <a:lnTo>
                    <a:pt x="10379" y="5620"/>
                  </a:lnTo>
                  <a:lnTo>
                    <a:pt x="10256" y="5528"/>
                  </a:lnTo>
                  <a:lnTo>
                    <a:pt x="10133" y="5651"/>
                  </a:lnTo>
                  <a:lnTo>
                    <a:pt x="10072" y="5528"/>
                  </a:lnTo>
                  <a:lnTo>
                    <a:pt x="9918" y="5436"/>
                  </a:lnTo>
                  <a:lnTo>
                    <a:pt x="9795" y="5528"/>
                  </a:lnTo>
                  <a:lnTo>
                    <a:pt x="10010" y="5651"/>
                  </a:lnTo>
                  <a:lnTo>
                    <a:pt x="9949" y="5712"/>
                  </a:lnTo>
                  <a:lnTo>
                    <a:pt x="9857" y="5866"/>
                  </a:lnTo>
                  <a:lnTo>
                    <a:pt x="10010" y="6019"/>
                  </a:lnTo>
                  <a:lnTo>
                    <a:pt x="10194" y="6019"/>
                  </a:lnTo>
                  <a:lnTo>
                    <a:pt x="10102" y="6142"/>
                  </a:lnTo>
                  <a:lnTo>
                    <a:pt x="10102" y="6296"/>
                  </a:lnTo>
                  <a:lnTo>
                    <a:pt x="10041" y="6234"/>
                  </a:lnTo>
                  <a:lnTo>
                    <a:pt x="9949" y="6234"/>
                  </a:lnTo>
                  <a:lnTo>
                    <a:pt x="9980" y="6418"/>
                  </a:lnTo>
                  <a:lnTo>
                    <a:pt x="9918" y="6603"/>
                  </a:lnTo>
                  <a:lnTo>
                    <a:pt x="9887" y="6818"/>
                  </a:lnTo>
                  <a:lnTo>
                    <a:pt x="9642" y="6234"/>
                  </a:lnTo>
                  <a:lnTo>
                    <a:pt x="9458" y="5896"/>
                  </a:lnTo>
                  <a:lnTo>
                    <a:pt x="9365" y="5774"/>
                  </a:lnTo>
                  <a:lnTo>
                    <a:pt x="9396" y="5559"/>
                  </a:lnTo>
                  <a:lnTo>
                    <a:pt x="9335" y="5651"/>
                  </a:lnTo>
                  <a:lnTo>
                    <a:pt x="9181" y="5804"/>
                  </a:lnTo>
                  <a:lnTo>
                    <a:pt x="9120" y="6019"/>
                  </a:lnTo>
                  <a:lnTo>
                    <a:pt x="8997" y="6050"/>
                  </a:lnTo>
                  <a:lnTo>
                    <a:pt x="8997" y="6142"/>
                  </a:lnTo>
                  <a:lnTo>
                    <a:pt x="8843" y="6142"/>
                  </a:lnTo>
                  <a:lnTo>
                    <a:pt x="8721" y="6265"/>
                  </a:lnTo>
                  <a:lnTo>
                    <a:pt x="8598" y="6388"/>
                  </a:lnTo>
                  <a:lnTo>
                    <a:pt x="8628" y="6603"/>
                  </a:lnTo>
                  <a:lnTo>
                    <a:pt x="8628" y="7032"/>
                  </a:lnTo>
                  <a:lnTo>
                    <a:pt x="8721" y="7063"/>
                  </a:lnTo>
                  <a:lnTo>
                    <a:pt x="8721" y="7217"/>
                  </a:lnTo>
                  <a:lnTo>
                    <a:pt x="8567" y="7309"/>
                  </a:lnTo>
                  <a:lnTo>
                    <a:pt x="8475" y="7462"/>
                  </a:lnTo>
                  <a:lnTo>
                    <a:pt x="8260" y="7524"/>
                  </a:lnTo>
                  <a:lnTo>
                    <a:pt x="8260" y="7616"/>
                  </a:lnTo>
                  <a:lnTo>
                    <a:pt x="8076" y="7739"/>
                  </a:lnTo>
                  <a:lnTo>
                    <a:pt x="8076" y="7954"/>
                  </a:lnTo>
                  <a:lnTo>
                    <a:pt x="7984" y="8046"/>
                  </a:lnTo>
                  <a:lnTo>
                    <a:pt x="7707" y="8414"/>
                  </a:lnTo>
                  <a:lnTo>
                    <a:pt x="7216" y="8721"/>
                  </a:lnTo>
                  <a:lnTo>
                    <a:pt x="6786" y="8752"/>
                  </a:lnTo>
                  <a:lnTo>
                    <a:pt x="6633" y="8813"/>
                  </a:lnTo>
                  <a:lnTo>
                    <a:pt x="6356" y="8844"/>
                  </a:lnTo>
                  <a:lnTo>
                    <a:pt x="6111" y="8875"/>
                  </a:lnTo>
                  <a:lnTo>
                    <a:pt x="5926" y="8813"/>
                  </a:lnTo>
                  <a:lnTo>
                    <a:pt x="5650" y="8936"/>
                  </a:lnTo>
                  <a:lnTo>
                    <a:pt x="5619" y="9059"/>
                  </a:lnTo>
                  <a:lnTo>
                    <a:pt x="5466" y="9151"/>
                  </a:lnTo>
                  <a:lnTo>
                    <a:pt x="4913" y="9120"/>
                  </a:lnTo>
                  <a:lnTo>
                    <a:pt x="4790" y="9213"/>
                  </a:lnTo>
                  <a:lnTo>
                    <a:pt x="4729" y="9366"/>
                  </a:lnTo>
                  <a:lnTo>
                    <a:pt x="4391" y="9489"/>
                  </a:lnTo>
                  <a:lnTo>
                    <a:pt x="4145" y="9489"/>
                  </a:lnTo>
                  <a:lnTo>
                    <a:pt x="4023" y="9428"/>
                  </a:lnTo>
                  <a:lnTo>
                    <a:pt x="3869" y="9428"/>
                  </a:lnTo>
                  <a:lnTo>
                    <a:pt x="3838" y="9335"/>
                  </a:lnTo>
                  <a:lnTo>
                    <a:pt x="3685" y="9428"/>
                  </a:lnTo>
                  <a:lnTo>
                    <a:pt x="3562" y="9612"/>
                  </a:lnTo>
                  <a:lnTo>
                    <a:pt x="3194" y="9673"/>
                  </a:lnTo>
                  <a:lnTo>
                    <a:pt x="3163" y="9765"/>
                  </a:lnTo>
                  <a:lnTo>
                    <a:pt x="3071" y="9765"/>
                  </a:lnTo>
                  <a:lnTo>
                    <a:pt x="2794" y="10011"/>
                  </a:lnTo>
                  <a:lnTo>
                    <a:pt x="2457" y="10164"/>
                  </a:lnTo>
                  <a:lnTo>
                    <a:pt x="1965" y="10318"/>
                  </a:lnTo>
                  <a:lnTo>
                    <a:pt x="1781" y="10594"/>
                  </a:lnTo>
                  <a:lnTo>
                    <a:pt x="1781" y="10871"/>
                  </a:lnTo>
                  <a:lnTo>
                    <a:pt x="1597" y="11024"/>
                  </a:lnTo>
                  <a:lnTo>
                    <a:pt x="1443" y="10932"/>
                  </a:lnTo>
                  <a:lnTo>
                    <a:pt x="1505" y="10840"/>
                  </a:lnTo>
                  <a:lnTo>
                    <a:pt x="1505" y="10717"/>
                  </a:lnTo>
                  <a:lnTo>
                    <a:pt x="1566" y="10502"/>
                  </a:lnTo>
                  <a:lnTo>
                    <a:pt x="1566" y="10349"/>
                  </a:lnTo>
                  <a:lnTo>
                    <a:pt x="1320" y="10564"/>
                  </a:lnTo>
                  <a:lnTo>
                    <a:pt x="1259" y="10809"/>
                  </a:lnTo>
                  <a:lnTo>
                    <a:pt x="1075" y="11147"/>
                  </a:lnTo>
                  <a:lnTo>
                    <a:pt x="1198" y="11393"/>
                  </a:lnTo>
                  <a:lnTo>
                    <a:pt x="1106" y="11608"/>
                  </a:lnTo>
                  <a:lnTo>
                    <a:pt x="1106" y="12007"/>
                  </a:lnTo>
                  <a:lnTo>
                    <a:pt x="798" y="12375"/>
                  </a:lnTo>
                  <a:lnTo>
                    <a:pt x="676" y="12928"/>
                  </a:lnTo>
                  <a:lnTo>
                    <a:pt x="737" y="13204"/>
                  </a:lnTo>
                  <a:lnTo>
                    <a:pt x="706" y="13573"/>
                  </a:lnTo>
                  <a:lnTo>
                    <a:pt x="983" y="14064"/>
                  </a:lnTo>
                  <a:lnTo>
                    <a:pt x="983" y="14248"/>
                  </a:lnTo>
                  <a:lnTo>
                    <a:pt x="1106" y="14402"/>
                  </a:lnTo>
                  <a:lnTo>
                    <a:pt x="1013" y="14648"/>
                  </a:lnTo>
                  <a:lnTo>
                    <a:pt x="1075" y="14862"/>
                  </a:lnTo>
                  <a:lnTo>
                    <a:pt x="891" y="14924"/>
                  </a:lnTo>
                  <a:lnTo>
                    <a:pt x="829" y="14801"/>
                  </a:lnTo>
                  <a:lnTo>
                    <a:pt x="829" y="14525"/>
                  </a:lnTo>
                  <a:lnTo>
                    <a:pt x="706" y="14678"/>
                  </a:lnTo>
                  <a:lnTo>
                    <a:pt x="676" y="14617"/>
                  </a:lnTo>
                  <a:lnTo>
                    <a:pt x="676" y="14340"/>
                  </a:lnTo>
                  <a:lnTo>
                    <a:pt x="491" y="14003"/>
                  </a:lnTo>
                  <a:lnTo>
                    <a:pt x="399" y="14187"/>
                  </a:lnTo>
                  <a:lnTo>
                    <a:pt x="430" y="14525"/>
                  </a:lnTo>
                  <a:lnTo>
                    <a:pt x="645" y="14770"/>
                  </a:lnTo>
                  <a:lnTo>
                    <a:pt x="798" y="15077"/>
                  </a:lnTo>
                  <a:lnTo>
                    <a:pt x="584" y="15108"/>
                  </a:lnTo>
                  <a:lnTo>
                    <a:pt x="399" y="14862"/>
                  </a:lnTo>
                  <a:lnTo>
                    <a:pt x="338" y="14555"/>
                  </a:lnTo>
                  <a:lnTo>
                    <a:pt x="276" y="14678"/>
                  </a:lnTo>
                  <a:lnTo>
                    <a:pt x="184" y="14740"/>
                  </a:lnTo>
                  <a:lnTo>
                    <a:pt x="307" y="15016"/>
                  </a:lnTo>
                  <a:lnTo>
                    <a:pt x="614" y="15384"/>
                  </a:lnTo>
                  <a:lnTo>
                    <a:pt x="768" y="15845"/>
                  </a:lnTo>
                  <a:lnTo>
                    <a:pt x="737" y="16674"/>
                  </a:lnTo>
                  <a:lnTo>
                    <a:pt x="860" y="16828"/>
                  </a:lnTo>
                  <a:lnTo>
                    <a:pt x="952" y="17319"/>
                  </a:lnTo>
                  <a:lnTo>
                    <a:pt x="1198" y="17933"/>
                  </a:lnTo>
                  <a:lnTo>
                    <a:pt x="1106" y="18148"/>
                  </a:lnTo>
                  <a:lnTo>
                    <a:pt x="1136" y="19069"/>
                  </a:lnTo>
                  <a:lnTo>
                    <a:pt x="1106" y="19192"/>
                  </a:lnTo>
                  <a:lnTo>
                    <a:pt x="1198" y="19438"/>
                  </a:lnTo>
                  <a:lnTo>
                    <a:pt x="1198" y="19745"/>
                  </a:lnTo>
                  <a:lnTo>
                    <a:pt x="1382" y="20144"/>
                  </a:lnTo>
                  <a:lnTo>
                    <a:pt x="1382" y="20389"/>
                  </a:lnTo>
                  <a:lnTo>
                    <a:pt x="1228" y="20512"/>
                  </a:lnTo>
                  <a:lnTo>
                    <a:pt x="1290" y="20604"/>
                  </a:lnTo>
                  <a:lnTo>
                    <a:pt x="1228" y="20819"/>
                  </a:lnTo>
                  <a:lnTo>
                    <a:pt x="1198" y="21188"/>
                  </a:lnTo>
                  <a:lnTo>
                    <a:pt x="1075" y="21311"/>
                  </a:lnTo>
                  <a:lnTo>
                    <a:pt x="1106" y="21403"/>
                  </a:lnTo>
                  <a:lnTo>
                    <a:pt x="1075" y="21618"/>
                  </a:lnTo>
                  <a:lnTo>
                    <a:pt x="921" y="21741"/>
                  </a:lnTo>
                  <a:lnTo>
                    <a:pt x="952" y="21955"/>
                  </a:lnTo>
                  <a:lnTo>
                    <a:pt x="676" y="22140"/>
                  </a:lnTo>
                  <a:lnTo>
                    <a:pt x="553" y="22048"/>
                  </a:lnTo>
                  <a:lnTo>
                    <a:pt x="369" y="22355"/>
                  </a:lnTo>
                  <a:close/>
                </a:path>
              </a:pathLst>
            </a:custGeom>
            <a:solidFill>
              <a:schemeClr val="accent3"/>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0"/>
            <p:cNvSpPr/>
            <p:nvPr/>
          </p:nvSpPr>
          <p:spPr>
            <a:xfrm>
              <a:off x="7952760" y="3858120"/>
              <a:ext cx="319663" cy="485973"/>
            </a:xfrm>
            <a:custGeom>
              <a:rect b="b" l="l" r="r" t="t"/>
              <a:pathLst>
                <a:path extrusionOk="0" h="25487" w="16767">
                  <a:moveTo>
                    <a:pt x="3562" y="14800"/>
                  </a:moveTo>
                  <a:lnTo>
                    <a:pt x="3655" y="14831"/>
                  </a:lnTo>
                  <a:lnTo>
                    <a:pt x="3716" y="14831"/>
                  </a:lnTo>
                  <a:lnTo>
                    <a:pt x="3716" y="14739"/>
                  </a:lnTo>
                  <a:lnTo>
                    <a:pt x="3562" y="14739"/>
                  </a:lnTo>
                  <a:lnTo>
                    <a:pt x="3532" y="14800"/>
                  </a:lnTo>
                  <a:lnTo>
                    <a:pt x="3562" y="14800"/>
                  </a:lnTo>
                  <a:close/>
                  <a:moveTo>
                    <a:pt x="1137" y="25394"/>
                  </a:moveTo>
                  <a:lnTo>
                    <a:pt x="1290" y="25486"/>
                  </a:lnTo>
                  <a:lnTo>
                    <a:pt x="1444" y="25486"/>
                  </a:lnTo>
                  <a:lnTo>
                    <a:pt x="1567" y="25271"/>
                  </a:lnTo>
                  <a:lnTo>
                    <a:pt x="1474" y="25148"/>
                  </a:lnTo>
                  <a:lnTo>
                    <a:pt x="1352" y="25302"/>
                  </a:lnTo>
                  <a:lnTo>
                    <a:pt x="1229" y="25302"/>
                  </a:lnTo>
                  <a:lnTo>
                    <a:pt x="1167" y="25363"/>
                  </a:lnTo>
                  <a:close/>
                  <a:moveTo>
                    <a:pt x="31" y="22201"/>
                  </a:moveTo>
                  <a:lnTo>
                    <a:pt x="400" y="21801"/>
                  </a:lnTo>
                  <a:lnTo>
                    <a:pt x="492" y="21801"/>
                  </a:lnTo>
                  <a:lnTo>
                    <a:pt x="461" y="21955"/>
                  </a:lnTo>
                  <a:lnTo>
                    <a:pt x="369" y="22078"/>
                  </a:lnTo>
                  <a:lnTo>
                    <a:pt x="430" y="22231"/>
                  </a:lnTo>
                  <a:lnTo>
                    <a:pt x="400" y="22323"/>
                  </a:lnTo>
                  <a:lnTo>
                    <a:pt x="216" y="22262"/>
                  </a:lnTo>
                  <a:lnTo>
                    <a:pt x="93" y="22323"/>
                  </a:lnTo>
                  <a:lnTo>
                    <a:pt x="1" y="22201"/>
                  </a:lnTo>
                  <a:close/>
                  <a:moveTo>
                    <a:pt x="14187" y="3593"/>
                  </a:moveTo>
                  <a:lnTo>
                    <a:pt x="14310" y="3593"/>
                  </a:lnTo>
                  <a:lnTo>
                    <a:pt x="14310" y="3654"/>
                  </a:lnTo>
                  <a:lnTo>
                    <a:pt x="14248" y="3654"/>
                  </a:lnTo>
                  <a:lnTo>
                    <a:pt x="14217" y="3593"/>
                  </a:lnTo>
                  <a:close/>
                  <a:moveTo>
                    <a:pt x="14432" y="2887"/>
                  </a:moveTo>
                  <a:lnTo>
                    <a:pt x="14402" y="2825"/>
                  </a:lnTo>
                  <a:lnTo>
                    <a:pt x="14463" y="2794"/>
                  </a:lnTo>
                  <a:close/>
                  <a:moveTo>
                    <a:pt x="14709" y="2948"/>
                  </a:moveTo>
                  <a:lnTo>
                    <a:pt x="14617" y="2825"/>
                  </a:lnTo>
                  <a:lnTo>
                    <a:pt x="14709" y="2610"/>
                  </a:lnTo>
                  <a:lnTo>
                    <a:pt x="14709" y="2733"/>
                  </a:lnTo>
                  <a:lnTo>
                    <a:pt x="14770" y="2825"/>
                  </a:lnTo>
                  <a:lnTo>
                    <a:pt x="14709" y="2856"/>
                  </a:lnTo>
                  <a:lnTo>
                    <a:pt x="14739" y="2917"/>
                  </a:lnTo>
                  <a:lnTo>
                    <a:pt x="14678" y="2948"/>
                  </a:lnTo>
                  <a:close/>
                  <a:moveTo>
                    <a:pt x="12007" y="9427"/>
                  </a:moveTo>
                  <a:lnTo>
                    <a:pt x="12191" y="9458"/>
                  </a:lnTo>
                  <a:lnTo>
                    <a:pt x="12222" y="9366"/>
                  </a:lnTo>
                  <a:lnTo>
                    <a:pt x="12283" y="9366"/>
                  </a:lnTo>
                  <a:lnTo>
                    <a:pt x="12283" y="9488"/>
                  </a:lnTo>
                  <a:lnTo>
                    <a:pt x="12283" y="9580"/>
                  </a:lnTo>
                  <a:lnTo>
                    <a:pt x="12344" y="9580"/>
                  </a:lnTo>
                  <a:lnTo>
                    <a:pt x="12406" y="9580"/>
                  </a:lnTo>
                  <a:lnTo>
                    <a:pt x="12437" y="9642"/>
                  </a:lnTo>
                  <a:lnTo>
                    <a:pt x="12437" y="9765"/>
                  </a:lnTo>
                  <a:lnTo>
                    <a:pt x="12498" y="9795"/>
                  </a:lnTo>
                  <a:lnTo>
                    <a:pt x="12621" y="9795"/>
                  </a:lnTo>
                  <a:lnTo>
                    <a:pt x="12928" y="9580"/>
                  </a:lnTo>
                  <a:lnTo>
                    <a:pt x="13173" y="9366"/>
                  </a:lnTo>
                  <a:lnTo>
                    <a:pt x="13419" y="9120"/>
                  </a:lnTo>
                  <a:lnTo>
                    <a:pt x="13665" y="8844"/>
                  </a:lnTo>
                  <a:lnTo>
                    <a:pt x="13941" y="8506"/>
                  </a:lnTo>
                  <a:lnTo>
                    <a:pt x="14095" y="8414"/>
                  </a:lnTo>
                  <a:lnTo>
                    <a:pt x="14187" y="8414"/>
                  </a:lnTo>
                  <a:lnTo>
                    <a:pt x="14248" y="8322"/>
                  </a:lnTo>
                  <a:lnTo>
                    <a:pt x="14248" y="8199"/>
                  </a:lnTo>
                  <a:lnTo>
                    <a:pt x="14310" y="8107"/>
                  </a:lnTo>
                  <a:lnTo>
                    <a:pt x="14494" y="8045"/>
                  </a:lnTo>
                  <a:lnTo>
                    <a:pt x="14586" y="7707"/>
                  </a:lnTo>
                  <a:lnTo>
                    <a:pt x="14739" y="7462"/>
                  </a:lnTo>
                  <a:lnTo>
                    <a:pt x="14739" y="7400"/>
                  </a:lnTo>
                  <a:lnTo>
                    <a:pt x="14832" y="7308"/>
                  </a:lnTo>
                  <a:lnTo>
                    <a:pt x="14709" y="7185"/>
                  </a:lnTo>
                  <a:lnTo>
                    <a:pt x="14586" y="7185"/>
                  </a:lnTo>
                  <a:lnTo>
                    <a:pt x="14463" y="7185"/>
                  </a:lnTo>
                  <a:lnTo>
                    <a:pt x="14586" y="7093"/>
                  </a:lnTo>
                  <a:lnTo>
                    <a:pt x="14678" y="7063"/>
                  </a:lnTo>
                  <a:lnTo>
                    <a:pt x="15077" y="6694"/>
                  </a:lnTo>
                  <a:lnTo>
                    <a:pt x="15231" y="6633"/>
                  </a:lnTo>
                  <a:lnTo>
                    <a:pt x="15507" y="6663"/>
                  </a:lnTo>
                  <a:lnTo>
                    <a:pt x="15630" y="6663"/>
                  </a:lnTo>
                  <a:lnTo>
                    <a:pt x="15599" y="6786"/>
                  </a:lnTo>
                  <a:lnTo>
                    <a:pt x="15630" y="6878"/>
                  </a:lnTo>
                  <a:lnTo>
                    <a:pt x="15753" y="6756"/>
                  </a:lnTo>
                  <a:lnTo>
                    <a:pt x="15845" y="6694"/>
                  </a:lnTo>
                  <a:lnTo>
                    <a:pt x="15661" y="6602"/>
                  </a:lnTo>
                  <a:lnTo>
                    <a:pt x="15661" y="6448"/>
                  </a:lnTo>
                  <a:lnTo>
                    <a:pt x="15783" y="6203"/>
                  </a:lnTo>
                  <a:lnTo>
                    <a:pt x="15876" y="6080"/>
                  </a:lnTo>
                  <a:lnTo>
                    <a:pt x="15998" y="6080"/>
                  </a:lnTo>
                  <a:lnTo>
                    <a:pt x="16029" y="6141"/>
                  </a:lnTo>
                  <a:lnTo>
                    <a:pt x="16121" y="6080"/>
                  </a:lnTo>
                  <a:lnTo>
                    <a:pt x="16183" y="5957"/>
                  </a:lnTo>
                  <a:lnTo>
                    <a:pt x="16428" y="5589"/>
                  </a:lnTo>
                  <a:lnTo>
                    <a:pt x="16428" y="5466"/>
                  </a:lnTo>
                  <a:lnTo>
                    <a:pt x="16428" y="5343"/>
                  </a:lnTo>
                  <a:lnTo>
                    <a:pt x="16490" y="5159"/>
                  </a:lnTo>
                  <a:lnTo>
                    <a:pt x="16613" y="5005"/>
                  </a:lnTo>
                  <a:lnTo>
                    <a:pt x="16766" y="4913"/>
                  </a:lnTo>
                  <a:lnTo>
                    <a:pt x="16735" y="4882"/>
                  </a:lnTo>
                  <a:lnTo>
                    <a:pt x="16551" y="4790"/>
                  </a:lnTo>
                  <a:lnTo>
                    <a:pt x="16490" y="4698"/>
                  </a:lnTo>
                  <a:lnTo>
                    <a:pt x="16551" y="4698"/>
                  </a:lnTo>
                  <a:lnTo>
                    <a:pt x="16551" y="4637"/>
                  </a:lnTo>
                  <a:lnTo>
                    <a:pt x="16336" y="4606"/>
                  </a:lnTo>
                  <a:lnTo>
                    <a:pt x="16183" y="4729"/>
                  </a:lnTo>
                  <a:lnTo>
                    <a:pt x="15876" y="5036"/>
                  </a:lnTo>
                  <a:lnTo>
                    <a:pt x="15691" y="5067"/>
                  </a:lnTo>
                  <a:lnTo>
                    <a:pt x="15569" y="5097"/>
                  </a:lnTo>
                  <a:lnTo>
                    <a:pt x="15415" y="5036"/>
                  </a:lnTo>
                  <a:lnTo>
                    <a:pt x="15077" y="4698"/>
                  </a:lnTo>
                  <a:lnTo>
                    <a:pt x="14985" y="4698"/>
                  </a:lnTo>
                  <a:lnTo>
                    <a:pt x="14862" y="4514"/>
                  </a:lnTo>
                  <a:lnTo>
                    <a:pt x="14832" y="4391"/>
                  </a:lnTo>
                  <a:lnTo>
                    <a:pt x="14893" y="4330"/>
                  </a:lnTo>
                  <a:lnTo>
                    <a:pt x="14924" y="4146"/>
                  </a:lnTo>
                  <a:lnTo>
                    <a:pt x="14801" y="3869"/>
                  </a:lnTo>
                  <a:lnTo>
                    <a:pt x="14801" y="3746"/>
                  </a:lnTo>
                  <a:lnTo>
                    <a:pt x="14739" y="3654"/>
                  </a:lnTo>
                  <a:lnTo>
                    <a:pt x="14739" y="3501"/>
                  </a:lnTo>
                  <a:lnTo>
                    <a:pt x="14801" y="3378"/>
                  </a:lnTo>
                  <a:lnTo>
                    <a:pt x="14709" y="3378"/>
                  </a:lnTo>
                  <a:lnTo>
                    <a:pt x="14678" y="3194"/>
                  </a:lnTo>
                  <a:lnTo>
                    <a:pt x="14647" y="3102"/>
                  </a:lnTo>
                  <a:lnTo>
                    <a:pt x="14586" y="3132"/>
                  </a:lnTo>
                  <a:lnTo>
                    <a:pt x="14463" y="3071"/>
                  </a:lnTo>
                  <a:lnTo>
                    <a:pt x="14402" y="3132"/>
                  </a:lnTo>
                  <a:lnTo>
                    <a:pt x="14525" y="3255"/>
                  </a:lnTo>
                  <a:lnTo>
                    <a:pt x="14525" y="3409"/>
                  </a:lnTo>
                  <a:lnTo>
                    <a:pt x="14555" y="3470"/>
                  </a:lnTo>
                  <a:lnTo>
                    <a:pt x="14432" y="3593"/>
                  </a:lnTo>
                  <a:lnTo>
                    <a:pt x="14432" y="3685"/>
                  </a:lnTo>
                  <a:lnTo>
                    <a:pt x="14525" y="3838"/>
                  </a:lnTo>
                  <a:lnTo>
                    <a:pt x="14525" y="3931"/>
                  </a:lnTo>
                  <a:lnTo>
                    <a:pt x="14402" y="3961"/>
                  </a:lnTo>
                  <a:lnTo>
                    <a:pt x="14310" y="3869"/>
                  </a:lnTo>
                  <a:lnTo>
                    <a:pt x="14310" y="3716"/>
                  </a:lnTo>
                  <a:lnTo>
                    <a:pt x="14156" y="3716"/>
                  </a:lnTo>
                  <a:lnTo>
                    <a:pt x="14156" y="3624"/>
                  </a:lnTo>
                  <a:lnTo>
                    <a:pt x="14003" y="3562"/>
                  </a:lnTo>
                  <a:lnTo>
                    <a:pt x="13910" y="3593"/>
                  </a:lnTo>
                  <a:lnTo>
                    <a:pt x="13910" y="3501"/>
                  </a:lnTo>
                  <a:lnTo>
                    <a:pt x="14033" y="3439"/>
                  </a:lnTo>
                  <a:lnTo>
                    <a:pt x="14095" y="3316"/>
                  </a:lnTo>
                  <a:lnTo>
                    <a:pt x="13941" y="3194"/>
                  </a:lnTo>
                  <a:lnTo>
                    <a:pt x="14033" y="3009"/>
                  </a:lnTo>
                  <a:lnTo>
                    <a:pt x="14187" y="2979"/>
                  </a:lnTo>
                  <a:lnTo>
                    <a:pt x="14217" y="2825"/>
                  </a:lnTo>
                  <a:lnTo>
                    <a:pt x="14156" y="2702"/>
                  </a:lnTo>
                  <a:lnTo>
                    <a:pt x="14187" y="2610"/>
                  </a:lnTo>
                  <a:lnTo>
                    <a:pt x="14125" y="2487"/>
                  </a:lnTo>
                  <a:lnTo>
                    <a:pt x="14125" y="2303"/>
                  </a:lnTo>
                  <a:lnTo>
                    <a:pt x="13972" y="2150"/>
                  </a:lnTo>
                  <a:lnTo>
                    <a:pt x="13972" y="2088"/>
                  </a:lnTo>
                  <a:lnTo>
                    <a:pt x="14064" y="2150"/>
                  </a:lnTo>
                  <a:lnTo>
                    <a:pt x="14217" y="2119"/>
                  </a:lnTo>
                  <a:lnTo>
                    <a:pt x="14248" y="1935"/>
                  </a:lnTo>
                  <a:lnTo>
                    <a:pt x="14310" y="1873"/>
                  </a:lnTo>
                  <a:lnTo>
                    <a:pt x="14310" y="1628"/>
                  </a:lnTo>
                  <a:lnTo>
                    <a:pt x="14248" y="1413"/>
                  </a:lnTo>
                  <a:lnTo>
                    <a:pt x="14248" y="1290"/>
                  </a:lnTo>
                  <a:lnTo>
                    <a:pt x="14187" y="1321"/>
                  </a:lnTo>
                  <a:lnTo>
                    <a:pt x="14003" y="1413"/>
                  </a:lnTo>
                  <a:lnTo>
                    <a:pt x="13849" y="1259"/>
                  </a:lnTo>
                  <a:lnTo>
                    <a:pt x="13941" y="1167"/>
                  </a:lnTo>
                  <a:lnTo>
                    <a:pt x="13849" y="1106"/>
                  </a:lnTo>
                  <a:lnTo>
                    <a:pt x="13788" y="1106"/>
                  </a:lnTo>
                  <a:lnTo>
                    <a:pt x="13849" y="983"/>
                  </a:lnTo>
                  <a:lnTo>
                    <a:pt x="13972" y="952"/>
                  </a:lnTo>
                  <a:lnTo>
                    <a:pt x="13941" y="860"/>
                  </a:lnTo>
                  <a:lnTo>
                    <a:pt x="13788" y="799"/>
                  </a:lnTo>
                  <a:lnTo>
                    <a:pt x="13695" y="706"/>
                  </a:lnTo>
                  <a:lnTo>
                    <a:pt x="13603" y="768"/>
                  </a:lnTo>
                  <a:lnTo>
                    <a:pt x="13573" y="614"/>
                  </a:lnTo>
                  <a:lnTo>
                    <a:pt x="13634" y="614"/>
                  </a:lnTo>
                  <a:lnTo>
                    <a:pt x="13695" y="522"/>
                  </a:lnTo>
                  <a:lnTo>
                    <a:pt x="13603" y="522"/>
                  </a:lnTo>
                  <a:lnTo>
                    <a:pt x="13511" y="584"/>
                  </a:lnTo>
                  <a:lnTo>
                    <a:pt x="13511" y="676"/>
                  </a:lnTo>
                  <a:lnTo>
                    <a:pt x="13450" y="799"/>
                  </a:lnTo>
                  <a:lnTo>
                    <a:pt x="13327" y="737"/>
                  </a:lnTo>
                  <a:lnTo>
                    <a:pt x="13388" y="614"/>
                  </a:lnTo>
                  <a:lnTo>
                    <a:pt x="13327" y="492"/>
                  </a:lnTo>
                  <a:lnTo>
                    <a:pt x="13266" y="277"/>
                  </a:lnTo>
                  <a:lnTo>
                    <a:pt x="13266" y="123"/>
                  </a:lnTo>
                  <a:lnTo>
                    <a:pt x="13266" y="92"/>
                  </a:lnTo>
                  <a:lnTo>
                    <a:pt x="13327" y="62"/>
                  </a:lnTo>
                  <a:lnTo>
                    <a:pt x="13235" y="0"/>
                  </a:lnTo>
                  <a:lnTo>
                    <a:pt x="13173" y="31"/>
                  </a:lnTo>
                  <a:lnTo>
                    <a:pt x="12959" y="31"/>
                  </a:lnTo>
                  <a:lnTo>
                    <a:pt x="12959" y="92"/>
                  </a:lnTo>
                  <a:lnTo>
                    <a:pt x="13051" y="215"/>
                  </a:lnTo>
                  <a:lnTo>
                    <a:pt x="13235" y="645"/>
                  </a:lnTo>
                  <a:lnTo>
                    <a:pt x="13266" y="799"/>
                  </a:lnTo>
                  <a:lnTo>
                    <a:pt x="13235" y="1075"/>
                  </a:lnTo>
                  <a:lnTo>
                    <a:pt x="13143" y="1136"/>
                  </a:lnTo>
                  <a:lnTo>
                    <a:pt x="13081" y="1136"/>
                  </a:lnTo>
                  <a:lnTo>
                    <a:pt x="13051" y="1167"/>
                  </a:lnTo>
                  <a:lnTo>
                    <a:pt x="13173" y="1536"/>
                  </a:lnTo>
                  <a:lnTo>
                    <a:pt x="13204" y="1566"/>
                  </a:lnTo>
                  <a:lnTo>
                    <a:pt x="13327" y="1474"/>
                  </a:lnTo>
                  <a:lnTo>
                    <a:pt x="13511" y="1474"/>
                  </a:lnTo>
                  <a:lnTo>
                    <a:pt x="13388" y="1505"/>
                  </a:lnTo>
                  <a:lnTo>
                    <a:pt x="13266" y="1658"/>
                  </a:lnTo>
                  <a:lnTo>
                    <a:pt x="13327" y="1843"/>
                  </a:lnTo>
                  <a:lnTo>
                    <a:pt x="13419" y="2088"/>
                  </a:lnTo>
                  <a:lnTo>
                    <a:pt x="13450" y="2487"/>
                  </a:lnTo>
                  <a:lnTo>
                    <a:pt x="13450" y="2887"/>
                  </a:lnTo>
                  <a:lnTo>
                    <a:pt x="13542" y="2856"/>
                  </a:lnTo>
                  <a:lnTo>
                    <a:pt x="13573" y="2702"/>
                  </a:lnTo>
                  <a:lnTo>
                    <a:pt x="13542" y="2610"/>
                  </a:lnTo>
                  <a:lnTo>
                    <a:pt x="13573" y="2549"/>
                  </a:lnTo>
                  <a:lnTo>
                    <a:pt x="13634" y="2641"/>
                  </a:lnTo>
                  <a:lnTo>
                    <a:pt x="13634" y="2794"/>
                  </a:lnTo>
                  <a:lnTo>
                    <a:pt x="13726" y="2794"/>
                  </a:lnTo>
                  <a:lnTo>
                    <a:pt x="13726" y="2702"/>
                  </a:lnTo>
                  <a:lnTo>
                    <a:pt x="13726" y="2672"/>
                  </a:lnTo>
                  <a:lnTo>
                    <a:pt x="13788" y="2672"/>
                  </a:lnTo>
                  <a:lnTo>
                    <a:pt x="13788" y="2794"/>
                  </a:lnTo>
                  <a:lnTo>
                    <a:pt x="13695" y="2948"/>
                  </a:lnTo>
                  <a:lnTo>
                    <a:pt x="13634" y="3071"/>
                  </a:lnTo>
                  <a:lnTo>
                    <a:pt x="13634" y="3163"/>
                  </a:lnTo>
                  <a:lnTo>
                    <a:pt x="13573" y="3163"/>
                  </a:lnTo>
                  <a:lnTo>
                    <a:pt x="13511" y="3071"/>
                  </a:lnTo>
                  <a:lnTo>
                    <a:pt x="13450" y="3071"/>
                  </a:lnTo>
                  <a:lnTo>
                    <a:pt x="13481" y="3316"/>
                  </a:lnTo>
                  <a:lnTo>
                    <a:pt x="13603" y="3624"/>
                  </a:lnTo>
                  <a:lnTo>
                    <a:pt x="13665" y="3654"/>
                  </a:lnTo>
                  <a:lnTo>
                    <a:pt x="13726" y="3624"/>
                  </a:lnTo>
                  <a:lnTo>
                    <a:pt x="13788" y="3716"/>
                  </a:lnTo>
                  <a:lnTo>
                    <a:pt x="13788" y="3808"/>
                  </a:lnTo>
                  <a:lnTo>
                    <a:pt x="13849" y="3869"/>
                  </a:lnTo>
                  <a:lnTo>
                    <a:pt x="13695" y="3961"/>
                  </a:lnTo>
                  <a:lnTo>
                    <a:pt x="13695" y="4053"/>
                  </a:lnTo>
                  <a:lnTo>
                    <a:pt x="13757" y="4084"/>
                  </a:lnTo>
                  <a:lnTo>
                    <a:pt x="13695" y="4207"/>
                  </a:lnTo>
                  <a:lnTo>
                    <a:pt x="13603" y="4483"/>
                  </a:lnTo>
                  <a:lnTo>
                    <a:pt x="13603" y="4637"/>
                  </a:lnTo>
                  <a:lnTo>
                    <a:pt x="13573" y="4698"/>
                  </a:lnTo>
                  <a:lnTo>
                    <a:pt x="13634" y="4790"/>
                  </a:lnTo>
                  <a:lnTo>
                    <a:pt x="13603" y="4821"/>
                  </a:lnTo>
                  <a:lnTo>
                    <a:pt x="13511" y="4821"/>
                  </a:lnTo>
                  <a:lnTo>
                    <a:pt x="13419" y="4944"/>
                  </a:lnTo>
                  <a:lnTo>
                    <a:pt x="13419" y="5036"/>
                  </a:lnTo>
                  <a:lnTo>
                    <a:pt x="13511" y="5128"/>
                  </a:lnTo>
                  <a:lnTo>
                    <a:pt x="13419" y="5190"/>
                  </a:lnTo>
                  <a:lnTo>
                    <a:pt x="13327" y="5190"/>
                  </a:lnTo>
                  <a:lnTo>
                    <a:pt x="13266" y="5374"/>
                  </a:lnTo>
                  <a:lnTo>
                    <a:pt x="13143" y="5957"/>
                  </a:lnTo>
                  <a:lnTo>
                    <a:pt x="13143" y="6080"/>
                  </a:lnTo>
                  <a:lnTo>
                    <a:pt x="13020" y="6172"/>
                  </a:lnTo>
                  <a:lnTo>
                    <a:pt x="12897" y="6172"/>
                  </a:lnTo>
                  <a:lnTo>
                    <a:pt x="12774" y="6111"/>
                  </a:lnTo>
                  <a:lnTo>
                    <a:pt x="12621" y="6141"/>
                  </a:lnTo>
                  <a:lnTo>
                    <a:pt x="12314" y="6295"/>
                  </a:lnTo>
                  <a:lnTo>
                    <a:pt x="12160" y="6448"/>
                  </a:lnTo>
                  <a:lnTo>
                    <a:pt x="12099" y="6633"/>
                  </a:lnTo>
                  <a:lnTo>
                    <a:pt x="12160" y="6909"/>
                  </a:lnTo>
                  <a:lnTo>
                    <a:pt x="12283" y="7032"/>
                  </a:lnTo>
                  <a:lnTo>
                    <a:pt x="12529" y="7155"/>
                  </a:lnTo>
                  <a:lnTo>
                    <a:pt x="12621" y="7370"/>
                  </a:lnTo>
                  <a:lnTo>
                    <a:pt x="12866" y="7462"/>
                  </a:lnTo>
                  <a:lnTo>
                    <a:pt x="12959" y="7523"/>
                  </a:lnTo>
                  <a:lnTo>
                    <a:pt x="12989" y="7892"/>
                  </a:lnTo>
                  <a:lnTo>
                    <a:pt x="12989" y="7922"/>
                  </a:lnTo>
                  <a:lnTo>
                    <a:pt x="12928" y="7984"/>
                  </a:lnTo>
                  <a:lnTo>
                    <a:pt x="12928" y="8168"/>
                  </a:lnTo>
                  <a:lnTo>
                    <a:pt x="12866" y="8322"/>
                  </a:lnTo>
                  <a:lnTo>
                    <a:pt x="12529" y="8721"/>
                  </a:lnTo>
                  <a:lnTo>
                    <a:pt x="12314" y="8966"/>
                  </a:lnTo>
                  <a:lnTo>
                    <a:pt x="12068" y="9181"/>
                  </a:lnTo>
                  <a:lnTo>
                    <a:pt x="11976" y="9304"/>
                  </a:lnTo>
                  <a:lnTo>
                    <a:pt x="12007" y="9396"/>
                  </a:lnTo>
                  <a:close/>
                  <a:moveTo>
                    <a:pt x="11485" y="8782"/>
                  </a:moveTo>
                  <a:lnTo>
                    <a:pt x="11485" y="8659"/>
                  </a:lnTo>
                  <a:lnTo>
                    <a:pt x="11577" y="8536"/>
                  </a:lnTo>
                  <a:lnTo>
                    <a:pt x="11700" y="8567"/>
                  </a:lnTo>
                  <a:lnTo>
                    <a:pt x="11669" y="8659"/>
                  </a:lnTo>
                  <a:lnTo>
                    <a:pt x="11577" y="8721"/>
                  </a:lnTo>
                  <a:lnTo>
                    <a:pt x="11485" y="8813"/>
                  </a:lnTo>
                  <a:lnTo>
                    <a:pt x="11454" y="8813"/>
                  </a:lnTo>
                  <a:lnTo>
                    <a:pt x="11485" y="8782"/>
                  </a:lnTo>
                  <a:close/>
                  <a:moveTo>
                    <a:pt x="11423" y="8997"/>
                  </a:moveTo>
                  <a:lnTo>
                    <a:pt x="11485" y="8936"/>
                  </a:lnTo>
                  <a:lnTo>
                    <a:pt x="11577" y="8905"/>
                  </a:lnTo>
                  <a:lnTo>
                    <a:pt x="11515" y="8997"/>
                  </a:lnTo>
                  <a:close/>
                  <a:moveTo>
                    <a:pt x="11300" y="8966"/>
                  </a:moveTo>
                  <a:lnTo>
                    <a:pt x="11393" y="8966"/>
                  </a:lnTo>
                  <a:lnTo>
                    <a:pt x="11454" y="8936"/>
                  </a:lnTo>
                  <a:lnTo>
                    <a:pt x="11454" y="8905"/>
                  </a:lnTo>
                  <a:lnTo>
                    <a:pt x="11300" y="8966"/>
                  </a:lnTo>
                  <a:close/>
                  <a:moveTo>
                    <a:pt x="4514" y="16643"/>
                  </a:moveTo>
                  <a:lnTo>
                    <a:pt x="4606" y="16581"/>
                  </a:lnTo>
                  <a:lnTo>
                    <a:pt x="4606" y="16673"/>
                  </a:lnTo>
                  <a:lnTo>
                    <a:pt x="4545" y="16643"/>
                  </a:lnTo>
                  <a:close/>
                  <a:moveTo>
                    <a:pt x="3747" y="16981"/>
                  </a:moveTo>
                  <a:lnTo>
                    <a:pt x="3624" y="17103"/>
                  </a:lnTo>
                  <a:lnTo>
                    <a:pt x="3562" y="17103"/>
                  </a:lnTo>
                  <a:lnTo>
                    <a:pt x="3532" y="17042"/>
                  </a:lnTo>
                  <a:lnTo>
                    <a:pt x="3685" y="16888"/>
                  </a:lnTo>
                  <a:lnTo>
                    <a:pt x="3747" y="16827"/>
                  </a:lnTo>
                  <a:lnTo>
                    <a:pt x="3747" y="16704"/>
                  </a:lnTo>
                  <a:lnTo>
                    <a:pt x="3870" y="16673"/>
                  </a:lnTo>
                  <a:lnTo>
                    <a:pt x="3931" y="16520"/>
                  </a:lnTo>
                  <a:lnTo>
                    <a:pt x="3931" y="16366"/>
                  </a:lnTo>
                  <a:lnTo>
                    <a:pt x="3931" y="16244"/>
                  </a:lnTo>
                  <a:lnTo>
                    <a:pt x="4084" y="16213"/>
                  </a:lnTo>
                  <a:lnTo>
                    <a:pt x="4238" y="16366"/>
                  </a:lnTo>
                  <a:lnTo>
                    <a:pt x="4299" y="16551"/>
                  </a:lnTo>
                  <a:lnTo>
                    <a:pt x="4330" y="16581"/>
                  </a:lnTo>
                  <a:lnTo>
                    <a:pt x="4330" y="16612"/>
                  </a:lnTo>
                  <a:lnTo>
                    <a:pt x="4238" y="16643"/>
                  </a:lnTo>
                  <a:lnTo>
                    <a:pt x="4207" y="16612"/>
                  </a:lnTo>
                  <a:lnTo>
                    <a:pt x="4115" y="16643"/>
                  </a:lnTo>
                  <a:lnTo>
                    <a:pt x="4177" y="16643"/>
                  </a:lnTo>
                  <a:lnTo>
                    <a:pt x="4238" y="16704"/>
                  </a:lnTo>
                  <a:lnTo>
                    <a:pt x="4330" y="16735"/>
                  </a:lnTo>
                  <a:lnTo>
                    <a:pt x="4330" y="16796"/>
                  </a:lnTo>
                  <a:lnTo>
                    <a:pt x="4269" y="16858"/>
                  </a:lnTo>
                  <a:lnTo>
                    <a:pt x="4207" y="16827"/>
                  </a:lnTo>
                  <a:lnTo>
                    <a:pt x="4023" y="16888"/>
                  </a:lnTo>
                  <a:lnTo>
                    <a:pt x="3962" y="16950"/>
                  </a:lnTo>
                  <a:lnTo>
                    <a:pt x="3870" y="16950"/>
                  </a:lnTo>
                  <a:lnTo>
                    <a:pt x="3808" y="16919"/>
                  </a:lnTo>
                  <a:lnTo>
                    <a:pt x="3747" y="16919"/>
                  </a:lnTo>
                  <a:close/>
                  <a:moveTo>
                    <a:pt x="3624" y="15568"/>
                  </a:moveTo>
                  <a:lnTo>
                    <a:pt x="3501" y="15445"/>
                  </a:lnTo>
                  <a:lnTo>
                    <a:pt x="3532" y="15292"/>
                  </a:lnTo>
                  <a:lnTo>
                    <a:pt x="3624" y="15261"/>
                  </a:lnTo>
                  <a:lnTo>
                    <a:pt x="3562" y="15230"/>
                  </a:lnTo>
                  <a:lnTo>
                    <a:pt x="3440" y="15230"/>
                  </a:lnTo>
                  <a:lnTo>
                    <a:pt x="3655" y="15015"/>
                  </a:lnTo>
                  <a:lnTo>
                    <a:pt x="3808" y="14985"/>
                  </a:lnTo>
                  <a:lnTo>
                    <a:pt x="3962" y="14985"/>
                  </a:lnTo>
                  <a:lnTo>
                    <a:pt x="4023" y="14923"/>
                  </a:lnTo>
                  <a:lnTo>
                    <a:pt x="3962" y="14862"/>
                  </a:lnTo>
                  <a:lnTo>
                    <a:pt x="3839" y="14739"/>
                  </a:lnTo>
                  <a:lnTo>
                    <a:pt x="3839" y="14647"/>
                  </a:lnTo>
                  <a:lnTo>
                    <a:pt x="3962" y="14401"/>
                  </a:lnTo>
                  <a:lnTo>
                    <a:pt x="4023" y="14371"/>
                  </a:lnTo>
                  <a:lnTo>
                    <a:pt x="4084" y="14248"/>
                  </a:lnTo>
                  <a:lnTo>
                    <a:pt x="4146" y="14278"/>
                  </a:lnTo>
                  <a:lnTo>
                    <a:pt x="4207" y="14432"/>
                  </a:lnTo>
                  <a:lnTo>
                    <a:pt x="4269" y="14340"/>
                  </a:lnTo>
                  <a:lnTo>
                    <a:pt x="4269" y="14064"/>
                  </a:lnTo>
                  <a:lnTo>
                    <a:pt x="4361" y="13971"/>
                  </a:lnTo>
                  <a:lnTo>
                    <a:pt x="4422" y="13971"/>
                  </a:lnTo>
                  <a:lnTo>
                    <a:pt x="4668" y="13695"/>
                  </a:lnTo>
                  <a:lnTo>
                    <a:pt x="4729" y="13756"/>
                  </a:lnTo>
                  <a:lnTo>
                    <a:pt x="4821" y="13664"/>
                  </a:lnTo>
                  <a:lnTo>
                    <a:pt x="4821" y="13480"/>
                  </a:lnTo>
                  <a:lnTo>
                    <a:pt x="4914" y="13419"/>
                  </a:lnTo>
                  <a:lnTo>
                    <a:pt x="5006" y="13327"/>
                  </a:lnTo>
                  <a:lnTo>
                    <a:pt x="5098" y="13388"/>
                  </a:lnTo>
                  <a:lnTo>
                    <a:pt x="5098" y="13480"/>
                  </a:lnTo>
                  <a:lnTo>
                    <a:pt x="5159" y="13296"/>
                  </a:lnTo>
                  <a:lnTo>
                    <a:pt x="5282" y="13112"/>
                  </a:lnTo>
                  <a:lnTo>
                    <a:pt x="5405" y="13050"/>
                  </a:lnTo>
                  <a:lnTo>
                    <a:pt x="5620" y="12897"/>
                  </a:lnTo>
                  <a:lnTo>
                    <a:pt x="5712" y="12774"/>
                  </a:lnTo>
                  <a:lnTo>
                    <a:pt x="5958" y="12559"/>
                  </a:lnTo>
                  <a:lnTo>
                    <a:pt x="6111" y="12559"/>
                  </a:lnTo>
                  <a:lnTo>
                    <a:pt x="6172" y="12620"/>
                  </a:lnTo>
                  <a:lnTo>
                    <a:pt x="6326" y="12590"/>
                  </a:lnTo>
                  <a:lnTo>
                    <a:pt x="6449" y="12498"/>
                  </a:lnTo>
                  <a:lnTo>
                    <a:pt x="6510" y="12498"/>
                  </a:lnTo>
                  <a:lnTo>
                    <a:pt x="6664" y="12651"/>
                  </a:lnTo>
                  <a:lnTo>
                    <a:pt x="6664" y="12467"/>
                  </a:lnTo>
                  <a:lnTo>
                    <a:pt x="6602" y="12344"/>
                  </a:lnTo>
                  <a:lnTo>
                    <a:pt x="6633" y="12252"/>
                  </a:lnTo>
                  <a:lnTo>
                    <a:pt x="6909" y="12068"/>
                  </a:lnTo>
                  <a:lnTo>
                    <a:pt x="7063" y="12037"/>
                  </a:lnTo>
                  <a:lnTo>
                    <a:pt x="7339" y="11791"/>
                  </a:lnTo>
                  <a:lnTo>
                    <a:pt x="7646" y="11638"/>
                  </a:lnTo>
                  <a:lnTo>
                    <a:pt x="7800" y="11638"/>
                  </a:lnTo>
                  <a:lnTo>
                    <a:pt x="7800" y="11515"/>
                  </a:lnTo>
                  <a:lnTo>
                    <a:pt x="8015" y="11392"/>
                  </a:lnTo>
                  <a:lnTo>
                    <a:pt x="8199" y="11392"/>
                  </a:lnTo>
                  <a:lnTo>
                    <a:pt x="8537" y="11146"/>
                  </a:lnTo>
                  <a:lnTo>
                    <a:pt x="8813" y="10778"/>
                  </a:lnTo>
                  <a:lnTo>
                    <a:pt x="8813" y="10655"/>
                  </a:lnTo>
                  <a:lnTo>
                    <a:pt x="8905" y="10563"/>
                  </a:lnTo>
                  <a:lnTo>
                    <a:pt x="8905" y="10379"/>
                  </a:lnTo>
                  <a:lnTo>
                    <a:pt x="9028" y="10225"/>
                  </a:lnTo>
                  <a:lnTo>
                    <a:pt x="9120" y="10195"/>
                  </a:lnTo>
                  <a:lnTo>
                    <a:pt x="9120" y="10010"/>
                  </a:lnTo>
                  <a:lnTo>
                    <a:pt x="9182" y="9888"/>
                  </a:lnTo>
                  <a:lnTo>
                    <a:pt x="9304" y="9765"/>
                  </a:lnTo>
                  <a:lnTo>
                    <a:pt x="9458" y="9765"/>
                  </a:lnTo>
                  <a:lnTo>
                    <a:pt x="9612" y="9703"/>
                  </a:lnTo>
                  <a:lnTo>
                    <a:pt x="9673" y="9580"/>
                  </a:lnTo>
                  <a:lnTo>
                    <a:pt x="9857" y="9366"/>
                  </a:lnTo>
                  <a:lnTo>
                    <a:pt x="9919" y="9335"/>
                  </a:lnTo>
                  <a:lnTo>
                    <a:pt x="10072" y="9151"/>
                  </a:lnTo>
                  <a:lnTo>
                    <a:pt x="10226" y="8751"/>
                  </a:lnTo>
                  <a:lnTo>
                    <a:pt x="10256" y="8536"/>
                  </a:lnTo>
                  <a:lnTo>
                    <a:pt x="10410" y="8414"/>
                  </a:lnTo>
                  <a:lnTo>
                    <a:pt x="10502" y="8383"/>
                  </a:lnTo>
                  <a:lnTo>
                    <a:pt x="10748" y="8229"/>
                  </a:lnTo>
                  <a:lnTo>
                    <a:pt x="10870" y="8260"/>
                  </a:lnTo>
                  <a:lnTo>
                    <a:pt x="10778" y="8383"/>
                  </a:lnTo>
                  <a:lnTo>
                    <a:pt x="10748" y="8506"/>
                  </a:lnTo>
                  <a:lnTo>
                    <a:pt x="10809" y="8598"/>
                  </a:lnTo>
                  <a:lnTo>
                    <a:pt x="10870" y="8629"/>
                  </a:lnTo>
                  <a:lnTo>
                    <a:pt x="10963" y="8536"/>
                  </a:lnTo>
                  <a:lnTo>
                    <a:pt x="11024" y="8598"/>
                  </a:lnTo>
                  <a:lnTo>
                    <a:pt x="11024" y="8659"/>
                  </a:lnTo>
                  <a:lnTo>
                    <a:pt x="11055" y="8690"/>
                  </a:lnTo>
                  <a:lnTo>
                    <a:pt x="11024" y="8782"/>
                  </a:lnTo>
                  <a:lnTo>
                    <a:pt x="10963" y="8874"/>
                  </a:lnTo>
                  <a:lnTo>
                    <a:pt x="10870" y="8905"/>
                  </a:lnTo>
                  <a:lnTo>
                    <a:pt x="10963" y="9151"/>
                  </a:lnTo>
                  <a:lnTo>
                    <a:pt x="11055" y="9212"/>
                  </a:lnTo>
                  <a:lnTo>
                    <a:pt x="11178" y="9058"/>
                  </a:lnTo>
                  <a:lnTo>
                    <a:pt x="11270" y="8997"/>
                  </a:lnTo>
                  <a:lnTo>
                    <a:pt x="11393" y="9028"/>
                  </a:lnTo>
                  <a:lnTo>
                    <a:pt x="11454" y="9028"/>
                  </a:lnTo>
                  <a:lnTo>
                    <a:pt x="11454" y="9120"/>
                  </a:lnTo>
                  <a:lnTo>
                    <a:pt x="11515" y="9181"/>
                  </a:lnTo>
                  <a:lnTo>
                    <a:pt x="11669" y="9089"/>
                  </a:lnTo>
                  <a:lnTo>
                    <a:pt x="11607" y="9058"/>
                  </a:lnTo>
                  <a:lnTo>
                    <a:pt x="11577" y="9028"/>
                  </a:lnTo>
                  <a:lnTo>
                    <a:pt x="11669" y="8844"/>
                  </a:lnTo>
                  <a:lnTo>
                    <a:pt x="11792" y="8874"/>
                  </a:lnTo>
                  <a:lnTo>
                    <a:pt x="11792" y="8966"/>
                  </a:lnTo>
                  <a:lnTo>
                    <a:pt x="11822" y="8966"/>
                  </a:lnTo>
                  <a:lnTo>
                    <a:pt x="11730" y="9120"/>
                  </a:lnTo>
                  <a:lnTo>
                    <a:pt x="11546" y="9243"/>
                  </a:lnTo>
                  <a:lnTo>
                    <a:pt x="11669" y="9212"/>
                  </a:lnTo>
                  <a:lnTo>
                    <a:pt x="11792" y="9181"/>
                  </a:lnTo>
                  <a:lnTo>
                    <a:pt x="11638" y="9396"/>
                  </a:lnTo>
                  <a:lnTo>
                    <a:pt x="11607" y="9396"/>
                  </a:lnTo>
                  <a:lnTo>
                    <a:pt x="11546" y="9519"/>
                  </a:lnTo>
                  <a:lnTo>
                    <a:pt x="11546" y="9673"/>
                  </a:lnTo>
                  <a:lnTo>
                    <a:pt x="11607" y="9826"/>
                  </a:lnTo>
                  <a:lnTo>
                    <a:pt x="11607" y="10010"/>
                  </a:lnTo>
                  <a:lnTo>
                    <a:pt x="11700" y="10010"/>
                  </a:lnTo>
                  <a:lnTo>
                    <a:pt x="11546" y="10102"/>
                  </a:lnTo>
                  <a:lnTo>
                    <a:pt x="11116" y="10502"/>
                  </a:lnTo>
                  <a:lnTo>
                    <a:pt x="11116" y="10594"/>
                  </a:lnTo>
                  <a:lnTo>
                    <a:pt x="10809" y="10901"/>
                  </a:lnTo>
                  <a:lnTo>
                    <a:pt x="10809" y="10962"/>
                  </a:lnTo>
                  <a:lnTo>
                    <a:pt x="10686" y="10962"/>
                  </a:lnTo>
                  <a:lnTo>
                    <a:pt x="10502" y="11146"/>
                  </a:lnTo>
                  <a:lnTo>
                    <a:pt x="10471" y="11300"/>
                  </a:lnTo>
                  <a:lnTo>
                    <a:pt x="10287" y="11515"/>
                  </a:lnTo>
                  <a:lnTo>
                    <a:pt x="10256" y="11607"/>
                  </a:lnTo>
                  <a:lnTo>
                    <a:pt x="10011" y="11761"/>
                  </a:lnTo>
                  <a:lnTo>
                    <a:pt x="9796" y="11822"/>
                  </a:lnTo>
                  <a:lnTo>
                    <a:pt x="9673" y="11883"/>
                  </a:lnTo>
                  <a:lnTo>
                    <a:pt x="9612" y="12160"/>
                  </a:lnTo>
                  <a:lnTo>
                    <a:pt x="9612" y="12344"/>
                  </a:lnTo>
                  <a:lnTo>
                    <a:pt x="9550" y="12405"/>
                  </a:lnTo>
                  <a:lnTo>
                    <a:pt x="9673" y="12436"/>
                  </a:lnTo>
                  <a:lnTo>
                    <a:pt x="9734" y="12559"/>
                  </a:lnTo>
                  <a:lnTo>
                    <a:pt x="9734" y="12774"/>
                  </a:lnTo>
                  <a:lnTo>
                    <a:pt x="9642" y="12835"/>
                  </a:lnTo>
                  <a:lnTo>
                    <a:pt x="9581" y="12774"/>
                  </a:lnTo>
                  <a:lnTo>
                    <a:pt x="9581" y="12620"/>
                  </a:lnTo>
                  <a:lnTo>
                    <a:pt x="9550" y="12590"/>
                  </a:lnTo>
                  <a:lnTo>
                    <a:pt x="9519" y="12620"/>
                  </a:lnTo>
                  <a:lnTo>
                    <a:pt x="9519" y="12743"/>
                  </a:lnTo>
                  <a:lnTo>
                    <a:pt x="9458" y="12835"/>
                  </a:lnTo>
                  <a:lnTo>
                    <a:pt x="9335" y="12774"/>
                  </a:lnTo>
                  <a:lnTo>
                    <a:pt x="9151" y="12774"/>
                  </a:lnTo>
                  <a:lnTo>
                    <a:pt x="9304" y="12712"/>
                  </a:lnTo>
                  <a:lnTo>
                    <a:pt x="9304" y="12651"/>
                  </a:lnTo>
                  <a:lnTo>
                    <a:pt x="9182" y="12620"/>
                  </a:lnTo>
                  <a:lnTo>
                    <a:pt x="9090" y="12682"/>
                  </a:lnTo>
                  <a:lnTo>
                    <a:pt x="9090" y="12743"/>
                  </a:lnTo>
                  <a:lnTo>
                    <a:pt x="8997" y="12805"/>
                  </a:lnTo>
                  <a:lnTo>
                    <a:pt x="8936" y="12774"/>
                  </a:lnTo>
                  <a:lnTo>
                    <a:pt x="8875" y="12620"/>
                  </a:lnTo>
                  <a:lnTo>
                    <a:pt x="8721" y="12559"/>
                  </a:lnTo>
                  <a:lnTo>
                    <a:pt x="8844" y="12651"/>
                  </a:lnTo>
                  <a:lnTo>
                    <a:pt x="8844" y="12774"/>
                  </a:lnTo>
                  <a:lnTo>
                    <a:pt x="8721" y="12927"/>
                  </a:lnTo>
                  <a:lnTo>
                    <a:pt x="8660" y="12958"/>
                  </a:lnTo>
                  <a:lnTo>
                    <a:pt x="8506" y="12958"/>
                  </a:lnTo>
                  <a:lnTo>
                    <a:pt x="8475" y="13081"/>
                  </a:lnTo>
                  <a:lnTo>
                    <a:pt x="8353" y="13081"/>
                  </a:lnTo>
                  <a:lnTo>
                    <a:pt x="8260" y="12989"/>
                  </a:lnTo>
                  <a:lnTo>
                    <a:pt x="8230" y="13142"/>
                  </a:lnTo>
                  <a:lnTo>
                    <a:pt x="8107" y="13204"/>
                  </a:lnTo>
                  <a:lnTo>
                    <a:pt x="7953" y="13357"/>
                  </a:lnTo>
                  <a:lnTo>
                    <a:pt x="7953" y="13511"/>
                  </a:lnTo>
                  <a:lnTo>
                    <a:pt x="7861" y="13634"/>
                  </a:lnTo>
                  <a:lnTo>
                    <a:pt x="7708" y="13910"/>
                  </a:lnTo>
                  <a:lnTo>
                    <a:pt x="7677" y="14064"/>
                  </a:lnTo>
                  <a:lnTo>
                    <a:pt x="7585" y="14217"/>
                  </a:lnTo>
                  <a:lnTo>
                    <a:pt x="7216" y="14463"/>
                  </a:lnTo>
                  <a:lnTo>
                    <a:pt x="7094" y="14616"/>
                  </a:lnTo>
                  <a:lnTo>
                    <a:pt x="7063" y="14862"/>
                  </a:lnTo>
                  <a:lnTo>
                    <a:pt x="6909" y="15077"/>
                  </a:lnTo>
                  <a:lnTo>
                    <a:pt x="6756" y="15292"/>
                  </a:lnTo>
                  <a:lnTo>
                    <a:pt x="6787" y="15322"/>
                  </a:lnTo>
                  <a:lnTo>
                    <a:pt x="6756" y="15384"/>
                  </a:lnTo>
                  <a:lnTo>
                    <a:pt x="6664" y="15415"/>
                  </a:lnTo>
                  <a:lnTo>
                    <a:pt x="6817" y="15415"/>
                  </a:lnTo>
                  <a:lnTo>
                    <a:pt x="6817" y="15445"/>
                  </a:lnTo>
                  <a:lnTo>
                    <a:pt x="6725" y="15507"/>
                  </a:lnTo>
                  <a:lnTo>
                    <a:pt x="6510" y="15507"/>
                  </a:lnTo>
                  <a:lnTo>
                    <a:pt x="6265" y="15599"/>
                  </a:lnTo>
                  <a:lnTo>
                    <a:pt x="6172" y="15752"/>
                  </a:lnTo>
                  <a:lnTo>
                    <a:pt x="6111" y="15937"/>
                  </a:lnTo>
                  <a:lnTo>
                    <a:pt x="5927" y="16029"/>
                  </a:lnTo>
                  <a:lnTo>
                    <a:pt x="5958" y="15906"/>
                  </a:lnTo>
                  <a:lnTo>
                    <a:pt x="5835" y="15814"/>
                  </a:lnTo>
                  <a:lnTo>
                    <a:pt x="5896" y="15967"/>
                  </a:lnTo>
                  <a:lnTo>
                    <a:pt x="5896" y="16059"/>
                  </a:lnTo>
                  <a:lnTo>
                    <a:pt x="5743" y="16121"/>
                  </a:lnTo>
                  <a:lnTo>
                    <a:pt x="5497" y="16305"/>
                  </a:lnTo>
                  <a:lnTo>
                    <a:pt x="5221" y="16428"/>
                  </a:lnTo>
                  <a:lnTo>
                    <a:pt x="5006" y="16459"/>
                  </a:lnTo>
                  <a:lnTo>
                    <a:pt x="4883" y="16428"/>
                  </a:lnTo>
                  <a:lnTo>
                    <a:pt x="4883" y="16336"/>
                  </a:lnTo>
                  <a:lnTo>
                    <a:pt x="4668" y="16428"/>
                  </a:lnTo>
                  <a:lnTo>
                    <a:pt x="4576" y="16428"/>
                  </a:lnTo>
                  <a:lnTo>
                    <a:pt x="4729" y="16336"/>
                  </a:lnTo>
                  <a:lnTo>
                    <a:pt x="4637" y="16244"/>
                  </a:lnTo>
                  <a:lnTo>
                    <a:pt x="4484" y="16121"/>
                  </a:lnTo>
                  <a:lnTo>
                    <a:pt x="4453" y="15967"/>
                  </a:lnTo>
                  <a:lnTo>
                    <a:pt x="4392" y="15875"/>
                  </a:lnTo>
                  <a:lnTo>
                    <a:pt x="4269" y="15875"/>
                  </a:lnTo>
                  <a:lnTo>
                    <a:pt x="4177" y="15814"/>
                  </a:lnTo>
                  <a:lnTo>
                    <a:pt x="4207" y="15752"/>
                  </a:lnTo>
                  <a:lnTo>
                    <a:pt x="4177" y="15630"/>
                  </a:lnTo>
                  <a:lnTo>
                    <a:pt x="4054" y="15568"/>
                  </a:lnTo>
                  <a:lnTo>
                    <a:pt x="3962" y="15568"/>
                  </a:lnTo>
                  <a:lnTo>
                    <a:pt x="3962" y="15660"/>
                  </a:lnTo>
                  <a:lnTo>
                    <a:pt x="3900" y="15660"/>
                  </a:lnTo>
                  <a:lnTo>
                    <a:pt x="3900" y="15630"/>
                  </a:lnTo>
                  <a:lnTo>
                    <a:pt x="3685" y="15630"/>
                  </a:lnTo>
                  <a:close/>
                </a:path>
              </a:pathLst>
            </a:custGeom>
            <a:solidFill>
              <a:schemeClr val="accent3"/>
            </a:solidFill>
            <a:ln cap="flat" cmpd="sng" w="9525">
              <a:solidFill>
                <a:srgbClr val="CCCCCC"/>
              </a:solidFill>
              <a:prstDash val="solid"/>
              <a:round/>
              <a:headEnd len="sm" w="sm" type="none"/>
              <a:tailEnd len="sm" w="sm" type="none"/>
            </a:ln>
          </p:spPr>
        </p:sp>
        <p:sp>
          <p:nvSpPr>
            <p:cNvPr id="594" name="Google Shape;594;p40"/>
            <p:cNvSpPr/>
            <p:nvPr/>
          </p:nvSpPr>
          <p:spPr>
            <a:xfrm>
              <a:off x="5225400" y="1928160"/>
              <a:ext cx="138591" cy="88196"/>
            </a:xfrm>
            <a:custGeom>
              <a:rect b="b" l="l" r="r" t="t"/>
              <a:pathLst>
                <a:path extrusionOk="0" h="4637" w="7278">
                  <a:moveTo>
                    <a:pt x="2549" y="4637"/>
                  </a:moveTo>
                  <a:lnTo>
                    <a:pt x="2487" y="4514"/>
                  </a:lnTo>
                  <a:lnTo>
                    <a:pt x="2549" y="4391"/>
                  </a:lnTo>
                  <a:lnTo>
                    <a:pt x="2641" y="4361"/>
                  </a:lnTo>
                  <a:lnTo>
                    <a:pt x="2672" y="4545"/>
                  </a:lnTo>
                  <a:close/>
                  <a:moveTo>
                    <a:pt x="2180" y="3900"/>
                  </a:moveTo>
                  <a:lnTo>
                    <a:pt x="2334" y="3839"/>
                  </a:lnTo>
                  <a:lnTo>
                    <a:pt x="2334" y="4023"/>
                  </a:lnTo>
                  <a:lnTo>
                    <a:pt x="2518" y="4207"/>
                  </a:lnTo>
                  <a:lnTo>
                    <a:pt x="2641" y="4268"/>
                  </a:lnTo>
                  <a:lnTo>
                    <a:pt x="2764" y="4146"/>
                  </a:lnTo>
                  <a:lnTo>
                    <a:pt x="2917" y="4146"/>
                  </a:lnTo>
                  <a:lnTo>
                    <a:pt x="3194" y="4391"/>
                  </a:lnTo>
                  <a:lnTo>
                    <a:pt x="3531" y="4391"/>
                  </a:lnTo>
                  <a:lnTo>
                    <a:pt x="3654" y="4453"/>
                  </a:lnTo>
                  <a:lnTo>
                    <a:pt x="3900" y="4391"/>
                  </a:lnTo>
                  <a:lnTo>
                    <a:pt x="3869" y="4207"/>
                  </a:lnTo>
                  <a:lnTo>
                    <a:pt x="3900" y="4115"/>
                  </a:lnTo>
                  <a:lnTo>
                    <a:pt x="3961" y="4238"/>
                  </a:lnTo>
                  <a:lnTo>
                    <a:pt x="4145" y="4268"/>
                  </a:lnTo>
                  <a:lnTo>
                    <a:pt x="4330" y="4115"/>
                  </a:lnTo>
                  <a:lnTo>
                    <a:pt x="4330" y="3900"/>
                  </a:lnTo>
                  <a:lnTo>
                    <a:pt x="4545" y="3869"/>
                  </a:lnTo>
                  <a:lnTo>
                    <a:pt x="4453" y="3992"/>
                  </a:lnTo>
                  <a:lnTo>
                    <a:pt x="4514" y="4053"/>
                  </a:lnTo>
                  <a:lnTo>
                    <a:pt x="4575" y="3992"/>
                  </a:lnTo>
                  <a:lnTo>
                    <a:pt x="4698" y="3961"/>
                  </a:lnTo>
                  <a:lnTo>
                    <a:pt x="4852" y="3746"/>
                  </a:lnTo>
                  <a:lnTo>
                    <a:pt x="4944" y="3808"/>
                  </a:lnTo>
                  <a:lnTo>
                    <a:pt x="4975" y="3808"/>
                  </a:lnTo>
                  <a:lnTo>
                    <a:pt x="5128" y="3808"/>
                  </a:lnTo>
                  <a:lnTo>
                    <a:pt x="5128" y="3839"/>
                  </a:lnTo>
                  <a:lnTo>
                    <a:pt x="5189" y="3808"/>
                  </a:lnTo>
                  <a:lnTo>
                    <a:pt x="5527" y="3501"/>
                  </a:lnTo>
                  <a:lnTo>
                    <a:pt x="5681" y="3317"/>
                  </a:lnTo>
                  <a:lnTo>
                    <a:pt x="6080" y="3255"/>
                  </a:lnTo>
                  <a:lnTo>
                    <a:pt x="6172" y="3132"/>
                  </a:lnTo>
                  <a:lnTo>
                    <a:pt x="6141" y="3071"/>
                  </a:lnTo>
                  <a:lnTo>
                    <a:pt x="6141" y="2948"/>
                  </a:lnTo>
                  <a:lnTo>
                    <a:pt x="6233" y="2948"/>
                  </a:lnTo>
                  <a:lnTo>
                    <a:pt x="6264" y="3071"/>
                  </a:lnTo>
                  <a:lnTo>
                    <a:pt x="6479" y="3163"/>
                  </a:lnTo>
                  <a:lnTo>
                    <a:pt x="6571" y="3009"/>
                  </a:lnTo>
                  <a:lnTo>
                    <a:pt x="6602" y="2917"/>
                  </a:lnTo>
                  <a:lnTo>
                    <a:pt x="6571" y="2856"/>
                  </a:lnTo>
                  <a:lnTo>
                    <a:pt x="6571" y="2764"/>
                  </a:lnTo>
                  <a:lnTo>
                    <a:pt x="6663" y="2733"/>
                  </a:lnTo>
                  <a:lnTo>
                    <a:pt x="6571" y="2518"/>
                  </a:lnTo>
                  <a:lnTo>
                    <a:pt x="6663" y="2457"/>
                  </a:lnTo>
                  <a:lnTo>
                    <a:pt x="6786" y="2549"/>
                  </a:lnTo>
                  <a:lnTo>
                    <a:pt x="6817" y="2672"/>
                  </a:lnTo>
                  <a:lnTo>
                    <a:pt x="6940" y="2672"/>
                  </a:lnTo>
                  <a:lnTo>
                    <a:pt x="7032" y="2487"/>
                  </a:lnTo>
                  <a:lnTo>
                    <a:pt x="7001" y="2334"/>
                  </a:lnTo>
                  <a:lnTo>
                    <a:pt x="6848" y="2180"/>
                  </a:lnTo>
                  <a:lnTo>
                    <a:pt x="6848" y="2027"/>
                  </a:lnTo>
                  <a:lnTo>
                    <a:pt x="6940" y="1965"/>
                  </a:lnTo>
                  <a:lnTo>
                    <a:pt x="6940" y="1812"/>
                  </a:lnTo>
                  <a:lnTo>
                    <a:pt x="7093" y="1720"/>
                  </a:lnTo>
                  <a:lnTo>
                    <a:pt x="7216" y="1720"/>
                  </a:lnTo>
                  <a:lnTo>
                    <a:pt x="7277" y="1628"/>
                  </a:lnTo>
                  <a:lnTo>
                    <a:pt x="7155" y="1474"/>
                  </a:lnTo>
                  <a:lnTo>
                    <a:pt x="6817" y="1443"/>
                  </a:lnTo>
                  <a:lnTo>
                    <a:pt x="6725" y="1536"/>
                  </a:lnTo>
                  <a:lnTo>
                    <a:pt x="6817" y="1382"/>
                  </a:lnTo>
                  <a:lnTo>
                    <a:pt x="6817" y="1259"/>
                  </a:lnTo>
                  <a:lnTo>
                    <a:pt x="6633" y="1259"/>
                  </a:lnTo>
                  <a:lnTo>
                    <a:pt x="6571" y="1321"/>
                  </a:lnTo>
                  <a:lnTo>
                    <a:pt x="6510" y="1167"/>
                  </a:lnTo>
                  <a:lnTo>
                    <a:pt x="6633" y="1014"/>
                  </a:lnTo>
                  <a:lnTo>
                    <a:pt x="6755" y="983"/>
                  </a:lnTo>
                  <a:lnTo>
                    <a:pt x="6725" y="768"/>
                  </a:lnTo>
                  <a:lnTo>
                    <a:pt x="6633" y="707"/>
                  </a:lnTo>
                  <a:lnTo>
                    <a:pt x="6541" y="799"/>
                  </a:lnTo>
                  <a:lnTo>
                    <a:pt x="6387" y="737"/>
                  </a:lnTo>
                  <a:lnTo>
                    <a:pt x="6326" y="584"/>
                  </a:lnTo>
                  <a:lnTo>
                    <a:pt x="6479" y="522"/>
                  </a:lnTo>
                  <a:lnTo>
                    <a:pt x="6510" y="399"/>
                  </a:lnTo>
                  <a:lnTo>
                    <a:pt x="6571" y="338"/>
                  </a:lnTo>
                  <a:lnTo>
                    <a:pt x="6725" y="307"/>
                  </a:lnTo>
                  <a:lnTo>
                    <a:pt x="6571" y="215"/>
                  </a:lnTo>
                  <a:lnTo>
                    <a:pt x="6418" y="246"/>
                  </a:lnTo>
                  <a:lnTo>
                    <a:pt x="6172" y="492"/>
                  </a:lnTo>
                  <a:lnTo>
                    <a:pt x="6111" y="645"/>
                  </a:lnTo>
                  <a:lnTo>
                    <a:pt x="6019" y="645"/>
                  </a:lnTo>
                  <a:lnTo>
                    <a:pt x="5926" y="492"/>
                  </a:lnTo>
                  <a:lnTo>
                    <a:pt x="5988" y="369"/>
                  </a:lnTo>
                  <a:lnTo>
                    <a:pt x="5896" y="307"/>
                  </a:lnTo>
                  <a:lnTo>
                    <a:pt x="5865" y="154"/>
                  </a:lnTo>
                  <a:lnTo>
                    <a:pt x="5711" y="123"/>
                  </a:lnTo>
                  <a:lnTo>
                    <a:pt x="5589" y="185"/>
                  </a:lnTo>
                  <a:lnTo>
                    <a:pt x="5497" y="154"/>
                  </a:lnTo>
                  <a:lnTo>
                    <a:pt x="5435" y="277"/>
                  </a:lnTo>
                  <a:lnTo>
                    <a:pt x="5497" y="430"/>
                  </a:lnTo>
                  <a:lnTo>
                    <a:pt x="5435" y="553"/>
                  </a:lnTo>
                  <a:lnTo>
                    <a:pt x="5251" y="553"/>
                  </a:lnTo>
                  <a:lnTo>
                    <a:pt x="5097" y="645"/>
                  </a:lnTo>
                  <a:lnTo>
                    <a:pt x="5097" y="492"/>
                  </a:lnTo>
                  <a:lnTo>
                    <a:pt x="5005" y="430"/>
                  </a:lnTo>
                  <a:lnTo>
                    <a:pt x="4913" y="584"/>
                  </a:lnTo>
                  <a:lnTo>
                    <a:pt x="4821" y="768"/>
                  </a:lnTo>
                  <a:lnTo>
                    <a:pt x="4667" y="768"/>
                  </a:lnTo>
                  <a:lnTo>
                    <a:pt x="4514" y="522"/>
                  </a:lnTo>
                  <a:lnTo>
                    <a:pt x="4391" y="553"/>
                  </a:lnTo>
                  <a:lnTo>
                    <a:pt x="4330" y="492"/>
                  </a:lnTo>
                  <a:lnTo>
                    <a:pt x="4207" y="492"/>
                  </a:lnTo>
                  <a:lnTo>
                    <a:pt x="4176" y="768"/>
                  </a:lnTo>
                  <a:lnTo>
                    <a:pt x="4299" y="1075"/>
                  </a:lnTo>
                  <a:lnTo>
                    <a:pt x="4145" y="1474"/>
                  </a:lnTo>
                  <a:lnTo>
                    <a:pt x="4207" y="1136"/>
                  </a:lnTo>
                  <a:lnTo>
                    <a:pt x="4053" y="891"/>
                  </a:lnTo>
                  <a:lnTo>
                    <a:pt x="4053" y="737"/>
                  </a:lnTo>
                  <a:lnTo>
                    <a:pt x="3961" y="676"/>
                  </a:lnTo>
                  <a:lnTo>
                    <a:pt x="3961" y="522"/>
                  </a:lnTo>
                  <a:lnTo>
                    <a:pt x="3808" y="430"/>
                  </a:lnTo>
                  <a:lnTo>
                    <a:pt x="3501" y="614"/>
                  </a:lnTo>
                  <a:lnTo>
                    <a:pt x="3439" y="799"/>
                  </a:lnTo>
                  <a:lnTo>
                    <a:pt x="3501" y="952"/>
                  </a:lnTo>
                  <a:lnTo>
                    <a:pt x="3347" y="1167"/>
                  </a:lnTo>
                  <a:lnTo>
                    <a:pt x="3224" y="1167"/>
                  </a:lnTo>
                  <a:lnTo>
                    <a:pt x="3224" y="921"/>
                  </a:lnTo>
                  <a:lnTo>
                    <a:pt x="3101" y="860"/>
                  </a:lnTo>
                  <a:lnTo>
                    <a:pt x="3101" y="522"/>
                  </a:lnTo>
                  <a:lnTo>
                    <a:pt x="2979" y="430"/>
                  </a:lnTo>
                  <a:lnTo>
                    <a:pt x="2764" y="614"/>
                  </a:lnTo>
                  <a:lnTo>
                    <a:pt x="2794" y="1014"/>
                  </a:lnTo>
                  <a:lnTo>
                    <a:pt x="2887" y="1106"/>
                  </a:lnTo>
                  <a:lnTo>
                    <a:pt x="2887" y="1382"/>
                  </a:lnTo>
                  <a:lnTo>
                    <a:pt x="2794" y="1505"/>
                  </a:lnTo>
                  <a:lnTo>
                    <a:pt x="2641" y="1505"/>
                  </a:lnTo>
                  <a:lnTo>
                    <a:pt x="2641" y="1321"/>
                  </a:lnTo>
                  <a:lnTo>
                    <a:pt x="2487" y="1382"/>
                  </a:lnTo>
                  <a:lnTo>
                    <a:pt x="2395" y="1597"/>
                  </a:lnTo>
                  <a:lnTo>
                    <a:pt x="2303" y="1658"/>
                  </a:lnTo>
                  <a:lnTo>
                    <a:pt x="2303" y="1904"/>
                  </a:lnTo>
                  <a:lnTo>
                    <a:pt x="2180" y="1658"/>
                  </a:lnTo>
                  <a:lnTo>
                    <a:pt x="2088" y="1658"/>
                  </a:lnTo>
                  <a:lnTo>
                    <a:pt x="2088" y="1536"/>
                  </a:lnTo>
                  <a:lnTo>
                    <a:pt x="2211" y="1382"/>
                  </a:lnTo>
                  <a:lnTo>
                    <a:pt x="2211" y="1259"/>
                  </a:lnTo>
                  <a:lnTo>
                    <a:pt x="1996" y="1259"/>
                  </a:lnTo>
                  <a:lnTo>
                    <a:pt x="2088" y="1136"/>
                  </a:lnTo>
                  <a:lnTo>
                    <a:pt x="1996" y="952"/>
                  </a:lnTo>
                  <a:lnTo>
                    <a:pt x="2088" y="1044"/>
                  </a:lnTo>
                  <a:lnTo>
                    <a:pt x="2242" y="891"/>
                  </a:lnTo>
                  <a:lnTo>
                    <a:pt x="2211" y="799"/>
                  </a:lnTo>
                  <a:lnTo>
                    <a:pt x="2057" y="737"/>
                  </a:lnTo>
                  <a:lnTo>
                    <a:pt x="2180" y="645"/>
                  </a:lnTo>
                  <a:lnTo>
                    <a:pt x="2057" y="492"/>
                  </a:lnTo>
                  <a:lnTo>
                    <a:pt x="1965" y="553"/>
                  </a:lnTo>
                  <a:lnTo>
                    <a:pt x="1904" y="430"/>
                  </a:lnTo>
                  <a:lnTo>
                    <a:pt x="1689" y="338"/>
                  </a:lnTo>
                  <a:lnTo>
                    <a:pt x="1689" y="185"/>
                  </a:lnTo>
                  <a:lnTo>
                    <a:pt x="1628" y="31"/>
                  </a:lnTo>
                  <a:lnTo>
                    <a:pt x="1474" y="62"/>
                  </a:lnTo>
                  <a:lnTo>
                    <a:pt x="1290" y="0"/>
                  </a:lnTo>
                  <a:lnTo>
                    <a:pt x="1044" y="31"/>
                  </a:lnTo>
                  <a:lnTo>
                    <a:pt x="1013" y="92"/>
                  </a:lnTo>
                  <a:lnTo>
                    <a:pt x="1106" y="185"/>
                  </a:lnTo>
                  <a:lnTo>
                    <a:pt x="1198" y="185"/>
                  </a:lnTo>
                  <a:lnTo>
                    <a:pt x="1198" y="123"/>
                  </a:lnTo>
                  <a:lnTo>
                    <a:pt x="1321" y="123"/>
                  </a:lnTo>
                  <a:lnTo>
                    <a:pt x="1413" y="185"/>
                  </a:lnTo>
                  <a:lnTo>
                    <a:pt x="1566" y="215"/>
                  </a:lnTo>
                  <a:lnTo>
                    <a:pt x="1505" y="307"/>
                  </a:lnTo>
                  <a:lnTo>
                    <a:pt x="1351" y="246"/>
                  </a:lnTo>
                  <a:lnTo>
                    <a:pt x="1198" y="246"/>
                  </a:lnTo>
                  <a:lnTo>
                    <a:pt x="1228" y="307"/>
                  </a:lnTo>
                  <a:lnTo>
                    <a:pt x="1443" y="461"/>
                  </a:lnTo>
                  <a:lnTo>
                    <a:pt x="1597" y="645"/>
                  </a:lnTo>
                  <a:lnTo>
                    <a:pt x="1566" y="768"/>
                  </a:lnTo>
                  <a:lnTo>
                    <a:pt x="1474" y="768"/>
                  </a:lnTo>
                  <a:lnTo>
                    <a:pt x="1474" y="645"/>
                  </a:lnTo>
                  <a:lnTo>
                    <a:pt x="1321" y="553"/>
                  </a:lnTo>
                  <a:lnTo>
                    <a:pt x="1198" y="645"/>
                  </a:lnTo>
                  <a:lnTo>
                    <a:pt x="1106" y="614"/>
                  </a:lnTo>
                  <a:lnTo>
                    <a:pt x="1136" y="522"/>
                  </a:lnTo>
                  <a:lnTo>
                    <a:pt x="1013" y="338"/>
                  </a:lnTo>
                  <a:lnTo>
                    <a:pt x="860" y="277"/>
                  </a:lnTo>
                  <a:lnTo>
                    <a:pt x="737" y="338"/>
                  </a:lnTo>
                  <a:lnTo>
                    <a:pt x="860" y="492"/>
                  </a:lnTo>
                  <a:lnTo>
                    <a:pt x="829" y="584"/>
                  </a:lnTo>
                  <a:lnTo>
                    <a:pt x="737" y="430"/>
                  </a:lnTo>
                  <a:lnTo>
                    <a:pt x="584" y="399"/>
                  </a:lnTo>
                  <a:lnTo>
                    <a:pt x="553" y="492"/>
                  </a:lnTo>
                  <a:lnTo>
                    <a:pt x="645" y="614"/>
                  </a:lnTo>
                  <a:lnTo>
                    <a:pt x="737" y="676"/>
                  </a:lnTo>
                  <a:lnTo>
                    <a:pt x="799" y="768"/>
                  </a:lnTo>
                  <a:lnTo>
                    <a:pt x="645" y="707"/>
                  </a:lnTo>
                  <a:lnTo>
                    <a:pt x="491" y="768"/>
                  </a:lnTo>
                  <a:lnTo>
                    <a:pt x="584" y="891"/>
                  </a:lnTo>
                  <a:lnTo>
                    <a:pt x="799" y="952"/>
                  </a:lnTo>
                  <a:lnTo>
                    <a:pt x="706" y="983"/>
                  </a:lnTo>
                  <a:lnTo>
                    <a:pt x="645" y="1014"/>
                  </a:lnTo>
                  <a:lnTo>
                    <a:pt x="706" y="1106"/>
                  </a:lnTo>
                  <a:lnTo>
                    <a:pt x="645" y="1106"/>
                  </a:lnTo>
                  <a:lnTo>
                    <a:pt x="399" y="891"/>
                  </a:lnTo>
                  <a:lnTo>
                    <a:pt x="338" y="891"/>
                  </a:lnTo>
                  <a:lnTo>
                    <a:pt x="277" y="952"/>
                  </a:lnTo>
                  <a:lnTo>
                    <a:pt x="369" y="1167"/>
                  </a:lnTo>
                  <a:lnTo>
                    <a:pt x="430" y="1259"/>
                  </a:lnTo>
                  <a:lnTo>
                    <a:pt x="369" y="1290"/>
                  </a:lnTo>
                  <a:lnTo>
                    <a:pt x="215" y="1106"/>
                  </a:lnTo>
                  <a:lnTo>
                    <a:pt x="92" y="1075"/>
                  </a:lnTo>
                  <a:lnTo>
                    <a:pt x="0" y="1229"/>
                  </a:lnTo>
                  <a:lnTo>
                    <a:pt x="184" y="1290"/>
                  </a:lnTo>
                  <a:lnTo>
                    <a:pt x="307" y="1443"/>
                  </a:lnTo>
                  <a:lnTo>
                    <a:pt x="522" y="1505"/>
                  </a:lnTo>
                  <a:lnTo>
                    <a:pt x="614" y="1321"/>
                  </a:lnTo>
                  <a:lnTo>
                    <a:pt x="799" y="1290"/>
                  </a:lnTo>
                  <a:lnTo>
                    <a:pt x="860" y="1136"/>
                  </a:lnTo>
                  <a:lnTo>
                    <a:pt x="921" y="1229"/>
                  </a:lnTo>
                  <a:lnTo>
                    <a:pt x="921" y="1290"/>
                  </a:lnTo>
                  <a:lnTo>
                    <a:pt x="1013" y="1290"/>
                  </a:lnTo>
                  <a:lnTo>
                    <a:pt x="1106" y="1229"/>
                  </a:lnTo>
                  <a:lnTo>
                    <a:pt x="1136" y="1382"/>
                  </a:lnTo>
                  <a:lnTo>
                    <a:pt x="1228" y="1382"/>
                  </a:lnTo>
                  <a:lnTo>
                    <a:pt x="1351" y="1290"/>
                  </a:lnTo>
                  <a:lnTo>
                    <a:pt x="1382" y="1198"/>
                  </a:lnTo>
                  <a:lnTo>
                    <a:pt x="1382" y="1351"/>
                  </a:lnTo>
                  <a:lnTo>
                    <a:pt x="1443" y="1351"/>
                  </a:lnTo>
                  <a:lnTo>
                    <a:pt x="1597" y="1229"/>
                  </a:lnTo>
                  <a:lnTo>
                    <a:pt x="1597" y="1321"/>
                  </a:lnTo>
                  <a:lnTo>
                    <a:pt x="1535" y="1443"/>
                  </a:lnTo>
                  <a:lnTo>
                    <a:pt x="1628" y="1505"/>
                  </a:lnTo>
                  <a:lnTo>
                    <a:pt x="1720" y="1413"/>
                  </a:lnTo>
                  <a:lnTo>
                    <a:pt x="1904" y="1505"/>
                  </a:lnTo>
                  <a:lnTo>
                    <a:pt x="1812" y="1536"/>
                  </a:lnTo>
                  <a:lnTo>
                    <a:pt x="1720" y="1536"/>
                  </a:lnTo>
                  <a:lnTo>
                    <a:pt x="1597" y="1628"/>
                  </a:lnTo>
                  <a:lnTo>
                    <a:pt x="1474" y="1628"/>
                  </a:lnTo>
                  <a:lnTo>
                    <a:pt x="1259" y="1720"/>
                  </a:lnTo>
                  <a:lnTo>
                    <a:pt x="1259" y="1781"/>
                  </a:lnTo>
                  <a:lnTo>
                    <a:pt x="1535" y="1843"/>
                  </a:lnTo>
                  <a:lnTo>
                    <a:pt x="1658" y="1843"/>
                  </a:lnTo>
                  <a:lnTo>
                    <a:pt x="1750" y="1720"/>
                  </a:lnTo>
                  <a:lnTo>
                    <a:pt x="1843" y="1689"/>
                  </a:lnTo>
                  <a:lnTo>
                    <a:pt x="1843" y="1812"/>
                  </a:lnTo>
                  <a:lnTo>
                    <a:pt x="1720" y="1965"/>
                  </a:lnTo>
                  <a:lnTo>
                    <a:pt x="1443" y="1996"/>
                  </a:lnTo>
                  <a:lnTo>
                    <a:pt x="1351" y="1965"/>
                  </a:lnTo>
                  <a:lnTo>
                    <a:pt x="1228" y="2088"/>
                  </a:lnTo>
                  <a:lnTo>
                    <a:pt x="1167" y="1996"/>
                  </a:lnTo>
                  <a:lnTo>
                    <a:pt x="1106" y="1965"/>
                  </a:lnTo>
                  <a:lnTo>
                    <a:pt x="1106" y="1873"/>
                  </a:lnTo>
                  <a:lnTo>
                    <a:pt x="1013" y="1873"/>
                  </a:lnTo>
                  <a:lnTo>
                    <a:pt x="983" y="1904"/>
                  </a:lnTo>
                  <a:lnTo>
                    <a:pt x="1013" y="1965"/>
                  </a:lnTo>
                  <a:lnTo>
                    <a:pt x="891" y="2058"/>
                  </a:lnTo>
                  <a:lnTo>
                    <a:pt x="799" y="1996"/>
                  </a:lnTo>
                  <a:lnTo>
                    <a:pt x="676" y="1996"/>
                  </a:lnTo>
                  <a:lnTo>
                    <a:pt x="522" y="2088"/>
                  </a:lnTo>
                  <a:lnTo>
                    <a:pt x="369" y="1996"/>
                  </a:lnTo>
                  <a:lnTo>
                    <a:pt x="246" y="2058"/>
                  </a:lnTo>
                  <a:lnTo>
                    <a:pt x="154" y="2058"/>
                  </a:lnTo>
                  <a:lnTo>
                    <a:pt x="277" y="2242"/>
                  </a:lnTo>
                  <a:lnTo>
                    <a:pt x="338" y="2365"/>
                  </a:lnTo>
                  <a:lnTo>
                    <a:pt x="553" y="2365"/>
                  </a:lnTo>
                  <a:lnTo>
                    <a:pt x="553" y="2334"/>
                  </a:lnTo>
                  <a:lnTo>
                    <a:pt x="829" y="2395"/>
                  </a:lnTo>
                  <a:lnTo>
                    <a:pt x="1136" y="2365"/>
                  </a:lnTo>
                  <a:lnTo>
                    <a:pt x="1321" y="2365"/>
                  </a:lnTo>
                  <a:lnTo>
                    <a:pt x="1321" y="2457"/>
                  </a:lnTo>
                  <a:lnTo>
                    <a:pt x="1198" y="2518"/>
                  </a:lnTo>
                  <a:lnTo>
                    <a:pt x="1198" y="2610"/>
                  </a:lnTo>
                  <a:lnTo>
                    <a:pt x="1351" y="2702"/>
                  </a:lnTo>
                  <a:lnTo>
                    <a:pt x="1382" y="2825"/>
                  </a:lnTo>
                  <a:lnTo>
                    <a:pt x="1474" y="2795"/>
                  </a:lnTo>
                  <a:lnTo>
                    <a:pt x="1689" y="2672"/>
                  </a:lnTo>
                  <a:lnTo>
                    <a:pt x="1658" y="2764"/>
                  </a:lnTo>
                  <a:lnTo>
                    <a:pt x="1505" y="2856"/>
                  </a:lnTo>
                  <a:lnTo>
                    <a:pt x="1413" y="2979"/>
                  </a:lnTo>
                  <a:lnTo>
                    <a:pt x="1535" y="3071"/>
                  </a:lnTo>
                  <a:lnTo>
                    <a:pt x="1781" y="2887"/>
                  </a:lnTo>
                  <a:lnTo>
                    <a:pt x="1965" y="2948"/>
                  </a:lnTo>
                  <a:lnTo>
                    <a:pt x="1996" y="3040"/>
                  </a:lnTo>
                  <a:lnTo>
                    <a:pt x="1873" y="2979"/>
                  </a:lnTo>
                  <a:lnTo>
                    <a:pt x="1720" y="3040"/>
                  </a:lnTo>
                  <a:lnTo>
                    <a:pt x="1597" y="3132"/>
                  </a:lnTo>
                  <a:lnTo>
                    <a:pt x="1443" y="3132"/>
                  </a:lnTo>
                  <a:lnTo>
                    <a:pt x="1443" y="3255"/>
                  </a:lnTo>
                  <a:lnTo>
                    <a:pt x="1382" y="3347"/>
                  </a:lnTo>
                  <a:lnTo>
                    <a:pt x="1290" y="3347"/>
                  </a:lnTo>
                  <a:lnTo>
                    <a:pt x="1198" y="3409"/>
                  </a:lnTo>
                  <a:lnTo>
                    <a:pt x="1136" y="3286"/>
                  </a:lnTo>
                  <a:lnTo>
                    <a:pt x="1013" y="3194"/>
                  </a:lnTo>
                  <a:lnTo>
                    <a:pt x="1013" y="3255"/>
                  </a:lnTo>
                  <a:lnTo>
                    <a:pt x="952" y="3255"/>
                  </a:lnTo>
                  <a:lnTo>
                    <a:pt x="983" y="3470"/>
                  </a:lnTo>
                  <a:lnTo>
                    <a:pt x="1044" y="3501"/>
                  </a:lnTo>
                  <a:lnTo>
                    <a:pt x="983" y="3531"/>
                  </a:lnTo>
                  <a:lnTo>
                    <a:pt x="983" y="3808"/>
                  </a:lnTo>
                  <a:lnTo>
                    <a:pt x="1198" y="3808"/>
                  </a:lnTo>
                  <a:lnTo>
                    <a:pt x="1228" y="3746"/>
                  </a:lnTo>
                  <a:lnTo>
                    <a:pt x="1351" y="3839"/>
                  </a:lnTo>
                  <a:lnTo>
                    <a:pt x="1628" y="3869"/>
                  </a:lnTo>
                  <a:lnTo>
                    <a:pt x="1843" y="3716"/>
                  </a:lnTo>
                  <a:lnTo>
                    <a:pt x="1996" y="3808"/>
                  </a:lnTo>
                  <a:lnTo>
                    <a:pt x="2119" y="3716"/>
                  </a:lnTo>
                  <a:lnTo>
                    <a:pt x="2150" y="3808"/>
                  </a:lnTo>
                  <a:close/>
                </a:path>
              </a:pathLst>
            </a:custGeom>
            <a:solidFill>
              <a:srgbClr val="D8D8D8"/>
            </a:solidFill>
            <a:ln cap="flat" cmpd="sng" w="9525">
              <a:solidFill>
                <a:srgbClr val="CCCCCC"/>
              </a:solidFill>
              <a:prstDash val="solid"/>
              <a:round/>
              <a:headEnd len="sm" w="sm" type="none"/>
              <a:tailEnd len="sm" w="sm" type="none"/>
            </a:ln>
          </p:spPr>
        </p:sp>
        <p:sp>
          <p:nvSpPr>
            <p:cNvPr id="595" name="Google Shape;595;p40"/>
            <p:cNvSpPr/>
            <p:nvPr/>
          </p:nvSpPr>
          <p:spPr>
            <a:xfrm>
              <a:off x="3044880" y="2814840"/>
              <a:ext cx="83885" cy="61918"/>
            </a:xfrm>
            <a:custGeom>
              <a:rect b="b" l="l" r="r" t="t"/>
              <a:pathLst>
                <a:path extrusionOk="0" h="3255" w="4422">
                  <a:moveTo>
                    <a:pt x="92" y="399"/>
                  </a:moveTo>
                  <a:lnTo>
                    <a:pt x="184" y="246"/>
                  </a:lnTo>
                  <a:lnTo>
                    <a:pt x="62" y="215"/>
                  </a:lnTo>
                  <a:lnTo>
                    <a:pt x="0" y="307"/>
                  </a:lnTo>
                  <a:close/>
                  <a:moveTo>
                    <a:pt x="860" y="246"/>
                  </a:moveTo>
                  <a:lnTo>
                    <a:pt x="921" y="92"/>
                  </a:lnTo>
                  <a:lnTo>
                    <a:pt x="891" y="0"/>
                  </a:lnTo>
                  <a:lnTo>
                    <a:pt x="706" y="0"/>
                  </a:lnTo>
                  <a:lnTo>
                    <a:pt x="584" y="184"/>
                  </a:lnTo>
                  <a:lnTo>
                    <a:pt x="706" y="277"/>
                  </a:lnTo>
                  <a:close/>
                  <a:moveTo>
                    <a:pt x="2180" y="829"/>
                  </a:moveTo>
                  <a:lnTo>
                    <a:pt x="2027" y="737"/>
                  </a:lnTo>
                  <a:lnTo>
                    <a:pt x="1935" y="522"/>
                  </a:lnTo>
                  <a:lnTo>
                    <a:pt x="1812" y="553"/>
                  </a:lnTo>
                  <a:lnTo>
                    <a:pt x="1781" y="676"/>
                  </a:lnTo>
                  <a:lnTo>
                    <a:pt x="1935" y="891"/>
                  </a:lnTo>
                  <a:lnTo>
                    <a:pt x="2150" y="891"/>
                  </a:lnTo>
                  <a:lnTo>
                    <a:pt x="2180" y="799"/>
                  </a:lnTo>
                  <a:close/>
                  <a:moveTo>
                    <a:pt x="2887" y="1106"/>
                  </a:moveTo>
                  <a:lnTo>
                    <a:pt x="2764" y="1075"/>
                  </a:lnTo>
                  <a:lnTo>
                    <a:pt x="2672" y="1106"/>
                  </a:lnTo>
                  <a:lnTo>
                    <a:pt x="2549" y="1013"/>
                  </a:lnTo>
                  <a:lnTo>
                    <a:pt x="2764" y="1013"/>
                  </a:lnTo>
                  <a:lnTo>
                    <a:pt x="2979" y="983"/>
                  </a:lnTo>
                  <a:lnTo>
                    <a:pt x="2887" y="1106"/>
                  </a:lnTo>
                  <a:close/>
                  <a:moveTo>
                    <a:pt x="3224" y="1535"/>
                  </a:moveTo>
                  <a:lnTo>
                    <a:pt x="3071" y="1413"/>
                  </a:lnTo>
                  <a:lnTo>
                    <a:pt x="2917" y="1290"/>
                  </a:lnTo>
                  <a:lnTo>
                    <a:pt x="2917" y="1198"/>
                  </a:lnTo>
                  <a:lnTo>
                    <a:pt x="3040" y="1167"/>
                  </a:lnTo>
                  <a:lnTo>
                    <a:pt x="3132" y="1259"/>
                  </a:lnTo>
                  <a:lnTo>
                    <a:pt x="3378" y="1259"/>
                  </a:lnTo>
                  <a:lnTo>
                    <a:pt x="3470" y="1413"/>
                  </a:lnTo>
                  <a:lnTo>
                    <a:pt x="3378" y="1535"/>
                  </a:lnTo>
                  <a:lnTo>
                    <a:pt x="3224" y="1535"/>
                  </a:lnTo>
                  <a:close/>
                  <a:moveTo>
                    <a:pt x="3439" y="2549"/>
                  </a:moveTo>
                  <a:lnTo>
                    <a:pt x="3531" y="2733"/>
                  </a:lnTo>
                  <a:lnTo>
                    <a:pt x="3501" y="3132"/>
                  </a:lnTo>
                  <a:lnTo>
                    <a:pt x="3716" y="3255"/>
                  </a:lnTo>
                  <a:lnTo>
                    <a:pt x="4023" y="2917"/>
                  </a:lnTo>
                  <a:lnTo>
                    <a:pt x="4360" y="2764"/>
                  </a:lnTo>
                  <a:lnTo>
                    <a:pt x="4422" y="2641"/>
                  </a:lnTo>
                  <a:lnTo>
                    <a:pt x="4268" y="2518"/>
                  </a:lnTo>
                  <a:lnTo>
                    <a:pt x="4176" y="2518"/>
                  </a:lnTo>
                  <a:lnTo>
                    <a:pt x="4238" y="2395"/>
                  </a:lnTo>
                  <a:lnTo>
                    <a:pt x="4084" y="2180"/>
                  </a:lnTo>
                  <a:lnTo>
                    <a:pt x="3900" y="2180"/>
                  </a:lnTo>
                  <a:lnTo>
                    <a:pt x="3838" y="2057"/>
                  </a:lnTo>
                  <a:lnTo>
                    <a:pt x="3623" y="1935"/>
                  </a:lnTo>
                  <a:lnTo>
                    <a:pt x="3562" y="1965"/>
                  </a:lnTo>
                  <a:lnTo>
                    <a:pt x="3593" y="2088"/>
                  </a:lnTo>
                  <a:lnTo>
                    <a:pt x="3531" y="2303"/>
                  </a:lnTo>
                  <a:lnTo>
                    <a:pt x="3439" y="2426"/>
                  </a:lnTo>
                  <a:close/>
                </a:path>
              </a:pathLst>
            </a:custGeom>
            <a:solidFill>
              <a:srgbClr val="D8D8D8"/>
            </a:solidFill>
            <a:ln cap="flat" cmpd="sng" w="9525">
              <a:solidFill>
                <a:srgbClr val="CCCCCC"/>
              </a:solidFill>
              <a:prstDash val="solid"/>
              <a:round/>
              <a:headEnd len="sm" w="sm" type="none"/>
              <a:tailEnd len="sm" w="sm" type="none"/>
            </a:ln>
          </p:spPr>
        </p:sp>
        <p:sp>
          <p:nvSpPr>
            <p:cNvPr id="596" name="Google Shape;596;p40"/>
            <p:cNvSpPr/>
            <p:nvPr/>
          </p:nvSpPr>
          <p:spPr>
            <a:xfrm>
              <a:off x="4108320" y="3195720"/>
              <a:ext cx="32038" cy="20159"/>
            </a:xfrm>
            <a:custGeom>
              <a:rect b="b" l="l" r="r" t="t"/>
              <a:pathLst>
                <a:path extrusionOk="0" h="1076" w="1690">
                  <a:moveTo>
                    <a:pt x="1628" y="799"/>
                  </a:moveTo>
                  <a:lnTo>
                    <a:pt x="1505" y="922"/>
                  </a:lnTo>
                  <a:lnTo>
                    <a:pt x="1505" y="1076"/>
                  </a:lnTo>
                  <a:lnTo>
                    <a:pt x="1689" y="891"/>
                  </a:lnTo>
                  <a:lnTo>
                    <a:pt x="1689" y="799"/>
                  </a:lnTo>
                  <a:close/>
                  <a:moveTo>
                    <a:pt x="891" y="646"/>
                  </a:moveTo>
                  <a:lnTo>
                    <a:pt x="1045" y="584"/>
                  </a:lnTo>
                  <a:lnTo>
                    <a:pt x="1167" y="646"/>
                  </a:lnTo>
                  <a:lnTo>
                    <a:pt x="1045" y="769"/>
                  </a:lnTo>
                  <a:lnTo>
                    <a:pt x="891" y="646"/>
                  </a:lnTo>
                  <a:close/>
                  <a:moveTo>
                    <a:pt x="676" y="247"/>
                  </a:moveTo>
                  <a:lnTo>
                    <a:pt x="615" y="369"/>
                  </a:lnTo>
                  <a:lnTo>
                    <a:pt x="768" y="400"/>
                  </a:lnTo>
                  <a:close/>
                  <a:moveTo>
                    <a:pt x="62" y="431"/>
                  </a:moveTo>
                  <a:lnTo>
                    <a:pt x="185" y="492"/>
                  </a:lnTo>
                  <a:lnTo>
                    <a:pt x="185" y="646"/>
                  </a:lnTo>
                  <a:lnTo>
                    <a:pt x="31" y="646"/>
                  </a:lnTo>
                  <a:lnTo>
                    <a:pt x="1" y="523"/>
                  </a:lnTo>
                  <a:lnTo>
                    <a:pt x="62" y="462"/>
                  </a:lnTo>
                  <a:close/>
                  <a:moveTo>
                    <a:pt x="123" y="185"/>
                  </a:moveTo>
                  <a:lnTo>
                    <a:pt x="246" y="216"/>
                  </a:lnTo>
                  <a:lnTo>
                    <a:pt x="246" y="431"/>
                  </a:lnTo>
                  <a:lnTo>
                    <a:pt x="400" y="676"/>
                  </a:lnTo>
                  <a:lnTo>
                    <a:pt x="277" y="769"/>
                  </a:lnTo>
                  <a:lnTo>
                    <a:pt x="185" y="953"/>
                  </a:lnTo>
                  <a:lnTo>
                    <a:pt x="246" y="1014"/>
                  </a:lnTo>
                  <a:lnTo>
                    <a:pt x="523" y="953"/>
                  </a:lnTo>
                  <a:lnTo>
                    <a:pt x="584" y="799"/>
                  </a:lnTo>
                  <a:lnTo>
                    <a:pt x="461" y="584"/>
                  </a:lnTo>
                  <a:lnTo>
                    <a:pt x="461" y="492"/>
                  </a:lnTo>
                  <a:lnTo>
                    <a:pt x="369" y="339"/>
                  </a:lnTo>
                  <a:lnTo>
                    <a:pt x="369" y="124"/>
                  </a:lnTo>
                  <a:lnTo>
                    <a:pt x="246" y="1"/>
                  </a:lnTo>
                  <a:lnTo>
                    <a:pt x="93" y="93"/>
                  </a:lnTo>
                  <a:close/>
                </a:path>
              </a:pathLst>
            </a:custGeom>
            <a:solidFill>
              <a:srgbClr val="D8D8D8"/>
            </a:solidFill>
            <a:ln cap="flat" cmpd="sng" w="9525">
              <a:solidFill>
                <a:srgbClr val="CCCCCC"/>
              </a:solidFill>
              <a:prstDash val="solid"/>
              <a:round/>
              <a:headEnd len="sm" w="sm" type="none"/>
              <a:tailEnd len="sm" w="sm" type="none"/>
            </a:ln>
          </p:spPr>
        </p:sp>
        <p:sp>
          <p:nvSpPr>
            <p:cNvPr id="597" name="Google Shape;597;p40"/>
            <p:cNvSpPr/>
            <p:nvPr/>
          </p:nvSpPr>
          <p:spPr>
            <a:xfrm>
              <a:off x="4536720" y="2896920"/>
              <a:ext cx="49322" cy="20159"/>
            </a:xfrm>
            <a:custGeom>
              <a:rect b="b" l="l" r="r" t="t"/>
              <a:pathLst>
                <a:path extrusionOk="0" h="1076" w="2611">
                  <a:moveTo>
                    <a:pt x="2334" y="830"/>
                  </a:moveTo>
                  <a:lnTo>
                    <a:pt x="2611" y="984"/>
                  </a:lnTo>
                  <a:lnTo>
                    <a:pt x="2426" y="1076"/>
                  </a:lnTo>
                  <a:lnTo>
                    <a:pt x="2334" y="984"/>
                  </a:lnTo>
                  <a:lnTo>
                    <a:pt x="2334" y="830"/>
                  </a:lnTo>
                  <a:close/>
                  <a:moveTo>
                    <a:pt x="2457" y="369"/>
                  </a:moveTo>
                  <a:lnTo>
                    <a:pt x="2334" y="523"/>
                  </a:lnTo>
                  <a:lnTo>
                    <a:pt x="2488" y="646"/>
                  </a:lnTo>
                  <a:lnTo>
                    <a:pt x="2518" y="492"/>
                  </a:lnTo>
                  <a:close/>
                  <a:moveTo>
                    <a:pt x="1659" y="615"/>
                  </a:moveTo>
                  <a:lnTo>
                    <a:pt x="1536" y="707"/>
                  </a:lnTo>
                  <a:lnTo>
                    <a:pt x="1628" y="830"/>
                  </a:lnTo>
                  <a:lnTo>
                    <a:pt x="1812" y="861"/>
                  </a:lnTo>
                  <a:close/>
                  <a:moveTo>
                    <a:pt x="1290" y="93"/>
                  </a:moveTo>
                  <a:lnTo>
                    <a:pt x="1413" y="1"/>
                  </a:lnTo>
                  <a:lnTo>
                    <a:pt x="1628" y="1"/>
                  </a:lnTo>
                  <a:lnTo>
                    <a:pt x="1505" y="124"/>
                  </a:lnTo>
                  <a:lnTo>
                    <a:pt x="1505" y="308"/>
                  </a:lnTo>
                  <a:lnTo>
                    <a:pt x="1290" y="185"/>
                  </a:lnTo>
                  <a:lnTo>
                    <a:pt x="1290" y="93"/>
                  </a:lnTo>
                  <a:close/>
                  <a:moveTo>
                    <a:pt x="185" y="339"/>
                  </a:moveTo>
                  <a:lnTo>
                    <a:pt x="277" y="431"/>
                  </a:lnTo>
                  <a:lnTo>
                    <a:pt x="1" y="462"/>
                  </a:lnTo>
                  <a:close/>
                </a:path>
              </a:pathLst>
            </a:custGeom>
            <a:solidFill>
              <a:srgbClr val="D8D8D8"/>
            </a:solidFill>
            <a:ln cap="flat" cmpd="sng" w="9525">
              <a:solidFill>
                <a:srgbClr val="CCCCCC"/>
              </a:solidFill>
              <a:prstDash val="solid"/>
              <a:round/>
              <a:headEnd len="sm" w="sm" type="none"/>
              <a:tailEnd len="sm" w="sm" type="none"/>
            </a:ln>
          </p:spPr>
        </p:sp>
        <p:sp>
          <p:nvSpPr>
            <p:cNvPr id="598" name="Google Shape;598;p40"/>
            <p:cNvSpPr/>
            <p:nvPr/>
          </p:nvSpPr>
          <p:spPr>
            <a:xfrm>
              <a:off x="4498560" y="2892600"/>
              <a:ext cx="34202" cy="10800"/>
            </a:xfrm>
            <a:custGeom>
              <a:rect b="b" l="l" r="r" t="t"/>
              <a:pathLst>
                <a:path extrusionOk="0" h="584" w="1813">
                  <a:moveTo>
                    <a:pt x="1444" y="491"/>
                  </a:moveTo>
                  <a:lnTo>
                    <a:pt x="1597" y="338"/>
                  </a:lnTo>
                  <a:lnTo>
                    <a:pt x="1812" y="399"/>
                  </a:lnTo>
                  <a:lnTo>
                    <a:pt x="1751" y="461"/>
                  </a:lnTo>
                  <a:lnTo>
                    <a:pt x="1444" y="461"/>
                  </a:lnTo>
                  <a:close/>
                  <a:moveTo>
                    <a:pt x="1290" y="61"/>
                  </a:moveTo>
                  <a:lnTo>
                    <a:pt x="1168" y="0"/>
                  </a:lnTo>
                  <a:lnTo>
                    <a:pt x="830" y="61"/>
                  </a:lnTo>
                  <a:lnTo>
                    <a:pt x="246" y="0"/>
                  </a:lnTo>
                  <a:lnTo>
                    <a:pt x="154" y="154"/>
                  </a:lnTo>
                  <a:lnTo>
                    <a:pt x="1" y="215"/>
                  </a:lnTo>
                  <a:lnTo>
                    <a:pt x="31" y="338"/>
                  </a:lnTo>
                  <a:lnTo>
                    <a:pt x="1" y="399"/>
                  </a:lnTo>
                  <a:lnTo>
                    <a:pt x="93" y="553"/>
                  </a:lnTo>
                  <a:lnTo>
                    <a:pt x="461" y="553"/>
                  </a:lnTo>
                  <a:lnTo>
                    <a:pt x="584" y="583"/>
                  </a:lnTo>
                  <a:lnTo>
                    <a:pt x="860" y="522"/>
                  </a:lnTo>
                  <a:lnTo>
                    <a:pt x="953" y="583"/>
                  </a:lnTo>
                  <a:lnTo>
                    <a:pt x="1229" y="461"/>
                  </a:lnTo>
                  <a:lnTo>
                    <a:pt x="1444" y="215"/>
                  </a:lnTo>
                  <a:lnTo>
                    <a:pt x="1290" y="184"/>
                  </a:lnTo>
                  <a:close/>
                </a:path>
              </a:pathLst>
            </a:custGeom>
            <a:solidFill>
              <a:srgbClr val="D8D8D8"/>
            </a:solidFill>
            <a:ln cap="flat" cmpd="sng" w="9525">
              <a:solidFill>
                <a:srgbClr val="CCCCCC"/>
              </a:solidFill>
              <a:prstDash val="solid"/>
              <a:round/>
              <a:headEnd len="sm" w="sm" type="none"/>
              <a:tailEnd len="sm" w="sm" type="none"/>
            </a:ln>
          </p:spPr>
        </p:sp>
        <p:sp>
          <p:nvSpPr>
            <p:cNvPr id="599" name="Google Shape;599;p40"/>
            <p:cNvSpPr/>
            <p:nvPr/>
          </p:nvSpPr>
          <p:spPr>
            <a:xfrm>
              <a:off x="4424760" y="2868120"/>
              <a:ext cx="60124" cy="40678"/>
            </a:xfrm>
            <a:custGeom>
              <a:rect b="b" l="l" r="r" t="t"/>
              <a:pathLst>
                <a:path extrusionOk="0" h="2150" w="3164">
                  <a:moveTo>
                    <a:pt x="2826" y="1536"/>
                  </a:moveTo>
                  <a:lnTo>
                    <a:pt x="2918" y="1628"/>
                  </a:lnTo>
                  <a:lnTo>
                    <a:pt x="3041" y="1628"/>
                  </a:lnTo>
                  <a:lnTo>
                    <a:pt x="2949" y="1720"/>
                  </a:lnTo>
                  <a:lnTo>
                    <a:pt x="2826" y="1659"/>
                  </a:lnTo>
                  <a:lnTo>
                    <a:pt x="2764" y="1536"/>
                  </a:lnTo>
                  <a:close/>
                  <a:moveTo>
                    <a:pt x="308" y="246"/>
                  </a:moveTo>
                  <a:lnTo>
                    <a:pt x="339" y="338"/>
                  </a:lnTo>
                  <a:lnTo>
                    <a:pt x="246" y="492"/>
                  </a:lnTo>
                  <a:lnTo>
                    <a:pt x="308" y="615"/>
                  </a:lnTo>
                  <a:lnTo>
                    <a:pt x="277" y="799"/>
                  </a:lnTo>
                  <a:lnTo>
                    <a:pt x="124" y="860"/>
                  </a:lnTo>
                  <a:lnTo>
                    <a:pt x="124" y="922"/>
                  </a:lnTo>
                  <a:lnTo>
                    <a:pt x="185" y="1106"/>
                  </a:lnTo>
                  <a:lnTo>
                    <a:pt x="185" y="1229"/>
                  </a:lnTo>
                  <a:lnTo>
                    <a:pt x="185" y="1351"/>
                  </a:lnTo>
                  <a:lnTo>
                    <a:pt x="1" y="1536"/>
                  </a:lnTo>
                  <a:lnTo>
                    <a:pt x="1" y="1628"/>
                  </a:lnTo>
                  <a:lnTo>
                    <a:pt x="93" y="1628"/>
                  </a:lnTo>
                  <a:lnTo>
                    <a:pt x="154" y="1812"/>
                  </a:lnTo>
                  <a:lnTo>
                    <a:pt x="124" y="1966"/>
                  </a:lnTo>
                  <a:lnTo>
                    <a:pt x="277" y="2027"/>
                  </a:lnTo>
                  <a:lnTo>
                    <a:pt x="308" y="2088"/>
                  </a:lnTo>
                  <a:lnTo>
                    <a:pt x="400" y="2150"/>
                  </a:lnTo>
                  <a:lnTo>
                    <a:pt x="523" y="1904"/>
                  </a:lnTo>
                  <a:lnTo>
                    <a:pt x="707" y="1659"/>
                  </a:lnTo>
                  <a:lnTo>
                    <a:pt x="707" y="1566"/>
                  </a:lnTo>
                  <a:lnTo>
                    <a:pt x="768" y="1444"/>
                  </a:lnTo>
                  <a:lnTo>
                    <a:pt x="861" y="1536"/>
                  </a:lnTo>
                  <a:lnTo>
                    <a:pt x="983" y="1536"/>
                  </a:lnTo>
                  <a:lnTo>
                    <a:pt x="1075" y="1321"/>
                  </a:lnTo>
                  <a:lnTo>
                    <a:pt x="1198" y="1413"/>
                  </a:lnTo>
                  <a:lnTo>
                    <a:pt x="1198" y="1566"/>
                  </a:lnTo>
                  <a:lnTo>
                    <a:pt x="1290" y="1628"/>
                  </a:lnTo>
                  <a:lnTo>
                    <a:pt x="1505" y="1566"/>
                  </a:lnTo>
                  <a:lnTo>
                    <a:pt x="1720" y="1351"/>
                  </a:lnTo>
                  <a:lnTo>
                    <a:pt x="1966" y="1321"/>
                  </a:lnTo>
                  <a:lnTo>
                    <a:pt x="2212" y="1351"/>
                  </a:lnTo>
                  <a:lnTo>
                    <a:pt x="2396" y="1290"/>
                  </a:lnTo>
                  <a:lnTo>
                    <a:pt x="2488" y="1382"/>
                  </a:lnTo>
                  <a:lnTo>
                    <a:pt x="2703" y="1382"/>
                  </a:lnTo>
                  <a:lnTo>
                    <a:pt x="2918" y="1444"/>
                  </a:lnTo>
                  <a:lnTo>
                    <a:pt x="2979" y="1321"/>
                  </a:lnTo>
                  <a:lnTo>
                    <a:pt x="3071" y="1321"/>
                  </a:lnTo>
                  <a:lnTo>
                    <a:pt x="3163" y="1198"/>
                  </a:lnTo>
                  <a:lnTo>
                    <a:pt x="3071" y="1075"/>
                  </a:lnTo>
                  <a:lnTo>
                    <a:pt x="2734" y="891"/>
                  </a:lnTo>
                  <a:lnTo>
                    <a:pt x="2611" y="891"/>
                  </a:lnTo>
                  <a:lnTo>
                    <a:pt x="2427" y="799"/>
                  </a:lnTo>
                  <a:lnTo>
                    <a:pt x="2273" y="799"/>
                  </a:lnTo>
                  <a:lnTo>
                    <a:pt x="2058" y="707"/>
                  </a:lnTo>
                  <a:lnTo>
                    <a:pt x="1843" y="553"/>
                  </a:lnTo>
                  <a:lnTo>
                    <a:pt x="1659" y="553"/>
                  </a:lnTo>
                  <a:lnTo>
                    <a:pt x="1782" y="522"/>
                  </a:lnTo>
                  <a:lnTo>
                    <a:pt x="2027" y="584"/>
                  </a:lnTo>
                  <a:lnTo>
                    <a:pt x="2365" y="615"/>
                  </a:lnTo>
                  <a:lnTo>
                    <a:pt x="2519" y="584"/>
                  </a:lnTo>
                  <a:lnTo>
                    <a:pt x="2396" y="492"/>
                  </a:lnTo>
                  <a:lnTo>
                    <a:pt x="2304" y="492"/>
                  </a:lnTo>
                  <a:lnTo>
                    <a:pt x="2058" y="461"/>
                  </a:lnTo>
                  <a:lnTo>
                    <a:pt x="1905" y="185"/>
                  </a:lnTo>
                  <a:lnTo>
                    <a:pt x="1751" y="185"/>
                  </a:lnTo>
                  <a:lnTo>
                    <a:pt x="1690" y="215"/>
                  </a:lnTo>
                  <a:lnTo>
                    <a:pt x="1597" y="154"/>
                  </a:lnTo>
                  <a:lnTo>
                    <a:pt x="891" y="0"/>
                  </a:lnTo>
                  <a:lnTo>
                    <a:pt x="830" y="31"/>
                  </a:lnTo>
                  <a:lnTo>
                    <a:pt x="676" y="0"/>
                  </a:lnTo>
                  <a:lnTo>
                    <a:pt x="400" y="62"/>
                  </a:lnTo>
                  <a:close/>
                </a:path>
              </a:pathLst>
            </a:custGeom>
            <a:solidFill>
              <a:srgbClr val="D8D8D8"/>
            </a:solidFill>
            <a:ln cap="flat" cmpd="sng" w="9525">
              <a:solidFill>
                <a:srgbClr val="CCCCCC"/>
              </a:solidFill>
              <a:prstDash val="solid"/>
              <a:round/>
              <a:headEnd len="sm" w="sm" type="none"/>
              <a:tailEnd len="sm" w="sm" type="none"/>
            </a:ln>
          </p:spPr>
        </p:sp>
        <p:sp>
          <p:nvSpPr>
            <p:cNvPr id="600" name="Google Shape;600;p40"/>
            <p:cNvSpPr/>
            <p:nvPr/>
          </p:nvSpPr>
          <p:spPr>
            <a:xfrm>
              <a:off x="4758120" y="1231920"/>
              <a:ext cx="665306" cy="856813"/>
            </a:xfrm>
            <a:custGeom>
              <a:rect b="b" l="l" r="r" t="t"/>
              <a:pathLst>
                <a:path extrusionOk="0" h="44924" w="34883">
                  <a:moveTo>
                    <a:pt x="10348" y="44493"/>
                  </a:moveTo>
                  <a:lnTo>
                    <a:pt x="9980" y="44279"/>
                  </a:lnTo>
                  <a:lnTo>
                    <a:pt x="9765" y="44279"/>
                  </a:lnTo>
                  <a:lnTo>
                    <a:pt x="9734" y="44217"/>
                  </a:lnTo>
                  <a:lnTo>
                    <a:pt x="9765" y="44094"/>
                  </a:lnTo>
                  <a:lnTo>
                    <a:pt x="9826" y="44094"/>
                  </a:lnTo>
                  <a:lnTo>
                    <a:pt x="9826" y="44033"/>
                  </a:lnTo>
                  <a:lnTo>
                    <a:pt x="9734" y="44033"/>
                  </a:lnTo>
                  <a:lnTo>
                    <a:pt x="9673" y="44125"/>
                  </a:lnTo>
                  <a:lnTo>
                    <a:pt x="9611" y="44125"/>
                  </a:lnTo>
                  <a:lnTo>
                    <a:pt x="9611" y="44340"/>
                  </a:lnTo>
                  <a:lnTo>
                    <a:pt x="9489" y="44279"/>
                  </a:lnTo>
                  <a:lnTo>
                    <a:pt x="9427" y="44279"/>
                  </a:lnTo>
                  <a:lnTo>
                    <a:pt x="9397" y="44371"/>
                  </a:lnTo>
                  <a:lnTo>
                    <a:pt x="9397" y="44463"/>
                  </a:lnTo>
                  <a:lnTo>
                    <a:pt x="9335" y="44555"/>
                  </a:lnTo>
                  <a:lnTo>
                    <a:pt x="9243" y="44493"/>
                  </a:lnTo>
                  <a:lnTo>
                    <a:pt x="9304" y="44340"/>
                  </a:lnTo>
                  <a:lnTo>
                    <a:pt x="9366" y="44248"/>
                  </a:lnTo>
                  <a:lnTo>
                    <a:pt x="9366" y="44125"/>
                  </a:lnTo>
                  <a:lnTo>
                    <a:pt x="9519" y="43910"/>
                  </a:lnTo>
                  <a:lnTo>
                    <a:pt x="9489" y="43879"/>
                  </a:lnTo>
                  <a:lnTo>
                    <a:pt x="9366" y="43941"/>
                  </a:lnTo>
                  <a:lnTo>
                    <a:pt x="9274" y="44248"/>
                  </a:lnTo>
                  <a:lnTo>
                    <a:pt x="9120" y="44340"/>
                  </a:lnTo>
                  <a:lnTo>
                    <a:pt x="9059" y="44309"/>
                  </a:lnTo>
                  <a:lnTo>
                    <a:pt x="9059" y="44217"/>
                  </a:lnTo>
                  <a:lnTo>
                    <a:pt x="9212" y="44094"/>
                  </a:lnTo>
                  <a:lnTo>
                    <a:pt x="9243" y="43910"/>
                  </a:lnTo>
                  <a:lnTo>
                    <a:pt x="9335" y="43787"/>
                  </a:lnTo>
                  <a:lnTo>
                    <a:pt x="9243" y="43818"/>
                  </a:lnTo>
                  <a:lnTo>
                    <a:pt x="9212" y="43818"/>
                  </a:lnTo>
                  <a:lnTo>
                    <a:pt x="9151" y="43941"/>
                  </a:lnTo>
                  <a:lnTo>
                    <a:pt x="9028" y="43971"/>
                  </a:lnTo>
                  <a:lnTo>
                    <a:pt x="8997" y="43910"/>
                  </a:lnTo>
                  <a:lnTo>
                    <a:pt x="9028" y="43787"/>
                  </a:lnTo>
                  <a:lnTo>
                    <a:pt x="9151" y="43695"/>
                  </a:lnTo>
                  <a:lnTo>
                    <a:pt x="9120" y="43664"/>
                  </a:lnTo>
                  <a:lnTo>
                    <a:pt x="9028" y="43664"/>
                  </a:lnTo>
                  <a:lnTo>
                    <a:pt x="8997" y="43757"/>
                  </a:lnTo>
                  <a:lnTo>
                    <a:pt x="8905" y="43818"/>
                  </a:lnTo>
                  <a:lnTo>
                    <a:pt x="8844" y="43910"/>
                  </a:lnTo>
                  <a:lnTo>
                    <a:pt x="8813" y="43787"/>
                  </a:lnTo>
                  <a:lnTo>
                    <a:pt x="8813" y="43726"/>
                  </a:lnTo>
                  <a:lnTo>
                    <a:pt x="8752" y="43726"/>
                  </a:lnTo>
                  <a:lnTo>
                    <a:pt x="8660" y="43818"/>
                  </a:lnTo>
                  <a:lnTo>
                    <a:pt x="8598" y="43818"/>
                  </a:lnTo>
                  <a:lnTo>
                    <a:pt x="8629" y="43726"/>
                  </a:lnTo>
                  <a:lnTo>
                    <a:pt x="8844" y="43572"/>
                  </a:lnTo>
                  <a:lnTo>
                    <a:pt x="8844" y="43419"/>
                  </a:lnTo>
                  <a:lnTo>
                    <a:pt x="8967" y="43388"/>
                  </a:lnTo>
                  <a:lnTo>
                    <a:pt x="9120" y="43265"/>
                  </a:lnTo>
                  <a:lnTo>
                    <a:pt x="9089" y="43235"/>
                  </a:lnTo>
                  <a:lnTo>
                    <a:pt x="8936" y="43357"/>
                  </a:lnTo>
                  <a:lnTo>
                    <a:pt x="8782" y="43388"/>
                  </a:lnTo>
                  <a:lnTo>
                    <a:pt x="8752" y="43357"/>
                  </a:lnTo>
                  <a:lnTo>
                    <a:pt x="8782" y="43327"/>
                  </a:lnTo>
                  <a:lnTo>
                    <a:pt x="8936" y="43296"/>
                  </a:lnTo>
                  <a:lnTo>
                    <a:pt x="9059" y="43173"/>
                  </a:lnTo>
                  <a:lnTo>
                    <a:pt x="9182" y="43112"/>
                  </a:lnTo>
                  <a:lnTo>
                    <a:pt x="9274" y="43081"/>
                  </a:lnTo>
                  <a:lnTo>
                    <a:pt x="9274" y="42927"/>
                  </a:lnTo>
                  <a:lnTo>
                    <a:pt x="9243" y="42835"/>
                  </a:lnTo>
                  <a:lnTo>
                    <a:pt x="9182" y="42835"/>
                  </a:lnTo>
                  <a:lnTo>
                    <a:pt x="9028" y="43050"/>
                  </a:lnTo>
                  <a:lnTo>
                    <a:pt x="8752" y="43204"/>
                  </a:lnTo>
                  <a:lnTo>
                    <a:pt x="8598" y="43265"/>
                  </a:lnTo>
                  <a:lnTo>
                    <a:pt x="8567" y="43204"/>
                  </a:lnTo>
                  <a:lnTo>
                    <a:pt x="8629" y="43142"/>
                  </a:lnTo>
                  <a:lnTo>
                    <a:pt x="8721" y="43112"/>
                  </a:lnTo>
                  <a:lnTo>
                    <a:pt x="8844" y="42989"/>
                  </a:lnTo>
                  <a:lnTo>
                    <a:pt x="8844" y="42835"/>
                  </a:lnTo>
                  <a:lnTo>
                    <a:pt x="8782" y="42713"/>
                  </a:lnTo>
                  <a:lnTo>
                    <a:pt x="8721" y="42651"/>
                  </a:lnTo>
                  <a:lnTo>
                    <a:pt x="8629" y="42713"/>
                  </a:lnTo>
                  <a:lnTo>
                    <a:pt x="8629" y="42805"/>
                  </a:lnTo>
                  <a:lnTo>
                    <a:pt x="8690" y="42866"/>
                  </a:lnTo>
                  <a:lnTo>
                    <a:pt x="8690" y="42927"/>
                  </a:lnTo>
                  <a:lnTo>
                    <a:pt x="8598" y="43020"/>
                  </a:lnTo>
                  <a:lnTo>
                    <a:pt x="8506" y="42958"/>
                  </a:lnTo>
                  <a:lnTo>
                    <a:pt x="8414" y="42989"/>
                  </a:lnTo>
                  <a:lnTo>
                    <a:pt x="8291" y="42989"/>
                  </a:lnTo>
                  <a:lnTo>
                    <a:pt x="8199" y="43050"/>
                  </a:lnTo>
                  <a:lnTo>
                    <a:pt x="8138" y="43173"/>
                  </a:lnTo>
                  <a:lnTo>
                    <a:pt x="8076" y="43204"/>
                  </a:lnTo>
                  <a:lnTo>
                    <a:pt x="7984" y="43173"/>
                  </a:lnTo>
                  <a:lnTo>
                    <a:pt x="7892" y="43112"/>
                  </a:lnTo>
                  <a:lnTo>
                    <a:pt x="7769" y="43112"/>
                  </a:lnTo>
                  <a:lnTo>
                    <a:pt x="7677" y="43204"/>
                  </a:lnTo>
                  <a:lnTo>
                    <a:pt x="7585" y="43173"/>
                  </a:lnTo>
                  <a:lnTo>
                    <a:pt x="7523" y="43204"/>
                  </a:lnTo>
                  <a:lnTo>
                    <a:pt x="7523" y="43265"/>
                  </a:lnTo>
                  <a:lnTo>
                    <a:pt x="7554" y="43357"/>
                  </a:lnTo>
                  <a:lnTo>
                    <a:pt x="7493" y="43388"/>
                  </a:lnTo>
                  <a:lnTo>
                    <a:pt x="7247" y="43327"/>
                  </a:lnTo>
                  <a:lnTo>
                    <a:pt x="7216" y="43235"/>
                  </a:lnTo>
                  <a:lnTo>
                    <a:pt x="7309" y="43142"/>
                  </a:lnTo>
                  <a:lnTo>
                    <a:pt x="7431" y="43112"/>
                  </a:lnTo>
                  <a:lnTo>
                    <a:pt x="7523" y="43050"/>
                  </a:lnTo>
                  <a:lnTo>
                    <a:pt x="7493" y="42989"/>
                  </a:lnTo>
                  <a:lnTo>
                    <a:pt x="7370" y="42927"/>
                  </a:lnTo>
                  <a:lnTo>
                    <a:pt x="7370" y="42774"/>
                  </a:lnTo>
                  <a:lnTo>
                    <a:pt x="7247" y="42682"/>
                  </a:lnTo>
                  <a:lnTo>
                    <a:pt x="7216" y="42620"/>
                  </a:lnTo>
                  <a:lnTo>
                    <a:pt x="7124" y="42651"/>
                  </a:lnTo>
                  <a:lnTo>
                    <a:pt x="6940" y="42805"/>
                  </a:lnTo>
                  <a:lnTo>
                    <a:pt x="6817" y="42743"/>
                  </a:lnTo>
                  <a:lnTo>
                    <a:pt x="6786" y="42651"/>
                  </a:lnTo>
                  <a:lnTo>
                    <a:pt x="6909" y="42528"/>
                  </a:lnTo>
                  <a:lnTo>
                    <a:pt x="6848" y="42467"/>
                  </a:lnTo>
                  <a:lnTo>
                    <a:pt x="6756" y="42467"/>
                  </a:lnTo>
                  <a:lnTo>
                    <a:pt x="6756" y="42405"/>
                  </a:lnTo>
                  <a:lnTo>
                    <a:pt x="6909" y="42313"/>
                  </a:lnTo>
                  <a:lnTo>
                    <a:pt x="7032" y="42313"/>
                  </a:lnTo>
                  <a:lnTo>
                    <a:pt x="7094" y="42252"/>
                  </a:lnTo>
                  <a:lnTo>
                    <a:pt x="7032" y="42191"/>
                  </a:lnTo>
                  <a:lnTo>
                    <a:pt x="6940" y="42191"/>
                  </a:lnTo>
                  <a:lnTo>
                    <a:pt x="6786" y="42221"/>
                  </a:lnTo>
                  <a:lnTo>
                    <a:pt x="6694" y="42313"/>
                  </a:lnTo>
                  <a:lnTo>
                    <a:pt x="6479" y="42375"/>
                  </a:lnTo>
                  <a:lnTo>
                    <a:pt x="6387" y="42283"/>
                  </a:lnTo>
                  <a:lnTo>
                    <a:pt x="6387" y="42221"/>
                  </a:lnTo>
                  <a:lnTo>
                    <a:pt x="6510" y="42191"/>
                  </a:lnTo>
                  <a:lnTo>
                    <a:pt x="6602" y="42098"/>
                  </a:lnTo>
                  <a:lnTo>
                    <a:pt x="6602" y="41976"/>
                  </a:lnTo>
                  <a:lnTo>
                    <a:pt x="6786" y="41914"/>
                  </a:lnTo>
                  <a:lnTo>
                    <a:pt x="6848" y="41822"/>
                  </a:lnTo>
                  <a:lnTo>
                    <a:pt x="6817" y="41791"/>
                  </a:lnTo>
                  <a:lnTo>
                    <a:pt x="6664" y="41761"/>
                  </a:lnTo>
                  <a:lnTo>
                    <a:pt x="6572" y="41822"/>
                  </a:lnTo>
                  <a:lnTo>
                    <a:pt x="6449" y="41883"/>
                  </a:lnTo>
                  <a:lnTo>
                    <a:pt x="6357" y="41791"/>
                  </a:lnTo>
                  <a:lnTo>
                    <a:pt x="6418" y="41730"/>
                  </a:lnTo>
                  <a:lnTo>
                    <a:pt x="6541" y="41699"/>
                  </a:lnTo>
                  <a:lnTo>
                    <a:pt x="6633" y="41730"/>
                  </a:lnTo>
                  <a:lnTo>
                    <a:pt x="6694" y="41638"/>
                  </a:lnTo>
                  <a:lnTo>
                    <a:pt x="6817" y="41546"/>
                  </a:lnTo>
                  <a:lnTo>
                    <a:pt x="6786" y="41484"/>
                  </a:lnTo>
                  <a:lnTo>
                    <a:pt x="6848" y="41392"/>
                  </a:lnTo>
                  <a:lnTo>
                    <a:pt x="6786" y="41361"/>
                  </a:lnTo>
                  <a:lnTo>
                    <a:pt x="6602" y="41423"/>
                  </a:lnTo>
                  <a:lnTo>
                    <a:pt x="6541" y="41484"/>
                  </a:lnTo>
                  <a:lnTo>
                    <a:pt x="6479" y="41576"/>
                  </a:lnTo>
                  <a:lnTo>
                    <a:pt x="6326" y="41576"/>
                  </a:lnTo>
                  <a:lnTo>
                    <a:pt x="6387" y="41484"/>
                  </a:lnTo>
                  <a:lnTo>
                    <a:pt x="6510" y="41423"/>
                  </a:lnTo>
                  <a:lnTo>
                    <a:pt x="6510" y="41331"/>
                  </a:lnTo>
                  <a:lnTo>
                    <a:pt x="6449" y="41269"/>
                  </a:lnTo>
                  <a:lnTo>
                    <a:pt x="6541" y="41208"/>
                  </a:lnTo>
                  <a:lnTo>
                    <a:pt x="6541" y="41147"/>
                  </a:lnTo>
                  <a:lnTo>
                    <a:pt x="6479" y="41085"/>
                  </a:lnTo>
                  <a:lnTo>
                    <a:pt x="6357" y="41085"/>
                  </a:lnTo>
                  <a:lnTo>
                    <a:pt x="6357" y="41054"/>
                  </a:lnTo>
                  <a:lnTo>
                    <a:pt x="6418" y="40993"/>
                  </a:lnTo>
                  <a:lnTo>
                    <a:pt x="6387" y="40870"/>
                  </a:lnTo>
                  <a:lnTo>
                    <a:pt x="6295" y="40840"/>
                  </a:lnTo>
                  <a:lnTo>
                    <a:pt x="6234" y="40901"/>
                  </a:lnTo>
                  <a:lnTo>
                    <a:pt x="6111" y="40901"/>
                  </a:lnTo>
                  <a:lnTo>
                    <a:pt x="6111" y="40870"/>
                  </a:lnTo>
                  <a:lnTo>
                    <a:pt x="6172" y="40717"/>
                  </a:lnTo>
                  <a:lnTo>
                    <a:pt x="6264" y="40625"/>
                  </a:lnTo>
                  <a:lnTo>
                    <a:pt x="6326" y="40625"/>
                  </a:lnTo>
                  <a:lnTo>
                    <a:pt x="6479" y="40440"/>
                  </a:lnTo>
                  <a:lnTo>
                    <a:pt x="6387" y="40379"/>
                  </a:lnTo>
                  <a:lnTo>
                    <a:pt x="6418" y="40287"/>
                  </a:lnTo>
                  <a:lnTo>
                    <a:pt x="6479" y="40225"/>
                  </a:lnTo>
                  <a:lnTo>
                    <a:pt x="6418" y="40164"/>
                  </a:lnTo>
                  <a:lnTo>
                    <a:pt x="6357" y="40195"/>
                  </a:lnTo>
                  <a:lnTo>
                    <a:pt x="6326" y="40256"/>
                  </a:lnTo>
                  <a:lnTo>
                    <a:pt x="6264" y="40133"/>
                  </a:lnTo>
                  <a:lnTo>
                    <a:pt x="6142" y="40133"/>
                  </a:lnTo>
                  <a:lnTo>
                    <a:pt x="6111" y="40195"/>
                  </a:lnTo>
                  <a:lnTo>
                    <a:pt x="6050" y="40195"/>
                  </a:lnTo>
                  <a:lnTo>
                    <a:pt x="5988" y="40041"/>
                  </a:lnTo>
                  <a:lnTo>
                    <a:pt x="6019" y="39949"/>
                  </a:lnTo>
                  <a:lnTo>
                    <a:pt x="6234" y="39888"/>
                  </a:lnTo>
                  <a:lnTo>
                    <a:pt x="6234" y="39826"/>
                  </a:lnTo>
                  <a:lnTo>
                    <a:pt x="6111" y="39765"/>
                  </a:lnTo>
                  <a:lnTo>
                    <a:pt x="5988" y="39765"/>
                  </a:lnTo>
                  <a:lnTo>
                    <a:pt x="5865" y="39826"/>
                  </a:lnTo>
                  <a:lnTo>
                    <a:pt x="5773" y="39826"/>
                  </a:lnTo>
                  <a:lnTo>
                    <a:pt x="5742" y="39734"/>
                  </a:lnTo>
                  <a:lnTo>
                    <a:pt x="5773" y="39642"/>
                  </a:lnTo>
                  <a:lnTo>
                    <a:pt x="5896" y="39611"/>
                  </a:lnTo>
                  <a:lnTo>
                    <a:pt x="6019" y="39673"/>
                  </a:lnTo>
                  <a:lnTo>
                    <a:pt x="6203" y="39611"/>
                  </a:lnTo>
                  <a:lnTo>
                    <a:pt x="6264" y="39550"/>
                  </a:lnTo>
                  <a:lnTo>
                    <a:pt x="6203" y="39550"/>
                  </a:lnTo>
                  <a:lnTo>
                    <a:pt x="6142" y="39519"/>
                  </a:lnTo>
                  <a:lnTo>
                    <a:pt x="5957" y="39519"/>
                  </a:lnTo>
                  <a:lnTo>
                    <a:pt x="5865" y="39581"/>
                  </a:lnTo>
                  <a:lnTo>
                    <a:pt x="5804" y="39550"/>
                  </a:lnTo>
                  <a:lnTo>
                    <a:pt x="5712" y="39458"/>
                  </a:lnTo>
                  <a:lnTo>
                    <a:pt x="5865" y="39366"/>
                  </a:lnTo>
                  <a:lnTo>
                    <a:pt x="6050" y="39366"/>
                  </a:lnTo>
                  <a:lnTo>
                    <a:pt x="6142" y="39335"/>
                  </a:lnTo>
                  <a:lnTo>
                    <a:pt x="6050" y="39304"/>
                  </a:lnTo>
                  <a:lnTo>
                    <a:pt x="5957" y="39304"/>
                  </a:lnTo>
                  <a:lnTo>
                    <a:pt x="5865" y="39212"/>
                  </a:lnTo>
                  <a:lnTo>
                    <a:pt x="5927" y="39212"/>
                  </a:lnTo>
                  <a:lnTo>
                    <a:pt x="6050" y="39243"/>
                  </a:lnTo>
                  <a:lnTo>
                    <a:pt x="6111" y="39274"/>
                  </a:lnTo>
                  <a:lnTo>
                    <a:pt x="6295" y="39212"/>
                  </a:lnTo>
                  <a:lnTo>
                    <a:pt x="6357" y="39120"/>
                  </a:lnTo>
                  <a:lnTo>
                    <a:pt x="6326" y="39089"/>
                  </a:lnTo>
                  <a:lnTo>
                    <a:pt x="6234" y="39120"/>
                  </a:lnTo>
                  <a:lnTo>
                    <a:pt x="6142" y="39151"/>
                  </a:lnTo>
                  <a:lnTo>
                    <a:pt x="6050" y="39151"/>
                  </a:lnTo>
                  <a:lnTo>
                    <a:pt x="5988" y="39120"/>
                  </a:lnTo>
                  <a:lnTo>
                    <a:pt x="5865" y="39120"/>
                  </a:lnTo>
                  <a:lnTo>
                    <a:pt x="5804" y="39212"/>
                  </a:lnTo>
                  <a:lnTo>
                    <a:pt x="5712" y="39274"/>
                  </a:lnTo>
                  <a:lnTo>
                    <a:pt x="5620" y="39181"/>
                  </a:lnTo>
                  <a:lnTo>
                    <a:pt x="5620" y="39089"/>
                  </a:lnTo>
                  <a:lnTo>
                    <a:pt x="5681" y="38966"/>
                  </a:lnTo>
                  <a:lnTo>
                    <a:pt x="5865" y="38966"/>
                  </a:lnTo>
                  <a:lnTo>
                    <a:pt x="5988" y="38874"/>
                  </a:lnTo>
                  <a:lnTo>
                    <a:pt x="5957" y="38844"/>
                  </a:lnTo>
                  <a:lnTo>
                    <a:pt x="5804" y="38874"/>
                  </a:lnTo>
                  <a:lnTo>
                    <a:pt x="5650" y="38874"/>
                  </a:lnTo>
                  <a:lnTo>
                    <a:pt x="5620" y="38782"/>
                  </a:lnTo>
                  <a:lnTo>
                    <a:pt x="5650" y="38659"/>
                  </a:lnTo>
                  <a:lnTo>
                    <a:pt x="5804" y="38629"/>
                  </a:lnTo>
                  <a:lnTo>
                    <a:pt x="6111" y="38629"/>
                  </a:lnTo>
                  <a:lnTo>
                    <a:pt x="6295" y="38567"/>
                  </a:lnTo>
                  <a:lnTo>
                    <a:pt x="6479" y="38567"/>
                  </a:lnTo>
                  <a:lnTo>
                    <a:pt x="6602" y="38475"/>
                  </a:lnTo>
                  <a:lnTo>
                    <a:pt x="6633" y="38444"/>
                  </a:lnTo>
                  <a:lnTo>
                    <a:pt x="6510" y="38444"/>
                  </a:lnTo>
                  <a:lnTo>
                    <a:pt x="6387" y="38383"/>
                  </a:lnTo>
                  <a:lnTo>
                    <a:pt x="6234" y="38475"/>
                  </a:lnTo>
                  <a:lnTo>
                    <a:pt x="6019" y="38506"/>
                  </a:lnTo>
                  <a:lnTo>
                    <a:pt x="5896" y="38567"/>
                  </a:lnTo>
                  <a:lnTo>
                    <a:pt x="5742" y="38567"/>
                  </a:lnTo>
                  <a:lnTo>
                    <a:pt x="5681" y="38506"/>
                  </a:lnTo>
                  <a:lnTo>
                    <a:pt x="5712" y="38475"/>
                  </a:lnTo>
                  <a:lnTo>
                    <a:pt x="5957" y="38475"/>
                  </a:lnTo>
                  <a:lnTo>
                    <a:pt x="6080" y="38414"/>
                  </a:lnTo>
                  <a:lnTo>
                    <a:pt x="6234" y="38199"/>
                  </a:lnTo>
                  <a:lnTo>
                    <a:pt x="6357" y="38199"/>
                  </a:lnTo>
                  <a:lnTo>
                    <a:pt x="6418" y="38230"/>
                  </a:lnTo>
                  <a:lnTo>
                    <a:pt x="6541" y="38322"/>
                  </a:lnTo>
                  <a:lnTo>
                    <a:pt x="6633" y="38322"/>
                  </a:lnTo>
                  <a:lnTo>
                    <a:pt x="6664" y="38260"/>
                  </a:lnTo>
                  <a:lnTo>
                    <a:pt x="6572" y="38260"/>
                  </a:lnTo>
                  <a:lnTo>
                    <a:pt x="6449" y="38107"/>
                  </a:lnTo>
                  <a:lnTo>
                    <a:pt x="6387" y="38107"/>
                  </a:lnTo>
                  <a:lnTo>
                    <a:pt x="6326" y="38045"/>
                  </a:lnTo>
                  <a:lnTo>
                    <a:pt x="6357" y="37984"/>
                  </a:lnTo>
                  <a:lnTo>
                    <a:pt x="6449" y="37984"/>
                  </a:lnTo>
                  <a:lnTo>
                    <a:pt x="6510" y="37922"/>
                  </a:lnTo>
                  <a:lnTo>
                    <a:pt x="6572" y="37922"/>
                  </a:lnTo>
                  <a:lnTo>
                    <a:pt x="6633" y="38045"/>
                  </a:lnTo>
                  <a:lnTo>
                    <a:pt x="6756" y="38199"/>
                  </a:lnTo>
                  <a:lnTo>
                    <a:pt x="6848" y="38260"/>
                  </a:lnTo>
                  <a:lnTo>
                    <a:pt x="6909" y="38230"/>
                  </a:lnTo>
                  <a:lnTo>
                    <a:pt x="6848" y="38107"/>
                  </a:lnTo>
                  <a:lnTo>
                    <a:pt x="6756" y="38045"/>
                  </a:lnTo>
                  <a:lnTo>
                    <a:pt x="6756" y="37800"/>
                  </a:lnTo>
                  <a:lnTo>
                    <a:pt x="6879" y="37708"/>
                  </a:lnTo>
                  <a:lnTo>
                    <a:pt x="6879" y="37646"/>
                  </a:lnTo>
                  <a:lnTo>
                    <a:pt x="6786" y="37646"/>
                  </a:lnTo>
                  <a:lnTo>
                    <a:pt x="6694" y="37738"/>
                  </a:lnTo>
                  <a:lnTo>
                    <a:pt x="6602" y="37738"/>
                  </a:lnTo>
                  <a:lnTo>
                    <a:pt x="6541" y="37615"/>
                  </a:lnTo>
                  <a:lnTo>
                    <a:pt x="6479" y="37677"/>
                  </a:lnTo>
                  <a:lnTo>
                    <a:pt x="6295" y="37892"/>
                  </a:lnTo>
                  <a:lnTo>
                    <a:pt x="6172" y="37922"/>
                  </a:lnTo>
                  <a:lnTo>
                    <a:pt x="6142" y="37892"/>
                  </a:lnTo>
                  <a:lnTo>
                    <a:pt x="6142" y="37800"/>
                  </a:lnTo>
                  <a:lnTo>
                    <a:pt x="6234" y="37738"/>
                  </a:lnTo>
                  <a:lnTo>
                    <a:pt x="6234" y="37738"/>
                  </a:lnTo>
                  <a:lnTo>
                    <a:pt x="6142" y="37769"/>
                  </a:lnTo>
                  <a:lnTo>
                    <a:pt x="6050" y="37892"/>
                  </a:lnTo>
                  <a:lnTo>
                    <a:pt x="5988" y="37892"/>
                  </a:lnTo>
                  <a:lnTo>
                    <a:pt x="5742" y="38045"/>
                  </a:lnTo>
                  <a:lnTo>
                    <a:pt x="5681" y="38076"/>
                  </a:lnTo>
                  <a:lnTo>
                    <a:pt x="5558" y="38291"/>
                  </a:lnTo>
                  <a:lnTo>
                    <a:pt x="5497" y="38291"/>
                  </a:lnTo>
                  <a:lnTo>
                    <a:pt x="5435" y="38107"/>
                  </a:lnTo>
                  <a:lnTo>
                    <a:pt x="5466" y="37953"/>
                  </a:lnTo>
                  <a:lnTo>
                    <a:pt x="5528" y="37861"/>
                  </a:lnTo>
                  <a:lnTo>
                    <a:pt x="5435" y="37769"/>
                  </a:lnTo>
                  <a:lnTo>
                    <a:pt x="5435" y="37646"/>
                  </a:lnTo>
                  <a:lnTo>
                    <a:pt x="5435" y="37554"/>
                  </a:lnTo>
                  <a:lnTo>
                    <a:pt x="5558" y="37523"/>
                  </a:lnTo>
                  <a:lnTo>
                    <a:pt x="5804" y="37431"/>
                  </a:lnTo>
                  <a:lnTo>
                    <a:pt x="5896" y="37431"/>
                  </a:lnTo>
                  <a:lnTo>
                    <a:pt x="6050" y="37308"/>
                  </a:lnTo>
                  <a:lnTo>
                    <a:pt x="6080" y="37278"/>
                  </a:lnTo>
                  <a:lnTo>
                    <a:pt x="6019" y="37216"/>
                  </a:lnTo>
                  <a:lnTo>
                    <a:pt x="5927" y="37216"/>
                  </a:lnTo>
                  <a:lnTo>
                    <a:pt x="5865" y="37278"/>
                  </a:lnTo>
                  <a:lnTo>
                    <a:pt x="5773" y="37247"/>
                  </a:lnTo>
                  <a:lnTo>
                    <a:pt x="5712" y="37339"/>
                  </a:lnTo>
                  <a:lnTo>
                    <a:pt x="5620" y="37431"/>
                  </a:lnTo>
                  <a:lnTo>
                    <a:pt x="5497" y="37431"/>
                  </a:lnTo>
                  <a:lnTo>
                    <a:pt x="5435" y="37308"/>
                  </a:lnTo>
                  <a:lnTo>
                    <a:pt x="5435" y="37093"/>
                  </a:lnTo>
                  <a:lnTo>
                    <a:pt x="5558" y="37032"/>
                  </a:lnTo>
                  <a:lnTo>
                    <a:pt x="5558" y="36909"/>
                  </a:lnTo>
                  <a:lnTo>
                    <a:pt x="5497" y="36786"/>
                  </a:lnTo>
                  <a:lnTo>
                    <a:pt x="5466" y="36786"/>
                  </a:lnTo>
                  <a:lnTo>
                    <a:pt x="5374" y="36878"/>
                  </a:lnTo>
                  <a:lnTo>
                    <a:pt x="5282" y="36878"/>
                  </a:lnTo>
                  <a:lnTo>
                    <a:pt x="5282" y="36756"/>
                  </a:lnTo>
                  <a:lnTo>
                    <a:pt x="5374" y="36664"/>
                  </a:lnTo>
                  <a:lnTo>
                    <a:pt x="5528" y="36664"/>
                  </a:lnTo>
                  <a:lnTo>
                    <a:pt x="5620" y="36571"/>
                  </a:lnTo>
                  <a:lnTo>
                    <a:pt x="5835" y="36541"/>
                  </a:lnTo>
                  <a:lnTo>
                    <a:pt x="5896" y="36449"/>
                  </a:lnTo>
                  <a:lnTo>
                    <a:pt x="5988" y="36418"/>
                  </a:lnTo>
                  <a:lnTo>
                    <a:pt x="6050" y="36264"/>
                  </a:lnTo>
                  <a:lnTo>
                    <a:pt x="6080" y="36264"/>
                  </a:lnTo>
                  <a:lnTo>
                    <a:pt x="6142" y="36326"/>
                  </a:lnTo>
                  <a:lnTo>
                    <a:pt x="6203" y="36234"/>
                  </a:lnTo>
                  <a:lnTo>
                    <a:pt x="6479" y="36234"/>
                  </a:lnTo>
                  <a:lnTo>
                    <a:pt x="6541" y="36295"/>
                  </a:lnTo>
                  <a:lnTo>
                    <a:pt x="6664" y="36295"/>
                  </a:lnTo>
                  <a:lnTo>
                    <a:pt x="6633" y="36203"/>
                  </a:lnTo>
                  <a:lnTo>
                    <a:pt x="6479" y="36172"/>
                  </a:lnTo>
                  <a:lnTo>
                    <a:pt x="6449" y="36080"/>
                  </a:lnTo>
                  <a:lnTo>
                    <a:pt x="6357" y="36080"/>
                  </a:lnTo>
                  <a:lnTo>
                    <a:pt x="6050" y="36234"/>
                  </a:lnTo>
                  <a:lnTo>
                    <a:pt x="5957" y="36234"/>
                  </a:lnTo>
                  <a:lnTo>
                    <a:pt x="5865" y="36295"/>
                  </a:lnTo>
                  <a:lnTo>
                    <a:pt x="5835" y="36418"/>
                  </a:lnTo>
                  <a:lnTo>
                    <a:pt x="5742" y="36479"/>
                  </a:lnTo>
                  <a:lnTo>
                    <a:pt x="5620" y="36510"/>
                  </a:lnTo>
                  <a:lnTo>
                    <a:pt x="5528" y="36633"/>
                  </a:lnTo>
                  <a:lnTo>
                    <a:pt x="5435" y="36633"/>
                  </a:lnTo>
                  <a:lnTo>
                    <a:pt x="5405" y="36571"/>
                  </a:lnTo>
                  <a:lnTo>
                    <a:pt x="5435" y="36479"/>
                  </a:lnTo>
                  <a:lnTo>
                    <a:pt x="5343" y="36449"/>
                  </a:lnTo>
                  <a:lnTo>
                    <a:pt x="5343" y="36387"/>
                  </a:lnTo>
                  <a:lnTo>
                    <a:pt x="5435" y="36264"/>
                  </a:lnTo>
                  <a:lnTo>
                    <a:pt x="5313" y="36203"/>
                  </a:lnTo>
                  <a:lnTo>
                    <a:pt x="5220" y="36203"/>
                  </a:lnTo>
                  <a:lnTo>
                    <a:pt x="5128" y="36111"/>
                  </a:lnTo>
                  <a:lnTo>
                    <a:pt x="5128" y="36049"/>
                  </a:lnTo>
                  <a:lnTo>
                    <a:pt x="5343" y="35988"/>
                  </a:lnTo>
                  <a:lnTo>
                    <a:pt x="5405" y="35896"/>
                  </a:lnTo>
                  <a:lnTo>
                    <a:pt x="5497" y="35865"/>
                  </a:lnTo>
                  <a:lnTo>
                    <a:pt x="5558" y="35927"/>
                  </a:lnTo>
                  <a:lnTo>
                    <a:pt x="5681" y="35927"/>
                  </a:lnTo>
                  <a:lnTo>
                    <a:pt x="5804" y="35865"/>
                  </a:lnTo>
                  <a:lnTo>
                    <a:pt x="5957" y="35773"/>
                  </a:lnTo>
                  <a:lnTo>
                    <a:pt x="6050" y="35773"/>
                  </a:lnTo>
                  <a:lnTo>
                    <a:pt x="6080" y="35681"/>
                  </a:lnTo>
                  <a:lnTo>
                    <a:pt x="6050" y="35650"/>
                  </a:lnTo>
                  <a:lnTo>
                    <a:pt x="5957" y="35650"/>
                  </a:lnTo>
                  <a:lnTo>
                    <a:pt x="5804" y="35742"/>
                  </a:lnTo>
                  <a:lnTo>
                    <a:pt x="5681" y="35834"/>
                  </a:lnTo>
                  <a:lnTo>
                    <a:pt x="5620" y="35834"/>
                  </a:lnTo>
                  <a:lnTo>
                    <a:pt x="5497" y="35712"/>
                  </a:lnTo>
                  <a:lnTo>
                    <a:pt x="5435" y="35712"/>
                  </a:lnTo>
                  <a:lnTo>
                    <a:pt x="5374" y="35804"/>
                  </a:lnTo>
                  <a:lnTo>
                    <a:pt x="5220" y="35896"/>
                  </a:lnTo>
                  <a:lnTo>
                    <a:pt x="5220" y="35804"/>
                  </a:lnTo>
                  <a:lnTo>
                    <a:pt x="5128" y="35804"/>
                  </a:lnTo>
                  <a:lnTo>
                    <a:pt x="5067" y="35834"/>
                  </a:lnTo>
                  <a:lnTo>
                    <a:pt x="4944" y="35834"/>
                  </a:lnTo>
                  <a:lnTo>
                    <a:pt x="4975" y="35773"/>
                  </a:lnTo>
                  <a:lnTo>
                    <a:pt x="5067" y="35742"/>
                  </a:lnTo>
                  <a:lnTo>
                    <a:pt x="5313" y="35650"/>
                  </a:lnTo>
                  <a:lnTo>
                    <a:pt x="5528" y="35527"/>
                  </a:lnTo>
                  <a:lnTo>
                    <a:pt x="5650" y="35466"/>
                  </a:lnTo>
                  <a:lnTo>
                    <a:pt x="5865" y="35435"/>
                  </a:lnTo>
                  <a:lnTo>
                    <a:pt x="6019" y="35282"/>
                  </a:lnTo>
                  <a:lnTo>
                    <a:pt x="6264" y="35005"/>
                  </a:lnTo>
                  <a:lnTo>
                    <a:pt x="6541" y="34852"/>
                  </a:lnTo>
                  <a:lnTo>
                    <a:pt x="6725" y="34790"/>
                  </a:lnTo>
                  <a:lnTo>
                    <a:pt x="6848" y="34790"/>
                  </a:lnTo>
                  <a:lnTo>
                    <a:pt x="6909" y="34729"/>
                  </a:lnTo>
                  <a:lnTo>
                    <a:pt x="6909" y="34668"/>
                  </a:lnTo>
                  <a:lnTo>
                    <a:pt x="6817" y="34637"/>
                  </a:lnTo>
                  <a:lnTo>
                    <a:pt x="6602" y="34698"/>
                  </a:lnTo>
                  <a:lnTo>
                    <a:pt x="6203" y="34883"/>
                  </a:lnTo>
                  <a:lnTo>
                    <a:pt x="6019" y="35067"/>
                  </a:lnTo>
                  <a:lnTo>
                    <a:pt x="5896" y="35282"/>
                  </a:lnTo>
                  <a:lnTo>
                    <a:pt x="5742" y="35343"/>
                  </a:lnTo>
                  <a:lnTo>
                    <a:pt x="5466" y="35405"/>
                  </a:lnTo>
                  <a:lnTo>
                    <a:pt x="5374" y="35466"/>
                  </a:lnTo>
                  <a:lnTo>
                    <a:pt x="5036" y="35589"/>
                  </a:lnTo>
                  <a:lnTo>
                    <a:pt x="4944" y="35589"/>
                  </a:lnTo>
                  <a:lnTo>
                    <a:pt x="4913" y="35527"/>
                  </a:lnTo>
                  <a:lnTo>
                    <a:pt x="4975" y="35343"/>
                  </a:lnTo>
                  <a:lnTo>
                    <a:pt x="4975" y="35067"/>
                  </a:lnTo>
                  <a:lnTo>
                    <a:pt x="5067" y="34944"/>
                  </a:lnTo>
                  <a:lnTo>
                    <a:pt x="5159" y="34944"/>
                  </a:lnTo>
                  <a:lnTo>
                    <a:pt x="5282" y="35036"/>
                  </a:lnTo>
                  <a:lnTo>
                    <a:pt x="5374" y="35005"/>
                  </a:lnTo>
                  <a:lnTo>
                    <a:pt x="5558" y="35005"/>
                  </a:lnTo>
                  <a:lnTo>
                    <a:pt x="5712" y="35005"/>
                  </a:lnTo>
                  <a:lnTo>
                    <a:pt x="5650" y="34944"/>
                  </a:lnTo>
                  <a:lnTo>
                    <a:pt x="5558" y="34883"/>
                  </a:lnTo>
                  <a:lnTo>
                    <a:pt x="5405" y="34883"/>
                  </a:lnTo>
                  <a:lnTo>
                    <a:pt x="5313" y="34913"/>
                  </a:lnTo>
                  <a:lnTo>
                    <a:pt x="5220" y="34913"/>
                  </a:lnTo>
                  <a:lnTo>
                    <a:pt x="5190" y="34821"/>
                  </a:lnTo>
                  <a:lnTo>
                    <a:pt x="5190" y="34729"/>
                  </a:lnTo>
                  <a:lnTo>
                    <a:pt x="5343" y="34729"/>
                  </a:lnTo>
                  <a:lnTo>
                    <a:pt x="5466" y="34790"/>
                  </a:lnTo>
                  <a:lnTo>
                    <a:pt x="5589" y="34790"/>
                  </a:lnTo>
                  <a:lnTo>
                    <a:pt x="5742" y="34729"/>
                  </a:lnTo>
                  <a:lnTo>
                    <a:pt x="5742" y="34698"/>
                  </a:lnTo>
                  <a:lnTo>
                    <a:pt x="5620" y="34637"/>
                  </a:lnTo>
                  <a:lnTo>
                    <a:pt x="5558" y="34637"/>
                  </a:lnTo>
                  <a:lnTo>
                    <a:pt x="5528" y="34606"/>
                  </a:lnTo>
                  <a:lnTo>
                    <a:pt x="5528" y="34545"/>
                  </a:lnTo>
                  <a:lnTo>
                    <a:pt x="5650" y="34514"/>
                  </a:lnTo>
                  <a:lnTo>
                    <a:pt x="5712" y="34545"/>
                  </a:lnTo>
                  <a:lnTo>
                    <a:pt x="5773" y="34483"/>
                  </a:lnTo>
                  <a:lnTo>
                    <a:pt x="5896" y="34545"/>
                  </a:lnTo>
                  <a:lnTo>
                    <a:pt x="5957" y="34514"/>
                  </a:lnTo>
                  <a:lnTo>
                    <a:pt x="5927" y="34391"/>
                  </a:lnTo>
                  <a:lnTo>
                    <a:pt x="5927" y="34299"/>
                  </a:lnTo>
                  <a:lnTo>
                    <a:pt x="5896" y="34268"/>
                  </a:lnTo>
                  <a:lnTo>
                    <a:pt x="5804" y="34268"/>
                  </a:lnTo>
                  <a:lnTo>
                    <a:pt x="5742" y="34330"/>
                  </a:lnTo>
                  <a:lnTo>
                    <a:pt x="5620" y="34330"/>
                  </a:lnTo>
                  <a:lnTo>
                    <a:pt x="5251" y="34207"/>
                  </a:lnTo>
                  <a:lnTo>
                    <a:pt x="5098" y="34207"/>
                  </a:lnTo>
                  <a:lnTo>
                    <a:pt x="5006" y="34146"/>
                  </a:lnTo>
                  <a:lnTo>
                    <a:pt x="5006" y="34084"/>
                  </a:lnTo>
                  <a:lnTo>
                    <a:pt x="5190" y="34084"/>
                  </a:lnTo>
                  <a:lnTo>
                    <a:pt x="5282" y="34115"/>
                  </a:lnTo>
                  <a:lnTo>
                    <a:pt x="5343" y="34084"/>
                  </a:lnTo>
                  <a:lnTo>
                    <a:pt x="5313" y="34054"/>
                  </a:lnTo>
                  <a:lnTo>
                    <a:pt x="5159" y="34054"/>
                  </a:lnTo>
                  <a:lnTo>
                    <a:pt x="5128" y="33992"/>
                  </a:lnTo>
                  <a:lnTo>
                    <a:pt x="5128" y="33931"/>
                  </a:lnTo>
                  <a:lnTo>
                    <a:pt x="5374" y="33931"/>
                  </a:lnTo>
                  <a:lnTo>
                    <a:pt x="5405" y="33869"/>
                  </a:lnTo>
                  <a:lnTo>
                    <a:pt x="5558" y="33869"/>
                  </a:lnTo>
                  <a:lnTo>
                    <a:pt x="6111" y="33900"/>
                  </a:lnTo>
                  <a:lnTo>
                    <a:pt x="6203" y="33869"/>
                  </a:lnTo>
                  <a:lnTo>
                    <a:pt x="6418" y="33900"/>
                  </a:lnTo>
                  <a:lnTo>
                    <a:pt x="6479" y="33869"/>
                  </a:lnTo>
                  <a:lnTo>
                    <a:pt x="6479" y="33777"/>
                  </a:lnTo>
                  <a:lnTo>
                    <a:pt x="6295" y="33716"/>
                  </a:lnTo>
                  <a:lnTo>
                    <a:pt x="6050" y="33716"/>
                  </a:lnTo>
                  <a:lnTo>
                    <a:pt x="5773" y="33777"/>
                  </a:lnTo>
                  <a:lnTo>
                    <a:pt x="5620" y="33777"/>
                  </a:lnTo>
                  <a:lnTo>
                    <a:pt x="5589" y="33746"/>
                  </a:lnTo>
                  <a:lnTo>
                    <a:pt x="5497" y="33716"/>
                  </a:lnTo>
                  <a:lnTo>
                    <a:pt x="5343" y="33746"/>
                  </a:lnTo>
                  <a:lnTo>
                    <a:pt x="5220" y="33839"/>
                  </a:lnTo>
                  <a:lnTo>
                    <a:pt x="5190" y="33808"/>
                  </a:lnTo>
                  <a:lnTo>
                    <a:pt x="5190" y="33685"/>
                  </a:lnTo>
                  <a:lnTo>
                    <a:pt x="5251" y="33562"/>
                  </a:lnTo>
                  <a:lnTo>
                    <a:pt x="5405" y="33501"/>
                  </a:lnTo>
                  <a:lnTo>
                    <a:pt x="5528" y="33409"/>
                  </a:lnTo>
                  <a:lnTo>
                    <a:pt x="5681" y="33347"/>
                  </a:lnTo>
                  <a:lnTo>
                    <a:pt x="5742" y="33194"/>
                  </a:lnTo>
                  <a:lnTo>
                    <a:pt x="5865" y="33102"/>
                  </a:lnTo>
                  <a:lnTo>
                    <a:pt x="5957" y="33102"/>
                  </a:lnTo>
                  <a:lnTo>
                    <a:pt x="5988" y="33163"/>
                  </a:lnTo>
                  <a:lnTo>
                    <a:pt x="6142" y="33163"/>
                  </a:lnTo>
                  <a:lnTo>
                    <a:pt x="6234" y="33132"/>
                  </a:lnTo>
                  <a:lnTo>
                    <a:pt x="6326" y="33132"/>
                  </a:lnTo>
                  <a:lnTo>
                    <a:pt x="6387" y="33163"/>
                  </a:lnTo>
                  <a:lnTo>
                    <a:pt x="6541" y="33224"/>
                  </a:lnTo>
                  <a:lnTo>
                    <a:pt x="6694" y="33378"/>
                  </a:lnTo>
                  <a:lnTo>
                    <a:pt x="6848" y="33378"/>
                  </a:lnTo>
                  <a:lnTo>
                    <a:pt x="7001" y="33439"/>
                  </a:lnTo>
                  <a:lnTo>
                    <a:pt x="7186" y="33624"/>
                  </a:lnTo>
                  <a:lnTo>
                    <a:pt x="7339" y="33716"/>
                  </a:lnTo>
                  <a:lnTo>
                    <a:pt x="7585" y="33777"/>
                  </a:lnTo>
                  <a:lnTo>
                    <a:pt x="7677" y="33716"/>
                  </a:lnTo>
                  <a:lnTo>
                    <a:pt x="7738" y="33716"/>
                  </a:lnTo>
                  <a:lnTo>
                    <a:pt x="7769" y="33685"/>
                  </a:lnTo>
                  <a:lnTo>
                    <a:pt x="7738" y="33593"/>
                  </a:lnTo>
                  <a:lnTo>
                    <a:pt x="7616" y="33624"/>
                  </a:lnTo>
                  <a:lnTo>
                    <a:pt x="7554" y="33685"/>
                  </a:lnTo>
                  <a:lnTo>
                    <a:pt x="7431" y="33654"/>
                  </a:lnTo>
                  <a:lnTo>
                    <a:pt x="7278" y="33562"/>
                  </a:lnTo>
                  <a:lnTo>
                    <a:pt x="7124" y="33317"/>
                  </a:lnTo>
                  <a:lnTo>
                    <a:pt x="7124" y="33255"/>
                  </a:lnTo>
                  <a:lnTo>
                    <a:pt x="7186" y="33255"/>
                  </a:lnTo>
                  <a:lnTo>
                    <a:pt x="7431" y="33255"/>
                  </a:lnTo>
                  <a:lnTo>
                    <a:pt x="7646" y="33194"/>
                  </a:lnTo>
                  <a:lnTo>
                    <a:pt x="7708" y="33102"/>
                  </a:lnTo>
                  <a:lnTo>
                    <a:pt x="7677" y="33010"/>
                  </a:lnTo>
                  <a:lnTo>
                    <a:pt x="7493" y="32979"/>
                  </a:lnTo>
                  <a:lnTo>
                    <a:pt x="7401" y="33010"/>
                  </a:lnTo>
                  <a:lnTo>
                    <a:pt x="7401" y="33040"/>
                  </a:lnTo>
                  <a:lnTo>
                    <a:pt x="7462" y="33102"/>
                  </a:lnTo>
                  <a:lnTo>
                    <a:pt x="7401" y="33132"/>
                  </a:lnTo>
                  <a:lnTo>
                    <a:pt x="7186" y="33132"/>
                  </a:lnTo>
                  <a:lnTo>
                    <a:pt x="7094" y="33071"/>
                  </a:lnTo>
                  <a:lnTo>
                    <a:pt x="7094" y="32948"/>
                  </a:lnTo>
                  <a:lnTo>
                    <a:pt x="7155" y="32917"/>
                  </a:lnTo>
                  <a:lnTo>
                    <a:pt x="7247" y="32917"/>
                  </a:lnTo>
                  <a:lnTo>
                    <a:pt x="7278" y="32856"/>
                  </a:lnTo>
                  <a:lnTo>
                    <a:pt x="7216" y="32764"/>
                  </a:lnTo>
                  <a:lnTo>
                    <a:pt x="7124" y="32764"/>
                  </a:lnTo>
                  <a:lnTo>
                    <a:pt x="7094" y="32825"/>
                  </a:lnTo>
                  <a:lnTo>
                    <a:pt x="7001" y="32795"/>
                  </a:lnTo>
                  <a:lnTo>
                    <a:pt x="6940" y="32795"/>
                  </a:lnTo>
                  <a:lnTo>
                    <a:pt x="6940" y="32856"/>
                  </a:lnTo>
                  <a:lnTo>
                    <a:pt x="6971" y="32948"/>
                  </a:lnTo>
                  <a:lnTo>
                    <a:pt x="6971" y="33040"/>
                  </a:lnTo>
                  <a:lnTo>
                    <a:pt x="6879" y="33163"/>
                  </a:lnTo>
                  <a:lnTo>
                    <a:pt x="6756" y="33224"/>
                  </a:lnTo>
                  <a:lnTo>
                    <a:pt x="6664" y="33194"/>
                  </a:lnTo>
                  <a:lnTo>
                    <a:pt x="6510" y="32979"/>
                  </a:lnTo>
                  <a:lnTo>
                    <a:pt x="6387" y="32979"/>
                  </a:lnTo>
                  <a:lnTo>
                    <a:pt x="6295" y="32948"/>
                  </a:lnTo>
                  <a:lnTo>
                    <a:pt x="6295" y="32856"/>
                  </a:lnTo>
                  <a:lnTo>
                    <a:pt x="6234" y="32856"/>
                  </a:lnTo>
                  <a:lnTo>
                    <a:pt x="6172" y="32917"/>
                  </a:lnTo>
                  <a:lnTo>
                    <a:pt x="5988" y="32948"/>
                  </a:lnTo>
                  <a:lnTo>
                    <a:pt x="5865" y="32948"/>
                  </a:lnTo>
                  <a:lnTo>
                    <a:pt x="5742" y="33040"/>
                  </a:lnTo>
                  <a:lnTo>
                    <a:pt x="5589" y="33224"/>
                  </a:lnTo>
                  <a:lnTo>
                    <a:pt x="5466" y="33255"/>
                  </a:lnTo>
                  <a:lnTo>
                    <a:pt x="5405" y="33224"/>
                  </a:lnTo>
                  <a:lnTo>
                    <a:pt x="5405" y="33163"/>
                  </a:lnTo>
                  <a:lnTo>
                    <a:pt x="5589" y="32948"/>
                  </a:lnTo>
                  <a:lnTo>
                    <a:pt x="5681" y="32917"/>
                  </a:lnTo>
                  <a:lnTo>
                    <a:pt x="5712" y="32856"/>
                  </a:lnTo>
                  <a:lnTo>
                    <a:pt x="5712" y="32795"/>
                  </a:lnTo>
                  <a:lnTo>
                    <a:pt x="5773" y="32795"/>
                  </a:lnTo>
                  <a:lnTo>
                    <a:pt x="5865" y="32702"/>
                  </a:lnTo>
                  <a:lnTo>
                    <a:pt x="5865" y="32672"/>
                  </a:lnTo>
                  <a:lnTo>
                    <a:pt x="5927" y="32549"/>
                  </a:lnTo>
                  <a:lnTo>
                    <a:pt x="5988" y="32549"/>
                  </a:lnTo>
                  <a:lnTo>
                    <a:pt x="6111" y="32641"/>
                  </a:lnTo>
                  <a:lnTo>
                    <a:pt x="6264" y="32733"/>
                  </a:lnTo>
                  <a:lnTo>
                    <a:pt x="6510" y="32733"/>
                  </a:lnTo>
                  <a:lnTo>
                    <a:pt x="6479" y="32672"/>
                  </a:lnTo>
                  <a:lnTo>
                    <a:pt x="6387" y="32641"/>
                  </a:lnTo>
                  <a:lnTo>
                    <a:pt x="6295" y="32641"/>
                  </a:lnTo>
                  <a:lnTo>
                    <a:pt x="6234" y="32580"/>
                  </a:lnTo>
                  <a:lnTo>
                    <a:pt x="6019" y="32395"/>
                  </a:lnTo>
                  <a:lnTo>
                    <a:pt x="5988" y="32273"/>
                  </a:lnTo>
                  <a:lnTo>
                    <a:pt x="5896" y="32211"/>
                  </a:lnTo>
                  <a:lnTo>
                    <a:pt x="5865" y="32150"/>
                  </a:lnTo>
                  <a:lnTo>
                    <a:pt x="5927" y="32119"/>
                  </a:lnTo>
                  <a:lnTo>
                    <a:pt x="6111" y="32180"/>
                  </a:lnTo>
                  <a:lnTo>
                    <a:pt x="6264" y="32395"/>
                  </a:lnTo>
                  <a:lnTo>
                    <a:pt x="6418" y="32518"/>
                  </a:lnTo>
                  <a:lnTo>
                    <a:pt x="6449" y="32488"/>
                  </a:lnTo>
                  <a:lnTo>
                    <a:pt x="6387" y="32365"/>
                  </a:lnTo>
                  <a:lnTo>
                    <a:pt x="6357" y="32242"/>
                  </a:lnTo>
                  <a:lnTo>
                    <a:pt x="6387" y="32242"/>
                  </a:lnTo>
                  <a:lnTo>
                    <a:pt x="6479" y="32334"/>
                  </a:lnTo>
                  <a:lnTo>
                    <a:pt x="6541" y="32426"/>
                  </a:lnTo>
                  <a:lnTo>
                    <a:pt x="6817" y="32610"/>
                  </a:lnTo>
                  <a:lnTo>
                    <a:pt x="6909" y="32580"/>
                  </a:lnTo>
                  <a:lnTo>
                    <a:pt x="6971" y="32549"/>
                  </a:lnTo>
                  <a:lnTo>
                    <a:pt x="7155" y="32549"/>
                  </a:lnTo>
                  <a:lnTo>
                    <a:pt x="7216" y="32610"/>
                  </a:lnTo>
                  <a:lnTo>
                    <a:pt x="7370" y="32733"/>
                  </a:lnTo>
                  <a:lnTo>
                    <a:pt x="7523" y="32795"/>
                  </a:lnTo>
                  <a:lnTo>
                    <a:pt x="7554" y="32825"/>
                  </a:lnTo>
                  <a:lnTo>
                    <a:pt x="7677" y="32825"/>
                  </a:lnTo>
                  <a:lnTo>
                    <a:pt x="7677" y="32795"/>
                  </a:lnTo>
                  <a:lnTo>
                    <a:pt x="7523" y="32641"/>
                  </a:lnTo>
                  <a:lnTo>
                    <a:pt x="7216" y="32395"/>
                  </a:lnTo>
                  <a:lnTo>
                    <a:pt x="7155" y="32303"/>
                  </a:lnTo>
                  <a:lnTo>
                    <a:pt x="7155" y="32242"/>
                  </a:lnTo>
                  <a:lnTo>
                    <a:pt x="7370" y="32180"/>
                  </a:lnTo>
                  <a:lnTo>
                    <a:pt x="7370" y="32088"/>
                  </a:lnTo>
                  <a:lnTo>
                    <a:pt x="7401" y="31966"/>
                  </a:lnTo>
                  <a:lnTo>
                    <a:pt x="7493" y="31935"/>
                  </a:lnTo>
                  <a:lnTo>
                    <a:pt x="7493" y="31904"/>
                  </a:lnTo>
                  <a:lnTo>
                    <a:pt x="7370" y="31904"/>
                  </a:lnTo>
                  <a:lnTo>
                    <a:pt x="7278" y="31966"/>
                  </a:lnTo>
                  <a:lnTo>
                    <a:pt x="7063" y="31966"/>
                  </a:lnTo>
                  <a:lnTo>
                    <a:pt x="7001" y="32027"/>
                  </a:lnTo>
                  <a:lnTo>
                    <a:pt x="7032" y="32058"/>
                  </a:lnTo>
                  <a:lnTo>
                    <a:pt x="7155" y="32150"/>
                  </a:lnTo>
                  <a:lnTo>
                    <a:pt x="7094" y="32211"/>
                  </a:lnTo>
                  <a:lnTo>
                    <a:pt x="6909" y="32211"/>
                  </a:lnTo>
                  <a:lnTo>
                    <a:pt x="6848" y="32242"/>
                  </a:lnTo>
                  <a:lnTo>
                    <a:pt x="6725" y="32211"/>
                  </a:lnTo>
                  <a:lnTo>
                    <a:pt x="6572" y="32242"/>
                  </a:lnTo>
                  <a:lnTo>
                    <a:pt x="6510" y="32150"/>
                  </a:lnTo>
                  <a:lnTo>
                    <a:pt x="6387" y="32088"/>
                  </a:lnTo>
                  <a:lnTo>
                    <a:pt x="6357" y="32027"/>
                  </a:lnTo>
                  <a:lnTo>
                    <a:pt x="6418" y="31966"/>
                  </a:lnTo>
                  <a:lnTo>
                    <a:pt x="6510" y="31904"/>
                  </a:lnTo>
                  <a:lnTo>
                    <a:pt x="6418" y="31904"/>
                  </a:lnTo>
                  <a:lnTo>
                    <a:pt x="6264" y="31935"/>
                  </a:lnTo>
                  <a:lnTo>
                    <a:pt x="6234" y="31904"/>
                  </a:lnTo>
                  <a:lnTo>
                    <a:pt x="6449" y="31843"/>
                  </a:lnTo>
                  <a:lnTo>
                    <a:pt x="6664" y="31751"/>
                  </a:lnTo>
                  <a:lnTo>
                    <a:pt x="6756" y="31689"/>
                  </a:lnTo>
                  <a:lnTo>
                    <a:pt x="6940" y="31689"/>
                  </a:lnTo>
                  <a:lnTo>
                    <a:pt x="6971" y="31720"/>
                  </a:lnTo>
                  <a:lnTo>
                    <a:pt x="7124" y="31689"/>
                  </a:lnTo>
                  <a:lnTo>
                    <a:pt x="7278" y="31689"/>
                  </a:lnTo>
                  <a:lnTo>
                    <a:pt x="7431" y="31720"/>
                  </a:lnTo>
                  <a:lnTo>
                    <a:pt x="7431" y="31628"/>
                  </a:lnTo>
                  <a:lnTo>
                    <a:pt x="7523" y="31597"/>
                  </a:lnTo>
                  <a:lnTo>
                    <a:pt x="7585" y="31536"/>
                  </a:lnTo>
                  <a:lnTo>
                    <a:pt x="7677" y="31505"/>
                  </a:lnTo>
                  <a:lnTo>
                    <a:pt x="7708" y="31413"/>
                  </a:lnTo>
                  <a:lnTo>
                    <a:pt x="7677" y="31413"/>
                  </a:lnTo>
                  <a:lnTo>
                    <a:pt x="7554" y="31505"/>
                  </a:lnTo>
                  <a:lnTo>
                    <a:pt x="7493" y="31505"/>
                  </a:lnTo>
                  <a:lnTo>
                    <a:pt x="7431" y="31444"/>
                  </a:lnTo>
                  <a:lnTo>
                    <a:pt x="7523" y="31321"/>
                  </a:lnTo>
                  <a:lnTo>
                    <a:pt x="7616" y="31014"/>
                  </a:lnTo>
                  <a:lnTo>
                    <a:pt x="7616" y="30860"/>
                  </a:lnTo>
                  <a:lnTo>
                    <a:pt x="7677" y="30829"/>
                  </a:lnTo>
                  <a:lnTo>
                    <a:pt x="7738" y="30860"/>
                  </a:lnTo>
                  <a:lnTo>
                    <a:pt x="7831" y="31014"/>
                  </a:lnTo>
                  <a:lnTo>
                    <a:pt x="7800" y="31044"/>
                  </a:lnTo>
                  <a:lnTo>
                    <a:pt x="7800" y="31136"/>
                  </a:lnTo>
                  <a:lnTo>
                    <a:pt x="7923" y="31167"/>
                  </a:lnTo>
                  <a:lnTo>
                    <a:pt x="8015" y="31167"/>
                  </a:lnTo>
                  <a:lnTo>
                    <a:pt x="8076" y="31229"/>
                  </a:lnTo>
                  <a:lnTo>
                    <a:pt x="8168" y="31229"/>
                  </a:lnTo>
                  <a:lnTo>
                    <a:pt x="8199" y="31198"/>
                  </a:lnTo>
                  <a:lnTo>
                    <a:pt x="8260" y="31198"/>
                  </a:lnTo>
                  <a:lnTo>
                    <a:pt x="8353" y="31198"/>
                  </a:lnTo>
                  <a:lnTo>
                    <a:pt x="8353" y="31136"/>
                  </a:lnTo>
                  <a:lnTo>
                    <a:pt x="8260" y="31075"/>
                  </a:lnTo>
                  <a:lnTo>
                    <a:pt x="8045" y="31044"/>
                  </a:lnTo>
                  <a:lnTo>
                    <a:pt x="8045" y="31014"/>
                  </a:lnTo>
                  <a:lnTo>
                    <a:pt x="8168" y="30983"/>
                  </a:lnTo>
                  <a:lnTo>
                    <a:pt x="8353" y="30952"/>
                  </a:lnTo>
                  <a:lnTo>
                    <a:pt x="8353" y="30891"/>
                  </a:lnTo>
                  <a:lnTo>
                    <a:pt x="8260" y="30829"/>
                  </a:lnTo>
                  <a:lnTo>
                    <a:pt x="8199" y="30829"/>
                  </a:lnTo>
                  <a:lnTo>
                    <a:pt x="8138" y="30768"/>
                  </a:lnTo>
                  <a:lnTo>
                    <a:pt x="8045" y="30737"/>
                  </a:lnTo>
                  <a:lnTo>
                    <a:pt x="7984" y="30768"/>
                  </a:lnTo>
                  <a:lnTo>
                    <a:pt x="7923" y="30768"/>
                  </a:lnTo>
                  <a:lnTo>
                    <a:pt x="7769" y="30768"/>
                  </a:lnTo>
                  <a:lnTo>
                    <a:pt x="7769" y="30676"/>
                  </a:lnTo>
                  <a:lnTo>
                    <a:pt x="7861" y="30614"/>
                  </a:lnTo>
                  <a:lnTo>
                    <a:pt x="7923" y="30614"/>
                  </a:lnTo>
                  <a:lnTo>
                    <a:pt x="8045" y="30430"/>
                  </a:lnTo>
                  <a:lnTo>
                    <a:pt x="8138" y="30369"/>
                  </a:lnTo>
                  <a:lnTo>
                    <a:pt x="8168" y="30369"/>
                  </a:lnTo>
                  <a:lnTo>
                    <a:pt x="8260" y="30369"/>
                  </a:lnTo>
                  <a:lnTo>
                    <a:pt x="8353" y="30369"/>
                  </a:lnTo>
                  <a:lnTo>
                    <a:pt x="8353" y="30277"/>
                  </a:lnTo>
                  <a:lnTo>
                    <a:pt x="8260" y="30246"/>
                  </a:lnTo>
                  <a:lnTo>
                    <a:pt x="8107" y="30246"/>
                  </a:lnTo>
                  <a:lnTo>
                    <a:pt x="8076" y="30215"/>
                  </a:lnTo>
                  <a:lnTo>
                    <a:pt x="8107" y="30154"/>
                  </a:lnTo>
                  <a:lnTo>
                    <a:pt x="8291" y="30062"/>
                  </a:lnTo>
                  <a:lnTo>
                    <a:pt x="8353" y="30000"/>
                  </a:lnTo>
                  <a:lnTo>
                    <a:pt x="8475" y="29939"/>
                  </a:lnTo>
                  <a:lnTo>
                    <a:pt x="8475" y="29908"/>
                  </a:lnTo>
                  <a:lnTo>
                    <a:pt x="8567" y="29816"/>
                  </a:lnTo>
                  <a:lnTo>
                    <a:pt x="8506" y="29724"/>
                  </a:lnTo>
                  <a:lnTo>
                    <a:pt x="8445" y="29724"/>
                  </a:lnTo>
                  <a:lnTo>
                    <a:pt x="8445" y="29663"/>
                  </a:lnTo>
                  <a:lnTo>
                    <a:pt x="8537" y="29632"/>
                  </a:lnTo>
                  <a:lnTo>
                    <a:pt x="8660" y="29632"/>
                  </a:lnTo>
                  <a:lnTo>
                    <a:pt x="8660" y="29509"/>
                  </a:lnTo>
                  <a:lnTo>
                    <a:pt x="8567" y="29478"/>
                  </a:lnTo>
                  <a:lnTo>
                    <a:pt x="8414" y="29478"/>
                  </a:lnTo>
                  <a:lnTo>
                    <a:pt x="8291" y="29570"/>
                  </a:lnTo>
                  <a:lnTo>
                    <a:pt x="8138" y="29570"/>
                  </a:lnTo>
                  <a:lnTo>
                    <a:pt x="8045" y="29478"/>
                  </a:lnTo>
                  <a:lnTo>
                    <a:pt x="7953" y="29540"/>
                  </a:lnTo>
                  <a:lnTo>
                    <a:pt x="7831" y="29540"/>
                  </a:lnTo>
                  <a:lnTo>
                    <a:pt x="7769" y="29448"/>
                  </a:lnTo>
                  <a:lnTo>
                    <a:pt x="7677" y="29478"/>
                  </a:lnTo>
                  <a:lnTo>
                    <a:pt x="7554" y="29448"/>
                  </a:lnTo>
                  <a:lnTo>
                    <a:pt x="7462" y="29325"/>
                  </a:lnTo>
                  <a:lnTo>
                    <a:pt x="7278" y="29325"/>
                  </a:lnTo>
                  <a:lnTo>
                    <a:pt x="7186" y="29294"/>
                  </a:lnTo>
                  <a:lnTo>
                    <a:pt x="7186" y="29202"/>
                  </a:lnTo>
                  <a:lnTo>
                    <a:pt x="7124" y="29048"/>
                  </a:lnTo>
                  <a:lnTo>
                    <a:pt x="6940" y="28926"/>
                  </a:lnTo>
                  <a:lnTo>
                    <a:pt x="6664" y="28803"/>
                  </a:lnTo>
                  <a:lnTo>
                    <a:pt x="6418" y="28741"/>
                  </a:lnTo>
                  <a:lnTo>
                    <a:pt x="6264" y="28557"/>
                  </a:lnTo>
                  <a:lnTo>
                    <a:pt x="6264" y="28496"/>
                  </a:lnTo>
                  <a:lnTo>
                    <a:pt x="6203" y="28281"/>
                  </a:lnTo>
                  <a:lnTo>
                    <a:pt x="6111" y="28158"/>
                  </a:lnTo>
                  <a:lnTo>
                    <a:pt x="6050" y="28097"/>
                  </a:lnTo>
                  <a:lnTo>
                    <a:pt x="6050" y="28004"/>
                  </a:lnTo>
                  <a:lnTo>
                    <a:pt x="6203" y="27882"/>
                  </a:lnTo>
                  <a:lnTo>
                    <a:pt x="6357" y="27882"/>
                  </a:lnTo>
                  <a:lnTo>
                    <a:pt x="6449" y="27820"/>
                  </a:lnTo>
                  <a:lnTo>
                    <a:pt x="6541" y="27882"/>
                  </a:lnTo>
                  <a:lnTo>
                    <a:pt x="6694" y="27882"/>
                  </a:lnTo>
                  <a:lnTo>
                    <a:pt x="6848" y="28004"/>
                  </a:lnTo>
                  <a:lnTo>
                    <a:pt x="7001" y="28035"/>
                  </a:lnTo>
                  <a:lnTo>
                    <a:pt x="7124" y="28035"/>
                  </a:lnTo>
                  <a:lnTo>
                    <a:pt x="7186" y="28066"/>
                  </a:lnTo>
                  <a:lnTo>
                    <a:pt x="7339" y="28066"/>
                  </a:lnTo>
                  <a:lnTo>
                    <a:pt x="7462" y="28127"/>
                  </a:lnTo>
                  <a:lnTo>
                    <a:pt x="7554" y="28189"/>
                  </a:lnTo>
                  <a:lnTo>
                    <a:pt x="7646" y="28219"/>
                  </a:lnTo>
                  <a:lnTo>
                    <a:pt x="7738" y="28312"/>
                  </a:lnTo>
                  <a:lnTo>
                    <a:pt x="7831" y="28619"/>
                  </a:lnTo>
                  <a:lnTo>
                    <a:pt x="7953" y="28772"/>
                  </a:lnTo>
                  <a:lnTo>
                    <a:pt x="8076" y="28864"/>
                  </a:lnTo>
                  <a:lnTo>
                    <a:pt x="8199" y="28956"/>
                  </a:lnTo>
                  <a:lnTo>
                    <a:pt x="8353" y="29018"/>
                  </a:lnTo>
                  <a:lnTo>
                    <a:pt x="8445" y="28987"/>
                  </a:lnTo>
                  <a:lnTo>
                    <a:pt x="8537" y="28864"/>
                  </a:lnTo>
                  <a:lnTo>
                    <a:pt x="8475" y="28834"/>
                  </a:lnTo>
                  <a:lnTo>
                    <a:pt x="8414" y="28895"/>
                  </a:lnTo>
                  <a:lnTo>
                    <a:pt x="8322" y="28895"/>
                  </a:lnTo>
                  <a:lnTo>
                    <a:pt x="8230" y="28803"/>
                  </a:lnTo>
                  <a:lnTo>
                    <a:pt x="8076" y="28619"/>
                  </a:lnTo>
                  <a:lnTo>
                    <a:pt x="8076" y="28557"/>
                  </a:lnTo>
                  <a:lnTo>
                    <a:pt x="8107" y="28557"/>
                  </a:lnTo>
                  <a:lnTo>
                    <a:pt x="8260" y="28711"/>
                  </a:lnTo>
                  <a:lnTo>
                    <a:pt x="8322" y="28711"/>
                  </a:lnTo>
                  <a:lnTo>
                    <a:pt x="8322" y="28619"/>
                  </a:lnTo>
                  <a:lnTo>
                    <a:pt x="8414" y="28619"/>
                  </a:lnTo>
                  <a:lnTo>
                    <a:pt x="8414" y="28557"/>
                  </a:lnTo>
                  <a:lnTo>
                    <a:pt x="8230" y="28434"/>
                  </a:lnTo>
                  <a:lnTo>
                    <a:pt x="8045" y="28281"/>
                  </a:lnTo>
                  <a:lnTo>
                    <a:pt x="7984" y="28158"/>
                  </a:lnTo>
                  <a:lnTo>
                    <a:pt x="8015" y="28097"/>
                  </a:lnTo>
                  <a:lnTo>
                    <a:pt x="8076" y="28097"/>
                  </a:lnTo>
                  <a:lnTo>
                    <a:pt x="8168" y="28250"/>
                  </a:lnTo>
                  <a:lnTo>
                    <a:pt x="8260" y="28250"/>
                  </a:lnTo>
                  <a:lnTo>
                    <a:pt x="8199" y="28097"/>
                  </a:lnTo>
                  <a:lnTo>
                    <a:pt x="8045" y="27943"/>
                  </a:lnTo>
                  <a:lnTo>
                    <a:pt x="7892" y="27820"/>
                  </a:lnTo>
                  <a:lnTo>
                    <a:pt x="7861" y="27728"/>
                  </a:lnTo>
                  <a:lnTo>
                    <a:pt x="7892" y="27667"/>
                  </a:lnTo>
                  <a:lnTo>
                    <a:pt x="8045" y="27728"/>
                  </a:lnTo>
                  <a:lnTo>
                    <a:pt x="8353" y="27851"/>
                  </a:lnTo>
                  <a:lnTo>
                    <a:pt x="8445" y="27790"/>
                  </a:lnTo>
                  <a:lnTo>
                    <a:pt x="8445" y="27697"/>
                  </a:lnTo>
                  <a:lnTo>
                    <a:pt x="8322" y="27544"/>
                  </a:lnTo>
                  <a:lnTo>
                    <a:pt x="8260" y="27544"/>
                  </a:lnTo>
                  <a:lnTo>
                    <a:pt x="8168" y="27605"/>
                  </a:lnTo>
                  <a:lnTo>
                    <a:pt x="8045" y="27605"/>
                  </a:lnTo>
                  <a:lnTo>
                    <a:pt x="7892" y="27605"/>
                  </a:lnTo>
                  <a:lnTo>
                    <a:pt x="7861" y="27513"/>
                  </a:lnTo>
                  <a:lnTo>
                    <a:pt x="7892" y="27452"/>
                  </a:lnTo>
                  <a:lnTo>
                    <a:pt x="8107" y="27360"/>
                  </a:lnTo>
                  <a:lnTo>
                    <a:pt x="8168" y="27390"/>
                  </a:lnTo>
                  <a:lnTo>
                    <a:pt x="8291" y="27452"/>
                  </a:lnTo>
                  <a:lnTo>
                    <a:pt x="8291" y="27390"/>
                  </a:lnTo>
                  <a:lnTo>
                    <a:pt x="8291" y="27298"/>
                  </a:lnTo>
                  <a:lnTo>
                    <a:pt x="8199" y="27175"/>
                  </a:lnTo>
                  <a:lnTo>
                    <a:pt x="8138" y="27175"/>
                  </a:lnTo>
                  <a:lnTo>
                    <a:pt x="8107" y="27237"/>
                  </a:lnTo>
                  <a:lnTo>
                    <a:pt x="8045" y="27237"/>
                  </a:lnTo>
                  <a:lnTo>
                    <a:pt x="7984" y="27298"/>
                  </a:lnTo>
                  <a:lnTo>
                    <a:pt x="7769" y="27482"/>
                  </a:lnTo>
                  <a:lnTo>
                    <a:pt x="7708" y="27482"/>
                  </a:lnTo>
                  <a:lnTo>
                    <a:pt x="7708" y="27390"/>
                  </a:lnTo>
                  <a:lnTo>
                    <a:pt x="7800" y="27329"/>
                  </a:lnTo>
                  <a:lnTo>
                    <a:pt x="7831" y="27206"/>
                  </a:lnTo>
                  <a:lnTo>
                    <a:pt x="7923" y="27083"/>
                  </a:lnTo>
                  <a:lnTo>
                    <a:pt x="7984" y="27083"/>
                  </a:lnTo>
                  <a:lnTo>
                    <a:pt x="8076" y="27083"/>
                  </a:lnTo>
                  <a:lnTo>
                    <a:pt x="8199" y="26991"/>
                  </a:lnTo>
                  <a:lnTo>
                    <a:pt x="8322" y="26960"/>
                  </a:lnTo>
                  <a:lnTo>
                    <a:pt x="8353" y="26899"/>
                  </a:lnTo>
                  <a:lnTo>
                    <a:pt x="8322" y="26868"/>
                  </a:lnTo>
                  <a:lnTo>
                    <a:pt x="8138" y="26868"/>
                  </a:lnTo>
                  <a:lnTo>
                    <a:pt x="8015" y="26960"/>
                  </a:lnTo>
                  <a:lnTo>
                    <a:pt x="7923" y="26991"/>
                  </a:lnTo>
                  <a:lnTo>
                    <a:pt x="7861" y="26960"/>
                  </a:lnTo>
                  <a:lnTo>
                    <a:pt x="7677" y="26991"/>
                  </a:lnTo>
                  <a:lnTo>
                    <a:pt x="7616" y="26930"/>
                  </a:lnTo>
                  <a:lnTo>
                    <a:pt x="7616" y="26838"/>
                  </a:lnTo>
                  <a:lnTo>
                    <a:pt x="7708" y="26776"/>
                  </a:lnTo>
                  <a:lnTo>
                    <a:pt x="7800" y="26715"/>
                  </a:lnTo>
                  <a:lnTo>
                    <a:pt x="8015" y="26715"/>
                  </a:lnTo>
                  <a:lnTo>
                    <a:pt x="8260" y="26653"/>
                  </a:lnTo>
                  <a:lnTo>
                    <a:pt x="8445" y="26531"/>
                  </a:lnTo>
                  <a:lnTo>
                    <a:pt x="8445" y="26469"/>
                  </a:lnTo>
                  <a:lnTo>
                    <a:pt x="8414" y="26438"/>
                  </a:lnTo>
                  <a:lnTo>
                    <a:pt x="8322" y="26438"/>
                  </a:lnTo>
                  <a:lnTo>
                    <a:pt x="8199" y="26531"/>
                  </a:lnTo>
                  <a:lnTo>
                    <a:pt x="8076" y="26561"/>
                  </a:lnTo>
                  <a:lnTo>
                    <a:pt x="7984" y="26531"/>
                  </a:lnTo>
                  <a:lnTo>
                    <a:pt x="7892" y="26438"/>
                  </a:lnTo>
                  <a:lnTo>
                    <a:pt x="7831" y="26408"/>
                  </a:lnTo>
                  <a:lnTo>
                    <a:pt x="7708" y="26408"/>
                  </a:lnTo>
                  <a:lnTo>
                    <a:pt x="7646" y="26346"/>
                  </a:lnTo>
                  <a:lnTo>
                    <a:pt x="7646" y="26285"/>
                  </a:lnTo>
                  <a:lnTo>
                    <a:pt x="7769" y="26193"/>
                  </a:lnTo>
                  <a:lnTo>
                    <a:pt x="7831" y="26009"/>
                  </a:lnTo>
                  <a:lnTo>
                    <a:pt x="7892" y="25947"/>
                  </a:lnTo>
                  <a:lnTo>
                    <a:pt x="8015" y="25886"/>
                  </a:lnTo>
                  <a:lnTo>
                    <a:pt x="8015" y="25855"/>
                  </a:lnTo>
                  <a:lnTo>
                    <a:pt x="7953" y="25855"/>
                  </a:lnTo>
                  <a:lnTo>
                    <a:pt x="7831" y="25886"/>
                  </a:lnTo>
                  <a:lnTo>
                    <a:pt x="7677" y="26101"/>
                  </a:lnTo>
                  <a:lnTo>
                    <a:pt x="7677" y="26162"/>
                  </a:lnTo>
                  <a:lnTo>
                    <a:pt x="7554" y="26254"/>
                  </a:lnTo>
                  <a:lnTo>
                    <a:pt x="7523" y="26316"/>
                  </a:lnTo>
                  <a:lnTo>
                    <a:pt x="7462" y="26316"/>
                  </a:lnTo>
                  <a:lnTo>
                    <a:pt x="7462" y="26162"/>
                  </a:lnTo>
                  <a:lnTo>
                    <a:pt x="7493" y="25978"/>
                  </a:lnTo>
                  <a:lnTo>
                    <a:pt x="7493" y="25763"/>
                  </a:lnTo>
                  <a:lnTo>
                    <a:pt x="7431" y="25609"/>
                  </a:lnTo>
                  <a:lnTo>
                    <a:pt x="7401" y="25456"/>
                  </a:lnTo>
                  <a:lnTo>
                    <a:pt x="7462" y="25333"/>
                  </a:lnTo>
                  <a:lnTo>
                    <a:pt x="7462" y="25210"/>
                  </a:lnTo>
                  <a:lnTo>
                    <a:pt x="7401" y="25210"/>
                  </a:lnTo>
                  <a:lnTo>
                    <a:pt x="7370" y="25272"/>
                  </a:lnTo>
                  <a:lnTo>
                    <a:pt x="7339" y="25548"/>
                  </a:lnTo>
                  <a:lnTo>
                    <a:pt x="7370" y="25671"/>
                  </a:lnTo>
                  <a:lnTo>
                    <a:pt x="7431" y="25824"/>
                  </a:lnTo>
                  <a:lnTo>
                    <a:pt x="7431" y="25978"/>
                  </a:lnTo>
                  <a:lnTo>
                    <a:pt x="7431" y="26193"/>
                  </a:lnTo>
                  <a:lnTo>
                    <a:pt x="7370" y="26316"/>
                  </a:lnTo>
                  <a:lnTo>
                    <a:pt x="7309" y="26316"/>
                  </a:lnTo>
                  <a:lnTo>
                    <a:pt x="7216" y="26224"/>
                  </a:lnTo>
                  <a:lnTo>
                    <a:pt x="7124" y="26131"/>
                  </a:lnTo>
                  <a:lnTo>
                    <a:pt x="7124" y="26346"/>
                  </a:lnTo>
                  <a:lnTo>
                    <a:pt x="7124" y="26408"/>
                  </a:lnTo>
                  <a:lnTo>
                    <a:pt x="7032" y="26408"/>
                  </a:lnTo>
                  <a:lnTo>
                    <a:pt x="6971" y="26408"/>
                  </a:lnTo>
                  <a:lnTo>
                    <a:pt x="7032" y="26469"/>
                  </a:lnTo>
                  <a:lnTo>
                    <a:pt x="7063" y="26561"/>
                  </a:lnTo>
                  <a:lnTo>
                    <a:pt x="7032" y="26715"/>
                  </a:lnTo>
                  <a:lnTo>
                    <a:pt x="6940" y="26776"/>
                  </a:lnTo>
                  <a:lnTo>
                    <a:pt x="6817" y="26776"/>
                  </a:lnTo>
                  <a:lnTo>
                    <a:pt x="6756" y="26776"/>
                  </a:lnTo>
                  <a:lnTo>
                    <a:pt x="6694" y="26838"/>
                  </a:lnTo>
                  <a:lnTo>
                    <a:pt x="6602" y="26930"/>
                  </a:lnTo>
                  <a:lnTo>
                    <a:pt x="6387" y="26930"/>
                  </a:lnTo>
                  <a:lnTo>
                    <a:pt x="6295" y="26838"/>
                  </a:lnTo>
                  <a:lnTo>
                    <a:pt x="6295" y="26715"/>
                  </a:lnTo>
                  <a:lnTo>
                    <a:pt x="6264" y="26653"/>
                  </a:lnTo>
                  <a:lnTo>
                    <a:pt x="6203" y="26592"/>
                  </a:lnTo>
                  <a:lnTo>
                    <a:pt x="6142" y="26592"/>
                  </a:lnTo>
                  <a:lnTo>
                    <a:pt x="6111" y="26684"/>
                  </a:lnTo>
                  <a:lnTo>
                    <a:pt x="6050" y="26684"/>
                  </a:lnTo>
                  <a:lnTo>
                    <a:pt x="5988" y="26500"/>
                  </a:lnTo>
                  <a:lnTo>
                    <a:pt x="6050" y="26377"/>
                  </a:lnTo>
                  <a:lnTo>
                    <a:pt x="6019" y="26285"/>
                  </a:lnTo>
                  <a:lnTo>
                    <a:pt x="5957" y="26224"/>
                  </a:lnTo>
                  <a:lnTo>
                    <a:pt x="5957" y="26131"/>
                  </a:lnTo>
                  <a:lnTo>
                    <a:pt x="6111" y="26039"/>
                  </a:lnTo>
                  <a:lnTo>
                    <a:pt x="6234" y="26039"/>
                  </a:lnTo>
                  <a:lnTo>
                    <a:pt x="6295" y="26101"/>
                  </a:lnTo>
                  <a:lnTo>
                    <a:pt x="6357" y="25978"/>
                  </a:lnTo>
                  <a:lnTo>
                    <a:pt x="6449" y="25947"/>
                  </a:lnTo>
                  <a:lnTo>
                    <a:pt x="6694" y="25916"/>
                  </a:lnTo>
                  <a:lnTo>
                    <a:pt x="6756" y="25947"/>
                  </a:lnTo>
                  <a:lnTo>
                    <a:pt x="6940" y="25732"/>
                  </a:lnTo>
                  <a:lnTo>
                    <a:pt x="7063" y="25487"/>
                  </a:lnTo>
                  <a:lnTo>
                    <a:pt x="7063" y="25425"/>
                  </a:lnTo>
                  <a:lnTo>
                    <a:pt x="7032" y="25425"/>
                  </a:lnTo>
                  <a:lnTo>
                    <a:pt x="6940" y="25487"/>
                  </a:lnTo>
                  <a:lnTo>
                    <a:pt x="6879" y="25640"/>
                  </a:lnTo>
                  <a:lnTo>
                    <a:pt x="6725" y="25794"/>
                  </a:lnTo>
                  <a:lnTo>
                    <a:pt x="6572" y="25824"/>
                  </a:lnTo>
                  <a:lnTo>
                    <a:pt x="6387" y="25794"/>
                  </a:lnTo>
                  <a:lnTo>
                    <a:pt x="6264" y="25702"/>
                  </a:lnTo>
                  <a:lnTo>
                    <a:pt x="6264" y="25609"/>
                  </a:lnTo>
                  <a:lnTo>
                    <a:pt x="6418" y="25517"/>
                  </a:lnTo>
                  <a:lnTo>
                    <a:pt x="6572" y="25364"/>
                  </a:lnTo>
                  <a:lnTo>
                    <a:pt x="6694" y="25364"/>
                  </a:lnTo>
                  <a:lnTo>
                    <a:pt x="6725" y="25333"/>
                  </a:lnTo>
                  <a:lnTo>
                    <a:pt x="6725" y="25210"/>
                  </a:lnTo>
                  <a:lnTo>
                    <a:pt x="6756" y="25149"/>
                  </a:lnTo>
                  <a:lnTo>
                    <a:pt x="6848" y="25149"/>
                  </a:lnTo>
                  <a:lnTo>
                    <a:pt x="6909" y="25118"/>
                  </a:lnTo>
                  <a:lnTo>
                    <a:pt x="6848" y="25057"/>
                  </a:lnTo>
                  <a:lnTo>
                    <a:pt x="6848" y="24995"/>
                  </a:lnTo>
                  <a:lnTo>
                    <a:pt x="6817" y="24965"/>
                  </a:lnTo>
                  <a:lnTo>
                    <a:pt x="6786" y="24965"/>
                  </a:lnTo>
                  <a:lnTo>
                    <a:pt x="6694" y="25026"/>
                  </a:lnTo>
                  <a:lnTo>
                    <a:pt x="6479" y="24995"/>
                  </a:lnTo>
                  <a:lnTo>
                    <a:pt x="6418" y="24995"/>
                  </a:lnTo>
                  <a:lnTo>
                    <a:pt x="6387" y="24934"/>
                  </a:lnTo>
                  <a:lnTo>
                    <a:pt x="6418" y="24842"/>
                  </a:lnTo>
                  <a:lnTo>
                    <a:pt x="6602" y="24719"/>
                  </a:lnTo>
                  <a:lnTo>
                    <a:pt x="6664" y="24719"/>
                  </a:lnTo>
                  <a:lnTo>
                    <a:pt x="6756" y="24811"/>
                  </a:lnTo>
                  <a:lnTo>
                    <a:pt x="6879" y="24811"/>
                  </a:lnTo>
                  <a:lnTo>
                    <a:pt x="7032" y="24750"/>
                  </a:lnTo>
                  <a:lnTo>
                    <a:pt x="7124" y="24535"/>
                  </a:lnTo>
                  <a:lnTo>
                    <a:pt x="7063" y="24443"/>
                  </a:lnTo>
                  <a:lnTo>
                    <a:pt x="7063" y="24350"/>
                  </a:lnTo>
                  <a:lnTo>
                    <a:pt x="7247" y="24166"/>
                  </a:lnTo>
                  <a:lnTo>
                    <a:pt x="7186" y="24013"/>
                  </a:lnTo>
                  <a:lnTo>
                    <a:pt x="7216" y="23828"/>
                  </a:lnTo>
                  <a:lnTo>
                    <a:pt x="7186" y="23767"/>
                  </a:lnTo>
                  <a:lnTo>
                    <a:pt x="7063" y="23736"/>
                  </a:lnTo>
                  <a:lnTo>
                    <a:pt x="7001" y="23736"/>
                  </a:lnTo>
                  <a:lnTo>
                    <a:pt x="6909" y="23644"/>
                  </a:lnTo>
                  <a:lnTo>
                    <a:pt x="6786" y="23644"/>
                  </a:lnTo>
                  <a:lnTo>
                    <a:pt x="6694" y="23614"/>
                  </a:lnTo>
                  <a:lnTo>
                    <a:pt x="6694" y="23521"/>
                  </a:lnTo>
                  <a:lnTo>
                    <a:pt x="6756" y="23491"/>
                  </a:lnTo>
                  <a:lnTo>
                    <a:pt x="6879" y="23491"/>
                  </a:lnTo>
                  <a:lnTo>
                    <a:pt x="6940" y="23460"/>
                  </a:lnTo>
                  <a:lnTo>
                    <a:pt x="7063" y="23337"/>
                  </a:lnTo>
                  <a:lnTo>
                    <a:pt x="7063" y="23245"/>
                  </a:lnTo>
                  <a:lnTo>
                    <a:pt x="7124" y="23153"/>
                  </a:lnTo>
                  <a:lnTo>
                    <a:pt x="7124" y="23061"/>
                  </a:lnTo>
                  <a:lnTo>
                    <a:pt x="7063" y="22999"/>
                  </a:lnTo>
                  <a:lnTo>
                    <a:pt x="6971" y="22999"/>
                  </a:lnTo>
                  <a:lnTo>
                    <a:pt x="6940" y="22938"/>
                  </a:lnTo>
                  <a:lnTo>
                    <a:pt x="6909" y="22815"/>
                  </a:lnTo>
                  <a:lnTo>
                    <a:pt x="7001" y="22754"/>
                  </a:lnTo>
                  <a:lnTo>
                    <a:pt x="7032" y="22754"/>
                  </a:lnTo>
                  <a:lnTo>
                    <a:pt x="7032" y="22692"/>
                  </a:lnTo>
                  <a:lnTo>
                    <a:pt x="6940" y="22539"/>
                  </a:lnTo>
                  <a:lnTo>
                    <a:pt x="6909" y="22355"/>
                  </a:lnTo>
                  <a:lnTo>
                    <a:pt x="6971" y="22324"/>
                  </a:lnTo>
                  <a:lnTo>
                    <a:pt x="7032" y="22416"/>
                  </a:lnTo>
                  <a:lnTo>
                    <a:pt x="7032" y="22385"/>
                  </a:lnTo>
                  <a:lnTo>
                    <a:pt x="7001" y="22262"/>
                  </a:lnTo>
                  <a:lnTo>
                    <a:pt x="7001" y="22201"/>
                  </a:lnTo>
                  <a:lnTo>
                    <a:pt x="7063" y="22048"/>
                  </a:lnTo>
                  <a:lnTo>
                    <a:pt x="7032" y="21894"/>
                  </a:lnTo>
                  <a:lnTo>
                    <a:pt x="6971" y="21771"/>
                  </a:lnTo>
                  <a:lnTo>
                    <a:pt x="6971" y="21679"/>
                  </a:lnTo>
                  <a:lnTo>
                    <a:pt x="6909" y="21587"/>
                  </a:lnTo>
                  <a:lnTo>
                    <a:pt x="6971" y="21495"/>
                  </a:lnTo>
                  <a:lnTo>
                    <a:pt x="7032" y="21311"/>
                  </a:lnTo>
                  <a:lnTo>
                    <a:pt x="6971" y="21311"/>
                  </a:lnTo>
                  <a:lnTo>
                    <a:pt x="6879" y="21311"/>
                  </a:lnTo>
                  <a:lnTo>
                    <a:pt x="6725" y="21464"/>
                  </a:lnTo>
                  <a:lnTo>
                    <a:pt x="6664" y="21464"/>
                  </a:lnTo>
                  <a:lnTo>
                    <a:pt x="6572" y="21526"/>
                  </a:lnTo>
                  <a:lnTo>
                    <a:pt x="6510" y="21556"/>
                  </a:lnTo>
                  <a:lnTo>
                    <a:pt x="6449" y="21526"/>
                  </a:lnTo>
                  <a:lnTo>
                    <a:pt x="6479" y="21433"/>
                  </a:lnTo>
                  <a:lnTo>
                    <a:pt x="6633" y="21341"/>
                  </a:lnTo>
                  <a:lnTo>
                    <a:pt x="6725" y="21341"/>
                  </a:lnTo>
                  <a:lnTo>
                    <a:pt x="6786" y="21218"/>
                  </a:lnTo>
                  <a:lnTo>
                    <a:pt x="6848" y="21096"/>
                  </a:lnTo>
                  <a:lnTo>
                    <a:pt x="6971" y="21004"/>
                  </a:lnTo>
                  <a:lnTo>
                    <a:pt x="7094" y="20942"/>
                  </a:lnTo>
                  <a:lnTo>
                    <a:pt x="7124" y="20850"/>
                  </a:lnTo>
                  <a:lnTo>
                    <a:pt x="7124" y="20727"/>
                  </a:lnTo>
                  <a:lnTo>
                    <a:pt x="7063" y="20635"/>
                  </a:lnTo>
                  <a:lnTo>
                    <a:pt x="6971" y="20512"/>
                  </a:lnTo>
                  <a:lnTo>
                    <a:pt x="6940" y="20359"/>
                  </a:lnTo>
                  <a:lnTo>
                    <a:pt x="6879" y="20328"/>
                  </a:lnTo>
                  <a:lnTo>
                    <a:pt x="6817" y="20328"/>
                  </a:lnTo>
                  <a:lnTo>
                    <a:pt x="6725" y="20236"/>
                  </a:lnTo>
                  <a:lnTo>
                    <a:pt x="6725" y="20113"/>
                  </a:lnTo>
                  <a:lnTo>
                    <a:pt x="6786" y="20052"/>
                  </a:lnTo>
                  <a:lnTo>
                    <a:pt x="6756" y="19990"/>
                  </a:lnTo>
                  <a:lnTo>
                    <a:pt x="6756" y="19837"/>
                  </a:lnTo>
                  <a:lnTo>
                    <a:pt x="6694" y="19714"/>
                  </a:lnTo>
                  <a:lnTo>
                    <a:pt x="6418" y="19468"/>
                  </a:lnTo>
                  <a:lnTo>
                    <a:pt x="6418" y="19407"/>
                  </a:lnTo>
                  <a:lnTo>
                    <a:pt x="6357" y="19315"/>
                  </a:lnTo>
                  <a:lnTo>
                    <a:pt x="6264" y="19253"/>
                  </a:lnTo>
                  <a:lnTo>
                    <a:pt x="6264" y="19161"/>
                  </a:lnTo>
                  <a:lnTo>
                    <a:pt x="6326" y="19130"/>
                  </a:lnTo>
                  <a:lnTo>
                    <a:pt x="6479" y="19008"/>
                  </a:lnTo>
                  <a:lnTo>
                    <a:pt x="6602" y="18946"/>
                  </a:lnTo>
                  <a:lnTo>
                    <a:pt x="6633" y="18854"/>
                  </a:lnTo>
                  <a:lnTo>
                    <a:pt x="6602" y="18823"/>
                  </a:lnTo>
                  <a:lnTo>
                    <a:pt x="6479" y="18823"/>
                  </a:lnTo>
                  <a:lnTo>
                    <a:pt x="6479" y="18762"/>
                  </a:lnTo>
                  <a:lnTo>
                    <a:pt x="6572" y="18701"/>
                  </a:lnTo>
                  <a:lnTo>
                    <a:pt x="6633" y="18547"/>
                  </a:lnTo>
                  <a:lnTo>
                    <a:pt x="6725" y="18455"/>
                  </a:lnTo>
                  <a:lnTo>
                    <a:pt x="6725" y="18363"/>
                  </a:lnTo>
                  <a:lnTo>
                    <a:pt x="6694" y="18332"/>
                  </a:lnTo>
                  <a:lnTo>
                    <a:pt x="6725" y="18240"/>
                  </a:lnTo>
                  <a:lnTo>
                    <a:pt x="6664" y="18148"/>
                  </a:lnTo>
                  <a:lnTo>
                    <a:pt x="6572" y="18117"/>
                  </a:lnTo>
                  <a:lnTo>
                    <a:pt x="6449" y="17964"/>
                  </a:lnTo>
                  <a:lnTo>
                    <a:pt x="6264" y="17841"/>
                  </a:lnTo>
                  <a:lnTo>
                    <a:pt x="6234" y="17687"/>
                  </a:lnTo>
                  <a:lnTo>
                    <a:pt x="6142" y="17657"/>
                  </a:lnTo>
                  <a:lnTo>
                    <a:pt x="6080" y="17657"/>
                  </a:lnTo>
                  <a:lnTo>
                    <a:pt x="6080" y="17718"/>
                  </a:lnTo>
                  <a:lnTo>
                    <a:pt x="6019" y="17718"/>
                  </a:lnTo>
                  <a:lnTo>
                    <a:pt x="5988" y="17687"/>
                  </a:lnTo>
                  <a:lnTo>
                    <a:pt x="5957" y="17564"/>
                  </a:lnTo>
                  <a:lnTo>
                    <a:pt x="5865" y="17472"/>
                  </a:lnTo>
                  <a:lnTo>
                    <a:pt x="5742" y="17411"/>
                  </a:lnTo>
                  <a:lnTo>
                    <a:pt x="5681" y="17319"/>
                  </a:lnTo>
                  <a:lnTo>
                    <a:pt x="5620" y="17288"/>
                  </a:lnTo>
                  <a:lnTo>
                    <a:pt x="5558" y="17319"/>
                  </a:lnTo>
                  <a:lnTo>
                    <a:pt x="5497" y="17319"/>
                  </a:lnTo>
                  <a:lnTo>
                    <a:pt x="5497" y="17257"/>
                  </a:lnTo>
                  <a:lnTo>
                    <a:pt x="5528" y="17135"/>
                  </a:lnTo>
                  <a:lnTo>
                    <a:pt x="5343" y="16981"/>
                  </a:lnTo>
                  <a:lnTo>
                    <a:pt x="5190" y="16828"/>
                  </a:lnTo>
                  <a:lnTo>
                    <a:pt x="5128" y="16828"/>
                  </a:lnTo>
                  <a:lnTo>
                    <a:pt x="5036" y="16920"/>
                  </a:lnTo>
                  <a:lnTo>
                    <a:pt x="4913" y="16858"/>
                  </a:lnTo>
                  <a:lnTo>
                    <a:pt x="4698" y="16674"/>
                  </a:lnTo>
                  <a:lnTo>
                    <a:pt x="4514" y="16613"/>
                  </a:lnTo>
                  <a:lnTo>
                    <a:pt x="4391" y="16490"/>
                  </a:lnTo>
                  <a:lnTo>
                    <a:pt x="4238" y="16428"/>
                  </a:lnTo>
                  <a:lnTo>
                    <a:pt x="4084" y="16459"/>
                  </a:lnTo>
                  <a:lnTo>
                    <a:pt x="3962" y="16551"/>
                  </a:lnTo>
                  <a:lnTo>
                    <a:pt x="3869" y="16735"/>
                  </a:lnTo>
                  <a:lnTo>
                    <a:pt x="3716" y="16828"/>
                  </a:lnTo>
                  <a:lnTo>
                    <a:pt x="3654" y="16920"/>
                  </a:lnTo>
                  <a:lnTo>
                    <a:pt x="3654" y="16766"/>
                  </a:lnTo>
                  <a:lnTo>
                    <a:pt x="3747" y="16613"/>
                  </a:lnTo>
                  <a:lnTo>
                    <a:pt x="3747" y="16490"/>
                  </a:lnTo>
                  <a:lnTo>
                    <a:pt x="3685" y="16428"/>
                  </a:lnTo>
                  <a:lnTo>
                    <a:pt x="3532" y="16428"/>
                  </a:lnTo>
                  <a:lnTo>
                    <a:pt x="3440" y="16520"/>
                  </a:lnTo>
                  <a:lnTo>
                    <a:pt x="3440" y="16643"/>
                  </a:lnTo>
                  <a:lnTo>
                    <a:pt x="3347" y="16705"/>
                  </a:lnTo>
                  <a:lnTo>
                    <a:pt x="3255" y="16643"/>
                  </a:lnTo>
                  <a:lnTo>
                    <a:pt x="3163" y="16459"/>
                  </a:lnTo>
                  <a:lnTo>
                    <a:pt x="3071" y="16398"/>
                  </a:lnTo>
                  <a:lnTo>
                    <a:pt x="3040" y="16520"/>
                  </a:lnTo>
                  <a:lnTo>
                    <a:pt x="2948" y="16797"/>
                  </a:lnTo>
                  <a:lnTo>
                    <a:pt x="2887" y="16828"/>
                  </a:lnTo>
                  <a:lnTo>
                    <a:pt x="2795" y="16797"/>
                  </a:lnTo>
                  <a:lnTo>
                    <a:pt x="2795" y="16643"/>
                  </a:lnTo>
                  <a:lnTo>
                    <a:pt x="2856" y="16490"/>
                  </a:lnTo>
                  <a:lnTo>
                    <a:pt x="2979" y="16398"/>
                  </a:lnTo>
                  <a:lnTo>
                    <a:pt x="2948" y="16336"/>
                  </a:lnTo>
                  <a:lnTo>
                    <a:pt x="2856" y="16336"/>
                  </a:lnTo>
                  <a:lnTo>
                    <a:pt x="2795" y="16275"/>
                  </a:lnTo>
                  <a:lnTo>
                    <a:pt x="2641" y="16367"/>
                  </a:lnTo>
                  <a:lnTo>
                    <a:pt x="2549" y="16367"/>
                  </a:lnTo>
                  <a:lnTo>
                    <a:pt x="2488" y="16459"/>
                  </a:lnTo>
                  <a:lnTo>
                    <a:pt x="2457" y="16490"/>
                  </a:lnTo>
                  <a:lnTo>
                    <a:pt x="2426" y="16428"/>
                  </a:lnTo>
                  <a:lnTo>
                    <a:pt x="2426" y="16336"/>
                  </a:lnTo>
                  <a:lnTo>
                    <a:pt x="2365" y="16183"/>
                  </a:lnTo>
                  <a:lnTo>
                    <a:pt x="2334" y="16029"/>
                  </a:lnTo>
                  <a:lnTo>
                    <a:pt x="2273" y="16029"/>
                  </a:lnTo>
                  <a:lnTo>
                    <a:pt x="2181" y="16060"/>
                  </a:lnTo>
                  <a:lnTo>
                    <a:pt x="2181" y="16152"/>
                  </a:lnTo>
                  <a:lnTo>
                    <a:pt x="2150" y="16336"/>
                  </a:lnTo>
                  <a:lnTo>
                    <a:pt x="2088" y="16398"/>
                  </a:lnTo>
                  <a:lnTo>
                    <a:pt x="2088" y="16520"/>
                  </a:lnTo>
                  <a:lnTo>
                    <a:pt x="2119" y="16735"/>
                  </a:lnTo>
                  <a:lnTo>
                    <a:pt x="2119" y="16828"/>
                  </a:lnTo>
                  <a:lnTo>
                    <a:pt x="2058" y="16889"/>
                  </a:lnTo>
                  <a:lnTo>
                    <a:pt x="1935" y="16828"/>
                  </a:lnTo>
                  <a:lnTo>
                    <a:pt x="1812" y="16674"/>
                  </a:lnTo>
                  <a:lnTo>
                    <a:pt x="1659" y="16613"/>
                  </a:lnTo>
                  <a:lnTo>
                    <a:pt x="1505" y="16490"/>
                  </a:lnTo>
                  <a:lnTo>
                    <a:pt x="1352" y="16336"/>
                  </a:lnTo>
                  <a:lnTo>
                    <a:pt x="1259" y="16275"/>
                  </a:lnTo>
                  <a:lnTo>
                    <a:pt x="1259" y="16244"/>
                  </a:lnTo>
                  <a:lnTo>
                    <a:pt x="1321" y="16213"/>
                  </a:lnTo>
                  <a:lnTo>
                    <a:pt x="1167" y="16152"/>
                  </a:lnTo>
                  <a:lnTo>
                    <a:pt x="1044" y="15876"/>
                  </a:lnTo>
                  <a:lnTo>
                    <a:pt x="952" y="15784"/>
                  </a:lnTo>
                  <a:lnTo>
                    <a:pt x="830" y="15630"/>
                  </a:lnTo>
                  <a:lnTo>
                    <a:pt x="830" y="15446"/>
                  </a:lnTo>
                  <a:lnTo>
                    <a:pt x="891" y="15354"/>
                  </a:lnTo>
                  <a:lnTo>
                    <a:pt x="1106" y="15354"/>
                  </a:lnTo>
                  <a:lnTo>
                    <a:pt x="1198" y="15262"/>
                  </a:lnTo>
                  <a:lnTo>
                    <a:pt x="1321" y="15231"/>
                  </a:lnTo>
                  <a:lnTo>
                    <a:pt x="1566" y="15231"/>
                  </a:lnTo>
                  <a:lnTo>
                    <a:pt x="1597" y="15292"/>
                  </a:lnTo>
                  <a:lnTo>
                    <a:pt x="1720" y="15200"/>
                  </a:lnTo>
                  <a:lnTo>
                    <a:pt x="1781" y="15108"/>
                  </a:lnTo>
                  <a:lnTo>
                    <a:pt x="1781" y="15016"/>
                  </a:lnTo>
                  <a:lnTo>
                    <a:pt x="1597" y="15016"/>
                  </a:lnTo>
                  <a:lnTo>
                    <a:pt x="1382" y="14924"/>
                  </a:lnTo>
                  <a:lnTo>
                    <a:pt x="1321" y="14924"/>
                  </a:lnTo>
                  <a:lnTo>
                    <a:pt x="1259" y="14985"/>
                  </a:lnTo>
                  <a:lnTo>
                    <a:pt x="1014" y="14740"/>
                  </a:lnTo>
                  <a:lnTo>
                    <a:pt x="983" y="14525"/>
                  </a:lnTo>
                  <a:lnTo>
                    <a:pt x="1075" y="14463"/>
                  </a:lnTo>
                  <a:lnTo>
                    <a:pt x="1198" y="14402"/>
                  </a:lnTo>
                  <a:lnTo>
                    <a:pt x="1259" y="14187"/>
                  </a:lnTo>
                  <a:lnTo>
                    <a:pt x="1352" y="14125"/>
                  </a:lnTo>
                  <a:lnTo>
                    <a:pt x="1137" y="14125"/>
                  </a:lnTo>
                  <a:lnTo>
                    <a:pt x="1075" y="14156"/>
                  </a:lnTo>
                  <a:lnTo>
                    <a:pt x="952" y="14371"/>
                  </a:lnTo>
                  <a:lnTo>
                    <a:pt x="860" y="14371"/>
                  </a:lnTo>
                  <a:lnTo>
                    <a:pt x="799" y="14402"/>
                  </a:lnTo>
                  <a:lnTo>
                    <a:pt x="707" y="14525"/>
                  </a:lnTo>
                  <a:lnTo>
                    <a:pt x="553" y="14463"/>
                  </a:lnTo>
                  <a:lnTo>
                    <a:pt x="492" y="14310"/>
                  </a:lnTo>
                  <a:lnTo>
                    <a:pt x="522" y="14187"/>
                  </a:lnTo>
                  <a:lnTo>
                    <a:pt x="645" y="14125"/>
                  </a:lnTo>
                  <a:lnTo>
                    <a:pt x="584" y="14064"/>
                  </a:lnTo>
                  <a:lnTo>
                    <a:pt x="492" y="14064"/>
                  </a:lnTo>
                  <a:lnTo>
                    <a:pt x="430" y="14095"/>
                  </a:lnTo>
                  <a:lnTo>
                    <a:pt x="430" y="13849"/>
                  </a:lnTo>
                  <a:lnTo>
                    <a:pt x="492" y="13757"/>
                  </a:lnTo>
                  <a:lnTo>
                    <a:pt x="584" y="13757"/>
                  </a:lnTo>
                  <a:lnTo>
                    <a:pt x="615" y="13696"/>
                  </a:lnTo>
                  <a:lnTo>
                    <a:pt x="737" y="13696"/>
                  </a:lnTo>
                  <a:lnTo>
                    <a:pt x="830" y="13757"/>
                  </a:lnTo>
                  <a:lnTo>
                    <a:pt x="830" y="13573"/>
                  </a:lnTo>
                  <a:lnTo>
                    <a:pt x="1106" y="13481"/>
                  </a:lnTo>
                  <a:lnTo>
                    <a:pt x="1352" y="13542"/>
                  </a:lnTo>
                  <a:lnTo>
                    <a:pt x="1566" y="13665"/>
                  </a:lnTo>
                  <a:lnTo>
                    <a:pt x="1843" y="13665"/>
                  </a:lnTo>
                  <a:lnTo>
                    <a:pt x="2119" y="13818"/>
                  </a:lnTo>
                  <a:lnTo>
                    <a:pt x="2365" y="13818"/>
                  </a:lnTo>
                  <a:lnTo>
                    <a:pt x="2488" y="13880"/>
                  </a:lnTo>
                  <a:lnTo>
                    <a:pt x="2764" y="14033"/>
                  </a:lnTo>
                  <a:lnTo>
                    <a:pt x="2887" y="14033"/>
                  </a:lnTo>
                  <a:lnTo>
                    <a:pt x="2979" y="14033"/>
                  </a:lnTo>
                  <a:lnTo>
                    <a:pt x="3163" y="13972"/>
                  </a:lnTo>
                  <a:lnTo>
                    <a:pt x="3040" y="13941"/>
                  </a:lnTo>
                  <a:lnTo>
                    <a:pt x="2887" y="13941"/>
                  </a:lnTo>
                  <a:lnTo>
                    <a:pt x="2641" y="13818"/>
                  </a:lnTo>
                  <a:lnTo>
                    <a:pt x="2426" y="13665"/>
                  </a:lnTo>
                  <a:lnTo>
                    <a:pt x="2242" y="13634"/>
                  </a:lnTo>
                  <a:lnTo>
                    <a:pt x="2027" y="13603"/>
                  </a:lnTo>
                  <a:lnTo>
                    <a:pt x="1874" y="13481"/>
                  </a:lnTo>
                  <a:lnTo>
                    <a:pt x="1874" y="13388"/>
                  </a:lnTo>
                  <a:lnTo>
                    <a:pt x="2181" y="13327"/>
                  </a:lnTo>
                  <a:lnTo>
                    <a:pt x="2396" y="13358"/>
                  </a:lnTo>
                  <a:lnTo>
                    <a:pt x="2733" y="13358"/>
                  </a:lnTo>
                  <a:lnTo>
                    <a:pt x="2979" y="13450"/>
                  </a:lnTo>
                  <a:lnTo>
                    <a:pt x="3102" y="13573"/>
                  </a:lnTo>
                  <a:lnTo>
                    <a:pt x="3194" y="13603"/>
                  </a:lnTo>
                  <a:lnTo>
                    <a:pt x="3255" y="13665"/>
                  </a:lnTo>
                  <a:lnTo>
                    <a:pt x="3378" y="13726"/>
                  </a:lnTo>
                  <a:lnTo>
                    <a:pt x="3378" y="13665"/>
                  </a:lnTo>
                  <a:lnTo>
                    <a:pt x="3347" y="13573"/>
                  </a:lnTo>
                  <a:lnTo>
                    <a:pt x="3347" y="13481"/>
                  </a:lnTo>
                  <a:lnTo>
                    <a:pt x="3532" y="13358"/>
                  </a:lnTo>
                  <a:lnTo>
                    <a:pt x="3562" y="13358"/>
                  </a:lnTo>
                  <a:lnTo>
                    <a:pt x="3562" y="13112"/>
                  </a:lnTo>
                  <a:lnTo>
                    <a:pt x="3470" y="13081"/>
                  </a:lnTo>
                  <a:lnTo>
                    <a:pt x="3378" y="13081"/>
                  </a:lnTo>
                  <a:lnTo>
                    <a:pt x="3317" y="13020"/>
                  </a:lnTo>
                  <a:lnTo>
                    <a:pt x="3317" y="12928"/>
                  </a:lnTo>
                  <a:lnTo>
                    <a:pt x="3194" y="12866"/>
                  </a:lnTo>
                  <a:lnTo>
                    <a:pt x="3132" y="12897"/>
                  </a:lnTo>
                  <a:lnTo>
                    <a:pt x="2979" y="13020"/>
                  </a:lnTo>
                  <a:lnTo>
                    <a:pt x="2795" y="13020"/>
                  </a:lnTo>
                  <a:lnTo>
                    <a:pt x="2549" y="12959"/>
                  </a:lnTo>
                  <a:lnTo>
                    <a:pt x="2426" y="12897"/>
                  </a:lnTo>
                  <a:lnTo>
                    <a:pt x="2426" y="12805"/>
                  </a:lnTo>
                  <a:lnTo>
                    <a:pt x="2396" y="12774"/>
                  </a:lnTo>
                  <a:lnTo>
                    <a:pt x="2273" y="12621"/>
                  </a:lnTo>
                  <a:lnTo>
                    <a:pt x="2181" y="12621"/>
                  </a:lnTo>
                  <a:lnTo>
                    <a:pt x="2150" y="12652"/>
                  </a:lnTo>
                  <a:lnTo>
                    <a:pt x="2181" y="12713"/>
                  </a:lnTo>
                  <a:lnTo>
                    <a:pt x="2242" y="12805"/>
                  </a:lnTo>
                  <a:lnTo>
                    <a:pt x="2211" y="12989"/>
                  </a:lnTo>
                  <a:lnTo>
                    <a:pt x="2150" y="13051"/>
                  </a:lnTo>
                  <a:lnTo>
                    <a:pt x="1935" y="13051"/>
                  </a:lnTo>
                  <a:lnTo>
                    <a:pt x="1720" y="12989"/>
                  </a:lnTo>
                  <a:lnTo>
                    <a:pt x="1474" y="12713"/>
                  </a:lnTo>
                  <a:lnTo>
                    <a:pt x="1505" y="12682"/>
                  </a:lnTo>
                  <a:lnTo>
                    <a:pt x="1659" y="12590"/>
                  </a:lnTo>
                  <a:lnTo>
                    <a:pt x="1935" y="12498"/>
                  </a:lnTo>
                  <a:lnTo>
                    <a:pt x="1935" y="12437"/>
                  </a:lnTo>
                  <a:lnTo>
                    <a:pt x="1874" y="12406"/>
                  </a:lnTo>
                  <a:lnTo>
                    <a:pt x="1659" y="12467"/>
                  </a:lnTo>
                  <a:lnTo>
                    <a:pt x="1536" y="12713"/>
                  </a:lnTo>
                  <a:lnTo>
                    <a:pt x="1382" y="12652"/>
                  </a:lnTo>
                  <a:lnTo>
                    <a:pt x="1352" y="12559"/>
                  </a:lnTo>
                  <a:lnTo>
                    <a:pt x="1413" y="12498"/>
                  </a:lnTo>
                  <a:lnTo>
                    <a:pt x="1566" y="12437"/>
                  </a:lnTo>
                  <a:lnTo>
                    <a:pt x="1689" y="12345"/>
                  </a:lnTo>
                  <a:lnTo>
                    <a:pt x="1812" y="12160"/>
                  </a:lnTo>
                  <a:lnTo>
                    <a:pt x="1781" y="12068"/>
                  </a:lnTo>
                  <a:lnTo>
                    <a:pt x="1689" y="12037"/>
                  </a:lnTo>
                  <a:lnTo>
                    <a:pt x="1659" y="12068"/>
                  </a:lnTo>
                  <a:lnTo>
                    <a:pt x="1566" y="12160"/>
                  </a:lnTo>
                  <a:lnTo>
                    <a:pt x="1413" y="12283"/>
                  </a:lnTo>
                  <a:lnTo>
                    <a:pt x="1229" y="12314"/>
                  </a:lnTo>
                  <a:lnTo>
                    <a:pt x="1106" y="12314"/>
                  </a:lnTo>
                  <a:lnTo>
                    <a:pt x="1014" y="12191"/>
                  </a:lnTo>
                  <a:lnTo>
                    <a:pt x="1075" y="12099"/>
                  </a:lnTo>
                  <a:lnTo>
                    <a:pt x="1137" y="12037"/>
                  </a:lnTo>
                  <a:lnTo>
                    <a:pt x="1229" y="11976"/>
                  </a:lnTo>
                  <a:lnTo>
                    <a:pt x="1167" y="11915"/>
                  </a:lnTo>
                  <a:lnTo>
                    <a:pt x="1106" y="11853"/>
                  </a:lnTo>
                  <a:lnTo>
                    <a:pt x="983" y="11853"/>
                  </a:lnTo>
                  <a:lnTo>
                    <a:pt x="922" y="11792"/>
                  </a:lnTo>
                  <a:lnTo>
                    <a:pt x="737" y="11485"/>
                  </a:lnTo>
                  <a:lnTo>
                    <a:pt x="645" y="11393"/>
                  </a:lnTo>
                  <a:lnTo>
                    <a:pt x="522" y="11301"/>
                  </a:lnTo>
                  <a:lnTo>
                    <a:pt x="461" y="11208"/>
                  </a:lnTo>
                  <a:lnTo>
                    <a:pt x="553" y="11178"/>
                  </a:lnTo>
                  <a:lnTo>
                    <a:pt x="707" y="11116"/>
                  </a:lnTo>
                  <a:lnTo>
                    <a:pt x="768" y="10993"/>
                  </a:lnTo>
                  <a:lnTo>
                    <a:pt x="830" y="10932"/>
                  </a:lnTo>
                  <a:lnTo>
                    <a:pt x="860" y="10963"/>
                  </a:lnTo>
                  <a:lnTo>
                    <a:pt x="983" y="10963"/>
                  </a:lnTo>
                  <a:lnTo>
                    <a:pt x="983" y="10901"/>
                  </a:lnTo>
                  <a:lnTo>
                    <a:pt x="891" y="10871"/>
                  </a:lnTo>
                  <a:lnTo>
                    <a:pt x="737" y="10871"/>
                  </a:lnTo>
                  <a:lnTo>
                    <a:pt x="676" y="10748"/>
                  </a:lnTo>
                  <a:lnTo>
                    <a:pt x="737" y="10686"/>
                  </a:lnTo>
                  <a:lnTo>
                    <a:pt x="891" y="10686"/>
                  </a:lnTo>
                  <a:lnTo>
                    <a:pt x="1137" y="10594"/>
                  </a:lnTo>
                  <a:lnTo>
                    <a:pt x="1137" y="10502"/>
                  </a:lnTo>
                  <a:lnTo>
                    <a:pt x="1137" y="10441"/>
                  </a:lnTo>
                  <a:lnTo>
                    <a:pt x="1259" y="10379"/>
                  </a:lnTo>
                  <a:lnTo>
                    <a:pt x="1352" y="10318"/>
                  </a:lnTo>
                  <a:lnTo>
                    <a:pt x="1474" y="10318"/>
                  </a:lnTo>
                  <a:lnTo>
                    <a:pt x="1536" y="10349"/>
                  </a:lnTo>
                  <a:lnTo>
                    <a:pt x="1659" y="10349"/>
                  </a:lnTo>
                  <a:lnTo>
                    <a:pt x="1751" y="10287"/>
                  </a:lnTo>
                  <a:lnTo>
                    <a:pt x="1843" y="10287"/>
                  </a:lnTo>
                  <a:lnTo>
                    <a:pt x="1966" y="10318"/>
                  </a:lnTo>
                  <a:lnTo>
                    <a:pt x="1966" y="10379"/>
                  </a:lnTo>
                  <a:lnTo>
                    <a:pt x="2027" y="10379"/>
                  </a:lnTo>
                  <a:lnTo>
                    <a:pt x="2119" y="10349"/>
                  </a:lnTo>
                  <a:lnTo>
                    <a:pt x="2181" y="10257"/>
                  </a:lnTo>
                  <a:lnTo>
                    <a:pt x="2273" y="10195"/>
                  </a:lnTo>
                  <a:lnTo>
                    <a:pt x="2396" y="10195"/>
                  </a:lnTo>
                  <a:lnTo>
                    <a:pt x="2426" y="10195"/>
                  </a:lnTo>
                  <a:lnTo>
                    <a:pt x="2518" y="10164"/>
                  </a:lnTo>
                  <a:lnTo>
                    <a:pt x="2703" y="10164"/>
                  </a:lnTo>
                  <a:lnTo>
                    <a:pt x="3317" y="9980"/>
                  </a:lnTo>
                  <a:lnTo>
                    <a:pt x="3440" y="9980"/>
                  </a:lnTo>
                  <a:lnTo>
                    <a:pt x="3501" y="10072"/>
                  </a:lnTo>
                  <a:lnTo>
                    <a:pt x="3532" y="9980"/>
                  </a:lnTo>
                  <a:lnTo>
                    <a:pt x="3470" y="9888"/>
                  </a:lnTo>
                  <a:lnTo>
                    <a:pt x="3532" y="9796"/>
                  </a:lnTo>
                  <a:lnTo>
                    <a:pt x="3747" y="9704"/>
                  </a:lnTo>
                  <a:lnTo>
                    <a:pt x="3992" y="9704"/>
                  </a:lnTo>
                  <a:lnTo>
                    <a:pt x="4146" y="9673"/>
                  </a:lnTo>
                  <a:lnTo>
                    <a:pt x="4238" y="9735"/>
                  </a:lnTo>
                  <a:lnTo>
                    <a:pt x="4391" y="9765"/>
                  </a:lnTo>
                  <a:lnTo>
                    <a:pt x="4545" y="9673"/>
                  </a:lnTo>
                  <a:lnTo>
                    <a:pt x="4729" y="9642"/>
                  </a:lnTo>
                  <a:lnTo>
                    <a:pt x="4913" y="9673"/>
                  </a:lnTo>
                  <a:lnTo>
                    <a:pt x="4975" y="9765"/>
                  </a:lnTo>
                  <a:lnTo>
                    <a:pt x="5128" y="9796"/>
                  </a:lnTo>
                  <a:lnTo>
                    <a:pt x="5190" y="9857"/>
                  </a:lnTo>
                  <a:lnTo>
                    <a:pt x="5374" y="9949"/>
                  </a:lnTo>
                  <a:lnTo>
                    <a:pt x="5497" y="9949"/>
                  </a:lnTo>
                  <a:lnTo>
                    <a:pt x="5589" y="9919"/>
                  </a:lnTo>
                  <a:lnTo>
                    <a:pt x="5589" y="9857"/>
                  </a:lnTo>
                  <a:lnTo>
                    <a:pt x="5712" y="9704"/>
                  </a:lnTo>
                  <a:lnTo>
                    <a:pt x="5835" y="9550"/>
                  </a:lnTo>
                  <a:lnTo>
                    <a:pt x="5957" y="9366"/>
                  </a:lnTo>
                  <a:lnTo>
                    <a:pt x="6142" y="9305"/>
                  </a:lnTo>
                  <a:lnTo>
                    <a:pt x="6203" y="9182"/>
                  </a:lnTo>
                  <a:lnTo>
                    <a:pt x="6357" y="8967"/>
                  </a:lnTo>
                  <a:lnTo>
                    <a:pt x="6479" y="8936"/>
                  </a:lnTo>
                  <a:lnTo>
                    <a:pt x="6541" y="8752"/>
                  </a:lnTo>
                  <a:lnTo>
                    <a:pt x="6418" y="8691"/>
                  </a:lnTo>
                  <a:lnTo>
                    <a:pt x="6418" y="8568"/>
                  </a:lnTo>
                  <a:lnTo>
                    <a:pt x="6541" y="8414"/>
                  </a:lnTo>
                  <a:lnTo>
                    <a:pt x="6694" y="8414"/>
                  </a:lnTo>
                  <a:lnTo>
                    <a:pt x="6909" y="8414"/>
                  </a:lnTo>
                  <a:lnTo>
                    <a:pt x="7063" y="8291"/>
                  </a:lnTo>
                  <a:lnTo>
                    <a:pt x="7124" y="8169"/>
                  </a:lnTo>
                  <a:lnTo>
                    <a:pt x="7063" y="8138"/>
                  </a:lnTo>
                  <a:lnTo>
                    <a:pt x="6909" y="8138"/>
                  </a:lnTo>
                  <a:lnTo>
                    <a:pt x="6756" y="8046"/>
                  </a:lnTo>
                  <a:lnTo>
                    <a:pt x="6756" y="7954"/>
                  </a:lnTo>
                  <a:lnTo>
                    <a:pt x="6786" y="7861"/>
                  </a:lnTo>
                  <a:lnTo>
                    <a:pt x="6909" y="7831"/>
                  </a:lnTo>
                  <a:lnTo>
                    <a:pt x="7124" y="7861"/>
                  </a:lnTo>
                  <a:lnTo>
                    <a:pt x="7278" y="7769"/>
                  </a:lnTo>
                  <a:lnTo>
                    <a:pt x="7493" y="7677"/>
                  </a:lnTo>
                  <a:lnTo>
                    <a:pt x="7523" y="7585"/>
                  </a:lnTo>
                  <a:lnTo>
                    <a:pt x="7493" y="7554"/>
                  </a:lnTo>
                  <a:lnTo>
                    <a:pt x="7493" y="7401"/>
                  </a:lnTo>
                  <a:lnTo>
                    <a:pt x="7431" y="7401"/>
                  </a:lnTo>
                  <a:lnTo>
                    <a:pt x="7309" y="7493"/>
                  </a:lnTo>
                  <a:lnTo>
                    <a:pt x="7309" y="7647"/>
                  </a:lnTo>
                  <a:lnTo>
                    <a:pt x="7247" y="7708"/>
                  </a:lnTo>
                  <a:lnTo>
                    <a:pt x="6971" y="7708"/>
                  </a:lnTo>
                  <a:lnTo>
                    <a:pt x="6848" y="7647"/>
                  </a:lnTo>
                  <a:lnTo>
                    <a:pt x="6756" y="7647"/>
                  </a:lnTo>
                  <a:lnTo>
                    <a:pt x="6602" y="7769"/>
                  </a:lnTo>
                  <a:lnTo>
                    <a:pt x="6479" y="7769"/>
                  </a:lnTo>
                  <a:lnTo>
                    <a:pt x="6449" y="7677"/>
                  </a:lnTo>
                  <a:lnTo>
                    <a:pt x="6295" y="7554"/>
                  </a:lnTo>
                  <a:lnTo>
                    <a:pt x="6203" y="7554"/>
                  </a:lnTo>
                  <a:lnTo>
                    <a:pt x="6111" y="7647"/>
                  </a:lnTo>
                  <a:lnTo>
                    <a:pt x="6019" y="7647"/>
                  </a:lnTo>
                  <a:lnTo>
                    <a:pt x="5927" y="7554"/>
                  </a:lnTo>
                  <a:lnTo>
                    <a:pt x="5835" y="7585"/>
                  </a:lnTo>
                  <a:lnTo>
                    <a:pt x="5773" y="7554"/>
                  </a:lnTo>
                  <a:lnTo>
                    <a:pt x="5773" y="7370"/>
                  </a:lnTo>
                  <a:lnTo>
                    <a:pt x="5742" y="7339"/>
                  </a:lnTo>
                  <a:lnTo>
                    <a:pt x="5742" y="7247"/>
                  </a:lnTo>
                  <a:lnTo>
                    <a:pt x="5773" y="7155"/>
                  </a:lnTo>
                  <a:lnTo>
                    <a:pt x="5865" y="7094"/>
                  </a:lnTo>
                  <a:lnTo>
                    <a:pt x="5957" y="7002"/>
                  </a:lnTo>
                  <a:lnTo>
                    <a:pt x="6019" y="6910"/>
                  </a:lnTo>
                  <a:lnTo>
                    <a:pt x="6111" y="6879"/>
                  </a:lnTo>
                  <a:lnTo>
                    <a:pt x="6142" y="6787"/>
                  </a:lnTo>
                  <a:lnTo>
                    <a:pt x="6080" y="6725"/>
                  </a:lnTo>
                  <a:lnTo>
                    <a:pt x="6080" y="6633"/>
                  </a:lnTo>
                  <a:lnTo>
                    <a:pt x="6111" y="6541"/>
                  </a:lnTo>
                  <a:lnTo>
                    <a:pt x="6234" y="6541"/>
                  </a:lnTo>
                  <a:lnTo>
                    <a:pt x="6387" y="6480"/>
                  </a:lnTo>
                  <a:lnTo>
                    <a:pt x="6479" y="6418"/>
                  </a:lnTo>
                  <a:lnTo>
                    <a:pt x="6479" y="6326"/>
                  </a:lnTo>
                  <a:lnTo>
                    <a:pt x="6725" y="6234"/>
                  </a:lnTo>
                  <a:lnTo>
                    <a:pt x="6817" y="6111"/>
                  </a:lnTo>
                  <a:lnTo>
                    <a:pt x="6940" y="6050"/>
                  </a:lnTo>
                  <a:lnTo>
                    <a:pt x="7155" y="6050"/>
                  </a:lnTo>
                  <a:lnTo>
                    <a:pt x="7278" y="6019"/>
                  </a:lnTo>
                  <a:lnTo>
                    <a:pt x="7247" y="5988"/>
                  </a:lnTo>
                  <a:lnTo>
                    <a:pt x="7155" y="5958"/>
                  </a:lnTo>
                  <a:lnTo>
                    <a:pt x="7155" y="5866"/>
                  </a:lnTo>
                  <a:lnTo>
                    <a:pt x="7216" y="5835"/>
                  </a:lnTo>
                  <a:lnTo>
                    <a:pt x="7370" y="5835"/>
                  </a:lnTo>
                  <a:lnTo>
                    <a:pt x="7401" y="5896"/>
                  </a:lnTo>
                  <a:lnTo>
                    <a:pt x="7462" y="5896"/>
                  </a:lnTo>
                  <a:lnTo>
                    <a:pt x="7646" y="5681"/>
                  </a:lnTo>
                  <a:lnTo>
                    <a:pt x="7646" y="5559"/>
                  </a:lnTo>
                  <a:lnTo>
                    <a:pt x="7708" y="5436"/>
                  </a:lnTo>
                  <a:lnTo>
                    <a:pt x="7861" y="5344"/>
                  </a:lnTo>
                  <a:lnTo>
                    <a:pt x="7984" y="5313"/>
                  </a:lnTo>
                  <a:lnTo>
                    <a:pt x="8107" y="5159"/>
                  </a:lnTo>
                  <a:lnTo>
                    <a:pt x="8230" y="5159"/>
                  </a:lnTo>
                  <a:lnTo>
                    <a:pt x="8291" y="5129"/>
                  </a:lnTo>
                  <a:lnTo>
                    <a:pt x="8353" y="5190"/>
                  </a:lnTo>
                  <a:lnTo>
                    <a:pt x="8383" y="5344"/>
                  </a:lnTo>
                  <a:lnTo>
                    <a:pt x="8383" y="5620"/>
                  </a:lnTo>
                  <a:lnTo>
                    <a:pt x="8445" y="5743"/>
                  </a:lnTo>
                  <a:lnTo>
                    <a:pt x="8445" y="5988"/>
                  </a:lnTo>
                  <a:lnTo>
                    <a:pt x="8414" y="6295"/>
                  </a:lnTo>
                  <a:lnTo>
                    <a:pt x="8475" y="6295"/>
                  </a:lnTo>
                  <a:lnTo>
                    <a:pt x="8537" y="6203"/>
                  </a:lnTo>
                  <a:lnTo>
                    <a:pt x="8567" y="5927"/>
                  </a:lnTo>
                  <a:lnTo>
                    <a:pt x="8506" y="5681"/>
                  </a:lnTo>
                  <a:lnTo>
                    <a:pt x="8506" y="5528"/>
                  </a:lnTo>
                  <a:lnTo>
                    <a:pt x="8537" y="5436"/>
                  </a:lnTo>
                  <a:lnTo>
                    <a:pt x="8537" y="5221"/>
                  </a:lnTo>
                  <a:lnTo>
                    <a:pt x="8598" y="5159"/>
                  </a:lnTo>
                  <a:lnTo>
                    <a:pt x="8721" y="5159"/>
                  </a:lnTo>
                  <a:lnTo>
                    <a:pt x="8752" y="5098"/>
                  </a:lnTo>
                  <a:lnTo>
                    <a:pt x="8813" y="5037"/>
                  </a:lnTo>
                  <a:lnTo>
                    <a:pt x="8813" y="5037"/>
                  </a:lnTo>
                  <a:lnTo>
                    <a:pt x="8844" y="5129"/>
                  </a:lnTo>
                  <a:lnTo>
                    <a:pt x="8905" y="5190"/>
                  </a:lnTo>
                  <a:lnTo>
                    <a:pt x="8967" y="5190"/>
                  </a:lnTo>
                  <a:lnTo>
                    <a:pt x="9028" y="5251"/>
                  </a:lnTo>
                  <a:lnTo>
                    <a:pt x="9028" y="5344"/>
                  </a:lnTo>
                  <a:lnTo>
                    <a:pt x="9059" y="5436"/>
                  </a:lnTo>
                  <a:lnTo>
                    <a:pt x="9182" y="5528"/>
                  </a:lnTo>
                  <a:lnTo>
                    <a:pt x="9427" y="5497"/>
                  </a:lnTo>
                  <a:lnTo>
                    <a:pt x="9489" y="5466"/>
                  </a:lnTo>
                  <a:lnTo>
                    <a:pt x="9611" y="5466"/>
                  </a:lnTo>
                  <a:lnTo>
                    <a:pt x="9611" y="5374"/>
                  </a:lnTo>
                  <a:lnTo>
                    <a:pt x="9581" y="5251"/>
                  </a:lnTo>
                  <a:lnTo>
                    <a:pt x="9611" y="5159"/>
                  </a:lnTo>
                  <a:lnTo>
                    <a:pt x="9704" y="5098"/>
                  </a:lnTo>
                  <a:lnTo>
                    <a:pt x="9734" y="4944"/>
                  </a:lnTo>
                  <a:lnTo>
                    <a:pt x="9765" y="4883"/>
                  </a:lnTo>
                  <a:lnTo>
                    <a:pt x="9919" y="4883"/>
                  </a:lnTo>
                  <a:lnTo>
                    <a:pt x="10133" y="4760"/>
                  </a:lnTo>
                  <a:lnTo>
                    <a:pt x="10226" y="4637"/>
                  </a:lnTo>
                  <a:lnTo>
                    <a:pt x="10226" y="4422"/>
                  </a:lnTo>
                  <a:lnTo>
                    <a:pt x="10133" y="4392"/>
                  </a:lnTo>
                  <a:lnTo>
                    <a:pt x="10072" y="4392"/>
                  </a:lnTo>
                  <a:lnTo>
                    <a:pt x="10041" y="4330"/>
                  </a:lnTo>
                  <a:lnTo>
                    <a:pt x="10072" y="4238"/>
                  </a:lnTo>
                  <a:lnTo>
                    <a:pt x="10195" y="4115"/>
                  </a:lnTo>
                  <a:lnTo>
                    <a:pt x="10226" y="3931"/>
                  </a:lnTo>
                  <a:lnTo>
                    <a:pt x="10195" y="3808"/>
                  </a:lnTo>
                  <a:lnTo>
                    <a:pt x="10256" y="3593"/>
                  </a:lnTo>
                  <a:lnTo>
                    <a:pt x="10348" y="3471"/>
                  </a:lnTo>
                  <a:lnTo>
                    <a:pt x="10563" y="3440"/>
                  </a:lnTo>
                  <a:lnTo>
                    <a:pt x="10778" y="3348"/>
                  </a:lnTo>
                  <a:lnTo>
                    <a:pt x="10963" y="3286"/>
                  </a:lnTo>
                  <a:lnTo>
                    <a:pt x="11024" y="3317"/>
                  </a:lnTo>
                  <a:lnTo>
                    <a:pt x="11055" y="3409"/>
                  </a:lnTo>
                  <a:lnTo>
                    <a:pt x="11055" y="3532"/>
                  </a:lnTo>
                  <a:lnTo>
                    <a:pt x="11208" y="3778"/>
                  </a:lnTo>
                  <a:lnTo>
                    <a:pt x="11208" y="3900"/>
                  </a:lnTo>
                  <a:lnTo>
                    <a:pt x="11177" y="4207"/>
                  </a:lnTo>
                  <a:lnTo>
                    <a:pt x="11177" y="4515"/>
                  </a:lnTo>
                  <a:lnTo>
                    <a:pt x="11270" y="4576"/>
                  </a:lnTo>
                  <a:lnTo>
                    <a:pt x="11454" y="4760"/>
                  </a:lnTo>
                  <a:lnTo>
                    <a:pt x="11546" y="4914"/>
                  </a:lnTo>
                  <a:lnTo>
                    <a:pt x="11607" y="4975"/>
                  </a:lnTo>
                  <a:lnTo>
                    <a:pt x="11638" y="4914"/>
                  </a:lnTo>
                  <a:lnTo>
                    <a:pt x="11607" y="4637"/>
                  </a:lnTo>
                  <a:lnTo>
                    <a:pt x="11607" y="4484"/>
                  </a:lnTo>
                  <a:lnTo>
                    <a:pt x="11423" y="4207"/>
                  </a:lnTo>
                  <a:lnTo>
                    <a:pt x="11392" y="3993"/>
                  </a:lnTo>
                  <a:lnTo>
                    <a:pt x="11485" y="3778"/>
                  </a:lnTo>
                  <a:lnTo>
                    <a:pt x="11515" y="3624"/>
                  </a:lnTo>
                  <a:lnTo>
                    <a:pt x="11454" y="3563"/>
                  </a:lnTo>
                  <a:lnTo>
                    <a:pt x="11392" y="3409"/>
                  </a:lnTo>
                  <a:lnTo>
                    <a:pt x="11392" y="3286"/>
                  </a:lnTo>
                  <a:lnTo>
                    <a:pt x="11331" y="3163"/>
                  </a:lnTo>
                  <a:lnTo>
                    <a:pt x="11362" y="3102"/>
                  </a:lnTo>
                  <a:lnTo>
                    <a:pt x="11515" y="2979"/>
                  </a:lnTo>
                  <a:lnTo>
                    <a:pt x="11669" y="2979"/>
                  </a:lnTo>
                  <a:lnTo>
                    <a:pt x="11792" y="3010"/>
                  </a:lnTo>
                  <a:lnTo>
                    <a:pt x="11914" y="2979"/>
                  </a:lnTo>
                  <a:lnTo>
                    <a:pt x="12037" y="2979"/>
                  </a:lnTo>
                  <a:lnTo>
                    <a:pt x="12252" y="3041"/>
                  </a:lnTo>
                  <a:lnTo>
                    <a:pt x="12590" y="3041"/>
                  </a:lnTo>
                  <a:lnTo>
                    <a:pt x="12866" y="2918"/>
                  </a:lnTo>
                  <a:lnTo>
                    <a:pt x="13173" y="2918"/>
                  </a:lnTo>
                  <a:lnTo>
                    <a:pt x="13296" y="3010"/>
                  </a:lnTo>
                  <a:lnTo>
                    <a:pt x="13327" y="3133"/>
                  </a:lnTo>
                  <a:lnTo>
                    <a:pt x="13327" y="3286"/>
                  </a:lnTo>
                  <a:lnTo>
                    <a:pt x="13327" y="3348"/>
                  </a:lnTo>
                  <a:lnTo>
                    <a:pt x="13450" y="3348"/>
                  </a:lnTo>
                  <a:lnTo>
                    <a:pt x="13511" y="3225"/>
                  </a:lnTo>
                  <a:lnTo>
                    <a:pt x="13450" y="3102"/>
                  </a:lnTo>
                  <a:lnTo>
                    <a:pt x="13450" y="2979"/>
                  </a:lnTo>
                  <a:lnTo>
                    <a:pt x="13665" y="2795"/>
                  </a:lnTo>
                  <a:lnTo>
                    <a:pt x="13787" y="2826"/>
                  </a:lnTo>
                  <a:lnTo>
                    <a:pt x="13910" y="2949"/>
                  </a:lnTo>
                  <a:lnTo>
                    <a:pt x="13941" y="3133"/>
                  </a:lnTo>
                  <a:lnTo>
                    <a:pt x="14002" y="3225"/>
                  </a:lnTo>
                  <a:lnTo>
                    <a:pt x="14033" y="3102"/>
                  </a:lnTo>
                  <a:lnTo>
                    <a:pt x="14033" y="2856"/>
                  </a:lnTo>
                  <a:lnTo>
                    <a:pt x="13910" y="2764"/>
                  </a:lnTo>
                  <a:lnTo>
                    <a:pt x="13880" y="2641"/>
                  </a:lnTo>
                  <a:lnTo>
                    <a:pt x="13941" y="2611"/>
                  </a:lnTo>
                  <a:lnTo>
                    <a:pt x="14064" y="2611"/>
                  </a:lnTo>
                  <a:lnTo>
                    <a:pt x="14217" y="2672"/>
                  </a:lnTo>
                  <a:lnTo>
                    <a:pt x="14371" y="2580"/>
                  </a:lnTo>
                  <a:lnTo>
                    <a:pt x="14494" y="2549"/>
                  </a:lnTo>
                  <a:lnTo>
                    <a:pt x="14739" y="2580"/>
                  </a:lnTo>
                  <a:lnTo>
                    <a:pt x="14801" y="2672"/>
                  </a:lnTo>
                  <a:lnTo>
                    <a:pt x="14770" y="3071"/>
                  </a:lnTo>
                  <a:lnTo>
                    <a:pt x="14678" y="3286"/>
                  </a:lnTo>
                  <a:lnTo>
                    <a:pt x="14678" y="3440"/>
                  </a:lnTo>
                  <a:lnTo>
                    <a:pt x="14586" y="3685"/>
                  </a:lnTo>
                  <a:lnTo>
                    <a:pt x="14494" y="3839"/>
                  </a:lnTo>
                  <a:lnTo>
                    <a:pt x="14494" y="3962"/>
                  </a:lnTo>
                  <a:lnTo>
                    <a:pt x="14463" y="4085"/>
                  </a:lnTo>
                  <a:lnTo>
                    <a:pt x="14340" y="4115"/>
                  </a:lnTo>
                  <a:lnTo>
                    <a:pt x="14309" y="4177"/>
                  </a:lnTo>
                  <a:lnTo>
                    <a:pt x="14402" y="4269"/>
                  </a:lnTo>
                  <a:lnTo>
                    <a:pt x="14402" y="4361"/>
                  </a:lnTo>
                  <a:lnTo>
                    <a:pt x="14340" y="4484"/>
                  </a:lnTo>
                  <a:lnTo>
                    <a:pt x="14217" y="4607"/>
                  </a:lnTo>
                  <a:lnTo>
                    <a:pt x="14125" y="4791"/>
                  </a:lnTo>
                  <a:lnTo>
                    <a:pt x="14002" y="4883"/>
                  </a:lnTo>
                  <a:lnTo>
                    <a:pt x="13941" y="4975"/>
                  </a:lnTo>
                  <a:lnTo>
                    <a:pt x="13910" y="5129"/>
                  </a:lnTo>
                  <a:lnTo>
                    <a:pt x="13818" y="5282"/>
                  </a:lnTo>
                  <a:lnTo>
                    <a:pt x="13787" y="5436"/>
                  </a:lnTo>
                  <a:lnTo>
                    <a:pt x="13818" y="5497"/>
                  </a:lnTo>
                  <a:lnTo>
                    <a:pt x="13910" y="5497"/>
                  </a:lnTo>
                  <a:lnTo>
                    <a:pt x="14002" y="5313"/>
                  </a:lnTo>
                  <a:lnTo>
                    <a:pt x="14095" y="5251"/>
                  </a:lnTo>
                  <a:lnTo>
                    <a:pt x="14095" y="5159"/>
                  </a:lnTo>
                  <a:lnTo>
                    <a:pt x="14217" y="5037"/>
                  </a:lnTo>
                  <a:lnTo>
                    <a:pt x="14371" y="4791"/>
                  </a:lnTo>
                  <a:lnTo>
                    <a:pt x="14432" y="4668"/>
                  </a:lnTo>
                  <a:lnTo>
                    <a:pt x="14555" y="4607"/>
                  </a:lnTo>
                  <a:lnTo>
                    <a:pt x="14617" y="4545"/>
                  </a:lnTo>
                  <a:lnTo>
                    <a:pt x="14678" y="4453"/>
                  </a:lnTo>
                  <a:lnTo>
                    <a:pt x="14678" y="4238"/>
                  </a:lnTo>
                  <a:lnTo>
                    <a:pt x="14770" y="4177"/>
                  </a:lnTo>
                  <a:lnTo>
                    <a:pt x="14801" y="4023"/>
                  </a:lnTo>
                  <a:lnTo>
                    <a:pt x="14924" y="3931"/>
                  </a:lnTo>
                  <a:lnTo>
                    <a:pt x="14985" y="4054"/>
                  </a:lnTo>
                  <a:lnTo>
                    <a:pt x="14985" y="4177"/>
                  </a:lnTo>
                  <a:lnTo>
                    <a:pt x="15077" y="4269"/>
                  </a:lnTo>
                  <a:lnTo>
                    <a:pt x="15108" y="4392"/>
                  </a:lnTo>
                  <a:lnTo>
                    <a:pt x="15139" y="4607"/>
                  </a:lnTo>
                  <a:lnTo>
                    <a:pt x="15261" y="4760"/>
                  </a:lnTo>
                  <a:lnTo>
                    <a:pt x="15261" y="4975"/>
                  </a:lnTo>
                  <a:lnTo>
                    <a:pt x="15353" y="5037"/>
                  </a:lnTo>
                  <a:lnTo>
                    <a:pt x="15476" y="5037"/>
                  </a:lnTo>
                  <a:lnTo>
                    <a:pt x="15538" y="5098"/>
                  </a:lnTo>
                  <a:lnTo>
                    <a:pt x="15599" y="5098"/>
                  </a:lnTo>
                  <a:lnTo>
                    <a:pt x="15630" y="5037"/>
                  </a:lnTo>
                  <a:lnTo>
                    <a:pt x="15661" y="4975"/>
                  </a:lnTo>
                  <a:lnTo>
                    <a:pt x="15630" y="4883"/>
                  </a:lnTo>
                  <a:lnTo>
                    <a:pt x="15538" y="4791"/>
                  </a:lnTo>
                  <a:lnTo>
                    <a:pt x="15507" y="4699"/>
                  </a:lnTo>
                  <a:lnTo>
                    <a:pt x="15538" y="4637"/>
                  </a:lnTo>
                  <a:lnTo>
                    <a:pt x="15599" y="4637"/>
                  </a:lnTo>
                  <a:lnTo>
                    <a:pt x="15722" y="4760"/>
                  </a:lnTo>
                  <a:lnTo>
                    <a:pt x="15906" y="4760"/>
                  </a:lnTo>
                  <a:lnTo>
                    <a:pt x="15998" y="4822"/>
                  </a:lnTo>
                  <a:lnTo>
                    <a:pt x="16029" y="4883"/>
                  </a:lnTo>
                  <a:lnTo>
                    <a:pt x="16121" y="4914"/>
                  </a:lnTo>
                  <a:lnTo>
                    <a:pt x="16213" y="4822"/>
                  </a:lnTo>
                  <a:lnTo>
                    <a:pt x="16244" y="4852"/>
                  </a:lnTo>
                  <a:lnTo>
                    <a:pt x="16305" y="4914"/>
                  </a:lnTo>
                  <a:lnTo>
                    <a:pt x="16397" y="4883"/>
                  </a:lnTo>
                  <a:lnTo>
                    <a:pt x="16397" y="4607"/>
                  </a:lnTo>
                  <a:lnTo>
                    <a:pt x="16367" y="4453"/>
                  </a:lnTo>
                  <a:lnTo>
                    <a:pt x="16397" y="4238"/>
                  </a:lnTo>
                  <a:lnTo>
                    <a:pt x="16428" y="3993"/>
                  </a:lnTo>
                  <a:lnTo>
                    <a:pt x="16367" y="3900"/>
                  </a:lnTo>
                  <a:lnTo>
                    <a:pt x="16305" y="3685"/>
                  </a:lnTo>
                  <a:lnTo>
                    <a:pt x="16305" y="3501"/>
                  </a:lnTo>
                  <a:lnTo>
                    <a:pt x="16428" y="3225"/>
                  </a:lnTo>
                  <a:lnTo>
                    <a:pt x="16490" y="3102"/>
                  </a:lnTo>
                  <a:lnTo>
                    <a:pt x="16459" y="3010"/>
                  </a:lnTo>
                  <a:lnTo>
                    <a:pt x="16490" y="2918"/>
                  </a:lnTo>
                  <a:lnTo>
                    <a:pt x="16490" y="2734"/>
                  </a:lnTo>
                  <a:lnTo>
                    <a:pt x="16582" y="2641"/>
                  </a:lnTo>
                  <a:lnTo>
                    <a:pt x="16735" y="2611"/>
                  </a:lnTo>
                  <a:lnTo>
                    <a:pt x="16827" y="2672"/>
                  </a:lnTo>
                  <a:lnTo>
                    <a:pt x="16950" y="2703"/>
                  </a:lnTo>
                  <a:lnTo>
                    <a:pt x="17073" y="2734"/>
                  </a:lnTo>
                  <a:lnTo>
                    <a:pt x="17104" y="2856"/>
                  </a:lnTo>
                  <a:lnTo>
                    <a:pt x="17227" y="2918"/>
                  </a:lnTo>
                  <a:lnTo>
                    <a:pt x="17288" y="3071"/>
                  </a:lnTo>
                  <a:lnTo>
                    <a:pt x="17441" y="3378"/>
                  </a:lnTo>
                  <a:lnTo>
                    <a:pt x="17441" y="3532"/>
                  </a:lnTo>
                  <a:lnTo>
                    <a:pt x="17595" y="3778"/>
                  </a:lnTo>
                  <a:lnTo>
                    <a:pt x="17687" y="3962"/>
                  </a:lnTo>
                  <a:lnTo>
                    <a:pt x="17718" y="4361"/>
                  </a:lnTo>
                  <a:lnTo>
                    <a:pt x="17687" y="4422"/>
                  </a:lnTo>
                  <a:lnTo>
                    <a:pt x="17626" y="4515"/>
                  </a:lnTo>
                  <a:lnTo>
                    <a:pt x="17626" y="4637"/>
                  </a:lnTo>
                  <a:lnTo>
                    <a:pt x="17656" y="4822"/>
                  </a:lnTo>
                  <a:lnTo>
                    <a:pt x="17718" y="4883"/>
                  </a:lnTo>
                  <a:lnTo>
                    <a:pt x="17841" y="5159"/>
                  </a:lnTo>
                  <a:lnTo>
                    <a:pt x="17810" y="5344"/>
                  </a:lnTo>
                  <a:lnTo>
                    <a:pt x="17810" y="5497"/>
                  </a:lnTo>
                  <a:lnTo>
                    <a:pt x="17871" y="5620"/>
                  </a:lnTo>
                  <a:lnTo>
                    <a:pt x="17994" y="5620"/>
                  </a:lnTo>
                  <a:lnTo>
                    <a:pt x="18178" y="5743"/>
                  </a:lnTo>
                  <a:lnTo>
                    <a:pt x="18301" y="5743"/>
                  </a:lnTo>
                  <a:lnTo>
                    <a:pt x="18485" y="5681"/>
                  </a:lnTo>
                  <a:lnTo>
                    <a:pt x="18608" y="5466"/>
                  </a:lnTo>
                  <a:lnTo>
                    <a:pt x="18670" y="5374"/>
                  </a:lnTo>
                  <a:lnTo>
                    <a:pt x="18700" y="5405"/>
                  </a:lnTo>
                  <a:lnTo>
                    <a:pt x="18700" y="5559"/>
                  </a:lnTo>
                  <a:lnTo>
                    <a:pt x="18731" y="5620"/>
                  </a:lnTo>
                  <a:lnTo>
                    <a:pt x="18793" y="5620"/>
                  </a:lnTo>
                  <a:lnTo>
                    <a:pt x="18915" y="5589"/>
                  </a:lnTo>
                  <a:lnTo>
                    <a:pt x="19007" y="5651"/>
                  </a:lnTo>
                  <a:lnTo>
                    <a:pt x="19069" y="5712"/>
                  </a:lnTo>
                  <a:lnTo>
                    <a:pt x="19069" y="5835"/>
                  </a:lnTo>
                  <a:lnTo>
                    <a:pt x="19130" y="5927"/>
                  </a:lnTo>
                  <a:lnTo>
                    <a:pt x="19253" y="5927"/>
                  </a:lnTo>
                  <a:lnTo>
                    <a:pt x="19315" y="5958"/>
                  </a:lnTo>
                  <a:lnTo>
                    <a:pt x="19499" y="5958"/>
                  </a:lnTo>
                  <a:lnTo>
                    <a:pt x="19529" y="5896"/>
                  </a:lnTo>
                  <a:lnTo>
                    <a:pt x="19468" y="5866"/>
                  </a:lnTo>
                  <a:lnTo>
                    <a:pt x="19315" y="5773"/>
                  </a:lnTo>
                  <a:lnTo>
                    <a:pt x="19284" y="5681"/>
                  </a:lnTo>
                  <a:lnTo>
                    <a:pt x="19284" y="5589"/>
                  </a:lnTo>
                  <a:lnTo>
                    <a:pt x="19161" y="5589"/>
                  </a:lnTo>
                  <a:lnTo>
                    <a:pt x="19100" y="5528"/>
                  </a:lnTo>
                  <a:lnTo>
                    <a:pt x="19100" y="5374"/>
                  </a:lnTo>
                  <a:lnTo>
                    <a:pt x="19038" y="5251"/>
                  </a:lnTo>
                  <a:lnTo>
                    <a:pt x="18854" y="5098"/>
                  </a:lnTo>
                  <a:lnTo>
                    <a:pt x="18854" y="5006"/>
                  </a:lnTo>
                  <a:lnTo>
                    <a:pt x="18793" y="4822"/>
                  </a:lnTo>
                  <a:lnTo>
                    <a:pt x="18700" y="4668"/>
                  </a:lnTo>
                  <a:lnTo>
                    <a:pt x="18700" y="4576"/>
                  </a:lnTo>
                  <a:lnTo>
                    <a:pt x="18762" y="4361"/>
                  </a:lnTo>
                  <a:lnTo>
                    <a:pt x="18700" y="4207"/>
                  </a:lnTo>
                  <a:lnTo>
                    <a:pt x="18608" y="3993"/>
                  </a:lnTo>
                  <a:lnTo>
                    <a:pt x="18608" y="3870"/>
                  </a:lnTo>
                  <a:lnTo>
                    <a:pt x="18639" y="3808"/>
                  </a:lnTo>
                  <a:lnTo>
                    <a:pt x="18578" y="3593"/>
                  </a:lnTo>
                  <a:lnTo>
                    <a:pt x="18516" y="3501"/>
                  </a:lnTo>
                  <a:lnTo>
                    <a:pt x="18547" y="3348"/>
                  </a:lnTo>
                  <a:lnTo>
                    <a:pt x="18455" y="3133"/>
                  </a:lnTo>
                  <a:lnTo>
                    <a:pt x="18393" y="2949"/>
                  </a:lnTo>
                  <a:lnTo>
                    <a:pt x="18455" y="2826"/>
                  </a:lnTo>
                  <a:lnTo>
                    <a:pt x="18363" y="2672"/>
                  </a:lnTo>
                  <a:lnTo>
                    <a:pt x="18363" y="2519"/>
                  </a:lnTo>
                  <a:lnTo>
                    <a:pt x="18424" y="2427"/>
                  </a:lnTo>
                  <a:lnTo>
                    <a:pt x="18700" y="2488"/>
                  </a:lnTo>
                  <a:lnTo>
                    <a:pt x="18762" y="2580"/>
                  </a:lnTo>
                  <a:lnTo>
                    <a:pt x="18854" y="2580"/>
                  </a:lnTo>
                  <a:lnTo>
                    <a:pt x="18915" y="2488"/>
                  </a:lnTo>
                  <a:lnTo>
                    <a:pt x="18977" y="2488"/>
                  </a:lnTo>
                  <a:lnTo>
                    <a:pt x="19222" y="2795"/>
                  </a:lnTo>
                  <a:lnTo>
                    <a:pt x="19468" y="2918"/>
                  </a:lnTo>
                  <a:lnTo>
                    <a:pt x="19560" y="2856"/>
                  </a:lnTo>
                  <a:lnTo>
                    <a:pt x="19560" y="2672"/>
                  </a:lnTo>
                  <a:lnTo>
                    <a:pt x="19468" y="2611"/>
                  </a:lnTo>
                  <a:lnTo>
                    <a:pt x="19560" y="2365"/>
                  </a:lnTo>
                  <a:lnTo>
                    <a:pt x="19652" y="2365"/>
                  </a:lnTo>
                  <a:lnTo>
                    <a:pt x="19775" y="2396"/>
                  </a:lnTo>
                  <a:lnTo>
                    <a:pt x="19959" y="2365"/>
                  </a:lnTo>
                  <a:lnTo>
                    <a:pt x="20113" y="2273"/>
                  </a:lnTo>
                  <a:lnTo>
                    <a:pt x="20266" y="2304"/>
                  </a:lnTo>
                  <a:lnTo>
                    <a:pt x="20359" y="2396"/>
                  </a:lnTo>
                  <a:lnTo>
                    <a:pt x="20481" y="2427"/>
                  </a:lnTo>
                  <a:lnTo>
                    <a:pt x="20573" y="2519"/>
                  </a:lnTo>
                  <a:lnTo>
                    <a:pt x="20666" y="2734"/>
                  </a:lnTo>
                  <a:lnTo>
                    <a:pt x="20666" y="2856"/>
                  </a:lnTo>
                  <a:lnTo>
                    <a:pt x="20788" y="3010"/>
                  </a:lnTo>
                  <a:lnTo>
                    <a:pt x="20788" y="3163"/>
                  </a:lnTo>
                  <a:lnTo>
                    <a:pt x="20758" y="3286"/>
                  </a:lnTo>
                  <a:lnTo>
                    <a:pt x="20819" y="3593"/>
                  </a:lnTo>
                  <a:lnTo>
                    <a:pt x="20819" y="3778"/>
                  </a:lnTo>
                  <a:lnTo>
                    <a:pt x="20881" y="3900"/>
                  </a:lnTo>
                  <a:lnTo>
                    <a:pt x="21003" y="3962"/>
                  </a:lnTo>
                  <a:lnTo>
                    <a:pt x="21218" y="3962"/>
                  </a:lnTo>
                  <a:lnTo>
                    <a:pt x="21433" y="4085"/>
                  </a:lnTo>
                  <a:lnTo>
                    <a:pt x="21617" y="4238"/>
                  </a:lnTo>
                  <a:lnTo>
                    <a:pt x="21587" y="4115"/>
                  </a:lnTo>
                  <a:lnTo>
                    <a:pt x="21587" y="4054"/>
                  </a:lnTo>
                  <a:lnTo>
                    <a:pt x="21403" y="3962"/>
                  </a:lnTo>
                  <a:lnTo>
                    <a:pt x="21310" y="3839"/>
                  </a:lnTo>
                  <a:lnTo>
                    <a:pt x="21188" y="3839"/>
                  </a:lnTo>
                  <a:lnTo>
                    <a:pt x="21003" y="3747"/>
                  </a:lnTo>
                  <a:lnTo>
                    <a:pt x="21003" y="3624"/>
                  </a:lnTo>
                  <a:lnTo>
                    <a:pt x="21003" y="3440"/>
                  </a:lnTo>
                  <a:lnTo>
                    <a:pt x="20881" y="3286"/>
                  </a:lnTo>
                  <a:lnTo>
                    <a:pt x="20881" y="3163"/>
                  </a:lnTo>
                  <a:lnTo>
                    <a:pt x="20973" y="2949"/>
                  </a:lnTo>
                  <a:lnTo>
                    <a:pt x="20942" y="2764"/>
                  </a:lnTo>
                  <a:lnTo>
                    <a:pt x="20942" y="2641"/>
                  </a:lnTo>
                  <a:lnTo>
                    <a:pt x="20973" y="2580"/>
                  </a:lnTo>
                  <a:lnTo>
                    <a:pt x="20911" y="2457"/>
                  </a:lnTo>
                  <a:lnTo>
                    <a:pt x="20758" y="2396"/>
                  </a:lnTo>
                  <a:lnTo>
                    <a:pt x="20604" y="2181"/>
                  </a:lnTo>
                  <a:lnTo>
                    <a:pt x="20481" y="2150"/>
                  </a:lnTo>
                  <a:lnTo>
                    <a:pt x="20328" y="2150"/>
                  </a:lnTo>
                  <a:lnTo>
                    <a:pt x="20205" y="2212"/>
                  </a:lnTo>
                  <a:lnTo>
                    <a:pt x="20113" y="2242"/>
                  </a:lnTo>
                  <a:lnTo>
                    <a:pt x="19929" y="2119"/>
                  </a:lnTo>
                  <a:lnTo>
                    <a:pt x="19929" y="1935"/>
                  </a:lnTo>
                  <a:lnTo>
                    <a:pt x="20021" y="1782"/>
                  </a:lnTo>
                  <a:lnTo>
                    <a:pt x="20144" y="1782"/>
                  </a:lnTo>
                  <a:lnTo>
                    <a:pt x="20144" y="1690"/>
                  </a:lnTo>
                  <a:lnTo>
                    <a:pt x="19929" y="1536"/>
                  </a:lnTo>
                  <a:lnTo>
                    <a:pt x="19898" y="1352"/>
                  </a:lnTo>
                  <a:lnTo>
                    <a:pt x="19959" y="1168"/>
                  </a:lnTo>
                  <a:lnTo>
                    <a:pt x="19990" y="1045"/>
                  </a:lnTo>
                  <a:lnTo>
                    <a:pt x="20051" y="1045"/>
                  </a:lnTo>
                  <a:lnTo>
                    <a:pt x="20174" y="1168"/>
                  </a:lnTo>
                  <a:lnTo>
                    <a:pt x="20266" y="1321"/>
                  </a:lnTo>
                  <a:lnTo>
                    <a:pt x="20328" y="1321"/>
                  </a:lnTo>
                  <a:lnTo>
                    <a:pt x="20481" y="1106"/>
                  </a:lnTo>
                  <a:lnTo>
                    <a:pt x="20604" y="1045"/>
                  </a:lnTo>
                  <a:lnTo>
                    <a:pt x="20758" y="983"/>
                  </a:lnTo>
                  <a:lnTo>
                    <a:pt x="20788" y="861"/>
                  </a:lnTo>
                  <a:lnTo>
                    <a:pt x="20942" y="707"/>
                  </a:lnTo>
                  <a:lnTo>
                    <a:pt x="21095" y="676"/>
                  </a:lnTo>
                  <a:lnTo>
                    <a:pt x="20973" y="799"/>
                  </a:lnTo>
                  <a:lnTo>
                    <a:pt x="20942" y="891"/>
                  </a:lnTo>
                  <a:lnTo>
                    <a:pt x="20973" y="953"/>
                  </a:lnTo>
                  <a:lnTo>
                    <a:pt x="21095" y="891"/>
                  </a:lnTo>
                  <a:lnTo>
                    <a:pt x="21249" y="891"/>
                  </a:lnTo>
                  <a:lnTo>
                    <a:pt x="21280" y="953"/>
                  </a:lnTo>
                  <a:lnTo>
                    <a:pt x="21310" y="1075"/>
                  </a:lnTo>
                  <a:lnTo>
                    <a:pt x="21403" y="1168"/>
                  </a:lnTo>
                  <a:lnTo>
                    <a:pt x="21403" y="1229"/>
                  </a:lnTo>
                  <a:lnTo>
                    <a:pt x="21341" y="1352"/>
                  </a:lnTo>
                  <a:lnTo>
                    <a:pt x="21403" y="1444"/>
                  </a:lnTo>
                  <a:lnTo>
                    <a:pt x="21464" y="1352"/>
                  </a:lnTo>
                  <a:lnTo>
                    <a:pt x="21587" y="1168"/>
                  </a:lnTo>
                  <a:lnTo>
                    <a:pt x="21740" y="1229"/>
                  </a:lnTo>
                  <a:lnTo>
                    <a:pt x="21863" y="1383"/>
                  </a:lnTo>
                  <a:lnTo>
                    <a:pt x="21863" y="1505"/>
                  </a:lnTo>
                  <a:lnTo>
                    <a:pt x="21986" y="1690"/>
                  </a:lnTo>
                  <a:lnTo>
                    <a:pt x="22047" y="1905"/>
                  </a:lnTo>
                  <a:lnTo>
                    <a:pt x="22047" y="2150"/>
                  </a:lnTo>
                  <a:lnTo>
                    <a:pt x="22139" y="2027"/>
                  </a:lnTo>
                  <a:lnTo>
                    <a:pt x="22139" y="1812"/>
                  </a:lnTo>
                  <a:lnTo>
                    <a:pt x="22078" y="1690"/>
                  </a:lnTo>
                  <a:lnTo>
                    <a:pt x="22017" y="1597"/>
                  </a:lnTo>
                  <a:lnTo>
                    <a:pt x="22017" y="1444"/>
                  </a:lnTo>
                  <a:lnTo>
                    <a:pt x="21986" y="1383"/>
                  </a:lnTo>
                  <a:lnTo>
                    <a:pt x="22017" y="1321"/>
                  </a:lnTo>
                  <a:lnTo>
                    <a:pt x="22109" y="1383"/>
                  </a:lnTo>
                  <a:lnTo>
                    <a:pt x="22354" y="1597"/>
                  </a:lnTo>
                  <a:lnTo>
                    <a:pt x="22508" y="1843"/>
                  </a:lnTo>
                  <a:lnTo>
                    <a:pt x="22723" y="1935"/>
                  </a:lnTo>
                  <a:lnTo>
                    <a:pt x="22907" y="1966"/>
                  </a:lnTo>
                  <a:lnTo>
                    <a:pt x="22907" y="1905"/>
                  </a:lnTo>
                  <a:lnTo>
                    <a:pt x="22815" y="1843"/>
                  </a:lnTo>
                  <a:lnTo>
                    <a:pt x="22631" y="1751"/>
                  </a:lnTo>
                  <a:lnTo>
                    <a:pt x="22508" y="1536"/>
                  </a:lnTo>
                  <a:lnTo>
                    <a:pt x="22477" y="1321"/>
                  </a:lnTo>
                  <a:lnTo>
                    <a:pt x="22508" y="1106"/>
                  </a:lnTo>
                  <a:lnTo>
                    <a:pt x="22661" y="1106"/>
                  </a:lnTo>
                  <a:lnTo>
                    <a:pt x="22815" y="1106"/>
                  </a:lnTo>
                  <a:lnTo>
                    <a:pt x="23030" y="1229"/>
                  </a:lnTo>
                  <a:lnTo>
                    <a:pt x="23214" y="1229"/>
                  </a:lnTo>
                  <a:lnTo>
                    <a:pt x="23276" y="1137"/>
                  </a:lnTo>
                  <a:lnTo>
                    <a:pt x="23214" y="1075"/>
                  </a:lnTo>
                  <a:lnTo>
                    <a:pt x="23091" y="1045"/>
                  </a:lnTo>
                  <a:lnTo>
                    <a:pt x="23091" y="953"/>
                  </a:lnTo>
                  <a:lnTo>
                    <a:pt x="23245" y="768"/>
                  </a:lnTo>
                  <a:lnTo>
                    <a:pt x="23368" y="646"/>
                  </a:lnTo>
                  <a:lnTo>
                    <a:pt x="23306" y="584"/>
                  </a:lnTo>
                  <a:lnTo>
                    <a:pt x="23245" y="492"/>
                  </a:lnTo>
                  <a:lnTo>
                    <a:pt x="23306" y="339"/>
                  </a:lnTo>
                  <a:lnTo>
                    <a:pt x="23398" y="308"/>
                  </a:lnTo>
                  <a:lnTo>
                    <a:pt x="23491" y="339"/>
                  </a:lnTo>
                  <a:lnTo>
                    <a:pt x="23583" y="246"/>
                  </a:lnTo>
                  <a:lnTo>
                    <a:pt x="23613" y="93"/>
                  </a:lnTo>
                  <a:lnTo>
                    <a:pt x="23644" y="31"/>
                  </a:lnTo>
                  <a:lnTo>
                    <a:pt x="23736" y="62"/>
                  </a:lnTo>
                  <a:lnTo>
                    <a:pt x="23828" y="124"/>
                  </a:lnTo>
                  <a:lnTo>
                    <a:pt x="23890" y="124"/>
                  </a:lnTo>
                  <a:lnTo>
                    <a:pt x="23951" y="246"/>
                  </a:lnTo>
                  <a:lnTo>
                    <a:pt x="24013" y="431"/>
                  </a:lnTo>
                  <a:lnTo>
                    <a:pt x="24074" y="492"/>
                  </a:lnTo>
                  <a:lnTo>
                    <a:pt x="24166" y="431"/>
                  </a:lnTo>
                  <a:lnTo>
                    <a:pt x="24166" y="339"/>
                  </a:lnTo>
                  <a:lnTo>
                    <a:pt x="24135" y="216"/>
                  </a:lnTo>
                  <a:lnTo>
                    <a:pt x="24135" y="93"/>
                  </a:lnTo>
                  <a:lnTo>
                    <a:pt x="24197" y="31"/>
                  </a:lnTo>
                  <a:lnTo>
                    <a:pt x="24289" y="1"/>
                  </a:lnTo>
                  <a:lnTo>
                    <a:pt x="24473" y="31"/>
                  </a:lnTo>
                  <a:lnTo>
                    <a:pt x="24750" y="31"/>
                  </a:lnTo>
                  <a:lnTo>
                    <a:pt x="24872" y="93"/>
                  </a:lnTo>
                  <a:lnTo>
                    <a:pt x="24903" y="124"/>
                  </a:lnTo>
                  <a:lnTo>
                    <a:pt x="24964" y="124"/>
                  </a:lnTo>
                  <a:lnTo>
                    <a:pt x="25057" y="62"/>
                  </a:lnTo>
                  <a:lnTo>
                    <a:pt x="25210" y="124"/>
                  </a:lnTo>
                  <a:lnTo>
                    <a:pt x="25517" y="124"/>
                  </a:lnTo>
                  <a:lnTo>
                    <a:pt x="25579" y="185"/>
                  </a:lnTo>
                  <a:lnTo>
                    <a:pt x="25701" y="185"/>
                  </a:lnTo>
                  <a:lnTo>
                    <a:pt x="25794" y="154"/>
                  </a:lnTo>
                  <a:lnTo>
                    <a:pt x="25886" y="216"/>
                  </a:lnTo>
                  <a:lnTo>
                    <a:pt x="25916" y="308"/>
                  </a:lnTo>
                  <a:lnTo>
                    <a:pt x="26162" y="461"/>
                  </a:lnTo>
                  <a:lnTo>
                    <a:pt x="26254" y="431"/>
                  </a:lnTo>
                  <a:lnTo>
                    <a:pt x="26254" y="369"/>
                  </a:lnTo>
                  <a:lnTo>
                    <a:pt x="26316" y="369"/>
                  </a:lnTo>
                  <a:lnTo>
                    <a:pt x="26592" y="553"/>
                  </a:lnTo>
                  <a:lnTo>
                    <a:pt x="26684" y="553"/>
                  </a:lnTo>
                  <a:lnTo>
                    <a:pt x="26868" y="707"/>
                  </a:lnTo>
                  <a:lnTo>
                    <a:pt x="27175" y="738"/>
                  </a:lnTo>
                  <a:lnTo>
                    <a:pt x="27267" y="799"/>
                  </a:lnTo>
                  <a:lnTo>
                    <a:pt x="27452" y="738"/>
                  </a:lnTo>
                  <a:lnTo>
                    <a:pt x="27513" y="799"/>
                  </a:lnTo>
                  <a:lnTo>
                    <a:pt x="27574" y="891"/>
                  </a:lnTo>
                  <a:lnTo>
                    <a:pt x="27728" y="830"/>
                  </a:lnTo>
                  <a:lnTo>
                    <a:pt x="27882" y="861"/>
                  </a:lnTo>
                  <a:lnTo>
                    <a:pt x="28004" y="983"/>
                  </a:lnTo>
                  <a:lnTo>
                    <a:pt x="28250" y="1075"/>
                  </a:lnTo>
                  <a:lnTo>
                    <a:pt x="28404" y="1168"/>
                  </a:lnTo>
                  <a:lnTo>
                    <a:pt x="28465" y="1321"/>
                  </a:lnTo>
                  <a:lnTo>
                    <a:pt x="28588" y="1413"/>
                  </a:lnTo>
                  <a:lnTo>
                    <a:pt x="28833" y="1567"/>
                  </a:lnTo>
                  <a:lnTo>
                    <a:pt x="28833" y="1628"/>
                  </a:lnTo>
                  <a:lnTo>
                    <a:pt x="28741" y="1751"/>
                  </a:lnTo>
                  <a:lnTo>
                    <a:pt x="28588" y="1751"/>
                  </a:lnTo>
                  <a:lnTo>
                    <a:pt x="28465" y="1751"/>
                  </a:lnTo>
                  <a:lnTo>
                    <a:pt x="28342" y="1812"/>
                  </a:lnTo>
                  <a:lnTo>
                    <a:pt x="28250" y="1905"/>
                  </a:lnTo>
                  <a:lnTo>
                    <a:pt x="28127" y="1905"/>
                  </a:lnTo>
                  <a:lnTo>
                    <a:pt x="28066" y="1905"/>
                  </a:lnTo>
                  <a:lnTo>
                    <a:pt x="27912" y="1966"/>
                  </a:lnTo>
                  <a:lnTo>
                    <a:pt x="27728" y="1966"/>
                  </a:lnTo>
                  <a:lnTo>
                    <a:pt x="27421" y="1812"/>
                  </a:lnTo>
                  <a:lnTo>
                    <a:pt x="27267" y="1751"/>
                  </a:lnTo>
                  <a:lnTo>
                    <a:pt x="27175" y="1751"/>
                  </a:lnTo>
                  <a:lnTo>
                    <a:pt x="27052" y="1690"/>
                  </a:lnTo>
                  <a:lnTo>
                    <a:pt x="26868" y="1690"/>
                  </a:lnTo>
                  <a:lnTo>
                    <a:pt x="26776" y="1751"/>
                  </a:lnTo>
                  <a:lnTo>
                    <a:pt x="26684" y="1751"/>
                  </a:lnTo>
                  <a:lnTo>
                    <a:pt x="26623" y="1690"/>
                  </a:lnTo>
                  <a:lnTo>
                    <a:pt x="26438" y="1690"/>
                  </a:lnTo>
                  <a:lnTo>
                    <a:pt x="26193" y="1812"/>
                  </a:lnTo>
                  <a:lnTo>
                    <a:pt x="26101" y="1874"/>
                  </a:lnTo>
                  <a:lnTo>
                    <a:pt x="25947" y="1812"/>
                  </a:lnTo>
                  <a:lnTo>
                    <a:pt x="25824" y="1812"/>
                  </a:lnTo>
                  <a:lnTo>
                    <a:pt x="25640" y="1905"/>
                  </a:lnTo>
                  <a:lnTo>
                    <a:pt x="25394" y="1905"/>
                  </a:lnTo>
                  <a:lnTo>
                    <a:pt x="25302" y="1782"/>
                  </a:lnTo>
                  <a:lnTo>
                    <a:pt x="25302" y="1628"/>
                  </a:lnTo>
                  <a:lnTo>
                    <a:pt x="25394" y="1567"/>
                  </a:lnTo>
                  <a:lnTo>
                    <a:pt x="25486" y="1567"/>
                  </a:lnTo>
                  <a:lnTo>
                    <a:pt x="25517" y="1475"/>
                  </a:lnTo>
                  <a:lnTo>
                    <a:pt x="25456" y="1413"/>
                  </a:lnTo>
                  <a:lnTo>
                    <a:pt x="25333" y="1413"/>
                  </a:lnTo>
                  <a:lnTo>
                    <a:pt x="25210" y="1444"/>
                  </a:lnTo>
                  <a:lnTo>
                    <a:pt x="25087" y="1567"/>
                  </a:lnTo>
                  <a:lnTo>
                    <a:pt x="25087" y="1720"/>
                  </a:lnTo>
                  <a:lnTo>
                    <a:pt x="25179" y="1843"/>
                  </a:lnTo>
                  <a:lnTo>
                    <a:pt x="25272" y="1843"/>
                  </a:lnTo>
                  <a:lnTo>
                    <a:pt x="25241" y="1935"/>
                  </a:lnTo>
                  <a:lnTo>
                    <a:pt x="25118" y="2027"/>
                  </a:lnTo>
                  <a:lnTo>
                    <a:pt x="25026" y="1997"/>
                  </a:lnTo>
                  <a:lnTo>
                    <a:pt x="24903" y="1997"/>
                  </a:lnTo>
                  <a:lnTo>
                    <a:pt x="24719" y="1997"/>
                  </a:lnTo>
                  <a:lnTo>
                    <a:pt x="24688" y="2058"/>
                  </a:lnTo>
                  <a:lnTo>
                    <a:pt x="24504" y="2058"/>
                  </a:lnTo>
                  <a:lnTo>
                    <a:pt x="24350" y="1997"/>
                  </a:lnTo>
                  <a:lnTo>
                    <a:pt x="24135" y="1997"/>
                  </a:lnTo>
                  <a:lnTo>
                    <a:pt x="23920" y="2119"/>
                  </a:lnTo>
                  <a:lnTo>
                    <a:pt x="23613" y="2304"/>
                  </a:lnTo>
                  <a:lnTo>
                    <a:pt x="23583" y="2427"/>
                  </a:lnTo>
                  <a:lnTo>
                    <a:pt x="23583" y="2641"/>
                  </a:lnTo>
                  <a:lnTo>
                    <a:pt x="23521" y="2764"/>
                  </a:lnTo>
                  <a:lnTo>
                    <a:pt x="23521" y="2856"/>
                  </a:lnTo>
                  <a:lnTo>
                    <a:pt x="23552" y="2918"/>
                  </a:lnTo>
                  <a:lnTo>
                    <a:pt x="23675" y="2856"/>
                  </a:lnTo>
                  <a:lnTo>
                    <a:pt x="23675" y="2703"/>
                  </a:lnTo>
                  <a:lnTo>
                    <a:pt x="23736" y="2611"/>
                  </a:lnTo>
                  <a:lnTo>
                    <a:pt x="23736" y="2549"/>
                  </a:lnTo>
                  <a:lnTo>
                    <a:pt x="23798" y="2488"/>
                  </a:lnTo>
                  <a:lnTo>
                    <a:pt x="23982" y="2488"/>
                  </a:lnTo>
                  <a:lnTo>
                    <a:pt x="24074" y="2457"/>
                  </a:lnTo>
                  <a:lnTo>
                    <a:pt x="24105" y="2519"/>
                  </a:lnTo>
                  <a:lnTo>
                    <a:pt x="24074" y="2611"/>
                  </a:lnTo>
                  <a:lnTo>
                    <a:pt x="24013" y="2764"/>
                  </a:lnTo>
                  <a:lnTo>
                    <a:pt x="24013" y="2795"/>
                  </a:lnTo>
                  <a:lnTo>
                    <a:pt x="24043" y="2795"/>
                  </a:lnTo>
                  <a:lnTo>
                    <a:pt x="24135" y="2703"/>
                  </a:lnTo>
                  <a:lnTo>
                    <a:pt x="24197" y="2457"/>
                  </a:lnTo>
                  <a:cubicBezTo>
                    <a:pt x="24197" y="2457"/>
                    <a:pt x="24289" y="2334"/>
                    <a:pt x="24320" y="2304"/>
                  </a:cubicBezTo>
                  <a:cubicBezTo>
                    <a:pt x="24350" y="2273"/>
                    <a:pt x="24412" y="2242"/>
                    <a:pt x="24473" y="2242"/>
                  </a:cubicBezTo>
                  <a:lnTo>
                    <a:pt x="24565" y="2242"/>
                  </a:lnTo>
                  <a:lnTo>
                    <a:pt x="24780" y="2242"/>
                  </a:lnTo>
                  <a:lnTo>
                    <a:pt x="24934" y="2242"/>
                  </a:lnTo>
                  <a:lnTo>
                    <a:pt x="25057" y="2181"/>
                  </a:lnTo>
                  <a:lnTo>
                    <a:pt x="25118" y="2212"/>
                  </a:lnTo>
                  <a:lnTo>
                    <a:pt x="25149" y="2304"/>
                  </a:lnTo>
                  <a:lnTo>
                    <a:pt x="25241" y="2519"/>
                  </a:lnTo>
                  <a:lnTo>
                    <a:pt x="25333" y="2580"/>
                  </a:lnTo>
                  <a:lnTo>
                    <a:pt x="25394" y="2580"/>
                  </a:lnTo>
                  <a:lnTo>
                    <a:pt x="25394" y="2427"/>
                  </a:lnTo>
                  <a:lnTo>
                    <a:pt x="25333" y="2212"/>
                  </a:lnTo>
                  <a:lnTo>
                    <a:pt x="25394" y="2181"/>
                  </a:lnTo>
                  <a:lnTo>
                    <a:pt x="25548" y="2150"/>
                  </a:lnTo>
                  <a:lnTo>
                    <a:pt x="25701" y="2181"/>
                  </a:lnTo>
                  <a:lnTo>
                    <a:pt x="25886" y="2150"/>
                  </a:lnTo>
                  <a:lnTo>
                    <a:pt x="26101" y="2119"/>
                  </a:lnTo>
                  <a:lnTo>
                    <a:pt x="26316" y="2027"/>
                  </a:lnTo>
                  <a:lnTo>
                    <a:pt x="26469" y="1966"/>
                  </a:lnTo>
                  <a:lnTo>
                    <a:pt x="26776" y="1935"/>
                  </a:lnTo>
                  <a:lnTo>
                    <a:pt x="26991" y="1997"/>
                  </a:lnTo>
                  <a:lnTo>
                    <a:pt x="27145" y="2089"/>
                  </a:lnTo>
                  <a:lnTo>
                    <a:pt x="27298" y="2119"/>
                  </a:lnTo>
                  <a:lnTo>
                    <a:pt x="27421" y="2181"/>
                  </a:lnTo>
                  <a:lnTo>
                    <a:pt x="27574" y="2212"/>
                  </a:lnTo>
                  <a:lnTo>
                    <a:pt x="27697" y="2304"/>
                  </a:lnTo>
                  <a:lnTo>
                    <a:pt x="27789" y="2334"/>
                  </a:lnTo>
                  <a:lnTo>
                    <a:pt x="27882" y="2304"/>
                  </a:lnTo>
                  <a:lnTo>
                    <a:pt x="28004" y="2273"/>
                  </a:lnTo>
                  <a:lnTo>
                    <a:pt x="28066" y="2334"/>
                  </a:lnTo>
                  <a:lnTo>
                    <a:pt x="28127" y="2396"/>
                  </a:lnTo>
                  <a:lnTo>
                    <a:pt x="28219" y="2396"/>
                  </a:lnTo>
                  <a:lnTo>
                    <a:pt x="28342" y="2273"/>
                  </a:lnTo>
                  <a:lnTo>
                    <a:pt x="28465" y="2273"/>
                  </a:lnTo>
                  <a:lnTo>
                    <a:pt x="28618" y="2273"/>
                  </a:lnTo>
                  <a:lnTo>
                    <a:pt x="28833" y="2150"/>
                  </a:lnTo>
                  <a:lnTo>
                    <a:pt x="28956" y="2027"/>
                  </a:lnTo>
                  <a:lnTo>
                    <a:pt x="29018" y="2027"/>
                  </a:lnTo>
                  <a:lnTo>
                    <a:pt x="29110" y="2058"/>
                  </a:lnTo>
                  <a:lnTo>
                    <a:pt x="29202" y="2181"/>
                  </a:lnTo>
                  <a:lnTo>
                    <a:pt x="29355" y="2273"/>
                  </a:lnTo>
                  <a:lnTo>
                    <a:pt x="29355" y="2334"/>
                  </a:lnTo>
                  <a:lnTo>
                    <a:pt x="29263" y="2427"/>
                  </a:lnTo>
                  <a:lnTo>
                    <a:pt x="29263" y="2488"/>
                  </a:lnTo>
                  <a:lnTo>
                    <a:pt x="29355" y="2549"/>
                  </a:lnTo>
                  <a:lnTo>
                    <a:pt x="29386" y="2611"/>
                  </a:lnTo>
                  <a:lnTo>
                    <a:pt x="29386" y="2703"/>
                  </a:lnTo>
                  <a:lnTo>
                    <a:pt x="29171" y="2918"/>
                  </a:lnTo>
                  <a:lnTo>
                    <a:pt x="28926" y="2979"/>
                  </a:lnTo>
                  <a:lnTo>
                    <a:pt x="28803" y="2949"/>
                  </a:lnTo>
                  <a:lnTo>
                    <a:pt x="28680" y="2856"/>
                  </a:lnTo>
                  <a:lnTo>
                    <a:pt x="28588" y="2764"/>
                  </a:lnTo>
                  <a:lnTo>
                    <a:pt x="28526" y="2826"/>
                  </a:lnTo>
                  <a:lnTo>
                    <a:pt x="28526" y="2918"/>
                  </a:lnTo>
                  <a:lnTo>
                    <a:pt x="28649" y="3041"/>
                  </a:lnTo>
                  <a:lnTo>
                    <a:pt x="28649" y="3102"/>
                  </a:lnTo>
                  <a:lnTo>
                    <a:pt x="28649" y="3133"/>
                  </a:lnTo>
                  <a:lnTo>
                    <a:pt x="28496" y="3102"/>
                  </a:lnTo>
                  <a:lnTo>
                    <a:pt x="28404" y="3010"/>
                  </a:lnTo>
                  <a:lnTo>
                    <a:pt x="28311" y="3010"/>
                  </a:lnTo>
                  <a:lnTo>
                    <a:pt x="28311" y="3102"/>
                  </a:lnTo>
                  <a:lnTo>
                    <a:pt x="28373" y="3194"/>
                  </a:lnTo>
                  <a:lnTo>
                    <a:pt x="28496" y="3256"/>
                  </a:lnTo>
                  <a:lnTo>
                    <a:pt x="28649" y="3256"/>
                  </a:lnTo>
                  <a:lnTo>
                    <a:pt x="28833" y="3317"/>
                  </a:lnTo>
                  <a:lnTo>
                    <a:pt x="28956" y="3286"/>
                  </a:lnTo>
                  <a:lnTo>
                    <a:pt x="29202" y="3194"/>
                  </a:lnTo>
                  <a:lnTo>
                    <a:pt x="29263" y="3194"/>
                  </a:lnTo>
                  <a:lnTo>
                    <a:pt x="29355" y="3256"/>
                  </a:lnTo>
                  <a:lnTo>
                    <a:pt x="29355" y="3194"/>
                  </a:lnTo>
                  <a:lnTo>
                    <a:pt x="29355" y="3102"/>
                  </a:lnTo>
                  <a:lnTo>
                    <a:pt x="29478" y="3071"/>
                  </a:lnTo>
                  <a:lnTo>
                    <a:pt x="29816" y="3071"/>
                  </a:lnTo>
                  <a:lnTo>
                    <a:pt x="29877" y="3133"/>
                  </a:lnTo>
                  <a:lnTo>
                    <a:pt x="29908" y="3225"/>
                  </a:lnTo>
                  <a:lnTo>
                    <a:pt x="30000" y="3286"/>
                  </a:lnTo>
                  <a:lnTo>
                    <a:pt x="30092" y="3256"/>
                  </a:lnTo>
                  <a:lnTo>
                    <a:pt x="30123" y="3194"/>
                  </a:lnTo>
                  <a:lnTo>
                    <a:pt x="30215" y="3225"/>
                  </a:lnTo>
                  <a:lnTo>
                    <a:pt x="30246" y="3348"/>
                  </a:lnTo>
                  <a:lnTo>
                    <a:pt x="30338" y="3440"/>
                  </a:lnTo>
                  <a:lnTo>
                    <a:pt x="30584" y="3471"/>
                  </a:lnTo>
                  <a:lnTo>
                    <a:pt x="30645" y="3563"/>
                  </a:lnTo>
                  <a:lnTo>
                    <a:pt x="30676" y="3655"/>
                  </a:lnTo>
                  <a:lnTo>
                    <a:pt x="30829" y="3778"/>
                  </a:lnTo>
                  <a:lnTo>
                    <a:pt x="31044" y="3870"/>
                  </a:lnTo>
                  <a:lnTo>
                    <a:pt x="31198" y="3993"/>
                  </a:lnTo>
                  <a:lnTo>
                    <a:pt x="31198" y="4054"/>
                  </a:lnTo>
                  <a:lnTo>
                    <a:pt x="31198" y="4207"/>
                  </a:lnTo>
                  <a:lnTo>
                    <a:pt x="31136" y="4269"/>
                  </a:lnTo>
                  <a:lnTo>
                    <a:pt x="31136" y="4361"/>
                  </a:lnTo>
                  <a:lnTo>
                    <a:pt x="31136" y="4453"/>
                  </a:lnTo>
                  <a:lnTo>
                    <a:pt x="31014" y="4515"/>
                  </a:lnTo>
                  <a:lnTo>
                    <a:pt x="30860" y="4637"/>
                  </a:lnTo>
                  <a:lnTo>
                    <a:pt x="30768" y="4668"/>
                  </a:lnTo>
                  <a:lnTo>
                    <a:pt x="30676" y="4637"/>
                  </a:lnTo>
                  <a:lnTo>
                    <a:pt x="30614" y="4668"/>
                  </a:lnTo>
                  <a:lnTo>
                    <a:pt x="30614" y="4729"/>
                  </a:lnTo>
                  <a:lnTo>
                    <a:pt x="30584" y="4791"/>
                  </a:lnTo>
                  <a:lnTo>
                    <a:pt x="30430" y="4883"/>
                  </a:lnTo>
                  <a:lnTo>
                    <a:pt x="30154" y="5006"/>
                  </a:lnTo>
                  <a:lnTo>
                    <a:pt x="29939" y="5006"/>
                  </a:lnTo>
                  <a:lnTo>
                    <a:pt x="29877" y="5037"/>
                  </a:lnTo>
                  <a:lnTo>
                    <a:pt x="29755" y="5037"/>
                  </a:lnTo>
                  <a:lnTo>
                    <a:pt x="29662" y="4944"/>
                  </a:lnTo>
                  <a:lnTo>
                    <a:pt x="29601" y="4883"/>
                  </a:lnTo>
                  <a:lnTo>
                    <a:pt x="29570" y="4914"/>
                  </a:lnTo>
                  <a:lnTo>
                    <a:pt x="29570" y="5006"/>
                  </a:lnTo>
                  <a:lnTo>
                    <a:pt x="29632" y="5067"/>
                  </a:lnTo>
                  <a:lnTo>
                    <a:pt x="29632" y="5129"/>
                  </a:lnTo>
                  <a:lnTo>
                    <a:pt x="29478" y="5129"/>
                  </a:lnTo>
                  <a:lnTo>
                    <a:pt x="29325" y="5098"/>
                  </a:lnTo>
                  <a:lnTo>
                    <a:pt x="29202" y="5159"/>
                  </a:lnTo>
                  <a:lnTo>
                    <a:pt x="29140" y="5159"/>
                  </a:lnTo>
                  <a:lnTo>
                    <a:pt x="29048" y="5098"/>
                  </a:lnTo>
                  <a:lnTo>
                    <a:pt x="28864" y="5098"/>
                  </a:lnTo>
                  <a:lnTo>
                    <a:pt x="28772" y="5190"/>
                  </a:lnTo>
                  <a:lnTo>
                    <a:pt x="28557" y="5282"/>
                  </a:lnTo>
                  <a:lnTo>
                    <a:pt x="28434" y="5282"/>
                  </a:lnTo>
                  <a:lnTo>
                    <a:pt x="28342" y="5221"/>
                  </a:lnTo>
                  <a:lnTo>
                    <a:pt x="28219" y="5221"/>
                  </a:lnTo>
                  <a:lnTo>
                    <a:pt x="28096" y="5159"/>
                  </a:lnTo>
                  <a:lnTo>
                    <a:pt x="27974" y="5159"/>
                  </a:lnTo>
                  <a:lnTo>
                    <a:pt x="27912" y="5221"/>
                  </a:lnTo>
                  <a:lnTo>
                    <a:pt x="27759" y="5251"/>
                  </a:lnTo>
                  <a:lnTo>
                    <a:pt x="27636" y="5221"/>
                  </a:lnTo>
                  <a:lnTo>
                    <a:pt x="27452" y="5067"/>
                  </a:lnTo>
                  <a:lnTo>
                    <a:pt x="27360" y="5067"/>
                  </a:lnTo>
                  <a:lnTo>
                    <a:pt x="27329" y="5037"/>
                  </a:lnTo>
                  <a:lnTo>
                    <a:pt x="27114" y="5037"/>
                  </a:lnTo>
                  <a:lnTo>
                    <a:pt x="26991" y="4975"/>
                  </a:lnTo>
                  <a:lnTo>
                    <a:pt x="26868" y="4975"/>
                  </a:lnTo>
                  <a:lnTo>
                    <a:pt x="26715" y="5006"/>
                  </a:lnTo>
                  <a:lnTo>
                    <a:pt x="26592" y="5006"/>
                  </a:lnTo>
                  <a:lnTo>
                    <a:pt x="26438" y="4944"/>
                  </a:lnTo>
                  <a:lnTo>
                    <a:pt x="26346" y="4975"/>
                  </a:lnTo>
                  <a:lnTo>
                    <a:pt x="26223" y="5067"/>
                  </a:lnTo>
                  <a:lnTo>
                    <a:pt x="26101" y="5098"/>
                  </a:lnTo>
                  <a:lnTo>
                    <a:pt x="25916" y="5098"/>
                  </a:lnTo>
                  <a:lnTo>
                    <a:pt x="25794" y="5159"/>
                  </a:lnTo>
                  <a:lnTo>
                    <a:pt x="25763" y="5221"/>
                  </a:lnTo>
                  <a:lnTo>
                    <a:pt x="25701" y="5221"/>
                  </a:lnTo>
                  <a:lnTo>
                    <a:pt x="25671" y="5067"/>
                  </a:lnTo>
                  <a:lnTo>
                    <a:pt x="25609" y="5006"/>
                  </a:lnTo>
                  <a:lnTo>
                    <a:pt x="25486" y="5006"/>
                  </a:lnTo>
                  <a:lnTo>
                    <a:pt x="25425" y="5006"/>
                  </a:lnTo>
                  <a:lnTo>
                    <a:pt x="25302" y="5006"/>
                  </a:lnTo>
                  <a:lnTo>
                    <a:pt x="25302" y="5037"/>
                  </a:lnTo>
                  <a:lnTo>
                    <a:pt x="25364" y="5037"/>
                  </a:lnTo>
                  <a:lnTo>
                    <a:pt x="25548" y="5037"/>
                  </a:lnTo>
                  <a:lnTo>
                    <a:pt x="25609" y="5098"/>
                  </a:lnTo>
                  <a:lnTo>
                    <a:pt x="25640" y="5190"/>
                  </a:lnTo>
                  <a:lnTo>
                    <a:pt x="25609" y="5282"/>
                  </a:lnTo>
                  <a:lnTo>
                    <a:pt x="25486" y="5344"/>
                  </a:lnTo>
                  <a:lnTo>
                    <a:pt x="25425" y="5344"/>
                  </a:lnTo>
                  <a:lnTo>
                    <a:pt x="25302" y="5344"/>
                  </a:lnTo>
                  <a:lnTo>
                    <a:pt x="25179" y="5436"/>
                  </a:lnTo>
                  <a:lnTo>
                    <a:pt x="24995" y="5497"/>
                  </a:lnTo>
                  <a:lnTo>
                    <a:pt x="24780" y="5528"/>
                  </a:lnTo>
                  <a:lnTo>
                    <a:pt x="24657" y="5559"/>
                  </a:lnTo>
                  <a:lnTo>
                    <a:pt x="24596" y="5651"/>
                  </a:lnTo>
                  <a:lnTo>
                    <a:pt x="24504" y="5681"/>
                  </a:lnTo>
                  <a:lnTo>
                    <a:pt x="24350" y="5681"/>
                  </a:lnTo>
                  <a:lnTo>
                    <a:pt x="24166" y="5773"/>
                  </a:lnTo>
                  <a:lnTo>
                    <a:pt x="24043" y="5773"/>
                  </a:lnTo>
                  <a:lnTo>
                    <a:pt x="23982" y="5866"/>
                  </a:lnTo>
                  <a:lnTo>
                    <a:pt x="23982" y="5988"/>
                  </a:lnTo>
                  <a:lnTo>
                    <a:pt x="24074" y="6081"/>
                  </a:lnTo>
                  <a:lnTo>
                    <a:pt x="24074" y="6173"/>
                  </a:lnTo>
                  <a:lnTo>
                    <a:pt x="24074" y="6326"/>
                  </a:lnTo>
                  <a:lnTo>
                    <a:pt x="24166" y="6418"/>
                  </a:lnTo>
                  <a:lnTo>
                    <a:pt x="24228" y="6418"/>
                  </a:lnTo>
                  <a:lnTo>
                    <a:pt x="24320" y="6326"/>
                  </a:lnTo>
                  <a:lnTo>
                    <a:pt x="24320" y="6203"/>
                  </a:lnTo>
                  <a:lnTo>
                    <a:pt x="24412" y="6111"/>
                  </a:lnTo>
                  <a:lnTo>
                    <a:pt x="24535" y="6081"/>
                  </a:lnTo>
                  <a:lnTo>
                    <a:pt x="24657" y="6019"/>
                  </a:lnTo>
                  <a:lnTo>
                    <a:pt x="24811" y="6019"/>
                  </a:lnTo>
                  <a:lnTo>
                    <a:pt x="24934" y="6019"/>
                  </a:lnTo>
                  <a:lnTo>
                    <a:pt x="24995" y="5927"/>
                  </a:lnTo>
                  <a:lnTo>
                    <a:pt x="25118" y="5835"/>
                  </a:lnTo>
                  <a:lnTo>
                    <a:pt x="25302" y="5773"/>
                  </a:lnTo>
                  <a:lnTo>
                    <a:pt x="25640" y="5651"/>
                  </a:lnTo>
                  <a:lnTo>
                    <a:pt x="25763" y="5651"/>
                  </a:lnTo>
                  <a:lnTo>
                    <a:pt x="25763" y="5681"/>
                  </a:lnTo>
                  <a:lnTo>
                    <a:pt x="25732" y="5804"/>
                  </a:lnTo>
                  <a:lnTo>
                    <a:pt x="25794" y="5804"/>
                  </a:lnTo>
                  <a:lnTo>
                    <a:pt x="25886" y="5712"/>
                  </a:lnTo>
                  <a:lnTo>
                    <a:pt x="25886" y="5589"/>
                  </a:lnTo>
                  <a:lnTo>
                    <a:pt x="26008" y="5436"/>
                  </a:lnTo>
                  <a:lnTo>
                    <a:pt x="26101" y="5436"/>
                  </a:lnTo>
                  <a:lnTo>
                    <a:pt x="26254" y="5466"/>
                  </a:lnTo>
                  <a:lnTo>
                    <a:pt x="26346" y="5497"/>
                  </a:lnTo>
                  <a:lnTo>
                    <a:pt x="26500" y="5436"/>
                  </a:lnTo>
                  <a:lnTo>
                    <a:pt x="26715" y="5436"/>
                  </a:lnTo>
                  <a:lnTo>
                    <a:pt x="26868" y="5528"/>
                  </a:lnTo>
                  <a:lnTo>
                    <a:pt x="27052" y="5559"/>
                  </a:lnTo>
                  <a:lnTo>
                    <a:pt x="27421" y="5528"/>
                  </a:lnTo>
                  <a:lnTo>
                    <a:pt x="27544" y="5559"/>
                  </a:lnTo>
                  <a:lnTo>
                    <a:pt x="27697" y="5620"/>
                  </a:lnTo>
                  <a:lnTo>
                    <a:pt x="27974" y="5681"/>
                  </a:lnTo>
                  <a:lnTo>
                    <a:pt x="28281" y="5712"/>
                  </a:lnTo>
                  <a:lnTo>
                    <a:pt x="28404" y="5712"/>
                  </a:lnTo>
                  <a:lnTo>
                    <a:pt x="28404" y="5773"/>
                  </a:lnTo>
                  <a:lnTo>
                    <a:pt x="28465" y="5835"/>
                  </a:lnTo>
                  <a:lnTo>
                    <a:pt x="28434" y="5927"/>
                  </a:lnTo>
                  <a:lnTo>
                    <a:pt x="28311" y="6019"/>
                  </a:lnTo>
                  <a:lnTo>
                    <a:pt x="28311" y="6111"/>
                  </a:lnTo>
                  <a:lnTo>
                    <a:pt x="28219" y="6295"/>
                  </a:lnTo>
                  <a:lnTo>
                    <a:pt x="28127" y="6326"/>
                  </a:lnTo>
                  <a:lnTo>
                    <a:pt x="27728" y="6388"/>
                  </a:lnTo>
                  <a:lnTo>
                    <a:pt x="27544" y="6449"/>
                  </a:lnTo>
                  <a:lnTo>
                    <a:pt x="27482" y="6449"/>
                  </a:lnTo>
                  <a:lnTo>
                    <a:pt x="27421" y="6418"/>
                  </a:lnTo>
                  <a:lnTo>
                    <a:pt x="27390" y="6418"/>
                  </a:lnTo>
                  <a:lnTo>
                    <a:pt x="27329" y="6541"/>
                  </a:lnTo>
                  <a:lnTo>
                    <a:pt x="27329" y="6664"/>
                  </a:lnTo>
                  <a:lnTo>
                    <a:pt x="27298" y="6787"/>
                  </a:lnTo>
                  <a:lnTo>
                    <a:pt x="27298" y="6879"/>
                  </a:lnTo>
                  <a:lnTo>
                    <a:pt x="27360" y="6879"/>
                  </a:lnTo>
                  <a:lnTo>
                    <a:pt x="27544" y="6817"/>
                  </a:lnTo>
                  <a:lnTo>
                    <a:pt x="27759" y="6756"/>
                  </a:lnTo>
                  <a:lnTo>
                    <a:pt x="27912" y="6695"/>
                  </a:lnTo>
                  <a:lnTo>
                    <a:pt x="28189" y="6695"/>
                  </a:lnTo>
                  <a:lnTo>
                    <a:pt x="28465" y="6787"/>
                  </a:lnTo>
                  <a:lnTo>
                    <a:pt x="28588" y="6787"/>
                  </a:lnTo>
                  <a:lnTo>
                    <a:pt x="28680" y="6879"/>
                  </a:lnTo>
                  <a:lnTo>
                    <a:pt x="28772" y="6817"/>
                  </a:lnTo>
                  <a:lnTo>
                    <a:pt x="28833" y="6725"/>
                  </a:lnTo>
                  <a:lnTo>
                    <a:pt x="28864" y="6725"/>
                  </a:lnTo>
                  <a:lnTo>
                    <a:pt x="28956" y="6756"/>
                  </a:lnTo>
                  <a:lnTo>
                    <a:pt x="29048" y="6848"/>
                  </a:lnTo>
                  <a:lnTo>
                    <a:pt x="29202" y="6664"/>
                  </a:lnTo>
                  <a:lnTo>
                    <a:pt x="29263" y="6418"/>
                  </a:lnTo>
                  <a:lnTo>
                    <a:pt x="29263" y="6203"/>
                  </a:lnTo>
                  <a:lnTo>
                    <a:pt x="29294" y="6111"/>
                  </a:lnTo>
                  <a:lnTo>
                    <a:pt x="29263" y="6050"/>
                  </a:lnTo>
                  <a:lnTo>
                    <a:pt x="29294" y="5927"/>
                  </a:lnTo>
                  <a:lnTo>
                    <a:pt x="29417" y="5835"/>
                  </a:lnTo>
                  <a:lnTo>
                    <a:pt x="29601" y="5835"/>
                  </a:lnTo>
                  <a:lnTo>
                    <a:pt x="29785" y="5896"/>
                  </a:lnTo>
                  <a:lnTo>
                    <a:pt x="30000" y="5896"/>
                  </a:lnTo>
                  <a:lnTo>
                    <a:pt x="30154" y="5866"/>
                  </a:lnTo>
                  <a:lnTo>
                    <a:pt x="30277" y="5896"/>
                  </a:lnTo>
                  <a:lnTo>
                    <a:pt x="30307" y="6050"/>
                  </a:lnTo>
                  <a:lnTo>
                    <a:pt x="30307" y="6326"/>
                  </a:lnTo>
                  <a:lnTo>
                    <a:pt x="30307" y="6510"/>
                  </a:lnTo>
                  <a:lnTo>
                    <a:pt x="30154" y="6695"/>
                  </a:lnTo>
                  <a:lnTo>
                    <a:pt x="30031" y="6940"/>
                  </a:lnTo>
                  <a:lnTo>
                    <a:pt x="30000" y="7155"/>
                  </a:lnTo>
                  <a:lnTo>
                    <a:pt x="29939" y="7309"/>
                  </a:lnTo>
                  <a:lnTo>
                    <a:pt x="29570" y="7708"/>
                  </a:lnTo>
                  <a:lnTo>
                    <a:pt x="29478" y="7708"/>
                  </a:lnTo>
                  <a:lnTo>
                    <a:pt x="29417" y="7677"/>
                  </a:lnTo>
                  <a:lnTo>
                    <a:pt x="29294" y="7739"/>
                  </a:lnTo>
                  <a:lnTo>
                    <a:pt x="29202" y="7831"/>
                  </a:lnTo>
                  <a:lnTo>
                    <a:pt x="29079" y="7800"/>
                  </a:lnTo>
                  <a:lnTo>
                    <a:pt x="29048" y="7831"/>
                  </a:lnTo>
                  <a:lnTo>
                    <a:pt x="28926" y="8015"/>
                  </a:lnTo>
                  <a:lnTo>
                    <a:pt x="28926" y="8107"/>
                  </a:lnTo>
                  <a:lnTo>
                    <a:pt x="28772" y="8169"/>
                  </a:lnTo>
                  <a:lnTo>
                    <a:pt x="28680" y="8291"/>
                  </a:lnTo>
                  <a:lnTo>
                    <a:pt x="28588" y="8261"/>
                  </a:lnTo>
                  <a:lnTo>
                    <a:pt x="28557" y="8230"/>
                  </a:lnTo>
                  <a:lnTo>
                    <a:pt x="28526" y="8291"/>
                  </a:lnTo>
                  <a:lnTo>
                    <a:pt x="28526" y="8414"/>
                  </a:lnTo>
                  <a:lnTo>
                    <a:pt x="28465" y="8506"/>
                  </a:lnTo>
                  <a:lnTo>
                    <a:pt x="28342" y="8721"/>
                  </a:lnTo>
                  <a:lnTo>
                    <a:pt x="28189" y="8813"/>
                  </a:lnTo>
                  <a:lnTo>
                    <a:pt x="28127" y="8905"/>
                  </a:lnTo>
                  <a:lnTo>
                    <a:pt x="27912" y="9120"/>
                  </a:lnTo>
                  <a:lnTo>
                    <a:pt x="27759" y="9243"/>
                  </a:lnTo>
                  <a:lnTo>
                    <a:pt x="27636" y="9274"/>
                  </a:lnTo>
                  <a:lnTo>
                    <a:pt x="27421" y="9427"/>
                  </a:lnTo>
                  <a:lnTo>
                    <a:pt x="27390" y="9520"/>
                  </a:lnTo>
                  <a:lnTo>
                    <a:pt x="27267" y="9520"/>
                  </a:lnTo>
                  <a:lnTo>
                    <a:pt x="27267" y="9673"/>
                  </a:lnTo>
                  <a:lnTo>
                    <a:pt x="27267" y="9796"/>
                  </a:lnTo>
                  <a:lnTo>
                    <a:pt x="27206" y="9980"/>
                  </a:lnTo>
                  <a:lnTo>
                    <a:pt x="27237" y="10042"/>
                  </a:lnTo>
                  <a:lnTo>
                    <a:pt x="27267" y="9980"/>
                  </a:lnTo>
                  <a:lnTo>
                    <a:pt x="27298" y="9857"/>
                  </a:lnTo>
                  <a:lnTo>
                    <a:pt x="27452" y="9673"/>
                  </a:lnTo>
                  <a:lnTo>
                    <a:pt x="27574" y="9489"/>
                  </a:lnTo>
                  <a:lnTo>
                    <a:pt x="27728" y="9397"/>
                  </a:lnTo>
                  <a:lnTo>
                    <a:pt x="27789" y="9397"/>
                  </a:lnTo>
                  <a:lnTo>
                    <a:pt x="27820" y="9458"/>
                  </a:lnTo>
                  <a:lnTo>
                    <a:pt x="27974" y="9305"/>
                  </a:lnTo>
                  <a:lnTo>
                    <a:pt x="28250" y="9090"/>
                  </a:lnTo>
                  <a:lnTo>
                    <a:pt x="28342" y="9059"/>
                  </a:lnTo>
                  <a:lnTo>
                    <a:pt x="28373" y="8936"/>
                  </a:lnTo>
                  <a:lnTo>
                    <a:pt x="28649" y="8691"/>
                  </a:lnTo>
                  <a:lnTo>
                    <a:pt x="28833" y="8506"/>
                  </a:lnTo>
                  <a:lnTo>
                    <a:pt x="28956" y="8445"/>
                  </a:lnTo>
                  <a:lnTo>
                    <a:pt x="29048" y="8476"/>
                  </a:lnTo>
                  <a:lnTo>
                    <a:pt x="29202" y="8476"/>
                  </a:lnTo>
                  <a:lnTo>
                    <a:pt x="29294" y="8383"/>
                  </a:lnTo>
                  <a:lnTo>
                    <a:pt x="29294" y="8291"/>
                  </a:lnTo>
                  <a:lnTo>
                    <a:pt x="29448" y="8291"/>
                  </a:lnTo>
                  <a:lnTo>
                    <a:pt x="29693" y="8291"/>
                  </a:lnTo>
                  <a:lnTo>
                    <a:pt x="29908" y="8199"/>
                  </a:lnTo>
                  <a:lnTo>
                    <a:pt x="30062" y="8046"/>
                  </a:lnTo>
                  <a:lnTo>
                    <a:pt x="30184" y="8046"/>
                  </a:lnTo>
                  <a:lnTo>
                    <a:pt x="30338" y="7923"/>
                  </a:lnTo>
                  <a:lnTo>
                    <a:pt x="30399" y="7861"/>
                  </a:lnTo>
                  <a:lnTo>
                    <a:pt x="30522" y="7861"/>
                  </a:lnTo>
                  <a:lnTo>
                    <a:pt x="30645" y="7739"/>
                  </a:lnTo>
                  <a:lnTo>
                    <a:pt x="30860" y="7524"/>
                  </a:lnTo>
                  <a:lnTo>
                    <a:pt x="30921" y="7370"/>
                  </a:lnTo>
                  <a:lnTo>
                    <a:pt x="30921" y="7217"/>
                  </a:lnTo>
                  <a:lnTo>
                    <a:pt x="31014" y="7094"/>
                  </a:lnTo>
                  <a:lnTo>
                    <a:pt x="31075" y="7032"/>
                  </a:lnTo>
                  <a:lnTo>
                    <a:pt x="31136" y="6971"/>
                  </a:lnTo>
                  <a:lnTo>
                    <a:pt x="31136" y="7063"/>
                  </a:lnTo>
                  <a:lnTo>
                    <a:pt x="31198" y="7186"/>
                  </a:lnTo>
                  <a:lnTo>
                    <a:pt x="31198" y="7278"/>
                  </a:lnTo>
                  <a:lnTo>
                    <a:pt x="31167" y="7401"/>
                  </a:lnTo>
                  <a:lnTo>
                    <a:pt x="31228" y="7524"/>
                  </a:lnTo>
                  <a:lnTo>
                    <a:pt x="31259" y="7677"/>
                  </a:lnTo>
                  <a:lnTo>
                    <a:pt x="31228" y="7769"/>
                  </a:lnTo>
                  <a:lnTo>
                    <a:pt x="31228" y="7861"/>
                  </a:lnTo>
                  <a:lnTo>
                    <a:pt x="31290" y="7769"/>
                  </a:lnTo>
                  <a:lnTo>
                    <a:pt x="31321" y="7647"/>
                  </a:lnTo>
                  <a:lnTo>
                    <a:pt x="31382" y="7524"/>
                  </a:lnTo>
                  <a:lnTo>
                    <a:pt x="31351" y="7462"/>
                  </a:lnTo>
                  <a:lnTo>
                    <a:pt x="31351" y="7339"/>
                  </a:lnTo>
                  <a:lnTo>
                    <a:pt x="31413" y="7247"/>
                  </a:lnTo>
                  <a:lnTo>
                    <a:pt x="31505" y="7278"/>
                  </a:lnTo>
                  <a:lnTo>
                    <a:pt x="31505" y="7401"/>
                  </a:lnTo>
                  <a:lnTo>
                    <a:pt x="31566" y="7493"/>
                  </a:lnTo>
                  <a:lnTo>
                    <a:pt x="31720" y="7493"/>
                  </a:lnTo>
                  <a:lnTo>
                    <a:pt x="31873" y="7432"/>
                  </a:lnTo>
                  <a:lnTo>
                    <a:pt x="31904" y="7339"/>
                  </a:lnTo>
                  <a:lnTo>
                    <a:pt x="31873" y="7278"/>
                  </a:lnTo>
                  <a:lnTo>
                    <a:pt x="31873" y="7186"/>
                  </a:lnTo>
                  <a:lnTo>
                    <a:pt x="31965" y="7186"/>
                  </a:lnTo>
                  <a:lnTo>
                    <a:pt x="32027" y="7063"/>
                  </a:lnTo>
                  <a:lnTo>
                    <a:pt x="32027" y="6910"/>
                  </a:lnTo>
                  <a:lnTo>
                    <a:pt x="31996" y="6787"/>
                  </a:lnTo>
                  <a:lnTo>
                    <a:pt x="32027" y="6695"/>
                  </a:lnTo>
                  <a:lnTo>
                    <a:pt x="32119" y="6664"/>
                  </a:lnTo>
                  <a:lnTo>
                    <a:pt x="32180" y="6725"/>
                  </a:lnTo>
                  <a:lnTo>
                    <a:pt x="32334" y="6817"/>
                  </a:lnTo>
                  <a:lnTo>
                    <a:pt x="32487" y="6725"/>
                  </a:lnTo>
                  <a:lnTo>
                    <a:pt x="32549" y="6633"/>
                  </a:lnTo>
                  <a:lnTo>
                    <a:pt x="32764" y="6572"/>
                  </a:lnTo>
                  <a:lnTo>
                    <a:pt x="32979" y="6572"/>
                  </a:lnTo>
                  <a:lnTo>
                    <a:pt x="33071" y="6541"/>
                  </a:lnTo>
                  <a:lnTo>
                    <a:pt x="33255" y="6603"/>
                  </a:lnTo>
                  <a:lnTo>
                    <a:pt x="33470" y="6695"/>
                  </a:lnTo>
                  <a:lnTo>
                    <a:pt x="33716" y="6756"/>
                  </a:lnTo>
                  <a:lnTo>
                    <a:pt x="33869" y="6756"/>
                  </a:lnTo>
                  <a:lnTo>
                    <a:pt x="34023" y="6848"/>
                  </a:lnTo>
                  <a:lnTo>
                    <a:pt x="34115" y="6940"/>
                  </a:lnTo>
                  <a:lnTo>
                    <a:pt x="34207" y="6940"/>
                  </a:lnTo>
                  <a:lnTo>
                    <a:pt x="34360" y="7002"/>
                  </a:lnTo>
                  <a:lnTo>
                    <a:pt x="34422" y="7155"/>
                  </a:lnTo>
                  <a:lnTo>
                    <a:pt x="34422" y="7217"/>
                  </a:lnTo>
                  <a:lnTo>
                    <a:pt x="34668" y="7432"/>
                  </a:lnTo>
                  <a:lnTo>
                    <a:pt x="34698" y="7524"/>
                  </a:lnTo>
                  <a:lnTo>
                    <a:pt x="34821" y="7647"/>
                  </a:lnTo>
                  <a:lnTo>
                    <a:pt x="34882" y="7892"/>
                  </a:lnTo>
                  <a:lnTo>
                    <a:pt x="34882" y="8046"/>
                  </a:lnTo>
                  <a:lnTo>
                    <a:pt x="34821" y="8169"/>
                  </a:lnTo>
                  <a:lnTo>
                    <a:pt x="34668" y="8230"/>
                  </a:lnTo>
                  <a:lnTo>
                    <a:pt x="34545" y="8322"/>
                  </a:lnTo>
                  <a:lnTo>
                    <a:pt x="34483" y="8414"/>
                  </a:lnTo>
                  <a:lnTo>
                    <a:pt x="34391" y="8445"/>
                  </a:lnTo>
                  <a:lnTo>
                    <a:pt x="34268" y="8537"/>
                  </a:lnTo>
                  <a:lnTo>
                    <a:pt x="34084" y="8783"/>
                  </a:lnTo>
                  <a:lnTo>
                    <a:pt x="33992" y="8875"/>
                  </a:lnTo>
                  <a:lnTo>
                    <a:pt x="33931" y="8905"/>
                  </a:lnTo>
                  <a:lnTo>
                    <a:pt x="33838" y="8875"/>
                  </a:lnTo>
                  <a:lnTo>
                    <a:pt x="33593" y="8721"/>
                  </a:lnTo>
                  <a:lnTo>
                    <a:pt x="33501" y="8721"/>
                  </a:lnTo>
                  <a:lnTo>
                    <a:pt x="33409" y="8813"/>
                  </a:lnTo>
                  <a:lnTo>
                    <a:pt x="33316" y="8967"/>
                  </a:lnTo>
                  <a:lnTo>
                    <a:pt x="33316" y="9028"/>
                  </a:lnTo>
                  <a:lnTo>
                    <a:pt x="33347" y="9090"/>
                  </a:lnTo>
                  <a:lnTo>
                    <a:pt x="33347" y="9151"/>
                  </a:lnTo>
                  <a:lnTo>
                    <a:pt x="33439" y="9305"/>
                  </a:lnTo>
                  <a:lnTo>
                    <a:pt x="33501" y="9335"/>
                  </a:lnTo>
                  <a:lnTo>
                    <a:pt x="33501" y="9427"/>
                  </a:lnTo>
                  <a:lnTo>
                    <a:pt x="33439" y="9520"/>
                  </a:lnTo>
                  <a:lnTo>
                    <a:pt x="33347" y="9520"/>
                  </a:lnTo>
                  <a:lnTo>
                    <a:pt x="33224" y="9520"/>
                  </a:lnTo>
                  <a:lnTo>
                    <a:pt x="32979" y="9673"/>
                  </a:lnTo>
                  <a:lnTo>
                    <a:pt x="32825" y="9765"/>
                  </a:lnTo>
                  <a:lnTo>
                    <a:pt x="32702" y="9765"/>
                  </a:lnTo>
                  <a:lnTo>
                    <a:pt x="32580" y="9765"/>
                  </a:lnTo>
                  <a:lnTo>
                    <a:pt x="32487" y="9704"/>
                  </a:lnTo>
                  <a:lnTo>
                    <a:pt x="32365" y="9642"/>
                  </a:lnTo>
                  <a:lnTo>
                    <a:pt x="32242" y="9642"/>
                  </a:lnTo>
                  <a:lnTo>
                    <a:pt x="32242" y="9642"/>
                  </a:lnTo>
                  <a:lnTo>
                    <a:pt x="32150" y="9612"/>
                  </a:lnTo>
                  <a:lnTo>
                    <a:pt x="32119" y="9581"/>
                  </a:lnTo>
                  <a:lnTo>
                    <a:pt x="32058" y="9581"/>
                  </a:lnTo>
                  <a:lnTo>
                    <a:pt x="31996" y="9612"/>
                  </a:lnTo>
                  <a:lnTo>
                    <a:pt x="31965" y="9673"/>
                  </a:lnTo>
                  <a:lnTo>
                    <a:pt x="31904" y="9673"/>
                  </a:lnTo>
                  <a:lnTo>
                    <a:pt x="31781" y="9642"/>
                  </a:lnTo>
                  <a:lnTo>
                    <a:pt x="31750" y="9673"/>
                  </a:lnTo>
                  <a:lnTo>
                    <a:pt x="31658" y="9765"/>
                  </a:lnTo>
                  <a:lnTo>
                    <a:pt x="31566" y="9765"/>
                  </a:lnTo>
                  <a:lnTo>
                    <a:pt x="31505" y="9765"/>
                  </a:lnTo>
                  <a:lnTo>
                    <a:pt x="31413" y="9827"/>
                  </a:lnTo>
                  <a:lnTo>
                    <a:pt x="31321" y="9827"/>
                  </a:lnTo>
                  <a:lnTo>
                    <a:pt x="31198" y="9827"/>
                  </a:lnTo>
                  <a:lnTo>
                    <a:pt x="31044" y="9765"/>
                  </a:lnTo>
                  <a:lnTo>
                    <a:pt x="30891" y="9796"/>
                  </a:lnTo>
                  <a:lnTo>
                    <a:pt x="30737" y="9888"/>
                  </a:lnTo>
                  <a:lnTo>
                    <a:pt x="30614" y="9857"/>
                  </a:lnTo>
                  <a:lnTo>
                    <a:pt x="30492" y="9857"/>
                  </a:lnTo>
                  <a:lnTo>
                    <a:pt x="30614" y="9919"/>
                  </a:lnTo>
                  <a:lnTo>
                    <a:pt x="30737" y="9919"/>
                  </a:lnTo>
                  <a:lnTo>
                    <a:pt x="31044" y="9919"/>
                  </a:lnTo>
                  <a:lnTo>
                    <a:pt x="31167" y="9857"/>
                  </a:lnTo>
                  <a:lnTo>
                    <a:pt x="31290" y="9857"/>
                  </a:lnTo>
                  <a:lnTo>
                    <a:pt x="31413" y="9949"/>
                  </a:lnTo>
                  <a:lnTo>
                    <a:pt x="31597" y="9980"/>
                  </a:lnTo>
                  <a:lnTo>
                    <a:pt x="31935" y="9980"/>
                  </a:lnTo>
                  <a:lnTo>
                    <a:pt x="32058" y="10072"/>
                  </a:lnTo>
                  <a:lnTo>
                    <a:pt x="32119" y="10072"/>
                  </a:lnTo>
                  <a:lnTo>
                    <a:pt x="32211" y="9980"/>
                  </a:lnTo>
                  <a:lnTo>
                    <a:pt x="32334" y="9980"/>
                  </a:lnTo>
                  <a:lnTo>
                    <a:pt x="32426" y="10011"/>
                  </a:lnTo>
                  <a:lnTo>
                    <a:pt x="32487" y="10103"/>
                  </a:lnTo>
                  <a:lnTo>
                    <a:pt x="32641" y="10164"/>
                  </a:lnTo>
                  <a:lnTo>
                    <a:pt x="32702" y="10257"/>
                  </a:lnTo>
                  <a:lnTo>
                    <a:pt x="32702" y="10379"/>
                  </a:lnTo>
                  <a:lnTo>
                    <a:pt x="32580" y="10502"/>
                  </a:lnTo>
                  <a:lnTo>
                    <a:pt x="32457" y="10502"/>
                  </a:lnTo>
                  <a:lnTo>
                    <a:pt x="32395" y="10502"/>
                  </a:lnTo>
                  <a:lnTo>
                    <a:pt x="32426" y="10594"/>
                  </a:lnTo>
                  <a:lnTo>
                    <a:pt x="32426" y="10717"/>
                  </a:lnTo>
                  <a:lnTo>
                    <a:pt x="32303" y="10809"/>
                  </a:lnTo>
                  <a:lnTo>
                    <a:pt x="31996" y="10871"/>
                  </a:lnTo>
                  <a:lnTo>
                    <a:pt x="31843" y="10840"/>
                  </a:lnTo>
                  <a:lnTo>
                    <a:pt x="31689" y="10901"/>
                  </a:lnTo>
                  <a:lnTo>
                    <a:pt x="31413" y="10901"/>
                  </a:lnTo>
                  <a:lnTo>
                    <a:pt x="31321" y="10809"/>
                  </a:lnTo>
                  <a:lnTo>
                    <a:pt x="30983" y="10564"/>
                  </a:lnTo>
                  <a:lnTo>
                    <a:pt x="30768" y="10533"/>
                  </a:lnTo>
                  <a:lnTo>
                    <a:pt x="30676" y="10533"/>
                  </a:lnTo>
                  <a:lnTo>
                    <a:pt x="30522" y="10656"/>
                  </a:lnTo>
                  <a:lnTo>
                    <a:pt x="30430" y="10840"/>
                  </a:lnTo>
                  <a:lnTo>
                    <a:pt x="30246" y="10932"/>
                  </a:lnTo>
                  <a:lnTo>
                    <a:pt x="30184" y="11024"/>
                  </a:lnTo>
                  <a:lnTo>
                    <a:pt x="30092" y="11024"/>
                  </a:lnTo>
                  <a:lnTo>
                    <a:pt x="30154" y="11086"/>
                  </a:lnTo>
                  <a:lnTo>
                    <a:pt x="30277" y="11086"/>
                  </a:lnTo>
                  <a:lnTo>
                    <a:pt x="30307" y="11178"/>
                  </a:lnTo>
                  <a:lnTo>
                    <a:pt x="30307" y="11301"/>
                  </a:lnTo>
                  <a:lnTo>
                    <a:pt x="30246" y="11331"/>
                  </a:lnTo>
                  <a:lnTo>
                    <a:pt x="30154" y="11331"/>
                  </a:lnTo>
                  <a:lnTo>
                    <a:pt x="30154" y="11423"/>
                  </a:lnTo>
                  <a:lnTo>
                    <a:pt x="30215" y="11515"/>
                  </a:lnTo>
                  <a:lnTo>
                    <a:pt x="30369" y="11577"/>
                  </a:lnTo>
                  <a:lnTo>
                    <a:pt x="30430" y="11546"/>
                  </a:lnTo>
                  <a:lnTo>
                    <a:pt x="30492" y="11454"/>
                  </a:lnTo>
                  <a:lnTo>
                    <a:pt x="30645" y="11362"/>
                  </a:lnTo>
                  <a:lnTo>
                    <a:pt x="30768" y="11239"/>
                  </a:lnTo>
                  <a:lnTo>
                    <a:pt x="30952" y="11147"/>
                  </a:lnTo>
                  <a:lnTo>
                    <a:pt x="31167" y="11086"/>
                  </a:lnTo>
                  <a:lnTo>
                    <a:pt x="31382" y="11024"/>
                  </a:lnTo>
                  <a:lnTo>
                    <a:pt x="31505" y="10993"/>
                  </a:lnTo>
                  <a:lnTo>
                    <a:pt x="31597" y="11055"/>
                  </a:lnTo>
                  <a:lnTo>
                    <a:pt x="31658" y="11116"/>
                  </a:lnTo>
                  <a:lnTo>
                    <a:pt x="31812" y="11147"/>
                  </a:lnTo>
                  <a:lnTo>
                    <a:pt x="31904" y="11239"/>
                  </a:lnTo>
                  <a:lnTo>
                    <a:pt x="31935" y="11301"/>
                  </a:lnTo>
                  <a:lnTo>
                    <a:pt x="31873" y="11362"/>
                  </a:lnTo>
                  <a:lnTo>
                    <a:pt x="31689" y="11515"/>
                  </a:lnTo>
                  <a:lnTo>
                    <a:pt x="31628" y="11700"/>
                  </a:lnTo>
                  <a:lnTo>
                    <a:pt x="31505" y="11853"/>
                  </a:lnTo>
                  <a:lnTo>
                    <a:pt x="31443" y="11976"/>
                  </a:lnTo>
                  <a:lnTo>
                    <a:pt x="31198" y="12160"/>
                  </a:lnTo>
                  <a:lnTo>
                    <a:pt x="31075" y="12375"/>
                  </a:lnTo>
                  <a:lnTo>
                    <a:pt x="30829" y="12744"/>
                  </a:lnTo>
                  <a:lnTo>
                    <a:pt x="30706" y="12928"/>
                  </a:lnTo>
                  <a:lnTo>
                    <a:pt x="30584" y="13051"/>
                  </a:lnTo>
                  <a:lnTo>
                    <a:pt x="30584" y="13235"/>
                  </a:lnTo>
                  <a:lnTo>
                    <a:pt x="30553" y="13419"/>
                  </a:lnTo>
                  <a:lnTo>
                    <a:pt x="30553" y="13542"/>
                  </a:lnTo>
                  <a:lnTo>
                    <a:pt x="30430" y="13634"/>
                  </a:lnTo>
                  <a:lnTo>
                    <a:pt x="30430" y="13849"/>
                  </a:lnTo>
                  <a:lnTo>
                    <a:pt x="30369" y="14095"/>
                  </a:lnTo>
                  <a:lnTo>
                    <a:pt x="30277" y="14371"/>
                  </a:lnTo>
                  <a:lnTo>
                    <a:pt x="30369" y="14494"/>
                  </a:lnTo>
                  <a:lnTo>
                    <a:pt x="30369" y="14647"/>
                  </a:lnTo>
                  <a:lnTo>
                    <a:pt x="30338" y="14893"/>
                  </a:lnTo>
                  <a:lnTo>
                    <a:pt x="30215" y="14985"/>
                  </a:lnTo>
                  <a:lnTo>
                    <a:pt x="30123" y="15077"/>
                  </a:lnTo>
                  <a:lnTo>
                    <a:pt x="30154" y="15262"/>
                  </a:lnTo>
                  <a:lnTo>
                    <a:pt x="30123" y="15354"/>
                  </a:lnTo>
                  <a:lnTo>
                    <a:pt x="30062" y="15476"/>
                  </a:lnTo>
                  <a:lnTo>
                    <a:pt x="30031" y="15661"/>
                  </a:lnTo>
                  <a:lnTo>
                    <a:pt x="29970" y="15845"/>
                  </a:lnTo>
                  <a:lnTo>
                    <a:pt x="29816" y="15968"/>
                  </a:lnTo>
                  <a:lnTo>
                    <a:pt x="29724" y="15937"/>
                  </a:lnTo>
                  <a:lnTo>
                    <a:pt x="29693" y="15845"/>
                  </a:lnTo>
                  <a:lnTo>
                    <a:pt x="29693" y="15753"/>
                  </a:lnTo>
                  <a:lnTo>
                    <a:pt x="29601" y="15691"/>
                  </a:lnTo>
                  <a:lnTo>
                    <a:pt x="29509" y="15691"/>
                  </a:lnTo>
                  <a:lnTo>
                    <a:pt x="29632" y="15599"/>
                  </a:lnTo>
                  <a:lnTo>
                    <a:pt x="29570" y="15538"/>
                  </a:lnTo>
                  <a:lnTo>
                    <a:pt x="29478" y="15476"/>
                  </a:lnTo>
                  <a:lnTo>
                    <a:pt x="29417" y="15538"/>
                  </a:lnTo>
                  <a:lnTo>
                    <a:pt x="29325" y="15538"/>
                  </a:lnTo>
                  <a:lnTo>
                    <a:pt x="29263" y="15599"/>
                  </a:lnTo>
                  <a:lnTo>
                    <a:pt x="29263" y="15661"/>
                  </a:lnTo>
                  <a:lnTo>
                    <a:pt x="29294" y="15691"/>
                  </a:lnTo>
                  <a:lnTo>
                    <a:pt x="29294" y="15784"/>
                  </a:lnTo>
                  <a:lnTo>
                    <a:pt x="29233" y="15845"/>
                  </a:lnTo>
                  <a:lnTo>
                    <a:pt x="29233" y="15937"/>
                  </a:lnTo>
                  <a:lnTo>
                    <a:pt x="29325" y="16029"/>
                  </a:lnTo>
                  <a:lnTo>
                    <a:pt x="29417" y="16091"/>
                  </a:lnTo>
                  <a:lnTo>
                    <a:pt x="29509" y="16183"/>
                  </a:lnTo>
                  <a:lnTo>
                    <a:pt x="29601" y="16306"/>
                  </a:lnTo>
                  <a:lnTo>
                    <a:pt x="29632" y="16490"/>
                  </a:lnTo>
                  <a:lnTo>
                    <a:pt x="29785" y="16551"/>
                  </a:lnTo>
                  <a:lnTo>
                    <a:pt x="29939" y="16613"/>
                  </a:lnTo>
                  <a:lnTo>
                    <a:pt x="30092" y="16766"/>
                  </a:lnTo>
                  <a:lnTo>
                    <a:pt x="30154" y="16950"/>
                  </a:lnTo>
                  <a:lnTo>
                    <a:pt x="30123" y="17042"/>
                  </a:lnTo>
                  <a:lnTo>
                    <a:pt x="30000" y="17073"/>
                  </a:lnTo>
                  <a:lnTo>
                    <a:pt x="29877" y="16981"/>
                  </a:lnTo>
                  <a:lnTo>
                    <a:pt x="29724" y="16797"/>
                  </a:lnTo>
                  <a:lnTo>
                    <a:pt x="29724" y="16705"/>
                  </a:lnTo>
                  <a:lnTo>
                    <a:pt x="29632" y="16674"/>
                  </a:lnTo>
                  <a:lnTo>
                    <a:pt x="29570" y="16643"/>
                  </a:lnTo>
                  <a:lnTo>
                    <a:pt x="29509" y="16674"/>
                  </a:lnTo>
                  <a:lnTo>
                    <a:pt x="29478" y="16735"/>
                  </a:lnTo>
                  <a:lnTo>
                    <a:pt x="29509" y="16858"/>
                  </a:lnTo>
                  <a:lnTo>
                    <a:pt x="29540" y="16920"/>
                  </a:lnTo>
                  <a:lnTo>
                    <a:pt x="29540" y="16981"/>
                  </a:lnTo>
                  <a:lnTo>
                    <a:pt x="29417" y="16981"/>
                  </a:lnTo>
                  <a:lnTo>
                    <a:pt x="29386" y="16950"/>
                  </a:lnTo>
                  <a:lnTo>
                    <a:pt x="29355" y="17012"/>
                  </a:lnTo>
                  <a:lnTo>
                    <a:pt x="29386" y="17073"/>
                  </a:lnTo>
                  <a:lnTo>
                    <a:pt x="29509" y="17135"/>
                  </a:lnTo>
                  <a:lnTo>
                    <a:pt x="29509" y="17196"/>
                  </a:lnTo>
                  <a:lnTo>
                    <a:pt x="29448" y="17227"/>
                  </a:lnTo>
                  <a:lnTo>
                    <a:pt x="29509" y="17288"/>
                  </a:lnTo>
                  <a:lnTo>
                    <a:pt x="29601" y="17288"/>
                  </a:lnTo>
                  <a:lnTo>
                    <a:pt x="29755" y="17319"/>
                  </a:lnTo>
                  <a:lnTo>
                    <a:pt x="29785" y="17380"/>
                  </a:lnTo>
                  <a:lnTo>
                    <a:pt x="29785" y="17503"/>
                  </a:lnTo>
                  <a:lnTo>
                    <a:pt x="29785" y="17564"/>
                  </a:lnTo>
                  <a:lnTo>
                    <a:pt x="29847" y="17626"/>
                  </a:lnTo>
                  <a:lnTo>
                    <a:pt x="29939" y="17595"/>
                  </a:lnTo>
                  <a:lnTo>
                    <a:pt x="30092" y="17442"/>
                  </a:lnTo>
                  <a:lnTo>
                    <a:pt x="30154" y="17319"/>
                  </a:lnTo>
                  <a:lnTo>
                    <a:pt x="30215" y="17319"/>
                  </a:lnTo>
                  <a:lnTo>
                    <a:pt x="30215" y="17380"/>
                  </a:lnTo>
                  <a:lnTo>
                    <a:pt x="30246" y="17442"/>
                  </a:lnTo>
                  <a:lnTo>
                    <a:pt x="30307" y="17442"/>
                  </a:lnTo>
                  <a:lnTo>
                    <a:pt x="30399" y="17534"/>
                  </a:lnTo>
                  <a:lnTo>
                    <a:pt x="30522" y="17564"/>
                  </a:lnTo>
                  <a:lnTo>
                    <a:pt x="30584" y="17718"/>
                  </a:lnTo>
                  <a:lnTo>
                    <a:pt x="30584" y="17810"/>
                  </a:lnTo>
                  <a:lnTo>
                    <a:pt x="30522" y="17872"/>
                  </a:lnTo>
                  <a:lnTo>
                    <a:pt x="30522" y="18086"/>
                  </a:lnTo>
                  <a:lnTo>
                    <a:pt x="30461" y="18301"/>
                  </a:lnTo>
                  <a:lnTo>
                    <a:pt x="30461" y="18363"/>
                  </a:lnTo>
                  <a:lnTo>
                    <a:pt x="30399" y="18578"/>
                  </a:lnTo>
                  <a:lnTo>
                    <a:pt x="30338" y="18701"/>
                  </a:lnTo>
                  <a:lnTo>
                    <a:pt x="30307" y="18854"/>
                  </a:lnTo>
                  <a:lnTo>
                    <a:pt x="30277" y="18916"/>
                  </a:lnTo>
                  <a:lnTo>
                    <a:pt x="30215" y="18885"/>
                  </a:lnTo>
                  <a:lnTo>
                    <a:pt x="30154" y="18762"/>
                  </a:lnTo>
                  <a:lnTo>
                    <a:pt x="29970" y="18701"/>
                  </a:lnTo>
                  <a:lnTo>
                    <a:pt x="29908" y="18578"/>
                  </a:lnTo>
                  <a:lnTo>
                    <a:pt x="29816" y="18547"/>
                  </a:lnTo>
                  <a:lnTo>
                    <a:pt x="29785" y="18578"/>
                  </a:lnTo>
                  <a:lnTo>
                    <a:pt x="29662" y="18547"/>
                  </a:lnTo>
                  <a:lnTo>
                    <a:pt x="29632" y="18486"/>
                  </a:lnTo>
                  <a:lnTo>
                    <a:pt x="29632" y="18394"/>
                  </a:lnTo>
                  <a:lnTo>
                    <a:pt x="29570" y="18271"/>
                  </a:lnTo>
                  <a:lnTo>
                    <a:pt x="29478" y="18271"/>
                  </a:lnTo>
                  <a:lnTo>
                    <a:pt x="29417" y="18301"/>
                  </a:lnTo>
                  <a:lnTo>
                    <a:pt x="29355" y="18271"/>
                  </a:lnTo>
                  <a:lnTo>
                    <a:pt x="29233" y="18179"/>
                  </a:lnTo>
                  <a:lnTo>
                    <a:pt x="29110" y="18179"/>
                  </a:lnTo>
                  <a:lnTo>
                    <a:pt x="28987" y="18209"/>
                  </a:lnTo>
                  <a:lnTo>
                    <a:pt x="29018" y="18271"/>
                  </a:lnTo>
                  <a:lnTo>
                    <a:pt x="29018" y="18332"/>
                  </a:lnTo>
                  <a:lnTo>
                    <a:pt x="28926" y="18332"/>
                  </a:lnTo>
                  <a:lnTo>
                    <a:pt x="28864" y="18301"/>
                  </a:lnTo>
                  <a:lnTo>
                    <a:pt x="28741" y="18301"/>
                  </a:lnTo>
                  <a:lnTo>
                    <a:pt x="28618" y="18363"/>
                  </a:lnTo>
                  <a:lnTo>
                    <a:pt x="28649" y="18394"/>
                  </a:lnTo>
                  <a:lnTo>
                    <a:pt x="28772" y="18394"/>
                  </a:lnTo>
                  <a:lnTo>
                    <a:pt x="28926" y="18424"/>
                  </a:lnTo>
                  <a:lnTo>
                    <a:pt x="28956" y="18486"/>
                  </a:lnTo>
                  <a:lnTo>
                    <a:pt x="28956" y="18516"/>
                  </a:lnTo>
                  <a:lnTo>
                    <a:pt x="28833" y="18547"/>
                  </a:lnTo>
                  <a:lnTo>
                    <a:pt x="28649" y="18731"/>
                  </a:lnTo>
                  <a:lnTo>
                    <a:pt x="28526" y="18823"/>
                  </a:lnTo>
                  <a:lnTo>
                    <a:pt x="28434" y="18823"/>
                  </a:lnTo>
                  <a:lnTo>
                    <a:pt x="28373" y="18731"/>
                  </a:lnTo>
                  <a:lnTo>
                    <a:pt x="28373" y="18578"/>
                  </a:lnTo>
                  <a:lnTo>
                    <a:pt x="28342" y="18516"/>
                  </a:lnTo>
                  <a:lnTo>
                    <a:pt x="28250" y="18578"/>
                  </a:lnTo>
                  <a:lnTo>
                    <a:pt x="28250" y="18670"/>
                  </a:lnTo>
                  <a:lnTo>
                    <a:pt x="28281" y="18793"/>
                  </a:lnTo>
                  <a:lnTo>
                    <a:pt x="28219" y="18854"/>
                  </a:lnTo>
                  <a:lnTo>
                    <a:pt x="28281" y="18916"/>
                  </a:lnTo>
                  <a:lnTo>
                    <a:pt x="28311" y="19008"/>
                  </a:lnTo>
                  <a:lnTo>
                    <a:pt x="28250" y="19100"/>
                  </a:lnTo>
                  <a:lnTo>
                    <a:pt x="28281" y="19130"/>
                  </a:lnTo>
                  <a:lnTo>
                    <a:pt x="28281" y="19223"/>
                  </a:lnTo>
                  <a:lnTo>
                    <a:pt x="28219" y="19253"/>
                  </a:lnTo>
                  <a:lnTo>
                    <a:pt x="28066" y="19192"/>
                  </a:lnTo>
                  <a:lnTo>
                    <a:pt x="28004" y="19192"/>
                  </a:lnTo>
                  <a:lnTo>
                    <a:pt x="27974" y="19284"/>
                  </a:lnTo>
                  <a:lnTo>
                    <a:pt x="28066" y="19345"/>
                  </a:lnTo>
                  <a:lnTo>
                    <a:pt x="28158" y="19345"/>
                  </a:lnTo>
                  <a:lnTo>
                    <a:pt x="28373" y="19345"/>
                  </a:lnTo>
                  <a:lnTo>
                    <a:pt x="28404" y="19407"/>
                  </a:lnTo>
                  <a:lnTo>
                    <a:pt x="28404" y="19499"/>
                  </a:lnTo>
                  <a:lnTo>
                    <a:pt x="28404" y="19652"/>
                  </a:lnTo>
                  <a:lnTo>
                    <a:pt x="28434" y="19652"/>
                  </a:lnTo>
                  <a:lnTo>
                    <a:pt x="28496" y="19591"/>
                  </a:lnTo>
                  <a:lnTo>
                    <a:pt x="28649" y="19560"/>
                  </a:lnTo>
                  <a:lnTo>
                    <a:pt x="28803" y="19591"/>
                  </a:lnTo>
                  <a:lnTo>
                    <a:pt x="28864" y="19652"/>
                  </a:lnTo>
                  <a:lnTo>
                    <a:pt x="29048" y="19652"/>
                  </a:lnTo>
                  <a:lnTo>
                    <a:pt x="29171" y="19683"/>
                  </a:lnTo>
                  <a:lnTo>
                    <a:pt x="29263" y="19652"/>
                  </a:lnTo>
                  <a:lnTo>
                    <a:pt x="29325" y="19622"/>
                  </a:lnTo>
                  <a:lnTo>
                    <a:pt x="29386" y="19652"/>
                  </a:lnTo>
                  <a:lnTo>
                    <a:pt x="29386" y="19714"/>
                  </a:lnTo>
                  <a:lnTo>
                    <a:pt x="29386" y="19898"/>
                  </a:lnTo>
                  <a:lnTo>
                    <a:pt x="29417" y="19960"/>
                  </a:lnTo>
                  <a:lnTo>
                    <a:pt x="29355" y="20021"/>
                  </a:lnTo>
                  <a:lnTo>
                    <a:pt x="29294" y="20082"/>
                  </a:lnTo>
                  <a:lnTo>
                    <a:pt x="29202" y="20021"/>
                  </a:lnTo>
                  <a:lnTo>
                    <a:pt x="29110" y="19990"/>
                  </a:lnTo>
                  <a:lnTo>
                    <a:pt x="28987" y="20052"/>
                  </a:lnTo>
                  <a:lnTo>
                    <a:pt x="28895" y="20082"/>
                  </a:lnTo>
                  <a:lnTo>
                    <a:pt x="28833" y="20021"/>
                  </a:lnTo>
                  <a:lnTo>
                    <a:pt x="28618" y="20021"/>
                  </a:lnTo>
                  <a:lnTo>
                    <a:pt x="28434" y="20082"/>
                  </a:lnTo>
                  <a:lnTo>
                    <a:pt x="28342" y="20052"/>
                  </a:lnTo>
                  <a:lnTo>
                    <a:pt x="28311" y="19990"/>
                  </a:lnTo>
                  <a:lnTo>
                    <a:pt x="28281" y="20052"/>
                  </a:lnTo>
                  <a:lnTo>
                    <a:pt x="28342" y="20113"/>
                  </a:lnTo>
                  <a:lnTo>
                    <a:pt x="28373" y="20174"/>
                  </a:lnTo>
                  <a:lnTo>
                    <a:pt x="28465" y="20174"/>
                  </a:lnTo>
                  <a:lnTo>
                    <a:pt x="28588" y="20144"/>
                  </a:lnTo>
                  <a:lnTo>
                    <a:pt x="28833" y="20144"/>
                  </a:lnTo>
                  <a:lnTo>
                    <a:pt x="28956" y="20205"/>
                  </a:lnTo>
                  <a:lnTo>
                    <a:pt x="29048" y="20297"/>
                  </a:lnTo>
                  <a:lnTo>
                    <a:pt x="29140" y="20297"/>
                  </a:lnTo>
                  <a:lnTo>
                    <a:pt x="29233" y="20328"/>
                  </a:lnTo>
                  <a:lnTo>
                    <a:pt x="29325" y="20420"/>
                  </a:lnTo>
                  <a:lnTo>
                    <a:pt x="29417" y="20543"/>
                  </a:lnTo>
                  <a:lnTo>
                    <a:pt x="29540" y="20696"/>
                  </a:lnTo>
                  <a:lnTo>
                    <a:pt x="29570" y="20758"/>
                  </a:lnTo>
                  <a:lnTo>
                    <a:pt x="29540" y="20758"/>
                  </a:lnTo>
                  <a:lnTo>
                    <a:pt x="29448" y="20727"/>
                  </a:lnTo>
                  <a:lnTo>
                    <a:pt x="29386" y="20696"/>
                  </a:lnTo>
                  <a:lnTo>
                    <a:pt x="29386" y="20758"/>
                  </a:lnTo>
                  <a:lnTo>
                    <a:pt x="29386" y="20819"/>
                  </a:lnTo>
                  <a:lnTo>
                    <a:pt x="29448" y="20942"/>
                  </a:lnTo>
                  <a:lnTo>
                    <a:pt x="29448" y="21157"/>
                  </a:lnTo>
                  <a:lnTo>
                    <a:pt x="29448" y="21218"/>
                  </a:lnTo>
                  <a:lnTo>
                    <a:pt x="29478" y="21372"/>
                  </a:lnTo>
                  <a:lnTo>
                    <a:pt x="29448" y="21464"/>
                  </a:lnTo>
                  <a:lnTo>
                    <a:pt x="29417" y="21526"/>
                  </a:lnTo>
                  <a:lnTo>
                    <a:pt x="29325" y="21802"/>
                  </a:lnTo>
                  <a:lnTo>
                    <a:pt x="29233" y="21894"/>
                  </a:lnTo>
                  <a:lnTo>
                    <a:pt x="29140" y="21894"/>
                  </a:lnTo>
                  <a:lnTo>
                    <a:pt x="29079" y="21833"/>
                  </a:lnTo>
                  <a:lnTo>
                    <a:pt x="28987" y="21710"/>
                  </a:lnTo>
                  <a:lnTo>
                    <a:pt x="29110" y="21618"/>
                  </a:lnTo>
                  <a:lnTo>
                    <a:pt x="29048" y="21556"/>
                  </a:lnTo>
                  <a:lnTo>
                    <a:pt x="28987" y="21526"/>
                  </a:lnTo>
                  <a:lnTo>
                    <a:pt x="28895" y="21556"/>
                  </a:lnTo>
                  <a:lnTo>
                    <a:pt x="28803" y="21526"/>
                  </a:lnTo>
                  <a:lnTo>
                    <a:pt x="28618" y="21311"/>
                  </a:lnTo>
                  <a:lnTo>
                    <a:pt x="28465" y="21188"/>
                  </a:lnTo>
                  <a:lnTo>
                    <a:pt x="28342" y="21065"/>
                  </a:lnTo>
                  <a:lnTo>
                    <a:pt x="28342" y="20973"/>
                  </a:lnTo>
                  <a:lnTo>
                    <a:pt x="28281" y="20850"/>
                  </a:lnTo>
                  <a:lnTo>
                    <a:pt x="28096" y="20635"/>
                  </a:lnTo>
                  <a:lnTo>
                    <a:pt x="28004" y="20604"/>
                  </a:lnTo>
                  <a:lnTo>
                    <a:pt x="27974" y="20604"/>
                  </a:lnTo>
                  <a:lnTo>
                    <a:pt x="27974" y="20666"/>
                  </a:lnTo>
                  <a:lnTo>
                    <a:pt x="28035" y="20727"/>
                  </a:lnTo>
                  <a:lnTo>
                    <a:pt x="28158" y="20881"/>
                  </a:lnTo>
                  <a:lnTo>
                    <a:pt x="28158" y="20942"/>
                  </a:lnTo>
                  <a:lnTo>
                    <a:pt x="28127" y="21004"/>
                  </a:lnTo>
                  <a:lnTo>
                    <a:pt x="27943" y="21004"/>
                  </a:lnTo>
                  <a:lnTo>
                    <a:pt x="27820" y="20942"/>
                  </a:lnTo>
                  <a:lnTo>
                    <a:pt x="27759" y="20789"/>
                  </a:lnTo>
                  <a:lnTo>
                    <a:pt x="27697" y="20696"/>
                  </a:lnTo>
                  <a:lnTo>
                    <a:pt x="27697" y="20789"/>
                  </a:lnTo>
                  <a:lnTo>
                    <a:pt x="27697" y="20881"/>
                  </a:lnTo>
                  <a:lnTo>
                    <a:pt x="27820" y="21034"/>
                  </a:lnTo>
                  <a:lnTo>
                    <a:pt x="28035" y="21157"/>
                  </a:lnTo>
                  <a:lnTo>
                    <a:pt x="28250" y="21157"/>
                  </a:lnTo>
                  <a:lnTo>
                    <a:pt x="28496" y="21311"/>
                  </a:lnTo>
                  <a:lnTo>
                    <a:pt x="28772" y="21618"/>
                  </a:lnTo>
                  <a:lnTo>
                    <a:pt x="28803" y="21710"/>
                  </a:lnTo>
                  <a:lnTo>
                    <a:pt x="28772" y="21802"/>
                  </a:lnTo>
                  <a:lnTo>
                    <a:pt x="28711" y="21802"/>
                  </a:lnTo>
                  <a:lnTo>
                    <a:pt x="28618" y="21740"/>
                  </a:lnTo>
                  <a:lnTo>
                    <a:pt x="28404" y="21740"/>
                  </a:lnTo>
                  <a:lnTo>
                    <a:pt x="28281" y="21771"/>
                  </a:lnTo>
                  <a:lnTo>
                    <a:pt x="28158" y="21925"/>
                  </a:lnTo>
                  <a:lnTo>
                    <a:pt x="28035" y="21925"/>
                  </a:lnTo>
                  <a:lnTo>
                    <a:pt x="27912" y="21863"/>
                  </a:lnTo>
                  <a:lnTo>
                    <a:pt x="27882" y="21771"/>
                  </a:lnTo>
                  <a:lnTo>
                    <a:pt x="27912" y="21710"/>
                  </a:lnTo>
                  <a:lnTo>
                    <a:pt x="27882" y="21648"/>
                  </a:lnTo>
                  <a:lnTo>
                    <a:pt x="27759" y="21556"/>
                  </a:lnTo>
                  <a:lnTo>
                    <a:pt x="27759" y="21679"/>
                  </a:lnTo>
                  <a:lnTo>
                    <a:pt x="27820" y="21740"/>
                  </a:lnTo>
                  <a:lnTo>
                    <a:pt x="27851" y="21925"/>
                  </a:lnTo>
                  <a:lnTo>
                    <a:pt x="27882" y="22017"/>
                  </a:lnTo>
                  <a:lnTo>
                    <a:pt x="28035" y="22048"/>
                  </a:lnTo>
                  <a:lnTo>
                    <a:pt x="28219" y="22017"/>
                  </a:lnTo>
                  <a:lnTo>
                    <a:pt x="28342" y="21833"/>
                  </a:lnTo>
                  <a:lnTo>
                    <a:pt x="28434" y="21833"/>
                  </a:lnTo>
                  <a:lnTo>
                    <a:pt x="28618" y="21925"/>
                  </a:lnTo>
                  <a:lnTo>
                    <a:pt x="28618" y="22048"/>
                  </a:lnTo>
                  <a:lnTo>
                    <a:pt x="28588" y="22078"/>
                  </a:lnTo>
                  <a:lnTo>
                    <a:pt x="28557" y="22355"/>
                  </a:lnTo>
                  <a:lnTo>
                    <a:pt x="28496" y="22447"/>
                  </a:lnTo>
                  <a:lnTo>
                    <a:pt x="28404" y="22447"/>
                  </a:lnTo>
                  <a:lnTo>
                    <a:pt x="28404" y="22539"/>
                  </a:lnTo>
                  <a:lnTo>
                    <a:pt x="28465" y="22600"/>
                  </a:lnTo>
                  <a:lnTo>
                    <a:pt x="28557" y="22539"/>
                  </a:lnTo>
                  <a:lnTo>
                    <a:pt x="28741" y="22570"/>
                  </a:lnTo>
                  <a:lnTo>
                    <a:pt x="28864" y="22723"/>
                  </a:lnTo>
                  <a:lnTo>
                    <a:pt x="29048" y="22815"/>
                  </a:lnTo>
                  <a:lnTo>
                    <a:pt x="29079" y="22754"/>
                  </a:lnTo>
                  <a:lnTo>
                    <a:pt x="29202" y="22692"/>
                  </a:lnTo>
                  <a:lnTo>
                    <a:pt x="29355" y="22692"/>
                  </a:lnTo>
                  <a:lnTo>
                    <a:pt x="29355" y="22754"/>
                  </a:lnTo>
                  <a:lnTo>
                    <a:pt x="29294" y="22846"/>
                  </a:lnTo>
                  <a:lnTo>
                    <a:pt x="29325" y="22969"/>
                  </a:lnTo>
                  <a:lnTo>
                    <a:pt x="29386" y="23061"/>
                  </a:lnTo>
                  <a:lnTo>
                    <a:pt x="29325" y="23214"/>
                  </a:lnTo>
                  <a:lnTo>
                    <a:pt x="29171" y="23429"/>
                  </a:lnTo>
                  <a:lnTo>
                    <a:pt x="28987" y="23552"/>
                  </a:lnTo>
                  <a:lnTo>
                    <a:pt x="28926" y="23521"/>
                  </a:lnTo>
                  <a:lnTo>
                    <a:pt x="28895" y="23399"/>
                  </a:lnTo>
                  <a:lnTo>
                    <a:pt x="28803" y="23337"/>
                  </a:lnTo>
                  <a:lnTo>
                    <a:pt x="28741" y="23214"/>
                  </a:lnTo>
                  <a:lnTo>
                    <a:pt x="28741" y="23122"/>
                  </a:lnTo>
                  <a:lnTo>
                    <a:pt x="28588" y="22969"/>
                  </a:lnTo>
                  <a:lnTo>
                    <a:pt x="28434" y="22938"/>
                  </a:lnTo>
                  <a:lnTo>
                    <a:pt x="28311" y="22846"/>
                  </a:lnTo>
                  <a:lnTo>
                    <a:pt x="28189" y="22846"/>
                  </a:lnTo>
                  <a:lnTo>
                    <a:pt x="28096" y="22907"/>
                  </a:lnTo>
                  <a:lnTo>
                    <a:pt x="27974" y="22907"/>
                  </a:lnTo>
                  <a:lnTo>
                    <a:pt x="27912" y="22877"/>
                  </a:lnTo>
                  <a:lnTo>
                    <a:pt x="27851" y="22754"/>
                  </a:lnTo>
                  <a:lnTo>
                    <a:pt x="27789" y="22662"/>
                  </a:lnTo>
                  <a:lnTo>
                    <a:pt x="27728" y="22662"/>
                  </a:lnTo>
                  <a:lnTo>
                    <a:pt x="27728" y="22723"/>
                  </a:lnTo>
                  <a:lnTo>
                    <a:pt x="27759" y="22815"/>
                  </a:lnTo>
                  <a:lnTo>
                    <a:pt x="27759" y="22999"/>
                  </a:lnTo>
                  <a:lnTo>
                    <a:pt x="27728" y="23092"/>
                  </a:lnTo>
                  <a:lnTo>
                    <a:pt x="27636" y="23153"/>
                  </a:lnTo>
                  <a:lnTo>
                    <a:pt x="27513" y="23153"/>
                  </a:lnTo>
                  <a:lnTo>
                    <a:pt x="27421" y="23214"/>
                  </a:lnTo>
                  <a:lnTo>
                    <a:pt x="27513" y="23245"/>
                  </a:lnTo>
                  <a:lnTo>
                    <a:pt x="27574" y="23306"/>
                  </a:lnTo>
                  <a:lnTo>
                    <a:pt x="27574" y="23460"/>
                  </a:lnTo>
                  <a:lnTo>
                    <a:pt x="27452" y="23614"/>
                  </a:lnTo>
                  <a:lnTo>
                    <a:pt x="27360" y="23675"/>
                  </a:lnTo>
                  <a:lnTo>
                    <a:pt x="27360" y="23706"/>
                  </a:lnTo>
                  <a:lnTo>
                    <a:pt x="27390" y="23767"/>
                  </a:lnTo>
                  <a:lnTo>
                    <a:pt x="27482" y="23828"/>
                  </a:lnTo>
                  <a:lnTo>
                    <a:pt x="27544" y="24013"/>
                  </a:lnTo>
                  <a:lnTo>
                    <a:pt x="27636" y="24043"/>
                  </a:lnTo>
                  <a:lnTo>
                    <a:pt x="27667" y="24197"/>
                  </a:lnTo>
                  <a:lnTo>
                    <a:pt x="27636" y="24381"/>
                  </a:lnTo>
                  <a:lnTo>
                    <a:pt x="27636" y="24443"/>
                  </a:lnTo>
                  <a:lnTo>
                    <a:pt x="27697" y="24320"/>
                  </a:lnTo>
                  <a:lnTo>
                    <a:pt x="27759" y="24228"/>
                  </a:lnTo>
                  <a:lnTo>
                    <a:pt x="27759" y="24105"/>
                  </a:lnTo>
                  <a:lnTo>
                    <a:pt x="27697" y="24043"/>
                  </a:lnTo>
                  <a:lnTo>
                    <a:pt x="27697" y="23921"/>
                  </a:lnTo>
                  <a:lnTo>
                    <a:pt x="27759" y="23798"/>
                  </a:lnTo>
                  <a:lnTo>
                    <a:pt x="27789" y="23798"/>
                  </a:lnTo>
                  <a:lnTo>
                    <a:pt x="27851" y="23890"/>
                  </a:lnTo>
                  <a:lnTo>
                    <a:pt x="27912" y="23951"/>
                  </a:lnTo>
                  <a:lnTo>
                    <a:pt x="27974" y="24074"/>
                  </a:lnTo>
                  <a:lnTo>
                    <a:pt x="28096" y="24166"/>
                  </a:lnTo>
                  <a:lnTo>
                    <a:pt x="28158" y="24105"/>
                  </a:lnTo>
                  <a:lnTo>
                    <a:pt x="28219" y="24105"/>
                  </a:lnTo>
                  <a:lnTo>
                    <a:pt x="28281" y="24166"/>
                  </a:lnTo>
                  <a:lnTo>
                    <a:pt x="28311" y="24105"/>
                  </a:lnTo>
                  <a:lnTo>
                    <a:pt x="28465" y="24074"/>
                  </a:lnTo>
                  <a:lnTo>
                    <a:pt x="28557" y="24074"/>
                  </a:lnTo>
                  <a:lnTo>
                    <a:pt x="28588" y="24166"/>
                  </a:lnTo>
                  <a:lnTo>
                    <a:pt x="28588" y="24258"/>
                  </a:lnTo>
                  <a:lnTo>
                    <a:pt x="28496" y="24443"/>
                  </a:lnTo>
                  <a:lnTo>
                    <a:pt x="28434" y="24565"/>
                  </a:lnTo>
                  <a:lnTo>
                    <a:pt x="28434" y="24719"/>
                  </a:lnTo>
                  <a:lnTo>
                    <a:pt x="28404" y="24903"/>
                  </a:lnTo>
                  <a:lnTo>
                    <a:pt x="28373" y="24965"/>
                  </a:lnTo>
                  <a:lnTo>
                    <a:pt x="28219" y="24965"/>
                  </a:lnTo>
                  <a:lnTo>
                    <a:pt x="28066" y="24995"/>
                  </a:lnTo>
                  <a:lnTo>
                    <a:pt x="27943" y="24965"/>
                  </a:lnTo>
                  <a:lnTo>
                    <a:pt x="27851" y="24934"/>
                  </a:lnTo>
                  <a:lnTo>
                    <a:pt x="27759" y="24934"/>
                  </a:lnTo>
                  <a:lnTo>
                    <a:pt x="27667" y="24995"/>
                  </a:lnTo>
                  <a:lnTo>
                    <a:pt x="27667" y="25087"/>
                  </a:lnTo>
                  <a:lnTo>
                    <a:pt x="27605" y="25180"/>
                  </a:lnTo>
                  <a:lnTo>
                    <a:pt x="27482" y="25180"/>
                  </a:lnTo>
                  <a:lnTo>
                    <a:pt x="27421" y="25180"/>
                  </a:lnTo>
                  <a:lnTo>
                    <a:pt x="27360" y="25272"/>
                  </a:lnTo>
                  <a:lnTo>
                    <a:pt x="27329" y="25333"/>
                  </a:lnTo>
                  <a:lnTo>
                    <a:pt x="27237" y="25364"/>
                  </a:lnTo>
                  <a:lnTo>
                    <a:pt x="27145" y="25333"/>
                  </a:lnTo>
                  <a:lnTo>
                    <a:pt x="27022" y="25241"/>
                  </a:lnTo>
                  <a:lnTo>
                    <a:pt x="26807" y="25118"/>
                  </a:lnTo>
                  <a:lnTo>
                    <a:pt x="26653" y="24965"/>
                  </a:lnTo>
                  <a:lnTo>
                    <a:pt x="26316" y="24658"/>
                  </a:lnTo>
                  <a:lnTo>
                    <a:pt x="26285" y="24535"/>
                  </a:lnTo>
                  <a:lnTo>
                    <a:pt x="26285" y="24443"/>
                  </a:lnTo>
                  <a:lnTo>
                    <a:pt x="26316" y="24381"/>
                  </a:lnTo>
                  <a:lnTo>
                    <a:pt x="26408" y="24381"/>
                  </a:lnTo>
                  <a:lnTo>
                    <a:pt x="26438" y="24412"/>
                  </a:lnTo>
                  <a:lnTo>
                    <a:pt x="26530" y="24473"/>
                  </a:lnTo>
                  <a:lnTo>
                    <a:pt x="26807" y="24596"/>
                  </a:lnTo>
                  <a:lnTo>
                    <a:pt x="26960" y="24750"/>
                  </a:lnTo>
                  <a:lnTo>
                    <a:pt x="27022" y="24719"/>
                  </a:lnTo>
                  <a:lnTo>
                    <a:pt x="27237" y="24688"/>
                  </a:lnTo>
                  <a:lnTo>
                    <a:pt x="27237" y="24596"/>
                  </a:lnTo>
                  <a:lnTo>
                    <a:pt x="27175" y="24565"/>
                  </a:lnTo>
                  <a:lnTo>
                    <a:pt x="27114" y="24565"/>
                  </a:lnTo>
                  <a:lnTo>
                    <a:pt x="27022" y="24596"/>
                  </a:lnTo>
                  <a:lnTo>
                    <a:pt x="26899" y="24535"/>
                  </a:lnTo>
                  <a:lnTo>
                    <a:pt x="26653" y="24381"/>
                  </a:lnTo>
                  <a:lnTo>
                    <a:pt x="26408" y="24258"/>
                  </a:lnTo>
                  <a:lnTo>
                    <a:pt x="26316" y="24258"/>
                  </a:lnTo>
                  <a:lnTo>
                    <a:pt x="26254" y="24197"/>
                  </a:lnTo>
                  <a:lnTo>
                    <a:pt x="26254" y="24105"/>
                  </a:lnTo>
                  <a:lnTo>
                    <a:pt x="26193" y="24074"/>
                  </a:lnTo>
                  <a:lnTo>
                    <a:pt x="26131" y="24074"/>
                  </a:lnTo>
                  <a:lnTo>
                    <a:pt x="26070" y="24166"/>
                  </a:lnTo>
                  <a:lnTo>
                    <a:pt x="26070" y="24289"/>
                  </a:lnTo>
                  <a:lnTo>
                    <a:pt x="26039" y="24535"/>
                  </a:lnTo>
                  <a:lnTo>
                    <a:pt x="26039" y="24658"/>
                  </a:lnTo>
                  <a:lnTo>
                    <a:pt x="26008" y="24719"/>
                  </a:lnTo>
                  <a:lnTo>
                    <a:pt x="25947" y="24688"/>
                  </a:lnTo>
                  <a:lnTo>
                    <a:pt x="25701" y="24381"/>
                  </a:lnTo>
                  <a:lnTo>
                    <a:pt x="25517" y="24105"/>
                  </a:lnTo>
                  <a:lnTo>
                    <a:pt x="25456" y="24013"/>
                  </a:lnTo>
                  <a:lnTo>
                    <a:pt x="25456" y="23921"/>
                  </a:lnTo>
                  <a:lnTo>
                    <a:pt x="25394" y="23859"/>
                  </a:lnTo>
                  <a:lnTo>
                    <a:pt x="25333" y="23859"/>
                  </a:lnTo>
                  <a:lnTo>
                    <a:pt x="25302" y="23921"/>
                  </a:lnTo>
                  <a:lnTo>
                    <a:pt x="25302" y="23982"/>
                  </a:lnTo>
                  <a:lnTo>
                    <a:pt x="25425" y="24074"/>
                  </a:lnTo>
                  <a:lnTo>
                    <a:pt x="25609" y="24381"/>
                  </a:lnTo>
                  <a:lnTo>
                    <a:pt x="25640" y="24443"/>
                  </a:lnTo>
                  <a:lnTo>
                    <a:pt x="25732" y="24565"/>
                  </a:lnTo>
                  <a:lnTo>
                    <a:pt x="25763" y="24627"/>
                  </a:lnTo>
                  <a:lnTo>
                    <a:pt x="25763" y="24719"/>
                  </a:lnTo>
                  <a:lnTo>
                    <a:pt x="25701" y="24719"/>
                  </a:lnTo>
                  <a:lnTo>
                    <a:pt x="25579" y="24780"/>
                  </a:lnTo>
                  <a:lnTo>
                    <a:pt x="25486" y="24872"/>
                  </a:lnTo>
                  <a:lnTo>
                    <a:pt x="25425" y="24934"/>
                  </a:lnTo>
                  <a:lnTo>
                    <a:pt x="25302" y="24965"/>
                  </a:lnTo>
                  <a:lnTo>
                    <a:pt x="25210" y="25057"/>
                  </a:lnTo>
                  <a:lnTo>
                    <a:pt x="25057" y="25087"/>
                  </a:lnTo>
                  <a:lnTo>
                    <a:pt x="24934" y="25087"/>
                  </a:lnTo>
                  <a:lnTo>
                    <a:pt x="24842" y="24995"/>
                  </a:lnTo>
                  <a:lnTo>
                    <a:pt x="24750" y="24995"/>
                  </a:lnTo>
                  <a:lnTo>
                    <a:pt x="24688" y="24934"/>
                  </a:lnTo>
                  <a:lnTo>
                    <a:pt x="24657" y="24872"/>
                  </a:lnTo>
                  <a:lnTo>
                    <a:pt x="24473" y="24719"/>
                  </a:lnTo>
                  <a:lnTo>
                    <a:pt x="24381" y="24658"/>
                  </a:lnTo>
                  <a:lnTo>
                    <a:pt x="24381" y="24596"/>
                  </a:lnTo>
                  <a:lnTo>
                    <a:pt x="24350" y="24504"/>
                  </a:lnTo>
                  <a:lnTo>
                    <a:pt x="24289" y="24473"/>
                  </a:lnTo>
                  <a:lnTo>
                    <a:pt x="24258" y="24504"/>
                  </a:lnTo>
                  <a:lnTo>
                    <a:pt x="24258" y="24658"/>
                  </a:lnTo>
                  <a:lnTo>
                    <a:pt x="24320" y="24750"/>
                  </a:lnTo>
                  <a:lnTo>
                    <a:pt x="24442" y="24811"/>
                  </a:lnTo>
                  <a:lnTo>
                    <a:pt x="24596" y="24934"/>
                  </a:lnTo>
                  <a:lnTo>
                    <a:pt x="24688" y="25087"/>
                  </a:lnTo>
                  <a:lnTo>
                    <a:pt x="24688" y="25149"/>
                  </a:lnTo>
                  <a:lnTo>
                    <a:pt x="24596" y="25210"/>
                  </a:lnTo>
                  <a:lnTo>
                    <a:pt x="24350" y="25210"/>
                  </a:lnTo>
                  <a:lnTo>
                    <a:pt x="24166" y="25180"/>
                  </a:lnTo>
                  <a:lnTo>
                    <a:pt x="24043" y="25210"/>
                  </a:lnTo>
                  <a:lnTo>
                    <a:pt x="23951" y="25302"/>
                  </a:lnTo>
                  <a:lnTo>
                    <a:pt x="23982" y="25364"/>
                  </a:lnTo>
                  <a:lnTo>
                    <a:pt x="24043" y="25364"/>
                  </a:lnTo>
                  <a:lnTo>
                    <a:pt x="24074" y="25456"/>
                  </a:lnTo>
                  <a:lnTo>
                    <a:pt x="24135" y="25487"/>
                  </a:lnTo>
                  <a:lnTo>
                    <a:pt x="24197" y="25394"/>
                  </a:lnTo>
                  <a:lnTo>
                    <a:pt x="24228" y="25302"/>
                  </a:lnTo>
                  <a:lnTo>
                    <a:pt x="24350" y="25302"/>
                  </a:lnTo>
                  <a:lnTo>
                    <a:pt x="24473" y="25333"/>
                  </a:lnTo>
                  <a:cubicBezTo>
                    <a:pt x="24504" y="25364"/>
                    <a:pt x="24565" y="25364"/>
                    <a:pt x="24596" y="25394"/>
                  </a:cubicBezTo>
                  <a:lnTo>
                    <a:pt x="24688" y="25333"/>
                  </a:lnTo>
                  <a:lnTo>
                    <a:pt x="24688" y="25241"/>
                  </a:lnTo>
                  <a:lnTo>
                    <a:pt x="24811" y="25210"/>
                  </a:lnTo>
                  <a:lnTo>
                    <a:pt x="24964" y="25210"/>
                  </a:lnTo>
                  <a:lnTo>
                    <a:pt x="25087" y="25210"/>
                  </a:lnTo>
                  <a:lnTo>
                    <a:pt x="25149" y="25272"/>
                  </a:lnTo>
                  <a:lnTo>
                    <a:pt x="25272" y="25333"/>
                  </a:lnTo>
                  <a:lnTo>
                    <a:pt x="25456" y="25394"/>
                  </a:lnTo>
                  <a:lnTo>
                    <a:pt x="25548" y="25456"/>
                  </a:lnTo>
                  <a:lnTo>
                    <a:pt x="25579" y="25548"/>
                  </a:lnTo>
                  <a:lnTo>
                    <a:pt x="25548" y="25640"/>
                  </a:lnTo>
                  <a:lnTo>
                    <a:pt x="25486" y="25671"/>
                  </a:lnTo>
                  <a:lnTo>
                    <a:pt x="25394" y="25763"/>
                  </a:lnTo>
                  <a:lnTo>
                    <a:pt x="25272" y="25763"/>
                  </a:lnTo>
                  <a:lnTo>
                    <a:pt x="25149" y="25763"/>
                  </a:lnTo>
                  <a:lnTo>
                    <a:pt x="25026" y="25886"/>
                  </a:lnTo>
                  <a:lnTo>
                    <a:pt x="24903" y="25916"/>
                  </a:lnTo>
                  <a:lnTo>
                    <a:pt x="24780" y="25916"/>
                  </a:lnTo>
                  <a:lnTo>
                    <a:pt x="24627" y="25763"/>
                  </a:lnTo>
                  <a:lnTo>
                    <a:pt x="24535" y="25702"/>
                  </a:lnTo>
                  <a:lnTo>
                    <a:pt x="24473" y="25702"/>
                  </a:lnTo>
                  <a:lnTo>
                    <a:pt x="24412" y="25794"/>
                  </a:lnTo>
                  <a:lnTo>
                    <a:pt x="24320" y="25794"/>
                  </a:lnTo>
                  <a:lnTo>
                    <a:pt x="24258" y="25763"/>
                  </a:lnTo>
                  <a:lnTo>
                    <a:pt x="24197" y="25763"/>
                  </a:lnTo>
                  <a:lnTo>
                    <a:pt x="24197" y="25824"/>
                  </a:lnTo>
                  <a:lnTo>
                    <a:pt x="24289" y="25824"/>
                  </a:lnTo>
                  <a:lnTo>
                    <a:pt x="24412" y="25824"/>
                  </a:lnTo>
                  <a:lnTo>
                    <a:pt x="24504" y="25763"/>
                  </a:lnTo>
                  <a:lnTo>
                    <a:pt x="24596" y="25794"/>
                  </a:lnTo>
                  <a:lnTo>
                    <a:pt x="24627" y="25855"/>
                  </a:lnTo>
                  <a:lnTo>
                    <a:pt x="24596" y="25916"/>
                  </a:lnTo>
                  <a:lnTo>
                    <a:pt x="24442" y="25947"/>
                  </a:lnTo>
                  <a:lnTo>
                    <a:pt x="24289" y="26009"/>
                  </a:lnTo>
                  <a:lnTo>
                    <a:pt x="24258" y="26070"/>
                  </a:lnTo>
                  <a:lnTo>
                    <a:pt x="24320" y="26070"/>
                  </a:lnTo>
                  <a:lnTo>
                    <a:pt x="24412" y="26009"/>
                  </a:lnTo>
                  <a:lnTo>
                    <a:pt x="24596" y="25978"/>
                  </a:lnTo>
                  <a:lnTo>
                    <a:pt x="24657" y="25978"/>
                  </a:lnTo>
                  <a:lnTo>
                    <a:pt x="24688" y="26039"/>
                  </a:lnTo>
                  <a:lnTo>
                    <a:pt x="24688" y="26131"/>
                  </a:lnTo>
                  <a:lnTo>
                    <a:pt x="24719" y="26131"/>
                  </a:lnTo>
                  <a:lnTo>
                    <a:pt x="24811" y="26009"/>
                  </a:lnTo>
                  <a:lnTo>
                    <a:pt x="24934" y="26009"/>
                  </a:lnTo>
                  <a:lnTo>
                    <a:pt x="24995" y="26009"/>
                  </a:lnTo>
                  <a:lnTo>
                    <a:pt x="25149" y="25886"/>
                  </a:lnTo>
                  <a:lnTo>
                    <a:pt x="25210" y="25886"/>
                  </a:lnTo>
                  <a:lnTo>
                    <a:pt x="25272" y="25947"/>
                  </a:lnTo>
                  <a:lnTo>
                    <a:pt x="25486" y="26070"/>
                  </a:lnTo>
                  <a:lnTo>
                    <a:pt x="25548" y="26070"/>
                  </a:lnTo>
                  <a:lnTo>
                    <a:pt x="25579" y="26101"/>
                  </a:lnTo>
                  <a:lnTo>
                    <a:pt x="25609" y="26224"/>
                  </a:lnTo>
                  <a:lnTo>
                    <a:pt x="25579" y="26469"/>
                  </a:lnTo>
                  <a:lnTo>
                    <a:pt x="25486" y="26561"/>
                  </a:lnTo>
                  <a:lnTo>
                    <a:pt x="25333" y="26592"/>
                  </a:lnTo>
                  <a:lnTo>
                    <a:pt x="25210" y="26592"/>
                  </a:lnTo>
                  <a:lnTo>
                    <a:pt x="25087" y="26531"/>
                  </a:lnTo>
                  <a:lnTo>
                    <a:pt x="24811" y="26531"/>
                  </a:lnTo>
                  <a:lnTo>
                    <a:pt x="24750" y="26531"/>
                  </a:lnTo>
                  <a:lnTo>
                    <a:pt x="24627" y="26623"/>
                  </a:lnTo>
                  <a:lnTo>
                    <a:pt x="24688" y="26653"/>
                  </a:lnTo>
                  <a:lnTo>
                    <a:pt x="24842" y="26623"/>
                  </a:lnTo>
                  <a:lnTo>
                    <a:pt x="24995" y="26623"/>
                  </a:lnTo>
                  <a:lnTo>
                    <a:pt x="25241" y="26684"/>
                  </a:lnTo>
                  <a:lnTo>
                    <a:pt x="25272" y="26807"/>
                  </a:lnTo>
                  <a:lnTo>
                    <a:pt x="25272" y="26868"/>
                  </a:lnTo>
                  <a:lnTo>
                    <a:pt x="25394" y="26746"/>
                  </a:lnTo>
                  <a:lnTo>
                    <a:pt x="25517" y="26715"/>
                  </a:lnTo>
                  <a:lnTo>
                    <a:pt x="25671" y="26715"/>
                  </a:lnTo>
                  <a:lnTo>
                    <a:pt x="25824" y="26776"/>
                  </a:lnTo>
                  <a:lnTo>
                    <a:pt x="25886" y="26838"/>
                  </a:lnTo>
                  <a:lnTo>
                    <a:pt x="26131" y="27053"/>
                  </a:lnTo>
                  <a:lnTo>
                    <a:pt x="26162" y="27114"/>
                  </a:lnTo>
                  <a:lnTo>
                    <a:pt x="26162" y="27175"/>
                  </a:lnTo>
                  <a:lnTo>
                    <a:pt x="26254" y="27175"/>
                  </a:lnTo>
                  <a:lnTo>
                    <a:pt x="26285" y="27206"/>
                  </a:lnTo>
                  <a:lnTo>
                    <a:pt x="26346" y="27206"/>
                  </a:lnTo>
                  <a:lnTo>
                    <a:pt x="26469" y="27329"/>
                  </a:lnTo>
                  <a:lnTo>
                    <a:pt x="26561" y="27360"/>
                  </a:lnTo>
                  <a:lnTo>
                    <a:pt x="26592" y="27482"/>
                  </a:lnTo>
                  <a:lnTo>
                    <a:pt x="26653" y="27544"/>
                  </a:lnTo>
                  <a:lnTo>
                    <a:pt x="26715" y="27544"/>
                  </a:lnTo>
                  <a:lnTo>
                    <a:pt x="26776" y="27636"/>
                  </a:lnTo>
                  <a:lnTo>
                    <a:pt x="26838" y="27697"/>
                  </a:lnTo>
                  <a:lnTo>
                    <a:pt x="26838" y="27728"/>
                  </a:lnTo>
                  <a:lnTo>
                    <a:pt x="26776" y="27912"/>
                  </a:lnTo>
                  <a:lnTo>
                    <a:pt x="26684" y="27943"/>
                  </a:lnTo>
                  <a:lnTo>
                    <a:pt x="26623" y="28066"/>
                  </a:lnTo>
                  <a:lnTo>
                    <a:pt x="26592" y="28158"/>
                  </a:lnTo>
                  <a:lnTo>
                    <a:pt x="26592" y="28189"/>
                  </a:lnTo>
                  <a:lnTo>
                    <a:pt x="26684" y="28097"/>
                  </a:lnTo>
                  <a:lnTo>
                    <a:pt x="26807" y="27974"/>
                  </a:lnTo>
                  <a:lnTo>
                    <a:pt x="26899" y="27943"/>
                  </a:lnTo>
                  <a:lnTo>
                    <a:pt x="26960" y="27974"/>
                  </a:lnTo>
                  <a:lnTo>
                    <a:pt x="26899" y="28035"/>
                  </a:lnTo>
                  <a:lnTo>
                    <a:pt x="26838" y="28189"/>
                  </a:lnTo>
                  <a:lnTo>
                    <a:pt x="26899" y="28127"/>
                  </a:lnTo>
                  <a:lnTo>
                    <a:pt x="26960" y="28066"/>
                  </a:lnTo>
                  <a:lnTo>
                    <a:pt x="26991" y="28004"/>
                  </a:lnTo>
                  <a:lnTo>
                    <a:pt x="27114" y="28004"/>
                  </a:lnTo>
                  <a:lnTo>
                    <a:pt x="27175" y="28066"/>
                  </a:lnTo>
                  <a:lnTo>
                    <a:pt x="27114" y="28189"/>
                  </a:lnTo>
                  <a:lnTo>
                    <a:pt x="27022" y="28250"/>
                  </a:lnTo>
                  <a:lnTo>
                    <a:pt x="26899" y="28342"/>
                  </a:lnTo>
                  <a:lnTo>
                    <a:pt x="26838" y="28465"/>
                  </a:lnTo>
                  <a:lnTo>
                    <a:pt x="26838" y="28557"/>
                  </a:lnTo>
                  <a:lnTo>
                    <a:pt x="26899" y="28619"/>
                  </a:lnTo>
                  <a:lnTo>
                    <a:pt x="26899" y="28680"/>
                  </a:lnTo>
                  <a:lnTo>
                    <a:pt x="26838" y="28864"/>
                  </a:lnTo>
                  <a:lnTo>
                    <a:pt x="26838" y="28926"/>
                  </a:lnTo>
                  <a:lnTo>
                    <a:pt x="26930" y="28895"/>
                  </a:lnTo>
                  <a:lnTo>
                    <a:pt x="26960" y="28680"/>
                  </a:lnTo>
                  <a:lnTo>
                    <a:pt x="27052" y="28526"/>
                  </a:lnTo>
                  <a:lnTo>
                    <a:pt x="27175" y="28465"/>
                  </a:lnTo>
                  <a:lnTo>
                    <a:pt x="27237" y="28465"/>
                  </a:lnTo>
                  <a:lnTo>
                    <a:pt x="27237" y="28526"/>
                  </a:lnTo>
                  <a:lnTo>
                    <a:pt x="27175" y="28680"/>
                  </a:lnTo>
                  <a:lnTo>
                    <a:pt x="27114" y="28803"/>
                  </a:lnTo>
                  <a:lnTo>
                    <a:pt x="27114" y="28864"/>
                  </a:lnTo>
                  <a:lnTo>
                    <a:pt x="27206" y="28834"/>
                  </a:lnTo>
                  <a:lnTo>
                    <a:pt x="27237" y="28895"/>
                  </a:lnTo>
                  <a:lnTo>
                    <a:pt x="27237" y="29048"/>
                  </a:lnTo>
                  <a:lnTo>
                    <a:pt x="27175" y="29110"/>
                  </a:lnTo>
                  <a:lnTo>
                    <a:pt x="27022" y="29141"/>
                  </a:lnTo>
                  <a:lnTo>
                    <a:pt x="26991" y="29202"/>
                  </a:lnTo>
                  <a:lnTo>
                    <a:pt x="26991" y="29263"/>
                  </a:lnTo>
                  <a:lnTo>
                    <a:pt x="27145" y="29202"/>
                  </a:lnTo>
                  <a:lnTo>
                    <a:pt x="27175" y="29263"/>
                  </a:lnTo>
                  <a:lnTo>
                    <a:pt x="27175" y="29325"/>
                  </a:lnTo>
                  <a:lnTo>
                    <a:pt x="27114" y="29417"/>
                  </a:lnTo>
                  <a:lnTo>
                    <a:pt x="27206" y="29417"/>
                  </a:lnTo>
                  <a:lnTo>
                    <a:pt x="27237" y="29509"/>
                  </a:lnTo>
                  <a:lnTo>
                    <a:pt x="27206" y="29570"/>
                  </a:lnTo>
                  <a:lnTo>
                    <a:pt x="27206" y="29724"/>
                  </a:lnTo>
                  <a:lnTo>
                    <a:pt x="27175" y="29816"/>
                  </a:lnTo>
                  <a:lnTo>
                    <a:pt x="27175" y="30062"/>
                  </a:lnTo>
                  <a:lnTo>
                    <a:pt x="27206" y="30185"/>
                  </a:lnTo>
                  <a:lnTo>
                    <a:pt x="27206" y="30307"/>
                  </a:lnTo>
                  <a:lnTo>
                    <a:pt x="27114" y="30369"/>
                  </a:lnTo>
                  <a:lnTo>
                    <a:pt x="27022" y="30369"/>
                  </a:lnTo>
                  <a:lnTo>
                    <a:pt x="26960" y="30369"/>
                  </a:lnTo>
                  <a:lnTo>
                    <a:pt x="26930" y="30307"/>
                  </a:lnTo>
                  <a:lnTo>
                    <a:pt x="26960" y="30246"/>
                  </a:lnTo>
                  <a:lnTo>
                    <a:pt x="26930" y="30154"/>
                  </a:lnTo>
                  <a:lnTo>
                    <a:pt x="26868" y="30123"/>
                  </a:lnTo>
                  <a:lnTo>
                    <a:pt x="26776" y="30154"/>
                  </a:lnTo>
                  <a:lnTo>
                    <a:pt x="26715" y="30215"/>
                  </a:lnTo>
                  <a:lnTo>
                    <a:pt x="26623" y="30154"/>
                  </a:lnTo>
                  <a:lnTo>
                    <a:pt x="26623" y="30062"/>
                  </a:lnTo>
                  <a:lnTo>
                    <a:pt x="26715" y="29939"/>
                  </a:lnTo>
                  <a:lnTo>
                    <a:pt x="26653" y="29785"/>
                  </a:lnTo>
                  <a:lnTo>
                    <a:pt x="26653" y="29663"/>
                  </a:lnTo>
                  <a:lnTo>
                    <a:pt x="26684" y="29540"/>
                  </a:lnTo>
                  <a:lnTo>
                    <a:pt x="26653" y="29478"/>
                  </a:lnTo>
                  <a:lnTo>
                    <a:pt x="26592" y="29478"/>
                  </a:lnTo>
                  <a:lnTo>
                    <a:pt x="26561" y="29570"/>
                  </a:lnTo>
                  <a:lnTo>
                    <a:pt x="26530" y="29724"/>
                  </a:lnTo>
                  <a:lnTo>
                    <a:pt x="26530" y="29939"/>
                  </a:lnTo>
                  <a:lnTo>
                    <a:pt x="26530" y="30123"/>
                  </a:lnTo>
                  <a:lnTo>
                    <a:pt x="26530" y="30215"/>
                  </a:lnTo>
                  <a:lnTo>
                    <a:pt x="26469" y="30246"/>
                  </a:lnTo>
                  <a:lnTo>
                    <a:pt x="26377" y="30246"/>
                  </a:lnTo>
                  <a:lnTo>
                    <a:pt x="26254" y="30277"/>
                  </a:lnTo>
                  <a:lnTo>
                    <a:pt x="26162" y="30307"/>
                  </a:lnTo>
                  <a:lnTo>
                    <a:pt x="26070" y="30246"/>
                  </a:lnTo>
                  <a:lnTo>
                    <a:pt x="25886" y="30092"/>
                  </a:lnTo>
                  <a:lnTo>
                    <a:pt x="25732" y="29847"/>
                  </a:lnTo>
                  <a:lnTo>
                    <a:pt x="25640" y="29724"/>
                  </a:lnTo>
                  <a:lnTo>
                    <a:pt x="25548" y="29632"/>
                  </a:lnTo>
                  <a:lnTo>
                    <a:pt x="25517" y="29356"/>
                  </a:lnTo>
                  <a:lnTo>
                    <a:pt x="25456" y="29233"/>
                  </a:lnTo>
                  <a:lnTo>
                    <a:pt x="25364" y="29110"/>
                  </a:lnTo>
                  <a:lnTo>
                    <a:pt x="25333" y="28926"/>
                  </a:lnTo>
                  <a:lnTo>
                    <a:pt x="25364" y="28772"/>
                  </a:lnTo>
                  <a:lnTo>
                    <a:pt x="25394" y="28649"/>
                  </a:lnTo>
                  <a:lnTo>
                    <a:pt x="25364" y="28588"/>
                  </a:lnTo>
                  <a:lnTo>
                    <a:pt x="25333" y="28588"/>
                  </a:lnTo>
                  <a:lnTo>
                    <a:pt x="25149" y="28619"/>
                  </a:lnTo>
                  <a:lnTo>
                    <a:pt x="25118" y="28680"/>
                  </a:lnTo>
                  <a:lnTo>
                    <a:pt x="24995" y="28619"/>
                  </a:lnTo>
                  <a:lnTo>
                    <a:pt x="24750" y="28250"/>
                  </a:lnTo>
                  <a:lnTo>
                    <a:pt x="24719" y="28127"/>
                  </a:lnTo>
                  <a:lnTo>
                    <a:pt x="24657" y="28066"/>
                  </a:lnTo>
                  <a:lnTo>
                    <a:pt x="24565" y="28127"/>
                  </a:lnTo>
                  <a:lnTo>
                    <a:pt x="24412" y="28127"/>
                  </a:lnTo>
                  <a:lnTo>
                    <a:pt x="24258" y="28066"/>
                  </a:lnTo>
                  <a:lnTo>
                    <a:pt x="24197" y="28127"/>
                  </a:lnTo>
                  <a:lnTo>
                    <a:pt x="24105" y="28158"/>
                  </a:lnTo>
                  <a:lnTo>
                    <a:pt x="24043" y="28127"/>
                  </a:lnTo>
                  <a:lnTo>
                    <a:pt x="23951" y="28004"/>
                  </a:lnTo>
                  <a:lnTo>
                    <a:pt x="23951" y="27912"/>
                  </a:lnTo>
                  <a:lnTo>
                    <a:pt x="23736" y="27759"/>
                  </a:lnTo>
                  <a:lnTo>
                    <a:pt x="23736" y="27667"/>
                  </a:lnTo>
                  <a:lnTo>
                    <a:pt x="23675" y="27575"/>
                  </a:lnTo>
                  <a:lnTo>
                    <a:pt x="23613" y="27390"/>
                  </a:lnTo>
                  <a:lnTo>
                    <a:pt x="23552" y="27298"/>
                  </a:lnTo>
                  <a:lnTo>
                    <a:pt x="23491" y="27390"/>
                  </a:lnTo>
                  <a:lnTo>
                    <a:pt x="23491" y="27513"/>
                  </a:lnTo>
                  <a:lnTo>
                    <a:pt x="23491" y="27575"/>
                  </a:lnTo>
                  <a:lnTo>
                    <a:pt x="23337" y="27667"/>
                  </a:lnTo>
                  <a:lnTo>
                    <a:pt x="23276" y="27697"/>
                  </a:lnTo>
                  <a:lnTo>
                    <a:pt x="23429" y="27697"/>
                  </a:lnTo>
                  <a:lnTo>
                    <a:pt x="23521" y="27759"/>
                  </a:lnTo>
                  <a:lnTo>
                    <a:pt x="23613" y="27912"/>
                  </a:lnTo>
                  <a:lnTo>
                    <a:pt x="23706" y="28035"/>
                  </a:lnTo>
                  <a:lnTo>
                    <a:pt x="23675" y="28097"/>
                  </a:lnTo>
                  <a:lnTo>
                    <a:pt x="23491" y="28097"/>
                  </a:lnTo>
                  <a:lnTo>
                    <a:pt x="23398" y="28189"/>
                  </a:lnTo>
                  <a:lnTo>
                    <a:pt x="23306" y="28250"/>
                  </a:lnTo>
                  <a:lnTo>
                    <a:pt x="23214" y="28158"/>
                  </a:lnTo>
                  <a:lnTo>
                    <a:pt x="23214" y="28250"/>
                  </a:lnTo>
                  <a:lnTo>
                    <a:pt x="23306" y="28342"/>
                  </a:lnTo>
                  <a:lnTo>
                    <a:pt x="23398" y="28342"/>
                  </a:lnTo>
                  <a:lnTo>
                    <a:pt x="23552" y="28189"/>
                  </a:lnTo>
                  <a:lnTo>
                    <a:pt x="23675" y="28189"/>
                  </a:lnTo>
                  <a:lnTo>
                    <a:pt x="23828" y="28127"/>
                  </a:lnTo>
                  <a:lnTo>
                    <a:pt x="23859" y="28189"/>
                  </a:lnTo>
                  <a:lnTo>
                    <a:pt x="23859" y="28281"/>
                  </a:lnTo>
                  <a:lnTo>
                    <a:pt x="23920" y="28373"/>
                  </a:lnTo>
                  <a:lnTo>
                    <a:pt x="24105" y="28281"/>
                  </a:lnTo>
                  <a:lnTo>
                    <a:pt x="24166" y="28281"/>
                  </a:lnTo>
                  <a:lnTo>
                    <a:pt x="24535" y="28404"/>
                  </a:lnTo>
                  <a:lnTo>
                    <a:pt x="24657" y="28465"/>
                  </a:lnTo>
                  <a:lnTo>
                    <a:pt x="24750" y="28465"/>
                  </a:lnTo>
                  <a:lnTo>
                    <a:pt x="24780" y="28588"/>
                  </a:lnTo>
                  <a:lnTo>
                    <a:pt x="24872" y="28741"/>
                  </a:lnTo>
                  <a:lnTo>
                    <a:pt x="24811" y="28895"/>
                  </a:lnTo>
                  <a:lnTo>
                    <a:pt x="24688" y="28926"/>
                  </a:lnTo>
                  <a:lnTo>
                    <a:pt x="24596" y="29018"/>
                  </a:lnTo>
                  <a:lnTo>
                    <a:pt x="24504" y="29079"/>
                  </a:lnTo>
                  <a:lnTo>
                    <a:pt x="24412" y="29079"/>
                  </a:lnTo>
                  <a:lnTo>
                    <a:pt x="23982" y="29294"/>
                  </a:lnTo>
                  <a:lnTo>
                    <a:pt x="23798" y="29294"/>
                  </a:lnTo>
                  <a:lnTo>
                    <a:pt x="23644" y="29325"/>
                  </a:lnTo>
                  <a:lnTo>
                    <a:pt x="23552" y="29263"/>
                  </a:lnTo>
                  <a:lnTo>
                    <a:pt x="23460" y="29110"/>
                  </a:lnTo>
                  <a:lnTo>
                    <a:pt x="23460" y="29018"/>
                  </a:lnTo>
                  <a:lnTo>
                    <a:pt x="23398" y="28956"/>
                  </a:lnTo>
                  <a:lnTo>
                    <a:pt x="23306" y="28926"/>
                  </a:lnTo>
                  <a:lnTo>
                    <a:pt x="23306" y="29079"/>
                  </a:lnTo>
                  <a:lnTo>
                    <a:pt x="23368" y="29110"/>
                  </a:lnTo>
                  <a:lnTo>
                    <a:pt x="23398" y="29202"/>
                  </a:lnTo>
                  <a:lnTo>
                    <a:pt x="23337" y="29263"/>
                  </a:lnTo>
                  <a:lnTo>
                    <a:pt x="23214" y="29233"/>
                  </a:lnTo>
                  <a:lnTo>
                    <a:pt x="23184" y="29202"/>
                  </a:lnTo>
                  <a:lnTo>
                    <a:pt x="23153" y="29202"/>
                  </a:lnTo>
                  <a:lnTo>
                    <a:pt x="23030" y="29263"/>
                  </a:lnTo>
                  <a:lnTo>
                    <a:pt x="23061" y="29325"/>
                  </a:lnTo>
                  <a:lnTo>
                    <a:pt x="23184" y="29356"/>
                  </a:lnTo>
                  <a:lnTo>
                    <a:pt x="23245" y="29417"/>
                  </a:lnTo>
                  <a:lnTo>
                    <a:pt x="23276" y="29509"/>
                  </a:lnTo>
                  <a:lnTo>
                    <a:pt x="23214" y="29601"/>
                  </a:lnTo>
                  <a:lnTo>
                    <a:pt x="23153" y="29632"/>
                  </a:lnTo>
                  <a:lnTo>
                    <a:pt x="23030" y="29632"/>
                  </a:lnTo>
                  <a:lnTo>
                    <a:pt x="22999" y="29724"/>
                  </a:lnTo>
                  <a:lnTo>
                    <a:pt x="22999" y="29816"/>
                  </a:lnTo>
                  <a:lnTo>
                    <a:pt x="22907" y="29878"/>
                  </a:lnTo>
                  <a:lnTo>
                    <a:pt x="22600" y="30031"/>
                  </a:lnTo>
                  <a:lnTo>
                    <a:pt x="22477" y="30031"/>
                  </a:lnTo>
                  <a:lnTo>
                    <a:pt x="22385" y="30031"/>
                  </a:lnTo>
                  <a:lnTo>
                    <a:pt x="22232" y="30154"/>
                  </a:lnTo>
                  <a:lnTo>
                    <a:pt x="22201" y="30246"/>
                  </a:lnTo>
                  <a:lnTo>
                    <a:pt x="22232" y="30277"/>
                  </a:lnTo>
                  <a:lnTo>
                    <a:pt x="22508" y="30154"/>
                  </a:lnTo>
                  <a:lnTo>
                    <a:pt x="22692" y="30154"/>
                  </a:lnTo>
                  <a:lnTo>
                    <a:pt x="22815" y="30123"/>
                  </a:lnTo>
                  <a:lnTo>
                    <a:pt x="22907" y="30154"/>
                  </a:lnTo>
                  <a:lnTo>
                    <a:pt x="22969" y="30215"/>
                  </a:lnTo>
                  <a:lnTo>
                    <a:pt x="23122" y="30246"/>
                  </a:lnTo>
                  <a:lnTo>
                    <a:pt x="23276" y="30246"/>
                  </a:lnTo>
                  <a:lnTo>
                    <a:pt x="23429" y="30215"/>
                  </a:lnTo>
                  <a:lnTo>
                    <a:pt x="23675" y="30215"/>
                  </a:lnTo>
                  <a:lnTo>
                    <a:pt x="23798" y="30246"/>
                  </a:lnTo>
                  <a:lnTo>
                    <a:pt x="23920" y="30246"/>
                  </a:lnTo>
                  <a:lnTo>
                    <a:pt x="23982" y="30246"/>
                  </a:lnTo>
                  <a:lnTo>
                    <a:pt x="24043" y="30277"/>
                  </a:lnTo>
                  <a:lnTo>
                    <a:pt x="24105" y="30277"/>
                  </a:lnTo>
                  <a:lnTo>
                    <a:pt x="24166" y="30369"/>
                  </a:lnTo>
                  <a:lnTo>
                    <a:pt x="24105" y="30461"/>
                  </a:lnTo>
                  <a:lnTo>
                    <a:pt x="23982" y="30492"/>
                  </a:lnTo>
                  <a:lnTo>
                    <a:pt x="23798" y="30430"/>
                  </a:lnTo>
                  <a:lnTo>
                    <a:pt x="23675" y="30430"/>
                  </a:lnTo>
                  <a:lnTo>
                    <a:pt x="23552" y="30553"/>
                  </a:lnTo>
                  <a:lnTo>
                    <a:pt x="23368" y="30584"/>
                  </a:lnTo>
                  <a:lnTo>
                    <a:pt x="23245" y="30645"/>
                  </a:lnTo>
                  <a:lnTo>
                    <a:pt x="23122" y="30584"/>
                  </a:lnTo>
                  <a:lnTo>
                    <a:pt x="23030" y="30522"/>
                  </a:lnTo>
                  <a:lnTo>
                    <a:pt x="22907" y="30522"/>
                  </a:lnTo>
                  <a:lnTo>
                    <a:pt x="22815" y="30614"/>
                  </a:lnTo>
                  <a:lnTo>
                    <a:pt x="22876" y="30676"/>
                  </a:lnTo>
                  <a:lnTo>
                    <a:pt x="22969" y="30645"/>
                  </a:lnTo>
                  <a:lnTo>
                    <a:pt x="23061" y="30707"/>
                  </a:lnTo>
                  <a:lnTo>
                    <a:pt x="23337" y="30707"/>
                  </a:lnTo>
                  <a:lnTo>
                    <a:pt x="23398" y="30737"/>
                  </a:lnTo>
                  <a:lnTo>
                    <a:pt x="23491" y="30829"/>
                  </a:lnTo>
                  <a:lnTo>
                    <a:pt x="23521" y="30737"/>
                  </a:lnTo>
                  <a:lnTo>
                    <a:pt x="23736" y="30553"/>
                  </a:lnTo>
                  <a:lnTo>
                    <a:pt x="23859" y="30553"/>
                  </a:lnTo>
                  <a:cubicBezTo>
                    <a:pt x="23890" y="30522"/>
                    <a:pt x="23920" y="30522"/>
                    <a:pt x="23951" y="30492"/>
                  </a:cubicBezTo>
                  <a:lnTo>
                    <a:pt x="24043" y="30522"/>
                  </a:lnTo>
                  <a:lnTo>
                    <a:pt x="24105" y="30584"/>
                  </a:lnTo>
                  <a:lnTo>
                    <a:pt x="24197" y="30553"/>
                  </a:lnTo>
                  <a:lnTo>
                    <a:pt x="24442" y="30553"/>
                  </a:lnTo>
                  <a:lnTo>
                    <a:pt x="24535" y="30492"/>
                  </a:lnTo>
                  <a:lnTo>
                    <a:pt x="24780" y="30307"/>
                  </a:lnTo>
                  <a:lnTo>
                    <a:pt x="24842" y="30246"/>
                  </a:lnTo>
                  <a:lnTo>
                    <a:pt x="24872" y="30307"/>
                  </a:lnTo>
                  <a:lnTo>
                    <a:pt x="24842" y="30369"/>
                  </a:lnTo>
                  <a:lnTo>
                    <a:pt x="24872" y="30400"/>
                  </a:lnTo>
                  <a:lnTo>
                    <a:pt x="24964" y="30307"/>
                  </a:lnTo>
                  <a:lnTo>
                    <a:pt x="25026" y="30307"/>
                  </a:lnTo>
                  <a:lnTo>
                    <a:pt x="25087" y="30400"/>
                  </a:lnTo>
                  <a:lnTo>
                    <a:pt x="25302" y="30553"/>
                  </a:lnTo>
                  <a:lnTo>
                    <a:pt x="25548" y="30584"/>
                  </a:lnTo>
                  <a:lnTo>
                    <a:pt x="25732" y="30676"/>
                  </a:lnTo>
                  <a:lnTo>
                    <a:pt x="25916" y="30737"/>
                  </a:lnTo>
                  <a:lnTo>
                    <a:pt x="26039" y="30737"/>
                  </a:lnTo>
                  <a:lnTo>
                    <a:pt x="26254" y="30737"/>
                  </a:lnTo>
                  <a:lnTo>
                    <a:pt x="26316" y="30768"/>
                  </a:lnTo>
                  <a:lnTo>
                    <a:pt x="26530" y="30768"/>
                  </a:lnTo>
                  <a:lnTo>
                    <a:pt x="26715" y="30707"/>
                  </a:lnTo>
                  <a:lnTo>
                    <a:pt x="26715" y="30737"/>
                  </a:lnTo>
                  <a:lnTo>
                    <a:pt x="26653" y="30891"/>
                  </a:lnTo>
                  <a:lnTo>
                    <a:pt x="26500" y="30983"/>
                  </a:lnTo>
                  <a:lnTo>
                    <a:pt x="26316" y="31014"/>
                  </a:lnTo>
                  <a:lnTo>
                    <a:pt x="26254" y="30983"/>
                  </a:lnTo>
                  <a:lnTo>
                    <a:pt x="26131" y="31075"/>
                  </a:lnTo>
                  <a:lnTo>
                    <a:pt x="26131" y="31136"/>
                  </a:lnTo>
                  <a:lnTo>
                    <a:pt x="26193" y="31198"/>
                  </a:lnTo>
                  <a:lnTo>
                    <a:pt x="26193" y="31290"/>
                  </a:lnTo>
                  <a:lnTo>
                    <a:pt x="26162" y="31321"/>
                  </a:lnTo>
                  <a:lnTo>
                    <a:pt x="26070" y="31290"/>
                  </a:lnTo>
                  <a:lnTo>
                    <a:pt x="26008" y="31229"/>
                  </a:lnTo>
                  <a:lnTo>
                    <a:pt x="25947" y="31229"/>
                  </a:lnTo>
                  <a:lnTo>
                    <a:pt x="25916" y="31290"/>
                  </a:lnTo>
                  <a:lnTo>
                    <a:pt x="25886" y="31382"/>
                  </a:lnTo>
                  <a:lnTo>
                    <a:pt x="25824" y="31321"/>
                  </a:lnTo>
                  <a:lnTo>
                    <a:pt x="25701" y="31321"/>
                  </a:lnTo>
                  <a:lnTo>
                    <a:pt x="25671" y="31382"/>
                  </a:lnTo>
                  <a:lnTo>
                    <a:pt x="25701" y="31444"/>
                  </a:lnTo>
                  <a:lnTo>
                    <a:pt x="25732" y="31474"/>
                  </a:lnTo>
                  <a:lnTo>
                    <a:pt x="25732" y="31566"/>
                  </a:lnTo>
                  <a:lnTo>
                    <a:pt x="25671" y="31628"/>
                  </a:lnTo>
                  <a:lnTo>
                    <a:pt x="25548" y="31658"/>
                  </a:lnTo>
                  <a:lnTo>
                    <a:pt x="25486" y="31628"/>
                  </a:lnTo>
                  <a:lnTo>
                    <a:pt x="25425" y="31566"/>
                  </a:lnTo>
                  <a:lnTo>
                    <a:pt x="25394" y="31597"/>
                  </a:lnTo>
                  <a:lnTo>
                    <a:pt x="25425" y="31689"/>
                  </a:lnTo>
                  <a:lnTo>
                    <a:pt x="25425" y="31812"/>
                  </a:lnTo>
                  <a:lnTo>
                    <a:pt x="25333" y="31812"/>
                  </a:lnTo>
                  <a:lnTo>
                    <a:pt x="25241" y="31843"/>
                  </a:lnTo>
                  <a:lnTo>
                    <a:pt x="25179" y="31904"/>
                  </a:lnTo>
                  <a:lnTo>
                    <a:pt x="25057" y="31873"/>
                  </a:lnTo>
                  <a:lnTo>
                    <a:pt x="25026" y="31812"/>
                  </a:lnTo>
                  <a:lnTo>
                    <a:pt x="24964" y="31812"/>
                  </a:lnTo>
                  <a:lnTo>
                    <a:pt x="24964" y="31904"/>
                  </a:lnTo>
                  <a:lnTo>
                    <a:pt x="24995" y="32027"/>
                  </a:lnTo>
                  <a:lnTo>
                    <a:pt x="24934" y="32150"/>
                  </a:lnTo>
                  <a:lnTo>
                    <a:pt x="24842" y="32119"/>
                  </a:lnTo>
                  <a:lnTo>
                    <a:pt x="24811" y="32027"/>
                  </a:lnTo>
                  <a:lnTo>
                    <a:pt x="24719" y="32058"/>
                  </a:lnTo>
                  <a:lnTo>
                    <a:pt x="24688" y="32119"/>
                  </a:lnTo>
                  <a:lnTo>
                    <a:pt x="24750" y="32180"/>
                  </a:lnTo>
                  <a:lnTo>
                    <a:pt x="24750" y="32303"/>
                  </a:lnTo>
                  <a:lnTo>
                    <a:pt x="24596" y="32395"/>
                  </a:lnTo>
                  <a:lnTo>
                    <a:pt x="24535" y="32365"/>
                  </a:lnTo>
                  <a:lnTo>
                    <a:pt x="24473" y="32303"/>
                  </a:lnTo>
                  <a:lnTo>
                    <a:pt x="24381" y="32242"/>
                  </a:lnTo>
                  <a:lnTo>
                    <a:pt x="24320" y="32242"/>
                  </a:lnTo>
                  <a:lnTo>
                    <a:pt x="24320" y="32334"/>
                  </a:lnTo>
                  <a:lnTo>
                    <a:pt x="24381" y="32426"/>
                  </a:lnTo>
                  <a:lnTo>
                    <a:pt x="24381" y="32518"/>
                  </a:lnTo>
                  <a:lnTo>
                    <a:pt x="24289" y="32549"/>
                  </a:lnTo>
                  <a:lnTo>
                    <a:pt x="24135" y="32610"/>
                  </a:lnTo>
                  <a:lnTo>
                    <a:pt x="24105" y="32672"/>
                  </a:lnTo>
                  <a:lnTo>
                    <a:pt x="23951" y="32672"/>
                  </a:lnTo>
                  <a:lnTo>
                    <a:pt x="23859" y="32764"/>
                  </a:lnTo>
                  <a:lnTo>
                    <a:pt x="23798" y="32856"/>
                  </a:lnTo>
                  <a:lnTo>
                    <a:pt x="23736" y="32856"/>
                  </a:lnTo>
                  <a:lnTo>
                    <a:pt x="23675" y="32764"/>
                  </a:lnTo>
                  <a:lnTo>
                    <a:pt x="23583" y="32764"/>
                  </a:lnTo>
                  <a:lnTo>
                    <a:pt x="23460" y="32856"/>
                  </a:lnTo>
                  <a:lnTo>
                    <a:pt x="23337" y="32856"/>
                  </a:lnTo>
                  <a:lnTo>
                    <a:pt x="23276" y="32887"/>
                  </a:lnTo>
                  <a:lnTo>
                    <a:pt x="23214" y="33010"/>
                  </a:lnTo>
                  <a:lnTo>
                    <a:pt x="23122" y="33010"/>
                  </a:lnTo>
                  <a:lnTo>
                    <a:pt x="23030" y="32948"/>
                  </a:lnTo>
                  <a:lnTo>
                    <a:pt x="22999" y="32887"/>
                  </a:lnTo>
                  <a:lnTo>
                    <a:pt x="22938" y="32887"/>
                  </a:lnTo>
                  <a:lnTo>
                    <a:pt x="22876" y="33071"/>
                  </a:lnTo>
                  <a:lnTo>
                    <a:pt x="22815" y="33010"/>
                  </a:lnTo>
                  <a:lnTo>
                    <a:pt x="22723" y="32917"/>
                  </a:lnTo>
                  <a:lnTo>
                    <a:pt x="22692" y="32917"/>
                  </a:lnTo>
                  <a:lnTo>
                    <a:pt x="22661" y="33040"/>
                  </a:lnTo>
                  <a:lnTo>
                    <a:pt x="22569" y="33102"/>
                  </a:lnTo>
                  <a:lnTo>
                    <a:pt x="22508" y="33071"/>
                  </a:lnTo>
                  <a:lnTo>
                    <a:pt x="22477" y="32979"/>
                  </a:lnTo>
                  <a:lnTo>
                    <a:pt x="22447" y="32979"/>
                  </a:lnTo>
                  <a:lnTo>
                    <a:pt x="22447" y="33071"/>
                  </a:lnTo>
                  <a:lnTo>
                    <a:pt x="22385" y="33102"/>
                  </a:lnTo>
                  <a:lnTo>
                    <a:pt x="22262" y="33102"/>
                  </a:lnTo>
                  <a:lnTo>
                    <a:pt x="22170" y="33132"/>
                  </a:lnTo>
                  <a:lnTo>
                    <a:pt x="22170" y="33224"/>
                  </a:lnTo>
                  <a:lnTo>
                    <a:pt x="22139" y="33286"/>
                  </a:lnTo>
                  <a:lnTo>
                    <a:pt x="22047" y="33286"/>
                  </a:lnTo>
                  <a:lnTo>
                    <a:pt x="21986" y="33255"/>
                  </a:lnTo>
                  <a:lnTo>
                    <a:pt x="21925" y="33255"/>
                  </a:lnTo>
                  <a:lnTo>
                    <a:pt x="21925" y="33347"/>
                  </a:lnTo>
                  <a:lnTo>
                    <a:pt x="21863" y="33347"/>
                  </a:lnTo>
                  <a:lnTo>
                    <a:pt x="21832" y="33286"/>
                  </a:lnTo>
                  <a:lnTo>
                    <a:pt x="21771" y="33286"/>
                  </a:lnTo>
                  <a:lnTo>
                    <a:pt x="21771" y="33409"/>
                  </a:lnTo>
                  <a:lnTo>
                    <a:pt x="21679" y="33439"/>
                  </a:lnTo>
                  <a:lnTo>
                    <a:pt x="21648" y="33532"/>
                  </a:lnTo>
                  <a:lnTo>
                    <a:pt x="21556" y="33532"/>
                  </a:lnTo>
                  <a:lnTo>
                    <a:pt x="21525" y="33439"/>
                  </a:lnTo>
                  <a:lnTo>
                    <a:pt x="21341" y="33255"/>
                  </a:lnTo>
                  <a:lnTo>
                    <a:pt x="21280" y="33224"/>
                  </a:lnTo>
                  <a:lnTo>
                    <a:pt x="21188" y="33255"/>
                  </a:lnTo>
                  <a:lnTo>
                    <a:pt x="21188" y="33439"/>
                  </a:lnTo>
                  <a:lnTo>
                    <a:pt x="21126" y="33439"/>
                  </a:lnTo>
                  <a:lnTo>
                    <a:pt x="21095" y="33532"/>
                  </a:lnTo>
                  <a:lnTo>
                    <a:pt x="21003" y="33593"/>
                  </a:lnTo>
                  <a:lnTo>
                    <a:pt x="20911" y="33593"/>
                  </a:lnTo>
                  <a:lnTo>
                    <a:pt x="20850" y="33562"/>
                  </a:lnTo>
                  <a:lnTo>
                    <a:pt x="20788" y="33654"/>
                  </a:lnTo>
                  <a:lnTo>
                    <a:pt x="20666" y="33654"/>
                  </a:lnTo>
                  <a:lnTo>
                    <a:pt x="20543" y="33654"/>
                  </a:lnTo>
                  <a:lnTo>
                    <a:pt x="20481" y="33562"/>
                  </a:lnTo>
                  <a:lnTo>
                    <a:pt x="20389" y="33562"/>
                  </a:lnTo>
                  <a:lnTo>
                    <a:pt x="20359" y="33624"/>
                  </a:lnTo>
                  <a:lnTo>
                    <a:pt x="20359" y="33685"/>
                  </a:lnTo>
                  <a:lnTo>
                    <a:pt x="20266" y="33685"/>
                  </a:lnTo>
                  <a:lnTo>
                    <a:pt x="20144" y="33624"/>
                  </a:lnTo>
                  <a:lnTo>
                    <a:pt x="20082" y="33501"/>
                  </a:lnTo>
                  <a:lnTo>
                    <a:pt x="20144" y="33378"/>
                  </a:lnTo>
                  <a:lnTo>
                    <a:pt x="20051" y="33317"/>
                  </a:lnTo>
                  <a:lnTo>
                    <a:pt x="19990" y="33286"/>
                  </a:lnTo>
                  <a:lnTo>
                    <a:pt x="19898" y="33132"/>
                  </a:lnTo>
                  <a:lnTo>
                    <a:pt x="19898" y="33010"/>
                  </a:lnTo>
                  <a:lnTo>
                    <a:pt x="19837" y="32917"/>
                  </a:lnTo>
                  <a:lnTo>
                    <a:pt x="19775" y="32764"/>
                  </a:lnTo>
                  <a:lnTo>
                    <a:pt x="19714" y="32702"/>
                  </a:lnTo>
                  <a:lnTo>
                    <a:pt x="19652" y="32702"/>
                  </a:lnTo>
                  <a:lnTo>
                    <a:pt x="19652" y="32825"/>
                  </a:lnTo>
                  <a:lnTo>
                    <a:pt x="19683" y="32887"/>
                  </a:lnTo>
                  <a:lnTo>
                    <a:pt x="19744" y="33040"/>
                  </a:lnTo>
                  <a:lnTo>
                    <a:pt x="19806" y="33102"/>
                  </a:lnTo>
                  <a:lnTo>
                    <a:pt x="19867" y="33224"/>
                  </a:lnTo>
                  <a:lnTo>
                    <a:pt x="19867" y="33378"/>
                  </a:lnTo>
                  <a:lnTo>
                    <a:pt x="19806" y="33470"/>
                  </a:lnTo>
                  <a:lnTo>
                    <a:pt x="19837" y="33501"/>
                  </a:lnTo>
                  <a:lnTo>
                    <a:pt x="19929" y="33501"/>
                  </a:lnTo>
                  <a:lnTo>
                    <a:pt x="19959" y="33685"/>
                  </a:lnTo>
                  <a:lnTo>
                    <a:pt x="19929" y="33869"/>
                  </a:lnTo>
                  <a:lnTo>
                    <a:pt x="19837" y="33992"/>
                  </a:lnTo>
                  <a:lnTo>
                    <a:pt x="19744" y="34023"/>
                  </a:lnTo>
                  <a:lnTo>
                    <a:pt x="19714" y="33961"/>
                  </a:lnTo>
                  <a:lnTo>
                    <a:pt x="19652" y="33961"/>
                  </a:lnTo>
                  <a:lnTo>
                    <a:pt x="19529" y="34023"/>
                  </a:lnTo>
                  <a:lnTo>
                    <a:pt x="19407" y="34176"/>
                  </a:lnTo>
                  <a:lnTo>
                    <a:pt x="19345" y="34207"/>
                  </a:lnTo>
                  <a:lnTo>
                    <a:pt x="19222" y="34207"/>
                  </a:lnTo>
                  <a:lnTo>
                    <a:pt x="19192" y="34268"/>
                  </a:lnTo>
                  <a:lnTo>
                    <a:pt x="19192" y="34299"/>
                  </a:lnTo>
                  <a:lnTo>
                    <a:pt x="19192" y="34422"/>
                  </a:lnTo>
                  <a:lnTo>
                    <a:pt x="19100" y="34483"/>
                  </a:lnTo>
                  <a:lnTo>
                    <a:pt x="18977" y="34483"/>
                  </a:lnTo>
                  <a:lnTo>
                    <a:pt x="18977" y="34576"/>
                  </a:lnTo>
                  <a:lnTo>
                    <a:pt x="18977" y="34668"/>
                  </a:lnTo>
                  <a:lnTo>
                    <a:pt x="18977" y="34760"/>
                  </a:lnTo>
                  <a:lnTo>
                    <a:pt x="18885" y="34668"/>
                  </a:lnTo>
                  <a:lnTo>
                    <a:pt x="18823" y="34637"/>
                  </a:lnTo>
                  <a:lnTo>
                    <a:pt x="18885" y="34698"/>
                  </a:lnTo>
                  <a:lnTo>
                    <a:pt x="18885" y="34760"/>
                  </a:lnTo>
                  <a:lnTo>
                    <a:pt x="18854" y="34883"/>
                  </a:lnTo>
                  <a:lnTo>
                    <a:pt x="18793" y="34883"/>
                  </a:lnTo>
                  <a:lnTo>
                    <a:pt x="18731" y="34821"/>
                  </a:lnTo>
                  <a:lnTo>
                    <a:pt x="18670" y="34790"/>
                  </a:lnTo>
                  <a:lnTo>
                    <a:pt x="18670" y="34852"/>
                  </a:lnTo>
                  <a:lnTo>
                    <a:pt x="18700" y="34913"/>
                  </a:lnTo>
                  <a:lnTo>
                    <a:pt x="18700" y="34975"/>
                  </a:lnTo>
                  <a:lnTo>
                    <a:pt x="18639" y="35067"/>
                  </a:lnTo>
                  <a:lnTo>
                    <a:pt x="18516" y="35128"/>
                  </a:lnTo>
                  <a:lnTo>
                    <a:pt x="18332" y="35312"/>
                  </a:lnTo>
                  <a:lnTo>
                    <a:pt x="18332" y="35435"/>
                  </a:lnTo>
                  <a:lnTo>
                    <a:pt x="18363" y="35527"/>
                  </a:lnTo>
                  <a:lnTo>
                    <a:pt x="18301" y="35650"/>
                  </a:lnTo>
                  <a:lnTo>
                    <a:pt x="18209" y="35773"/>
                  </a:lnTo>
                  <a:lnTo>
                    <a:pt x="18117" y="35834"/>
                  </a:lnTo>
                  <a:lnTo>
                    <a:pt x="18056" y="35804"/>
                  </a:lnTo>
                  <a:lnTo>
                    <a:pt x="18025" y="35742"/>
                  </a:lnTo>
                  <a:lnTo>
                    <a:pt x="18056" y="35681"/>
                  </a:lnTo>
                  <a:lnTo>
                    <a:pt x="17994" y="35712"/>
                  </a:lnTo>
                  <a:lnTo>
                    <a:pt x="17933" y="35773"/>
                  </a:lnTo>
                  <a:lnTo>
                    <a:pt x="17933" y="35896"/>
                  </a:lnTo>
                  <a:lnTo>
                    <a:pt x="17933" y="35927"/>
                  </a:lnTo>
                  <a:lnTo>
                    <a:pt x="17902" y="35988"/>
                  </a:lnTo>
                  <a:lnTo>
                    <a:pt x="17687" y="36172"/>
                  </a:lnTo>
                  <a:lnTo>
                    <a:pt x="17595" y="36203"/>
                  </a:lnTo>
                  <a:lnTo>
                    <a:pt x="17564" y="36172"/>
                  </a:lnTo>
                  <a:lnTo>
                    <a:pt x="17564" y="36111"/>
                  </a:lnTo>
                  <a:lnTo>
                    <a:pt x="17503" y="36049"/>
                  </a:lnTo>
                  <a:lnTo>
                    <a:pt x="17441" y="36049"/>
                  </a:lnTo>
                  <a:lnTo>
                    <a:pt x="17441" y="36142"/>
                  </a:lnTo>
                  <a:lnTo>
                    <a:pt x="17380" y="36142"/>
                  </a:lnTo>
                  <a:lnTo>
                    <a:pt x="17227" y="36080"/>
                  </a:lnTo>
                  <a:lnTo>
                    <a:pt x="17165" y="35988"/>
                  </a:lnTo>
                  <a:lnTo>
                    <a:pt x="17104" y="35988"/>
                  </a:lnTo>
                  <a:lnTo>
                    <a:pt x="17073" y="36019"/>
                  </a:lnTo>
                  <a:lnTo>
                    <a:pt x="17134" y="36111"/>
                  </a:lnTo>
                  <a:lnTo>
                    <a:pt x="17196" y="36142"/>
                  </a:lnTo>
                  <a:lnTo>
                    <a:pt x="17257" y="36264"/>
                  </a:lnTo>
                  <a:lnTo>
                    <a:pt x="17257" y="36356"/>
                  </a:lnTo>
                  <a:lnTo>
                    <a:pt x="17196" y="36418"/>
                  </a:lnTo>
                  <a:lnTo>
                    <a:pt x="17134" y="36418"/>
                  </a:lnTo>
                  <a:lnTo>
                    <a:pt x="16919" y="36541"/>
                  </a:lnTo>
                  <a:lnTo>
                    <a:pt x="16797" y="36694"/>
                  </a:lnTo>
                  <a:lnTo>
                    <a:pt x="16674" y="36694"/>
                  </a:lnTo>
                  <a:lnTo>
                    <a:pt x="16582" y="36633"/>
                  </a:lnTo>
                  <a:lnTo>
                    <a:pt x="16582" y="36541"/>
                  </a:lnTo>
                  <a:lnTo>
                    <a:pt x="16612" y="36479"/>
                  </a:lnTo>
                  <a:lnTo>
                    <a:pt x="16582" y="36449"/>
                  </a:lnTo>
                  <a:lnTo>
                    <a:pt x="16520" y="36449"/>
                  </a:lnTo>
                  <a:lnTo>
                    <a:pt x="16459" y="36541"/>
                  </a:lnTo>
                  <a:lnTo>
                    <a:pt x="16490" y="36602"/>
                  </a:lnTo>
                  <a:lnTo>
                    <a:pt x="16459" y="36694"/>
                  </a:lnTo>
                  <a:lnTo>
                    <a:pt x="16367" y="36694"/>
                  </a:lnTo>
                  <a:lnTo>
                    <a:pt x="16244" y="36756"/>
                  </a:lnTo>
                  <a:lnTo>
                    <a:pt x="16121" y="36694"/>
                  </a:lnTo>
                  <a:lnTo>
                    <a:pt x="16060" y="36571"/>
                  </a:lnTo>
                  <a:lnTo>
                    <a:pt x="16060" y="36479"/>
                  </a:lnTo>
                  <a:lnTo>
                    <a:pt x="16121" y="36356"/>
                  </a:lnTo>
                  <a:lnTo>
                    <a:pt x="16060" y="36295"/>
                  </a:lnTo>
                  <a:lnTo>
                    <a:pt x="16029" y="36295"/>
                  </a:lnTo>
                  <a:lnTo>
                    <a:pt x="15998" y="36449"/>
                  </a:lnTo>
                  <a:lnTo>
                    <a:pt x="15968" y="36571"/>
                  </a:lnTo>
                  <a:lnTo>
                    <a:pt x="15968" y="36664"/>
                  </a:lnTo>
                  <a:lnTo>
                    <a:pt x="15906" y="36756"/>
                  </a:lnTo>
                  <a:lnTo>
                    <a:pt x="15845" y="36725"/>
                  </a:lnTo>
                  <a:lnTo>
                    <a:pt x="15661" y="36510"/>
                  </a:lnTo>
                  <a:lnTo>
                    <a:pt x="15661" y="36387"/>
                  </a:lnTo>
                  <a:lnTo>
                    <a:pt x="15722" y="36234"/>
                  </a:lnTo>
                  <a:lnTo>
                    <a:pt x="15845" y="36142"/>
                  </a:lnTo>
                  <a:lnTo>
                    <a:pt x="15937" y="36080"/>
                  </a:lnTo>
                  <a:lnTo>
                    <a:pt x="15875" y="36019"/>
                  </a:lnTo>
                  <a:lnTo>
                    <a:pt x="15753" y="35988"/>
                  </a:lnTo>
                  <a:lnTo>
                    <a:pt x="15661" y="35865"/>
                  </a:lnTo>
                  <a:lnTo>
                    <a:pt x="15661" y="35834"/>
                  </a:lnTo>
                  <a:lnTo>
                    <a:pt x="15599" y="35804"/>
                  </a:lnTo>
                  <a:lnTo>
                    <a:pt x="15538" y="35834"/>
                  </a:lnTo>
                  <a:lnTo>
                    <a:pt x="15476" y="35927"/>
                  </a:lnTo>
                  <a:lnTo>
                    <a:pt x="15476" y="35988"/>
                  </a:lnTo>
                  <a:lnTo>
                    <a:pt x="15599" y="36111"/>
                  </a:lnTo>
                  <a:lnTo>
                    <a:pt x="15568" y="36203"/>
                  </a:lnTo>
                  <a:lnTo>
                    <a:pt x="15507" y="36295"/>
                  </a:lnTo>
                  <a:lnTo>
                    <a:pt x="15476" y="36418"/>
                  </a:lnTo>
                  <a:lnTo>
                    <a:pt x="15353" y="36541"/>
                  </a:lnTo>
                  <a:lnTo>
                    <a:pt x="15292" y="36541"/>
                  </a:lnTo>
                  <a:lnTo>
                    <a:pt x="15261" y="36387"/>
                  </a:lnTo>
                  <a:lnTo>
                    <a:pt x="15200" y="36356"/>
                  </a:lnTo>
                  <a:lnTo>
                    <a:pt x="15139" y="36449"/>
                  </a:lnTo>
                  <a:lnTo>
                    <a:pt x="15139" y="36541"/>
                  </a:lnTo>
                  <a:lnTo>
                    <a:pt x="15231" y="36725"/>
                  </a:lnTo>
                  <a:lnTo>
                    <a:pt x="15323" y="36817"/>
                  </a:lnTo>
                  <a:lnTo>
                    <a:pt x="15323" y="36878"/>
                  </a:lnTo>
                  <a:lnTo>
                    <a:pt x="15261" y="36909"/>
                  </a:lnTo>
                  <a:lnTo>
                    <a:pt x="15231" y="37001"/>
                  </a:lnTo>
                  <a:lnTo>
                    <a:pt x="15139" y="37093"/>
                  </a:lnTo>
                  <a:lnTo>
                    <a:pt x="15016" y="37093"/>
                  </a:lnTo>
                  <a:lnTo>
                    <a:pt x="14954" y="37032"/>
                  </a:lnTo>
                  <a:lnTo>
                    <a:pt x="14893" y="37032"/>
                  </a:lnTo>
                  <a:lnTo>
                    <a:pt x="14801" y="37124"/>
                  </a:lnTo>
                  <a:lnTo>
                    <a:pt x="14678" y="37186"/>
                  </a:lnTo>
                  <a:lnTo>
                    <a:pt x="14647" y="37124"/>
                  </a:lnTo>
                  <a:lnTo>
                    <a:pt x="14586" y="37001"/>
                  </a:lnTo>
                  <a:lnTo>
                    <a:pt x="14524" y="36909"/>
                  </a:lnTo>
                  <a:lnTo>
                    <a:pt x="14494" y="36909"/>
                  </a:lnTo>
                  <a:lnTo>
                    <a:pt x="14494" y="36971"/>
                  </a:lnTo>
                  <a:lnTo>
                    <a:pt x="14494" y="37063"/>
                  </a:lnTo>
                  <a:lnTo>
                    <a:pt x="14402" y="37155"/>
                  </a:lnTo>
                  <a:lnTo>
                    <a:pt x="14309" y="37155"/>
                  </a:lnTo>
                  <a:lnTo>
                    <a:pt x="14248" y="37032"/>
                  </a:lnTo>
                  <a:lnTo>
                    <a:pt x="14187" y="36940"/>
                  </a:lnTo>
                  <a:lnTo>
                    <a:pt x="14156" y="36971"/>
                  </a:lnTo>
                  <a:lnTo>
                    <a:pt x="14095" y="37032"/>
                  </a:lnTo>
                  <a:lnTo>
                    <a:pt x="14002" y="37032"/>
                  </a:lnTo>
                  <a:lnTo>
                    <a:pt x="13941" y="37093"/>
                  </a:lnTo>
                  <a:lnTo>
                    <a:pt x="13972" y="37155"/>
                  </a:lnTo>
                  <a:lnTo>
                    <a:pt x="14002" y="37247"/>
                  </a:lnTo>
                  <a:lnTo>
                    <a:pt x="14002" y="37431"/>
                  </a:lnTo>
                  <a:lnTo>
                    <a:pt x="13941" y="37615"/>
                  </a:lnTo>
                  <a:lnTo>
                    <a:pt x="13787" y="37800"/>
                  </a:lnTo>
                  <a:lnTo>
                    <a:pt x="13695" y="37800"/>
                  </a:lnTo>
                  <a:lnTo>
                    <a:pt x="13634" y="37738"/>
                  </a:lnTo>
                  <a:lnTo>
                    <a:pt x="13573" y="37585"/>
                  </a:lnTo>
                  <a:lnTo>
                    <a:pt x="13480" y="37523"/>
                  </a:lnTo>
                  <a:lnTo>
                    <a:pt x="13419" y="37554"/>
                  </a:lnTo>
                  <a:lnTo>
                    <a:pt x="13419" y="37646"/>
                  </a:lnTo>
                  <a:lnTo>
                    <a:pt x="13296" y="37585"/>
                  </a:lnTo>
                  <a:lnTo>
                    <a:pt x="13235" y="37493"/>
                  </a:lnTo>
                  <a:lnTo>
                    <a:pt x="13204" y="37462"/>
                  </a:lnTo>
                  <a:lnTo>
                    <a:pt x="13173" y="37523"/>
                  </a:lnTo>
                  <a:lnTo>
                    <a:pt x="13173" y="37585"/>
                  </a:lnTo>
                  <a:lnTo>
                    <a:pt x="13204" y="37738"/>
                  </a:lnTo>
                  <a:lnTo>
                    <a:pt x="13143" y="37830"/>
                  </a:lnTo>
                  <a:lnTo>
                    <a:pt x="13143" y="37892"/>
                  </a:lnTo>
                  <a:lnTo>
                    <a:pt x="13173" y="37984"/>
                  </a:lnTo>
                  <a:lnTo>
                    <a:pt x="13265" y="38076"/>
                  </a:lnTo>
                  <a:lnTo>
                    <a:pt x="13327" y="38230"/>
                  </a:lnTo>
                  <a:lnTo>
                    <a:pt x="13358" y="38475"/>
                  </a:lnTo>
                  <a:lnTo>
                    <a:pt x="13327" y="38598"/>
                  </a:lnTo>
                  <a:lnTo>
                    <a:pt x="13204" y="38537"/>
                  </a:lnTo>
                  <a:lnTo>
                    <a:pt x="13143" y="38537"/>
                  </a:lnTo>
                  <a:lnTo>
                    <a:pt x="13112" y="38629"/>
                  </a:lnTo>
                  <a:lnTo>
                    <a:pt x="12989" y="38629"/>
                  </a:lnTo>
                  <a:lnTo>
                    <a:pt x="12805" y="38567"/>
                  </a:lnTo>
                  <a:lnTo>
                    <a:pt x="12682" y="38567"/>
                  </a:lnTo>
                  <a:lnTo>
                    <a:pt x="12621" y="38659"/>
                  </a:lnTo>
                  <a:lnTo>
                    <a:pt x="12651" y="38721"/>
                  </a:lnTo>
                  <a:lnTo>
                    <a:pt x="12836" y="38813"/>
                  </a:lnTo>
                  <a:lnTo>
                    <a:pt x="12958" y="38813"/>
                  </a:lnTo>
                  <a:lnTo>
                    <a:pt x="13020" y="38874"/>
                  </a:lnTo>
                  <a:lnTo>
                    <a:pt x="13081" y="38936"/>
                  </a:lnTo>
                  <a:lnTo>
                    <a:pt x="13143" y="38905"/>
                  </a:lnTo>
                  <a:lnTo>
                    <a:pt x="13235" y="38905"/>
                  </a:lnTo>
                  <a:lnTo>
                    <a:pt x="13235" y="38997"/>
                  </a:lnTo>
                  <a:lnTo>
                    <a:pt x="13204" y="39089"/>
                  </a:lnTo>
                  <a:lnTo>
                    <a:pt x="13112" y="39089"/>
                  </a:lnTo>
                  <a:lnTo>
                    <a:pt x="13051" y="39089"/>
                  </a:lnTo>
                  <a:lnTo>
                    <a:pt x="13051" y="39151"/>
                  </a:lnTo>
                  <a:lnTo>
                    <a:pt x="13112" y="39181"/>
                  </a:lnTo>
                  <a:lnTo>
                    <a:pt x="13143" y="39274"/>
                  </a:lnTo>
                  <a:lnTo>
                    <a:pt x="13143" y="39396"/>
                  </a:lnTo>
                  <a:lnTo>
                    <a:pt x="13143" y="39488"/>
                  </a:lnTo>
                  <a:lnTo>
                    <a:pt x="13112" y="39550"/>
                  </a:lnTo>
                  <a:lnTo>
                    <a:pt x="13051" y="39581"/>
                  </a:lnTo>
                  <a:lnTo>
                    <a:pt x="12958" y="39519"/>
                  </a:lnTo>
                  <a:lnTo>
                    <a:pt x="12866" y="39396"/>
                  </a:lnTo>
                  <a:lnTo>
                    <a:pt x="12774" y="39396"/>
                  </a:lnTo>
                  <a:lnTo>
                    <a:pt x="12713" y="39335"/>
                  </a:lnTo>
                  <a:lnTo>
                    <a:pt x="12621" y="39243"/>
                  </a:lnTo>
                  <a:lnTo>
                    <a:pt x="12498" y="39243"/>
                  </a:lnTo>
                  <a:lnTo>
                    <a:pt x="12467" y="39304"/>
                  </a:lnTo>
                  <a:lnTo>
                    <a:pt x="12467" y="39396"/>
                  </a:lnTo>
                  <a:lnTo>
                    <a:pt x="12590" y="39396"/>
                  </a:lnTo>
                  <a:lnTo>
                    <a:pt x="12651" y="39396"/>
                  </a:lnTo>
                  <a:lnTo>
                    <a:pt x="12805" y="39488"/>
                  </a:lnTo>
                  <a:lnTo>
                    <a:pt x="12928" y="39550"/>
                  </a:lnTo>
                  <a:lnTo>
                    <a:pt x="13020" y="39611"/>
                  </a:lnTo>
                  <a:lnTo>
                    <a:pt x="13051" y="39642"/>
                  </a:lnTo>
                  <a:lnTo>
                    <a:pt x="13020" y="39765"/>
                  </a:lnTo>
                  <a:lnTo>
                    <a:pt x="12897" y="39826"/>
                  </a:lnTo>
                  <a:lnTo>
                    <a:pt x="12805" y="39826"/>
                  </a:lnTo>
                  <a:lnTo>
                    <a:pt x="12743" y="39888"/>
                  </a:lnTo>
                  <a:lnTo>
                    <a:pt x="12621" y="39888"/>
                  </a:lnTo>
                  <a:lnTo>
                    <a:pt x="12467" y="39734"/>
                  </a:lnTo>
                  <a:lnTo>
                    <a:pt x="12406" y="39642"/>
                  </a:lnTo>
                  <a:lnTo>
                    <a:pt x="12314" y="39642"/>
                  </a:lnTo>
                  <a:lnTo>
                    <a:pt x="12283" y="39703"/>
                  </a:lnTo>
                  <a:lnTo>
                    <a:pt x="12221" y="39765"/>
                  </a:lnTo>
                  <a:lnTo>
                    <a:pt x="12221" y="39888"/>
                  </a:lnTo>
                  <a:lnTo>
                    <a:pt x="12314" y="39980"/>
                  </a:lnTo>
                  <a:lnTo>
                    <a:pt x="12498" y="40072"/>
                  </a:lnTo>
                  <a:lnTo>
                    <a:pt x="12529" y="40164"/>
                  </a:lnTo>
                  <a:lnTo>
                    <a:pt x="12529" y="40225"/>
                  </a:lnTo>
                  <a:lnTo>
                    <a:pt x="12467" y="40287"/>
                  </a:lnTo>
                  <a:lnTo>
                    <a:pt x="12375" y="40164"/>
                  </a:lnTo>
                  <a:lnTo>
                    <a:pt x="12283" y="40164"/>
                  </a:lnTo>
                  <a:lnTo>
                    <a:pt x="12129" y="40072"/>
                  </a:lnTo>
                  <a:lnTo>
                    <a:pt x="12068" y="39980"/>
                  </a:lnTo>
                  <a:lnTo>
                    <a:pt x="12007" y="39980"/>
                  </a:lnTo>
                  <a:lnTo>
                    <a:pt x="12037" y="40103"/>
                  </a:lnTo>
                  <a:lnTo>
                    <a:pt x="12160" y="40195"/>
                  </a:lnTo>
                  <a:lnTo>
                    <a:pt x="12314" y="40287"/>
                  </a:lnTo>
                  <a:lnTo>
                    <a:pt x="12344" y="40348"/>
                  </a:lnTo>
                  <a:lnTo>
                    <a:pt x="12344" y="40410"/>
                  </a:lnTo>
                  <a:lnTo>
                    <a:pt x="12283" y="40440"/>
                  </a:lnTo>
                  <a:lnTo>
                    <a:pt x="12129" y="40440"/>
                  </a:lnTo>
                  <a:lnTo>
                    <a:pt x="12037" y="40348"/>
                  </a:lnTo>
                  <a:lnTo>
                    <a:pt x="12007" y="40256"/>
                  </a:lnTo>
                  <a:lnTo>
                    <a:pt x="11945" y="40195"/>
                  </a:lnTo>
                  <a:lnTo>
                    <a:pt x="11884" y="40195"/>
                  </a:lnTo>
                  <a:lnTo>
                    <a:pt x="11822" y="40256"/>
                  </a:lnTo>
                  <a:lnTo>
                    <a:pt x="11822" y="40348"/>
                  </a:lnTo>
                  <a:lnTo>
                    <a:pt x="11884" y="40440"/>
                  </a:lnTo>
                  <a:lnTo>
                    <a:pt x="11914" y="40532"/>
                  </a:lnTo>
                  <a:lnTo>
                    <a:pt x="11914" y="40563"/>
                  </a:lnTo>
                  <a:lnTo>
                    <a:pt x="11945" y="40594"/>
                  </a:lnTo>
                  <a:lnTo>
                    <a:pt x="12191" y="40594"/>
                  </a:lnTo>
                  <a:lnTo>
                    <a:pt x="12283" y="40625"/>
                  </a:lnTo>
                  <a:lnTo>
                    <a:pt x="12314" y="40717"/>
                  </a:lnTo>
                  <a:lnTo>
                    <a:pt x="12283" y="40747"/>
                  </a:lnTo>
                  <a:lnTo>
                    <a:pt x="12221" y="40809"/>
                  </a:lnTo>
                  <a:lnTo>
                    <a:pt x="12160" y="40901"/>
                  </a:lnTo>
                  <a:lnTo>
                    <a:pt x="12068" y="40901"/>
                  </a:lnTo>
                  <a:lnTo>
                    <a:pt x="11976" y="40840"/>
                  </a:lnTo>
                  <a:lnTo>
                    <a:pt x="11914" y="40840"/>
                  </a:lnTo>
                  <a:lnTo>
                    <a:pt x="11761" y="40778"/>
                  </a:lnTo>
                  <a:lnTo>
                    <a:pt x="11761" y="40686"/>
                  </a:lnTo>
                  <a:lnTo>
                    <a:pt x="11761" y="40655"/>
                  </a:lnTo>
                  <a:lnTo>
                    <a:pt x="11669" y="40594"/>
                  </a:lnTo>
                  <a:lnTo>
                    <a:pt x="11607" y="40594"/>
                  </a:lnTo>
                  <a:lnTo>
                    <a:pt x="11607" y="40717"/>
                  </a:lnTo>
                  <a:lnTo>
                    <a:pt x="11577" y="40809"/>
                  </a:lnTo>
                  <a:lnTo>
                    <a:pt x="11515" y="40901"/>
                  </a:lnTo>
                  <a:lnTo>
                    <a:pt x="11392" y="40901"/>
                  </a:lnTo>
                  <a:lnTo>
                    <a:pt x="11300" y="40870"/>
                  </a:lnTo>
                  <a:lnTo>
                    <a:pt x="11239" y="40809"/>
                  </a:lnTo>
                  <a:lnTo>
                    <a:pt x="11147" y="40809"/>
                  </a:lnTo>
                  <a:lnTo>
                    <a:pt x="11147" y="40901"/>
                  </a:lnTo>
                  <a:lnTo>
                    <a:pt x="11208" y="40932"/>
                  </a:lnTo>
                  <a:lnTo>
                    <a:pt x="11454" y="41054"/>
                  </a:lnTo>
                  <a:lnTo>
                    <a:pt x="11638" y="41085"/>
                  </a:lnTo>
                  <a:lnTo>
                    <a:pt x="11730" y="41239"/>
                  </a:lnTo>
                  <a:lnTo>
                    <a:pt x="11761" y="41423"/>
                  </a:lnTo>
                  <a:lnTo>
                    <a:pt x="11730" y="41454"/>
                  </a:lnTo>
                  <a:lnTo>
                    <a:pt x="11515" y="41454"/>
                  </a:lnTo>
                  <a:lnTo>
                    <a:pt x="11392" y="41331"/>
                  </a:lnTo>
                  <a:lnTo>
                    <a:pt x="11208" y="41208"/>
                  </a:lnTo>
                  <a:lnTo>
                    <a:pt x="11147" y="41147"/>
                  </a:lnTo>
                  <a:lnTo>
                    <a:pt x="11024" y="41147"/>
                  </a:lnTo>
                  <a:lnTo>
                    <a:pt x="11024" y="41208"/>
                  </a:lnTo>
                  <a:lnTo>
                    <a:pt x="11116" y="41269"/>
                  </a:lnTo>
                  <a:lnTo>
                    <a:pt x="11239" y="41300"/>
                  </a:lnTo>
                  <a:lnTo>
                    <a:pt x="11423" y="41454"/>
                  </a:lnTo>
                  <a:lnTo>
                    <a:pt x="11515" y="41576"/>
                  </a:lnTo>
                  <a:lnTo>
                    <a:pt x="11515" y="41669"/>
                  </a:lnTo>
                  <a:lnTo>
                    <a:pt x="11485" y="41822"/>
                  </a:lnTo>
                  <a:lnTo>
                    <a:pt x="11515" y="41883"/>
                  </a:lnTo>
                  <a:lnTo>
                    <a:pt x="11515" y="41945"/>
                  </a:lnTo>
                  <a:lnTo>
                    <a:pt x="11454" y="42006"/>
                  </a:lnTo>
                  <a:lnTo>
                    <a:pt x="11454" y="42068"/>
                  </a:lnTo>
                  <a:lnTo>
                    <a:pt x="11392" y="42221"/>
                  </a:lnTo>
                  <a:lnTo>
                    <a:pt x="11300" y="42221"/>
                  </a:lnTo>
                  <a:lnTo>
                    <a:pt x="11208" y="42160"/>
                  </a:lnTo>
                  <a:lnTo>
                    <a:pt x="11085" y="42160"/>
                  </a:lnTo>
                  <a:lnTo>
                    <a:pt x="10993" y="42098"/>
                  </a:lnTo>
                  <a:lnTo>
                    <a:pt x="10932" y="42098"/>
                  </a:lnTo>
                  <a:lnTo>
                    <a:pt x="10963" y="42160"/>
                  </a:lnTo>
                  <a:lnTo>
                    <a:pt x="11085" y="42221"/>
                  </a:lnTo>
                  <a:lnTo>
                    <a:pt x="11239" y="42252"/>
                  </a:lnTo>
                  <a:lnTo>
                    <a:pt x="11239" y="42313"/>
                  </a:lnTo>
                  <a:lnTo>
                    <a:pt x="11147" y="42436"/>
                  </a:lnTo>
                  <a:lnTo>
                    <a:pt x="11055" y="42405"/>
                  </a:lnTo>
                  <a:lnTo>
                    <a:pt x="10993" y="42344"/>
                  </a:lnTo>
                  <a:lnTo>
                    <a:pt x="10963" y="42375"/>
                  </a:lnTo>
                  <a:lnTo>
                    <a:pt x="10963" y="42405"/>
                  </a:lnTo>
                  <a:lnTo>
                    <a:pt x="11055" y="42467"/>
                  </a:lnTo>
                  <a:lnTo>
                    <a:pt x="11116" y="42498"/>
                  </a:lnTo>
                  <a:lnTo>
                    <a:pt x="11116" y="42590"/>
                  </a:lnTo>
                  <a:lnTo>
                    <a:pt x="11055" y="42682"/>
                  </a:lnTo>
                  <a:lnTo>
                    <a:pt x="10932" y="42713"/>
                  </a:lnTo>
                  <a:lnTo>
                    <a:pt x="10901" y="42651"/>
                  </a:lnTo>
                  <a:lnTo>
                    <a:pt x="10809" y="42620"/>
                  </a:lnTo>
                  <a:lnTo>
                    <a:pt x="10717" y="42620"/>
                  </a:lnTo>
                  <a:lnTo>
                    <a:pt x="10748" y="42682"/>
                  </a:lnTo>
                  <a:lnTo>
                    <a:pt x="10840" y="42713"/>
                  </a:lnTo>
                  <a:lnTo>
                    <a:pt x="10963" y="42805"/>
                  </a:lnTo>
                  <a:lnTo>
                    <a:pt x="10963" y="42927"/>
                  </a:lnTo>
                  <a:lnTo>
                    <a:pt x="10870" y="42989"/>
                  </a:lnTo>
                  <a:lnTo>
                    <a:pt x="10655" y="42958"/>
                  </a:lnTo>
                  <a:lnTo>
                    <a:pt x="10563" y="42897"/>
                  </a:lnTo>
                  <a:lnTo>
                    <a:pt x="10502" y="42897"/>
                  </a:lnTo>
                  <a:lnTo>
                    <a:pt x="10502" y="42958"/>
                  </a:lnTo>
                  <a:lnTo>
                    <a:pt x="10625" y="43020"/>
                  </a:lnTo>
                  <a:lnTo>
                    <a:pt x="10901" y="43020"/>
                  </a:lnTo>
                  <a:lnTo>
                    <a:pt x="11024" y="43081"/>
                  </a:lnTo>
                  <a:lnTo>
                    <a:pt x="11055" y="43173"/>
                  </a:lnTo>
                  <a:lnTo>
                    <a:pt x="11055" y="43204"/>
                  </a:lnTo>
                  <a:lnTo>
                    <a:pt x="10932" y="43265"/>
                  </a:lnTo>
                  <a:lnTo>
                    <a:pt x="10717" y="43327"/>
                  </a:lnTo>
                  <a:lnTo>
                    <a:pt x="10563" y="43265"/>
                  </a:lnTo>
                  <a:lnTo>
                    <a:pt x="10410" y="43235"/>
                  </a:lnTo>
                  <a:lnTo>
                    <a:pt x="10379" y="43235"/>
                  </a:lnTo>
                  <a:lnTo>
                    <a:pt x="10441" y="43327"/>
                  </a:lnTo>
                  <a:lnTo>
                    <a:pt x="10625" y="43388"/>
                  </a:lnTo>
                  <a:lnTo>
                    <a:pt x="10655" y="43419"/>
                  </a:lnTo>
                  <a:lnTo>
                    <a:pt x="10625" y="43449"/>
                  </a:lnTo>
                  <a:lnTo>
                    <a:pt x="10563" y="43449"/>
                  </a:lnTo>
                  <a:lnTo>
                    <a:pt x="10533" y="43480"/>
                  </a:lnTo>
                  <a:lnTo>
                    <a:pt x="10655" y="43511"/>
                  </a:lnTo>
                  <a:lnTo>
                    <a:pt x="10778" y="43572"/>
                  </a:lnTo>
                  <a:lnTo>
                    <a:pt x="10778" y="43634"/>
                  </a:lnTo>
                  <a:lnTo>
                    <a:pt x="10686" y="43695"/>
                  </a:lnTo>
                  <a:lnTo>
                    <a:pt x="10563" y="43695"/>
                  </a:lnTo>
                  <a:lnTo>
                    <a:pt x="10502" y="43695"/>
                  </a:lnTo>
                  <a:lnTo>
                    <a:pt x="10502" y="43757"/>
                  </a:lnTo>
                  <a:lnTo>
                    <a:pt x="10594" y="43787"/>
                  </a:lnTo>
                  <a:lnTo>
                    <a:pt x="10748" y="43787"/>
                  </a:lnTo>
                  <a:lnTo>
                    <a:pt x="10840" y="43787"/>
                  </a:lnTo>
                  <a:lnTo>
                    <a:pt x="10809" y="43849"/>
                  </a:lnTo>
                  <a:lnTo>
                    <a:pt x="10717" y="43910"/>
                  </a:lnTo>
                  <a:lnTo>
                    <a:pt x="10563" y="43971"/>
                  </a:lnTo>
                  <a:lnTo>
                    <a:pt x="10471" y="43971"/>
                  </a:lnTo>
                  <a:lnTo>
                    <a:pt x="10379" y="43910"/>
                  </a:lnTo>
                  <a:lnTo>
                    <a:pt x="10256" y="43787"/>
                  </a:lnTo>
                  <a:lnTo>
                    <a:pt x="10226" y="43695"/>
                  </a:lnTo>
                  <a:lnTo>
                    <a:pt x="10164" y="43695"/>
                  </a:lnTo>
                  <a:lnTo>
                    <a:pt x="10103" y="43726"/>
                  </a:lnTo>
                  <a:lnTo>
                    <a:pt x="9980" y="43695"/>
                  </a:lnTo>
                  <a:lnTo>
                    <a:pt x="9949" y="43757"/>
                  </a:lnTo>
                  <a:lnTo>
                    <a:pt x="9980" y="43818"/>
                  </a:lnTo>
                  <a:lnTo>
                    <a:pt x="10226" y="43910"/>
                  </a:lnTo>
                  <a:lnTo>
                    <a:pt x="10379" y="44002"/>
                  </a:lnTo>
                  <a:lnTo>
                    <a:pt x="10379" y="44094"/>
                  </a:lnTo>
                  <a:lnTo>
                    <a:pt x="10318" y="44125"/>
                  </a:lnTo>
                  <a:lnTo>
                    <a:pt x="10318" y="44217"/>
                  </a:lnTo>
                  <a:lnTo>
                    <a:pt x="10379" y="44186"/>
                  </a:lnTo>
                  <a:lnTo>
                    <a:pt x="10502" y="44186"/>
                  </a:lnTo>
                  <a:lnTo>
                    <a:pt x="10533" y="44217"/>
                  </a:lnTo>
                  <a:lnTo>
                    <a:pt x="10594" y="44248"/>
                  </a:lnTo>
                  <a:lnTo>
                    <a:pt x="10594" y="44309"/>
                  </a:lnTo>
                  <a:lnTo>
                    <a:pt x="10533" y="44340"/>
                  </a:lnTo>
                  <a:lnTo>
                    <a:pt x="10441" y="44401"/>
                  </a:lnTo>
                  <a:lnTo>
                    <a:pt x="10441" y="44463"/>
                  </a:lnTo>
                  <a:close/>
                  <a:moveTo>
                    <a:pt x="10195" y="44524"/>
                  </a:moveTo>
                  <a:lnTo>
                    <a:pt x="9919" y="44371"/>
                  </a:lnTo>
                  <a:lnTo>
                    <a:pt x="9796" y="44371"/>
                  </a:lnTo>
                  <a:lnTo>
                    <a:pt x="9796" y="44432"/>
                  </a:lnTo>
                  <a:lnTo>
                    <a:pt x="9980" y="44616"/>
                  </a:lnTo>
                  <a:lnTo>
                    <a:pt x="10072" y="44616"/>
                  </a:lnTo>
                  <a:lnTo>
                    <a:pt x="10195" y="44555"/>
                  </a:lnTo>
                  <a:close/>
                  <a:moveTo>
                    <a:pt x="23091" y="30062"/>
                  </a:moveTo>
                  <a:lnTo>
                    <a:pt x="23122" y="30154"/>
                  </a:lnTo>
                  <a:lnTo>
                    <a:pt x="23306" y="30123"/>
                  </a:lnTo>
                  <a:lnTo>
                    <a:pt x="23675" y="30031"/>
                  </a:lnTo>
                  <a:lnTo>
                    <a:pt x="24043" y="30123"/>
                  </a:lnTo>
                  <a:lnTo>
                    <a:pt x="24135" y="30000"/>
                  </a:lnTo>
                  <a:lnTo>
                    <a:pt x="24289" y="29970"/>
                  </a:lnTo>
                  <a:lnTo>
                    <a:pt x="24473" y="30062"/>
                  </a:lnTo>
                  <a:lnTo>
                    <a:pt x="24657" y="30000"/>
                  </a:lnTo>
                  <a:lnTo>
                    <a:pt x="24750" y="30031"/>
                  </a:lnTo>
                  <a:lnTo>
                    <a:pt x="24964" y="29878"/>
                  </a:lnTo>
                  <a:lnTo>
                    <a:pt x="24964" y="29417"/>
                  </a:lnTo>
                  <a:lnTo>
                    <a:pt x="24842" y="29325"/>
                  </a:lnTo>
                  <a:lnTo>
                    <a:pt x="24780" y="29171"/>
                  </a:lnTo>
                  <a:lnTo>
                    <a:pt x="24627" y="29171"/>
                  </a:lnTo>
                  <a:lnTo>
                    <a:pt x="24166" y="29386"/>
                  </a:lnTo>
                  <a:lnTo>
                    <a:pt x="23706" y="29448"/>
                  </a:lnTo>
                  <a:lnTo>
                    <a:pt x="23583" y="29570"/>
                  </a:lnTo>
                  <a:lnTo>
                    <a:pt x="23429" y="29663"/>
                  </a:lnTo>
                  <a:lnTo>
                    <a:pt x="23337" y="29816"/>
                  </a:lnTo>
                  <a:lnTo>
                    <a:pt x="23153" y="29847"/>
                  </a:lnTo>
                  <a:lnTo>
                    <a:pt x="23122" y="29970"/>
                  </a:lnTo>
                  <a:lnTo>
                    <a:pt x="23061" y="30062"/>
                  </a:lnTo>
                  <a:close/>
                  <a:moveTo>
                    <a:pt x="10748" y="43449"/>
                  </a:moveTo>
                  <a:lnTo>
                    <a:pt x="10840" y="43511"/>
                  </a:lnTo>
                  <a:lnTo>
                    <a:pt x="10901" y="43480"/>
                  </a:lnTo>
                  <a:lnTo>
                    <a:pt x="10870" y="43388"/>
                  </a:lnTo>
                  <a:lnTo>
                    <a:pt x="10809" y="43388"/>
                  </a:lnTo>
                  <a:lnTo>
                    <a:pt x="10748" y="43419"/>
                  </a:lnTo>
                  <a:close/>
                  <a:moveTo>
                    <a:pt x="11577" y="41791"/>
                  </a:moveTo>
                  <a:lnTo>
                    <a:pt x="11607" y="41822"/>
                  </a:lnTo>
                  <a:lnTo>
                    <a:pt x="11607" y="41761"/>
                  </a:lnTo>
                  <a:lnTo>
                    <a:pt x="11577" y="41761"/>
                  </a:lnTo>
                  <a:close/>
                  <a:moveTo>
                    <a:pt x="11669" y="41576"/>
                  </a:moveTo>
                  <a:lnTo>
                    <a:pt x="11669" y="41669"/>
                  </a:lnTo>
                  <a:lnTo>
                    <a:pt x="11699" y="41638"/>
                  </a:lnTo>
                  <a:lnTo>
                    <a:pt x="11699" y="41546"/>
                  </a:lnTo>
                  <a:lnTo>
                    <a:pt x="11669" y="41576"/>
                  </a:lnTo>
                  <a:close/>
                  <a:moveTo>
                    <a:pt x="11730" y="41300"/>
                  </a:moveTo>
                  <a:lnTo>
                    <a:pt x="11730" y="41331"/>
                  </a:lnTo>
                  <a:lnTo>
                    <a:pt x="11761" y="41331"/>
                  </a:lnTo>
                  <a:lnTo>
                    <a:pt x="11792" y="41269"/>
                  </a:lnTo>
                  <a:lnTo>
                    <a:pt x="11730" y="41269"/>
                  </a:lnTo>
                  <a:lnTo>
                    <a:pt x="11699" y="41300"/>
                  </a:lnTo>
                  <a:close/>
                  <a:moveTo>
                    <a:pt x="11577" y="40932"/>
                  </a:moveTo>
                  <a:lnTo>
                    <a:pt x="11607" y="41024"/>
                  </a:lnTo>
                  <a:lnTo>
                    <a:pt x="11730" y="41054"/>
                  </a:lnTo>
                  <a:lnTo>
                    <a:pt x="11761" y="41085"/>
                  </a:lnTo>
                  <a:lnTo>
                    <a:pt x="11945" y="41085"/>
                  </a:lnTo>
                  <a:lnTo>
                    <a:pt x="11945" y="41054"/>
                  </a:lnTo>
                  <a:lnTo>
                    <a:pt x="11853" y="40993"/>
                  </a:lnTo>
                  <a:lnTo>
                    <a:pt x="11730" y="40993"/>
                  </a:lnTo>
                  <a:lnTo>
                    <a:pt x="11638" y="40932"/>
                  </a:lnTo>
                  <a:lnTo>
                    <a:pt x="11577" y="40962"/>
                  </a:lnTo>
                  <a:close/>
                  <a:moveTo>
                    <a:pt x="12283" y="40840"/>
                  </a:moveTo>
                  <a:lnTo>
                    <a:pt x="12344" y="40778"/>
                  </a:lnTo>
                  <a:lnTo>
                    <a:pt x="12344" y="40655"/>
                  </a:lnTo>
                  <a:lnTo>
                    <a:pt x="12314" y="40717"/>
                  </a:lnTo>
                  <a:lnTo>
                    <a:pt x="12314" y="40840"/>
                  </a:lnTo>
                  <a:close/>
                  <a:moveTo>
                    <a:pt x="12221" y="39826"/>
                  </a:moveTo>
                  <a:lnTo>
                    <a:pt x="12221" y="39888"/>
                  </a:lnTo>
                  <a:lnTo>
                    <a:pt x="12344" y="40010"/>
                  </a:lnTo>
                  <a:lnTo>
                    <a:pt x="12498" y="40103"/>
                  </a:lnTo>
                  <a:lnTo>
                    <a:pt x="12529" y="40133"/>
                  </a:lnTo>
                  <a:lnTo>
                    <a:pt x="12590" y="40103"/>
                  </a:lnTo>
                  <a:lnTo>
                    <a:pt x="12529" y="39980"/>
                  </a:lnTo>
                  <a:lnTo>
                    <a:pt x="12344" y="39918"/>
                  </a:lnTo>
                  <a:lnTo>
                    <a:pt x="12283" y="39826"/>
                  </a:lnTo>
                  <a:close/>
                  <a:moveTo>
                    <a:pt x="13265" y="37922"/>
                  </a:moveTo>
                  <a:lnTo>
                    <a:pt x="13296" y="38076"/>
                  </a:lnTo>
                  <a:lnTo>
                    <a:pt x="13358" y="38168"/>
                  </a:lnTo>
                  <a:lnTo>
                    <a:pt x="13358" y="38383"/>
                  </a:lnTo>
                  <a:lnTo>
                    <a:pt x="13419" y="38506"/>
                  </a:lnTo>
                  <a:lnTo>
                    <a:pt x="13511" y="38506"/>
                  </a:lnTo>
                  <a:lnTo>
                    <a:pt x="13480" y="38322"/>
                  </a:lnTo>
                  <a:lnTo>
                    <a:pt x="13480" y="38137"/>
                  </a:lnTo>
                  <a:lnTo>
                    <a:pt x="13419" y="38076"/>
                  </a:lnTo>
                  <a:lnTo>
                    <a:pt x="13358" y="37922"/>
                  </a:lnTo>
                  <a:lnTo>
                    <a:pt x="13296" y="37861"/>
                  </a:lnTo>
                  <a:lnTo>
                    <a:pt x="13265" y="37922"/>
                  </a:lnTo>
                  <a:close/>
                  <a:moveTo>
                    <a:pt x="14033" y="37431"/>
                  </a:moveTo>
                  <a:lnTo>
                    <a:pt x="14064" y="37523"/>
                  </a:lnTo>
                  <a:lnTo>
                    <a:pt x="14125" y="37554"/>
                  </a:lnTo>
                  <a:lnTo>
                    <a:pt x="14156" y="37493"/>
                  </a:lnTo>
                  <a:lnTo>
                    <a:pt x="14095" y="37431"/>
                  </a:lnTo>
                  <a:lnTo>
                    <a:pt x="14033" y="37431"/>
                  </a:lnTo>
                  <a:close/>
                  <a:moveTo>
                    <a:pt x="14248" y="37247"/>
                  </a:moveTo>
                  <a:lnTo>
                    <a:pt x="14309" y="37308"/>
                  </a:lnTo>
                  <a:lnTo>
                    <a:pt x="14309" y="37247"/>
                  </a:lnTo>
                  <a:lnTo>
                    <a:pt x="14248" y="37186"/>
                  </a:lnTo>
                  <a:lnTo>
                    <a:pt x="14248" y="37278"/>
                  </a:lnTo>
                  <a:close/>
                  <a:moveTo>
                    <a:pt x="15568" y="37124"/>
                  </a:moveTo>
                  <a:lnTo>
                    <a:pt x="15661" y="37032"/>
                  </a:lnTo>
                  <a:lnTo>
                    <a:pt x="15783" y="37032"/>
                  </a:lnTo>
                  <a:lnTo>
                    <a:pt x="15814" y="36971"/>
                  </a:lnTo>
                  <a:lnTo>
                    <a:pt x="15722" y="36786"/>
                  </a:lnTo>
                  <a:lnTo>
                    <a:pt x="15661" y="36756"/>
                  </a:lnTo>
                  <a:lnTo>
                    <a:pt x="15599" y="36664"/>
                  </a:lnTo>
                  <a:lnTo>
                    <a:pt x="15507" y="36664"/>
                  </a:lnTo>
                  <a:lnTo>
                    <a:pt x="15415" y="36756"/>
                  </a:lnTo>
                  <a:lnTo>
                    <a:pt x="15415" y="36848"/>
                  </a:lnTo>
                  <a:lnTo>
                    <a:pt x="15384" y="36940"/>
                  </a:lnTo>
                  <a:lnTo>
                    <a:pt x="15476" y="37032"/>
                  </a:lnTo>
                  <a:lnTo>
                    <a:pt x="15507" y="37093"/>
                  </a:lnTo>
                  <a:lnTo>
                    <a:pt x="15599" y="37093"/>
                  </a:lnTo>
                  <a:close/>
                  <a:moveTo>
                    <a:pt x="16090" y="37063"/>
                  </a:moveTo>
                  <a:lnTo>
                    <a:pt x="16060" y="36940"/>
                  </a:lnTo>
                  <a:lnTo>
                    <a:pt x="16121" y="36878"/>
                  </a:lnTo>
                  <a:lnTo>
                    <a:pt x="16029" y="36940"/>
                  </a:lnTo>
                  <a:lnTo>
                    <a:pt x="16029" y="37032"/>
                  </a:lnTo>
                  <a:lnTo>
                    <a:pt x="16090" y="37093"/>
                  </a:lnTo>
                  <a:lnTo>
                    <a:pt x="16121" y="37063"/>
                  </a:lnTo>
                  <a:close/>
                  <a:moveTo>
                    <a:pt x="25855" y="31597"/>
                  </a:moveTo>
                  <a:lnTo>
                    <a:pt x="25916" y="31597"/>
                  </a:lnTo>
                  <a:lnTo>
                    <a:pt x="26008" y="31536"/>
                  </a:lnTo>
                  <a:lnTo>
                    <a:pt x="25978" y="31474"/>
                  </a:lnTo>
                  <a:lnTo>
                    <a:pt x="25886" y="31505"/>
                  </a:lnTo>
                  <a:lnTo>
                    <a:pt x="25886" y="31566"/>
                  </a:lnTo>
                  <a:close/>
                  <a:moveTo>
                    <a:pt x="24135" y="30154"/>
                  </a:moveTo>
                  <a:lnTo>
                    <a:pt x="24228" y="30215"/>
                  </a:lnTo>
                  <a:lnTo>
                    <a:pt x="24320" y="30185"/>
                  </a:lnTo>
                  <a:lnTo>
                    <a:pt x="24320" y="30123"/>
                  </a:lnTo>
                  <a:lnTo>
                    <a:pt x="24197" y="30123"/>
                  </a:lnTo>
                  <a:cubicBezTo>
                    <a:pt x="24197" y="30123"/>
                    <a:pt x="24135" y="30185"/>
                    <a:pt x="24135" y="30185"/>
                  </a:cubicBezTo>
                  <a:close/>
                  <a:moveTo>
                    <a:pt x="23398" y="29509"/>
                  </a:moveTo>
                  <a:lnTo>
                    <a:pt x="23460" y="29509"/>
                  </a:lnTo>
                  <a:lnTo>
                    <a:pt x="23552" y="29478"/>
                  </a:lnTo>
                  <a:lnTo>
                    <a:pt x="23583" y="29386"/>
                  </a:lnTo>
                  <a:lnTo>
                    <a:pt x="23491" y="29386"/>
                  </a:lnTo>
                  <a:lnTo>
                    <a:pt x="23398" y="29478"/>
                  </a:lnTo>
                  <a:close/>
                  <a:moveTo>
                    <a:pt x="24903" y="29079"/>
                  </a:moveTo>
                  <a:lnTo>
                    <a:pt x="24903" y="29171"/>
                  </a:lnTo>
                  <a:lnTo>
                    <a:pt x="24964" y="29233"/>
                  </a:lnTo>
                  <a:lnTo>
                    <a:pt x="24995" y="29202"/>
                  </a:lnTo>
                  <a:lnTo>
                    <a:pt x="24995" y="29079"/>
                  </a:lnTo>
                  <a:lnTo>
                    <a:pt x="24934" y="29018"/>
                  </a:lnTo>
                  <a:lnTo>
                    <a:pt x="24903" y="29079"/>
                  </a:lnTo>
                  <a:close/>
                  <a:moveTo>
                    <a:pt x="25886" y="25947"/>
                  </a:moveTo>
                  <a:lnTo>
                    <a:pt x="25886" y="26070"/>
                  </a:lnTo>
                  <a:lnTo>
                    <a:pt x="25916" y="26101"/>
                  </a:lnTo>
                  <a:lnTo>
                    <a:pt x="25916" y="26224"/>
                  </a:lnTo>
                  <a:lnTo>
                    <a:pt x="26039" y="26438"/>
                  </a:lnTo>
                  <a:lnTo>
                    <a:pt x="26101" y="26623"/>
                  </a:lnTo>
                  <a:lnTo>
                    <a:pt x="26316" y="26684"/>
                  </a:lnTo>
                  <a:lnTo>
                    <a:pt x="26500" y="26838"/>
                  </a:lnTo>
                  <a:lnTo>
                    <a:pt x="26623" y="26991"/>
                  </a:lnTo>
                  <a:lnTo>
                    <a:pt x="26776" y="27083"/>
                  </a:lnTo>
                  <a:lnTo>
                    <a:pt x="26868" y="27083"/>
                  </a:lnTo>
                  <a:lnTo>
                    <a:pt x="26899" y="27175"/>
                  </a:lnTo>
                  <a:lnTo>
                    <a:pt x="27083" y="27237"/>
                  </a:lnTo>
                  <a:lnTo>
                    <a:pt x="27114" y="27175"/>
                  </a:lnTo>
                  <a:lnTo>
                    <a:pt x="27114" y="27083"/>
                  </a:lnTo>
                  <a:lnTo>
                    <a:pt x="27206" y="26991"/>
                  </a:lnTo>
                  <a:lnTo>
                    <a:pt x="27083" y="26838"/>
                  </a:lnTo>
                  <a:lnTo>
                    <a:pt x="26930" y="26776"/>
                  </a:lnTo>
                  <a:lnTo>
                    <a:pt x="26868" y="26776"/>
                  </a:lnTo>
                  <a:lnTo>
                    <a:pt x="26776" y="26653"/>
                  </a:lnTo>
                  <a:lnTo>
                    <a:pt x="26838" y="26623"/>
                  </a:lnTo>
                  <a:lnTo>
                    <a:pt x="26868" y="26531"/>
                  </a:lnTo>
                  <a:lnTo>
                    <a:pt x="26960" y="26561"/>
                  </a:lnTo>
                  <a:lnTo>
                    <a:pt x="27083" y="26684"/>
                  </a:lnTo>
                  <a:lnTo>
                    <a:pt x="27267" y="26684"/>
                  </a:lnTo>
                  <a:lnTo>
                    <a:pt x="27329" y="26715"/>
                  </a:lnTo>
                  <a:lnTo>
                    <a:pt x="27360" y="26653"/>
                  </a:lnTo>
                  <a:lnTo>
                    <a:pt x="27298" y="26500"/>
                  </a:lnTo>
                  <a:lnTo>
                    <a:pt x="26899" y="26316"/>
                  </a:lnTo>
                  <a:lnTo>
                    <a:pt x="26776" y="26101"/>
                  </a:lnTo>
                  <a:lnTo>
                    <a:pt x="26684" y="26039"/>
                  </a:lnTo>
                  <a:lnTo>
                    <a:pt x="26561" y="26039"/>
                  </a:lnTo>
                  <a:lnTo>
                    <a:pt x="26346" y="25916"/>
                  </a:lnTo>
                  <a:lnTo>
                    <a:pt x="26223" y="25916"/>
                  </a:lnTo>
                  <a:lnTo>
                    <a:pt x="26162" y="25886"/>
                  </a:lnTo>
                  <a:lnTo>
                    <a:pt x="25978" y="25855"/>
                  </a:lnTo>
                  <a:lnTo>
                    <a:pt x="25916" y="25916"/>
                  </a:lnTo>
                  <a:close/>
                  <a:moveTo>
                    <a:pt x="25486" y="26039"/>
                  </a:moveTo>
                  <a:lnTo>
                    <a:pt x="25579" y="25978"/>
                  </a:lnTo>
                  <a:lnTo>
                    <a:pt x="25579" y="25886"/>
                  </a:lnTo>
                  <a:lnTo>
                    <a:pt x="25671" y="25794"/>
                  </a:lnTo>
                  <a:lnTo>
                    <a:pt x="25456" y="25886"/>
                  </a:lnTo>
                  <a:lnTo>
                    <a:pt x="25456" y="25978"/>
                  </a:lnTo>
                  <a:lnTo>
                    <a:pt x="25517" y="26039"/>
                  </a:lnTo>
                  <a:close/>
                  <a:moveTo>
                    <a:pt x="25855" y="25732"/>
                  </a:moveTo>
                  <a:lnTo>
                    <a:pt x="25947" y="25824"/>
                  </a:lnTo>
                  <a:lnTo>
                    <a:pt x="26223" y="25824"/>
                  </a:lnTo>
                  <a:lnTo>
                    <a:pt x="26377" y="25916"/>
                  </a:lnTo>
                  <a:lnTo>
                    <a:pt x="26592" y="25947"/>
                  </a:lnTo>
                  <a:lnTo>
                    <a:pt x="26776" y="26039"/>
                  </a:lnTo>
                  <a:lnTo>
                    <a:pt x="26899" y="26039"/>
                  </a:lnTo>
                  <a:lnTo>
                    <a:pt x="26960" y="26070"/>
                  </a:lnTo>
                  <a:lnTo>
                    <a:pt x="26960" y="26162"/>
                  </a:lnTo>
                  <a:lnTo>
                    <a:pt x="27052" y="26254"/>
                  </a:lnTo>
                  <a:lnTo>
                    <a:pt x="27206" y="26254"/>
                  </a:lnTo>
                  <a:lnTo>
                    <a:pt x="27298" y="26285"/>
                  </a:lnTo>
                  <a:lnTo>
                    <a:pt x="27421" y="26254"/>
                  </a:lnTo>
                  <a:lnTo>
                    <a:pt x="27421" y="26162"/>
                  </a:lnTo>
                  <a:lnTo>
                    <a:pt x="27360" y="26070"/>
                  </a:lnTo>
                  <a:lnTo>
                    <a:pt x="27421" y="25978"/>
                  </a:lnTo>
                  <a:lnTo>
                    <a:pt x="27482" y="25947"/>
                  </a:lnTo>
                  <a:lnTo>
                    <a:pt x="27267" y="25794"/>
                  </a:lnTo>
                  <a:lnTo>
                    <a:pt x="27145" y="25763"/>
                  </a:lnTo>
                  <a:lnTo>
                    <a:pt x="26930" y="25640"/>
                  </a:lnTo>
                  <a:lnTo>
                    <a:pt x="26745" y="25640"/>
                  </a:lnTo>
                  <a:lnTo>
                    <a:pt x="26469" y="25702"/>
                  </a:lnTo>
                  <a:lnTo>
                    <a:pt x="26285" y="25671"/>
                  </a:lnTo>
                  <a:lnTo>
                    <a:pt x="26070" y="25671"/>
                  </a:lnTo>
                  <a:lnTo>
                    <a:pt x="25916" y="25671"/>
                  </a:lnTo>
                  <a:cubicBezTo>
                    <a:pt x="25886" y="25702"/>
                    <a:pt x="25855" y="25732"/>
                    <a:pt x="25855" y="25763"/>
                  </a:cubicBezTo>
                  <a:close/>
                  <a:moveTo>
                    <a:pt x="25210" y="25149"/>
                  </a:moveTo>
                  <a:lnTo>
                    <a:pt x="25302" y="25272"/>
                  </a:lnTo>
                  <a:lnTo>
                    <a:pt x="25517" y="25302"/>
                  </a:lnTo>
                  <a:lnTo>
                    <a:pt x="25701" y="25487"/>
                  </a:lnTo>
                  <a:lnTo>
                    <a:pt x="25947" y="25579"/>
                  </a:lnTo>
                  <a:lnTo>
                    <a:pt x="26285" y="25548"/>
                  </a:lnTo>
                  <a:lnTo>
                    <a:pt x="26745" y="25579"/>
                  </a:lnTo>
                  <a:lnTo>
                    <a:pt x="26960" y="25548"/>
                  </a:lnTo>
                  <a:lnTo>
                    <a:pt x="26960" y="25456"/>
                  </a:lnTo>
                  <a:lnTo>
                    <a:pt x="26745" y="25425"/>
                  </a:lnTo>
                  <a:lnTo>
                    <a:pt x="26377" y="25425"/>
                  </a:lnTo>
                  <a:lnTo>
                    <a:pt x="26223" y="25364"/>
                  </a:lnTo>
                  <a:lnTo>
                    <a:pt x="25978" y="25241"/>
                  </a:lnTo>
                  <a:lnTo>
                    <a:pt x="25824" y="25210"/>
                  </a:lnTo>
                  <a:lnTo>
                    <a:pt x="25763" y="25118"/>
                  </a:lnTo>
                  <a:lnTo>
                    <a:pt x="25824" y="25057"/>
                  </a:lnTo>
                  <a:lnTo>
                    <a:pt x="25947" y="25057"/>
                  </a:lnTo>
                  <a:lnTo>
                    <a:pt x="26193" y="25241"/>
                  </a:lnTo>
                  <a:lnTo>
                    <a:pt x="26500" y="25302"/>
                  </a:lnTo>
                  <a:lnTo>
                    <a:pt x="26592" y="25302"/>
                  </a:lnTo>
                  <a:lnTo>
                    <a:pt x="26500" y="25210"/>
                  </a:lnTo>
                  <a:lnTo>
                    <a:pt x="26162" y="24965"/>
                  </a:lnTo>
                  <a:lnTo>
                    <a:pt x="25671" y="24872"/>
                  </a:lnTo>
                  <a:lnTo>
                    <a:pt x="25548" y="24903"/>
                  </a:lnTo>
                  <a:lnTo>
                    <a:pt x="25548" y="24995"/>
                  </a:lnTo>
                  <a:lnTo>
                    <a:pt x="25302" y="25057"/>
                  </a:lnTo>
                  <a:lnTo>
                    <a:pt x="25210" y="25149"/>
                  </a:lnTo>
                  <a:close/>
                  <a:moveTo>
                    <a:pt x="27728" y="25579"/>
                  </a:moveTo>
                  <a:lnTo>
                    <a:pt x="27820" y="25609"/>
                  </a:lnTo>
                  <a:lnTo>
                    <a:pt x="27912" y="25579"/>
                  </a:lnTo>
                  <a:lnTo>
                    <a:pt x="27912" y="25487"/>
                  </a:lnTo>
                  <a:lnTo>
                    <a:pt x="27789" y="25517"/>
                  </a:lnTo>
                  <a:lnTo>
                    <a:pt x="27759" y="25579"/>
                  </a:lnTo>
                  <a:close/>
                  <a:moveTo>
                    <a:pt x="27882" y="23092"/>
                  </a:moveTo>
                  <a:lnTo>
                    <a:pt x="27759" y="23337"/>
                  </a:lnTo>
                  <a:lnTo>
                    <a:pt x="27759" y="23460"/>
                  </a:lnTo>
                  <a:lnTo>
                    <a:pt x="27851" y="23552"/>
                  </a:lnTo>
                  <a:lnTo>
                    <a:pt x="27974" y="23583"/>
                  </a:lnTo>
                  <a:lnTo>
                    <a:pt x="28127" y="23736"/>
                  </a:lnTo>
                  <a:lnTo>
                    <a:pt x="28250" y="23736"/>
                  </a:lnTo>
                  <a:lnTo>
                    <a:pt x="28434" y="23767"/>
                  </a:lnTo>
                  <a:lnTo>
                    <a:pt x="28557" y="23675"/>
                  </a:lnTo>
                  <a:lnTo>
                    <a:pt x="28588" y="23521"/>
                  </a:lnTo>
                  <a:lnTo>
                    <a:pt x="28649" y="23429"/>
                  </a:lnTo>
                  <a:lnTo>
                    <a:pt x="28649" y="23214"/>
                  </a:lnTo>
                  <a:lnTo>
                    <a:pt x="28311" y="23030"/>
                  </a:lnTo>
                  <a:lnTo>
                    <a:pt x="28096" y="23061"/>
                  </a:lnTo>
                  <a:lnTo>
                    <a:pt x="27882" y="23092"/>
                  </a:lnTo>
                  <a:close/>
                  <a:moveTo>
                    <a:pt x="29448" y="22969"/>
                  </a:moveTo>
                  <a:lnTo>
                    <a:pt x="29509" y="22969"/>
                  </a:lnTo>
                  <a:lnTo>
                    <a:pt x="29632" y="22846"/>
                  </a:lnTo>
                  <a:lnTo>
                    <a:pt x="29632" y="22754"/>
                  </a:lnTo>
                  <a:lnTo>
                    <a:pt x="29540" y="22754"/>
                  </a:lnTo>
                  <a:lnTo>
                    <a:pt x="29448" y="22815"/>
                  </a:lnTo>
                  <a:lnTo>
                    <a:pt x="29448" y="22938"/>
                  </a:lnTo>
                  <a:close/>
                  <a:moveTo>
                    <a:pt x="28772" y="22048"/>
                  </a:moveTo>
                  <a:lnTo>
                    <a:pt x="28711" y="22140"/>
                  </a:lnTo>
                  <a:lnTo>
                    <a:pt x="28711" y="22355"/>
                  </a:lnTo>
                  <a:lnTo>
                    <a:pt x="28772" y="22477"/>
                  </a:lnTo>
                  <a:lnTo>
                    <a:pt x="28895" y="22600"/>
                  </a:lnTo>
                  <a:lnTo>
                    <a:pt x="28987" y="22539"/>
                  </a:lnTo>
                  <a:lnTo>
                    <a:pt x="28987" y="22385"/>
                  </a:lnTo>
                  <a:lnTo>
                    <a:pt x="29048" y="22324"/>
                  </a:lnTo>
                  <a:lnTo>
                    <a:pt x="29018" y="22170"/>
                  </a:lnTo>
                  <a:lnTo>
                    <a:pt x="28864" y="22048"/>
                  </a:lnTo>
                  <a:lnTo>
                    <a:pt x="28772" y="22048"/>
                  </a:lnTo>
                  <a:close/>
                  <a:moveTo>
                    <a:pt x="29785" y="21403"/>
                  </a:moveTo>
                  <a:lnTo>
                    <a:pt x="29785" y="21740"/>
                  </a:lnTo>
                  <a:lnTo>
                    <a:pt x="29724" y="21925"/>
                  </a:lnTo>
                  <a:lnTo>
                    <a:pt x="29785" y="22078"/>
                  </a:lnTo>
                  <a:lnTo>
                    <a:pt x="29908" y="22201"/>
                  </a:lnTo>
                  <a:lnTo>
                    <a:pt x="30092" y="22140"/>
                  </a:lnTo>
                  <a:lnTo>
                    <a:pt x="30277" y="22140"/>
                  </a:lnTo>
                  <a:lnTo>
                    <a:pt x="30338" y="22109"/>
                  </a:lnTo>
                  <a:lnTo>
                    <a:pt x="30369" y="22201"/>
                  </a:lnTo>
                  <a:lnTo>
                    <a:pt x="30461" y="22262"/>
                  </a:lnTo>
                  <a:lnTo>
                    <a:pt x="30553" y="22109"/>
                  </a:lnTo>
                  <a:lnTo>
                    <a:pt x="30614" y="22048"/>
                  </a:lnTo>
                  <a:lnTo>
                    <a:pt x="30614" y="21802"/>
                  </a:lnTo>
                  <a:lnTo>
                    <a:pt x="30522" y="21740"/>
                  </a:lnTo>
                  <a:lnTo>
                    <a:pt x="30492" y="21863"/>
                  </a:lnTo>
                  <a:lnTo>
                    <a:pt x="30492" y="21955"/>
                  </a:lnTo>
                  <a:lnTo>
                    <a:pt x="30369" y="21894"/>
                  </a:lnTo>
                  <a:lnTo>
                    <a:pt x="30277" y="21740"/>
                  </a:lnTo>
                  <a:lnTo>
                    <a:pt x="30277" y="21618"/>
                  </a:lnTo>
                  <a:lnTo>
                    <a:pt x="30184" y="21495"/>
                  </a:lnTo>
                  <a:lnTo>
                    <a:pt x="30246" y="21433"/>
                  </a:lnTo>
                  <a:lnTo>
                    <a:pt x="30338" y="21433"/>
                  </a:lnTo>
                  <a:lnTo>
                    <a:pt x="30338" y="21311"/>
                  </a:lnTo>
                  <a:lnTo>
                    <a:pt x="30215" y="21249"/>
                  </a:lnTo>
                  <a:lnTo>
                    <a:pt x="30062" y="21372"/>
                  </a:lnTo>
                  <a:lnTo>
                    <a:pt x="29939" y="21341"/>
                  </a:lnTo>
                  <a:lnTo>
                    <a:pt x="29877" y="21372"/>
                  </a:lnTo>
                  <a:lnTo>
                    <a:pt x="29755" y="21372"/>
                  </a:lnTo>
                  <a:close/>
                  <a:moveTo>
                    <a:pt x="30000" y="18793"/>
                  </a:moveTo>
                  <a:lnTo>
                    <a:pt x="29877" y="18885"/>
                  </a:lnTo>
                  <a:lnTo>
                    <a:pt x="29877" y="18946"/>
                  </a:lnTo>
                  <a:lnTo>
                    <a:pt x="29970" y="19038"/>
                  </a:lnTo>
                  <a:lnTo>
                    <a:pt x="29970" y="19130"/>
                  </a:lnTo>
                  <a:lnTo>
                    <a:pt x="29939" y="19223"/>
                  </a:lnTo>
                  <a:lnTo>
                    <a:pt x="29939" y="19438"/>
                  </a:lnTo>
                  <a:lnTo>
                    <a:pt x="30031" y="19622"/>
                  </a:lnTo>
                  <a:lnTo>
                    <a:pt x="30031" y="19867"/>
                  </a:lnTo>
                  <a:lnTo>
                    <a:pt x="29970" y="20052"/>
                  </a:lnTo>
                  <a:lnTo>
                    <a:pt x="29970" y="20236"/>
                  </a:lnTo>
                  <a:lnTo>
                    <a:pt x="30031" y="20328"/>
                  </a:lnTo>
                  <a:lnTo>
                    <a:pt x="30092" y="20236"/>
                  </a:lnTo>
                  <a:lnTo>
                    <a:pt x="30123" y="19990"/>
                  </a:lnTo>
                  <a:lnTo>
                    <a:pt x="30215" y="19929"/>
                  </a:lnTo>
                  <a:lnTo>
                    <a:pt x="30184" y="19683"/>
                  </a:lnTo>
                  <a:lnTo>
                    <a:pt x="30092" y="19499"/>
                  </a:lnTo>
                  <a:lnTo>
                    <a:pt x="30062" y="19192"/>
                  </a:lnTo>
                  <a:lnTo>
                    <a:pt x="30123" y="19008"/>
                  </a:lnTo>
                  <a:lnTo>
                    <a:pt x="30062" y="18885"/>
                  </a:lnTo>
                  <a:lnTo>
                    <a:pt x="30000" y="18793"/>
                  </a:lnTo>
                  <a:close/>
                  <a:moveTo>
                    <a:pt x="28772" y="19161"/>
                  </a:moveTo>
                  <a:lnTo>
                    <a:pt x="28711" y="19284"/>
                  </a:lnTo>
                  <a:lnTo>
                    <a:pt x="28772" y="19345"/>
                  </a:lnTo>
                  <a:lnTo>
                    <a:pt x="28926" y="19345"/>
                  </a:lnTo>
                  <a:lnTo>
                    <a:pt x="29018" y="19253"/>
                  </a:lnTo>
                  <a:lnTo>
                    <a:pt x="28956" y="19130"/>
                  </a:lnTo>
                  <a:lnTo>
                    <a:pt x="28803" y="19130"/>
                  </a:lnTo>
                  <a:lnTo>
                    <a:pt x="28772" y="19161"/>
                  </a:lnTo>
                  <a:close/>
                  <a:moveTo>
                    <a:pt x="28557" y="18885"/>
                  </a:moveTo>
                  <a:lnTo>
                    <a:pt x="28649" y="19008"/>
                  </a:lnTo>
                  <a:lnTo>
                    <a:pt x="28741" y="18977"/>
                  </a:lnTo>
                  <a:lnTo>
                    <a:pt x="28680" y="18854"/>
                  </a:lnTo>
                  <a:lnTo>
                    <a:pt x="28588" y="18854"/>
                  </a:lnTo>
                  <a:lnTo>
                    <a:pt x="28557" y="18885"/>
                  </a:lnTo>
                  <a:close/>
                  <a:moveTo>
                    <a:pt x="29632" y="16183"/>
                  </a:moveTo>
                  <a:lnTo>
                    <a:pt x="29755" y="16367"/>
                  </a:lnTo>
                  <a:lnTo>
                    <a:pt x="29877" y="16459"/>
                  </a:lnTo>
                  <a:lnTo>
                    <a:pt x="29970" y="16459"/>
                  </a:lnTo>
                  <a:lnTo>
                    <a:pt x="29970" y="16336"/>
                  </a:lnTo>
                  <a:lnTo>
                    <a:pt x="29847" y="16275"/>
                  </a:lnTo>
                  <a:lnTo>
                    <a:pt x="29755" y="16121"/>
                  </a:lnTo>
                  <a:lnTo>
                    <a:pt x="29662" y="16121"/>
                  </a:lnTo>
                  <a:lnTo>
                    <a:pt x="29632" y="16183"/>
                  </a:lnTo>
                  <a:close/>
                  <a:moveTo>
                    <a:pt x="30676" y="16828"/>
                  </a:moveTo>
                  <a:cubicBezTo>
                    <a:pt x="30676" y="16858"/>
                    <a:pt x="30676" y="16889"/>
                    <a:pt x="30706" y="16920"/>
                  </a:cubicBezTo>
                  <a:lnTo>
                    <a:pt x="30829" y="16920"/>
                  </a:lnTo>
                  <a:lnTo>
                    <a:pt x="30860" y="16828"/>
                  </a:lnTo>
                  <a:lnTo>
                    <a:pt x="30829" y="16735"/>
                  </a:lnTo>
                  <a:lnTo>
                    <a:pt x="30860" y="16582"/>
                  </a:lnTo>
                  <a:lnTo>
                    <a:pt x="30921" y="16490"/>
                  </a:lnTo>
                  <a:lnTo>
                    <a:pt x="30921" y="16336"/>
                  </a:lnTo>
                  <a:lnTo>
                    <a:pt x="30768" y="16551"/>
                  </a:lnTo>
                  <a:lnTo>
                    <a:pt x="30768" y="16705"/>
                  </a:lnTo>
                  <a:lnTo>
                    <a:pt x="30676" y="16828"/>
                  </a:lnTo>
                  <a:close/>
                  <a:moveTo>
                    <a:pt x="30215" y="15876"/>
                  </a:moveTo>
                  <a:lnTo>
                    <a:pt x="30246" y="15906"/>
                  </a:lnTo>
                  <a:lnTo>
                    <a:pt x="30307" y="15876"/>
                  </a:lnTo>
                  <a:lnTo>
                    <a:pt x="30369" y="15691"/>
                  </a:lnTo>
                  <a:lnTo>
                    <a:pt x="30369" y="15599"/>
                  </a:lnTo>
                  <a:lnTo>
                    <a:pt x="30307" y="15661"/>
                  </a:lnTo>
                  <a:lnTo>
                    <a:pt x="30215" y="15876"/>
                  </a:lnTo>
                  <a:close/>
                  <a:moveTo>
                    <a:pt x="30307" y="15262"/>
                  </a:moveTo>
                  <a:lnTo>
                    <a:pt x="30277" y="15323"/>
                  </a:lnTo>
                  <a:lnTo>
                    <a:pt x="30338" y="15384"/>
                  </a:lnTo>
                  <a:lnTo>
                    <a:pt x="30369" y="15354"/>
                  </a:lnTo>
                  <a:lnTo>
                    <a:pt x="30369" y="15262"/>
                  </a:lnTo>
                  <a:close/>
                  <a:moveTo>
                    <a:pt x="31014" y="13511"/>
                  </a:moveTo>
                  <a:lnTo>
                    <a:pt x="31106" y="13634"/>
                  </a:lnTo>
                  <a:lnTo>
                    <a:pt x="31106" y="13726"/>
                  </a:lnTo>
                  <a:lnTo>
                    <a:pt x="31259" y="13603"/>
                  </a:lnTo>
                  <a:lnTo>
                    <a:pt x="31321" y="13388"/>
                  </a:lnTo>
                  <a:lnTo>
                    <a:pt x="31321" y="13235"/>
                  </a:lnTo>
                  <a:lnTo>
                    <a:pt x="31351" y="13112"/>
                  </a:lnTo>
                  <a:lnTo>
                    <a:pt x="31259" y="13081"/>
                  </a:lnTo>
                  <a:lnTo>
                    <a:pt x="31167" y="13143"/>
                  </a:lnTo>
                  <a:lnTo>
                    <a:pt x="31136" y="13296"/>
                  </a:lnTo>
                  <a:lnTo>
                    <a:pt x="31014" y="13542"/>
                  </a:lnTo>
                  <a:close/>
                  <a:moveTo>
                    <a:pt x="30553" y="11086"/>
                  </a:moveTo>
                  <a:lnTo>
                    <a:pt x="30614" y="11086"/>
                  </a:lnTo>
                  <a:lnTo>
                    <a:pt x="30645" y="11024"/>
                  </a:lnTo>
                  <a:lnTo>
                    <a:pt x="30860" y="11024"/>
                  </a:lnTo>
                  <a:lnTo>
                    <a:pt x="30983" y="10871"/>
                  </a:lnTo>
                  <a:lnTo>
                    <a:pt x="30983" y="10686"/>
                  </a:lnTo>
                  <a:lnTo>
                    <a:pt x="30860" y="10594"/>
                  </a:lnTo>
                  <a:lnTo>
                    <a:pt x="30584" y="10686"/>
                  </a:lnTo>
                  <a:lnTo>
                    <a:pt x="30522" y="10932"/>
                  </a:lnTo>
                  <a:lnTo>
                    <a:pt x="30522" y="11055"/>
                  </a:lnTo>
                  <a:close/>
                  <a:moveTo>
                    <a:pt x="32242" y="6541"/>
                  </a:moveTo>
                  <a:lnTo>
                    <a:pt x="32303" y="6480"/>
                  </a:lnTo>
                  <a:lnTo>
                    <a:pt x="32334" y="6295"/>
                  </a:lnTo>
                  <a:lnTo>
                    <a:pt x="32303" y="6019"/>
                  </a:lnTo>
                  <a:lnTo>
                    <a:pt x="32334" y="5927"/>
                  </a:lnTo>
                  <a:lnTo>
                    <a:pt x="32303" y="5773"/>
                  </a:lnTo>
                  <a:lnTo>
                    <a:pt x="32180" y="5835"/>
                  </a:lnTo>
                  <a:lnTo>
                    <a:pt x="32180" y="5958"/>
                  </a:lnTo>
                  <a:lnTo>
                    <a:pt x="32211" y="5988"/>
                  </a:lnTo>
                  <a:lnTo>
                    <a:pt x="32211" y="6142"/>
                  </a:lnTo>
                  <a:lnTo>
                    <a:pt x="32150" y="6295"/>
                  </a:lnTo>
                  <a:lnTo>
                    <a:pt x="32242" y="6541"/>
                  </a:lnTo>
                  <a:close/>
                  <a:moveTo>
                    <a:pt x="31750" y="7063"/>
                  </a:moveTo>
                  <a:lnTo>
                    <a:pt x="31812" y="7063"/>
                  </a:lnTo>
                  <a:lnTo>
                    <a:pt x="31843" y="6940"/>
                  </a:lnTo>
                  <a:lnTo>
                    <a:pt x="31843" y="6664"/>
                  </a:lnTo>
                  <a:lnTo>
                    <a:pt x="31812" y="6603"/>
                  </a:lnTo>
                  <a:lnTo>
                    <a:pt x="31689" y="6695"/>
                  </a:lnTo>
                  <a:lnTo>
                    <a:pt x="31658" y="6848"/>
                  </a:lnTo>
                  <a:lnTo>
                    <a:pt x="31750" y="7032"/>
                  </a:lnTo>
                  <a:close/>
                  <a:moveTo>
                    <a:pt x="31474" y="6603"/>
                  </a:moveTo>
                  <a:lnTo>
                    <a:pt x="31505" y="6633"/>
                  </a:lnTo>
                  <a:lnTo>
                    <a:pt x="31628" y="6541"/>
                  </a:lnTo>
                  <a:lnTo>
                    <a:pt x="31658" y="6357"/>
                  </a:lnTo>
                  <a:lnTo>
                    <a:pt x="31720" y="6295"/>
                  </a:lnTo>
                  <a:lnTo>
                    <a:pt x="31720" y="6142"/>
                  </a:lnTo>
                  <a:lnTo>
                    <a:pt x="31628" y="6050"/>
                  </a:lnTo>
                  <a:lnTo>
                    <a:pt x="31536" y="6111"/>
                  </a:lnTo>
                  <a:lnTo>
                    <a:pt x="31413" y="6265"/>
                  </a:lnTo>
                  <a:lnTo>
                    <a:pt x="31474" y="6388"/>
                  </a:lnTo>
                  <a:close/>
                  <a:moveTo>
                    <a:pt x="22784" y="523"/>
                  </a:moveTo>
                  <a:lnTo>
                    <a:pt x="22846" y="523"/>
                  </a:lnTo>
                  <a:lnTo>
                    <a:pt x="22876" y="461"/>
                  </a:lnTo>
                  <a:lnTo>
                    <a:pt x="22907" y="308"/>
                  </a:lnTo>
                  <a:lnTo>
                    <a:pt x="22846" y="216"/>
                  </a:lnTo>
                  <a:lnTo>
                    <a:pt x="22784" y="216"/>
                  </a:lnTo>
                  <a:lnTo>
                    <a:pt x="22723" y="339"/>
                  </a:lnTo>
                  <a:lnTo>
                    <a:pt x="22784" y="492"/>
                  </a:lnTo>
                  <a:close/>
                  <a:moveTo>
                    <a:pt x="22815" y="799"/>
                  </a:moveTo>
                  <a:lnTo>
                    <a:pt x="22846" y="861"/>
                  </a:lnTo>
                  <a:lnTo>
                    <a:pt x="22969" y="861"/>
                  </a:lnTo>
                  <a:lnTo>
                    <a:pt x="23030" y="738"/>
                  </a:lnTo>
                  <a:lnTo>
                    <a:pt x="23030" y="615"/>
                  </a:lnTo>
                  <a:lnTo>
                    <a:pt x="22938" y="615"/>
                  </a:lnTo>
                  <a:lnTo>
                    <a:pt x="22815" y="707"/>
                  </a:lnTo>
                  <a:lnTo>
                    <a:pt x="22815" y="799"/>
                  </a:lnTo>
                  <a:close/>
                  <a:moveTo>
                    <a:pt x="22109" y="830"/>
                  </a:moveTo>
                  <a:lnTo>
                    <a:pt x="22232" y="1014"/>
                  </a:lnTo>
                  <a:lnTo>
                    <a:pt x="22262" y="1106"/>
                  </a:lnTo>
                  <a:lnTo>
                    <a:pt x="22385" y="1106"/>
                  </a:lnTo>
                  <a:lnTo>
                    <a:pt x="22447" y="1014"/>
                  </a:lnTo>
                  <a:lnTo>
                    <a:pt x="22539" y="953"/>
                  </a:lnTo>
                  <a:lnTo>
                    <a:pt x="22324" y="738"/>
                  </a:lnTo>
                  <a:lnTo>
                    <a:pt x="22293" y="615"/>
                  </a:lnTo>
                  <a:lnTo>
                    <a:pt x="22201" y="523"/>
                  </a:lnTo>
                  <a:lnTo>
                    <a:pt x="22170" y="584"/>
                  </a:lnTo>
                  <a:lnTo>
                    <a:pt x="22139" y="707"/>
                  </a:lnTo>
                  <a:lnTo>
                    <a:pt x="22078" y="738"/>
                  </a:lnTo>
                  <a:lnTo>
                    <a:pt x="22139" y="830"/>
                  </a:lnTo>
                  <a:close/>
                  <a:moveTo>
                    <a:pt x="21679" y="983"/>
                  </a:moveTo>
                  <a:lnTo>
                    <a:pt x="21679" y="1106"/>
                  </a:lnTo>
                  <a:lnTo>
                    <a:pt x="21771" y="1137"/>
                  </a:lnTo>
                  <a:lnTo>
                    <a:pt x="21832" y="1106"/>
                  </a:lnTo>
                  <a:lnTo>
                    <a:pt x="21832" y="1014"/>
                  </a:lnTo>
                  <a:lnTo>
                    <a:pt x="21740" y="953"/>
                  </a:lnTo>
                  <a:close/>
                  <a:moveTo>
                    <a:pt x="19192" y="1628"/>
                  </a:moveTo>
                  <a:lnTo>
                    <a:pt x="19222" y="1782"/>
                  </a:lnTo>
                  <a:lnTo>
                    <a:pt x="19376" y="1843"/>
                  </a:lnTo>
                  <a:lnTo>
                    <a:pt x="19560" y="2058"/>
                  </a:lnTo>
                  <a:lnTo>
                    <a:pt x="19714" y="2089"/>
                  </a:lnTo>
                  <a:lnTo>
                    <a:pt x="19744" y="1905"/>
                  </a:lnTo>
                  <a:lnTo>
                    <a:pt x="19744" y="1720"/>
                  </a:lnTo>
                  <a:lnTo>
                    <a:pt x="19806" y="1690"/>
                  </a:lnTo>
                  <a:lnTo>
                    <a:pt x="19806" y="1567"/>
                  </a:lnTo>
                  <a:lnTo>
                    <a:pt x="19714" y="1567"/>
                  </a:lnTo>
                  <a:lnTo>
                    <a:pt x="19560" y="1352"/>
                  </a:lnTo>
                  <a:lnTo>
                    <a:pt x="19468" y="1352"/>
                  </a:lnTo>
                  <a:lnTo>
                    <a:pt x="19376" y="1413"/>
                  </a:lnTo>
                  <a:lnTo>
                    <a:pt x="19407" y="1567"/>
                  </a:lnTo>
                  <a:lnTo>
                    <a:pt x="19437" y="1659"/>
                  </a:lnTo>
                  <a:lnTo>
                    <a:pt x="19376" y="1720"/>
                  </a:lnTo>
                  <a:lnTo>
                    <a:pt x="19284" y="1628"/>
                  </a:lnTo>
                  <a:lnTo>
                    <a:pt x="19192" y="1628"/>
                  </a:lnTo>
                  <a:close/>
                  <a:moveTo>
                    <a:pt x="19038" y="1782"/>
                  </a:moveTo>
                  <a:lnTo>
                    <a:pt x="19130" y="2027"/>
                  </a:lnTo>
                  <a:lnTo>
                    <a:pt x="19192" y="2027"/>
                  </a:lnTo>
                  <a:lnTo>
                    <a:pt x="19192" y="1843"/>
                  </a:lnTo>
                  <a:lnTo>
                    <a:pt x="19069" y="1720"/>
                  </a:lnTo>
                  <a:lnTo>
                    <a:pt x="19007" y="1782"/>
                  </a:lnTo>
                  <a:close/>
                  <a:moveTo>
                    <a:pt x="18209" y="1751"/>
                  </a:moveTo>
                  <a:lnTo>
                    <a:pt x="18240" y="1874"/>
                  </a:lnTo>
                  <a:lnTo>
                    <a:pt x="18455" y="1874"/>
                  </a:lnTo>
                  <a:lnTo>
                    <a:pt x="18516" y="1935"/>
                  </a:lnTo>
                  <a:lnTo>
                    <a:pt x="18639" y="1935"/>
                  </a:lnTo>
                  <a:lnTo>
                    <a:pt x="18639" y="1874"/>
                  </a:lnTo>
                  <a:lnTo>
                    <a:pt x="18547" y="1782"/>
                  </a:lnTo>
                  <a:lnTo>
                    <a:pt x="18455" y="1751"/>
                  </a:lnTo>
                  <a:lnTo>
                    <a:pt x="18455" y="1628"/>
                  </a:lnTo>
                  <a:lnTo>
                    <a:pt x="18332" y="1567"/>
                  </a:lnTo>
                  <a:lnTo>
                    <a:pt x="18240" y="1659"/>
                  </a:lnTo>
                  <a:lnTo>
                    <a:pt x="18240" y="1720"/>
                  </a:lnTo>
                  <a:close/>
                  <a:moveTo>
                    <a:pt x="17749" y="3286"/>
                  </a:moveTo>
                  <a:lnTo>
                    <a:pt x="17810" y="3317"/>
                  </a:lnTo>
                  <a:lnTo>
                    <a:pt x="17902" y="3286"/>
                  </a:lnTo>
                  <a:lnTo>
                    <a:pt x="17933" y="3163"/>
                  </a:lnTo>
                  <a:lnTo>
                    <a:pt x="17841" y="3010"/>
                  </a:lnTo>
                  <a:lnTo>
                    <a:pt x="17779" y="2826"/>
                  </a:lnTo>
                  <a:lnTo>
                    <a:pt x="17656" y="2703"/>
                  </a:lnTo>
                  <a:lnTo>
                    <a:pt x="17595" y="2703"/>
                  </a:lnTo>
                  <a:lnTo>
                    <a:pt x="17595" y="2826"/>
                  </a:lnTo>
                  <a:lnTo>
                    <a:pt x="17656" y="2979"/>
                  </a:lnTo>
                  <a:lnTo>
                    <a:pt x="17656" y="3163"/>
                  </a:lnTo>
                  <a:lnTo>
                    <a:pt x="17749" y="3256"/>
                  </a:lnTo>
                  <a:close/>
                  <a:moveTo>
                    <a:pt x="17963" y="4852"/>
                  </a:moveTo>
                  <a:lnTo>
                    <a:pt x="18178" y="4852"/>
                  </a:lnTo>
                  <a:lnTo>
                    <a:pt x="18240" y="4760"/>
                  </a:lnTo>
                  <a:lnTo>
                    <a:pt x="18209" y="4637"/>
                  </a:lnTo>
                  <a:lnTo>
                    <a:pt x="18086" y="4545"/>
                  </a:lnTo>
                  <a:lnTo>
                    <a:pt x="18086" y="4422"/>
                  </a:lnTo>
                  <a:lnTo>
                    <a:pt x="18025" y="4392"/>
                  </a:lnTo>
                  <a:lnTo>
                    <a:pt x="17871" y="4422"/>
                  </a:lnTo>
                  <a:lnTo>
                    <a:pt x="17810" y="4576"/>
                  </a:lnTo>
                  <a:lnTo>
                    <a:pt x="17810" y="4668"/>
                  </a:lnTo>
                  <a:lnTo>
                    <a:pt x="17902" y="4852"/>
                  </a:lnTo>
                  <a:lnTo>
                    <a:pt x="17963" y="4883"/>
                  </a:lnTo>
                  <a:close/>
                  <a:moveTo>
                    <a:pt x="17963" y="5037"/>
                  </a:moveTo>
                  <a:lnTo>
                    <a:pt x="17963" y="5190"/>
                  </a:lnTo>
                  <a:lnTo>
                    <a:pt x="17994" y="5282"/>
                  </a:lnTo>
                  <a:lnTo>
                    <a:pt x="17963" y="5466"/>
                  </a:lnTo>
                  <a:lnTo>
                    <a:pt x="18209" y="5651"/>
                  </a:lnTo>
                  <a:lnTo>
                    <a:pt x="18301" y="5559"/>
                  </a:lnTo>
                  <a:lnTo>
                    <a:pt x="18301" y="5159"/>
                  </a:lnTo>
                  <a:lnTo>
                    <a:pt x="18209" y="5037"/>
                  </a:lnTo>
                  <a:lnTo>
                    <a:pt x="18086" y="5006"/>
                  </a:lnTo>
                  <a:lnTo>
                    <a:pt x="17994" y="5037"/>
                  </a:lnTo>
                  <a:close/>
                  <a:moveTo>
                    <a:pt x="15661" y="3471"/>
                  </a:moveTo>
                  <a:lnTo>
                    <a:pt x="15691" y="3409"/>
                  </a:lnTo>
                  <a:lnTo>
                    <a:pt x="15661" y="3348"/>
                  </a:lnTo>
                  <a:lnTo>
                    <a:pt x="15661" y="3225"/>
                  </a:lnTo>
                  <a:lnTo>
                    <a:pt x="15630" y="3163"/>
                  </a:lnTo>
                  <a:lnTo>
                    <a:pt x="15538" y="3194"/>
                  </a:lnTo>
                  <a:lnTo>
                    <a:pt x="15538" y="3317"/>
                  </a:lnTo>
                  <a:lnTo>
                    <a:pt x="15661" y="3471"/>
                  </a:lnTo>
                  <a:close/>
                  <a:moveTo>
                    <a:pt x="15323" y="4484"/>
                  </a:moveTo>
                  <a:lnTo>
                    <a:pt x="15384" y="4545"/>
                  </a:lnTo>
                  <a:lnTo>
                    <a:pt x="15446" y="4361"/>
                  </a:lnTo>
                  <a:lnTo>
                    <a:pt x="15446" y="4177"/>
                  </a:lnTo>
                  <a:lnTo>
                    <a:pt x="15261" y="3962"/>
                  </a:lnTo>
                  <a:lnTo>
                    <a:pt x="15261" y="3716"/>
                  </a:lnTo>
                  <a:lnTo>
                    <a:pt x="15353" y="3471"/>
                  </a:lnTo>
                  <a:lnTo>
                    <a:pt x="15353" y="3225"/>
                  </a:lnTo>
                  <a:lnTo>
                    <a:pt x="15292" y="3071"/>
                  </a:lnTo>
                  <a:lnTo>
                    <a:pt x="15292" y="2826"/>
                  </a:lnTo>
                  <a:lnTo>
                    <a:pt x="15231" y="2703"/>
                  </a:lnTo>
                  <a:lnTo>
                    <a:pt x="15077" y="2856"/>
                  </a:lnTo>
                  <a:lnTo>
                    <a:pt x="15077" y="3286"/>
                  </a:lnTo>
                  <a:lnTo>
                    <a:pt x="14985" y="3440"/>
                  </a:lnTo>
                  <a:lnTo>
                    <a:pt x="14985" y="3624"/>
                  </a:lnTo>
                  <a:lnTo>
                    <a:pt x="15169" y="3993"/>
                  </a:lnTo>
                  <a:lnTo>
                    <a:pt x="15200" y="4238"/>
                  </a:lnTo>
                  <a:lnTo>
                    <a:pt x="15323" y="4515"/>
                  </a:lnTo>
                  <a:close/>
                  <a:moveTo>
                    <a:pt x="6387" y="5835"/>
                  </a:moveTo>
                  <a:lnTo>
                    <a:pt x="6479" y="5927"/>
                  </a:lnTo>
                  <a:lnTo>
                    <a:pt x="6510" y="6050"/>
                  </a:lnTo>
                  <a:lnTo>
                    <a:pt x="6633" y="6111"/>
                  </a:lnTo>
                  <a:lnTo>
                    <a:pt x="6633" y="5927"/>
                  </a:lnTo>
                  <a:lnTo>
                    <a:pt x="6541" y="5835"/>
                  </a:lnTo>
                  <a:lnTo>
                    <a:pt x="6387" y="5835"/>
                  </a:lnTo>
                  <a:close/>
                  <a:moveTo>
                    <a:pt x="768" y="13051"/>
                  </a:moveTo>
                  <a:lnTo>
                    <a:pt x="860" y="13174"/>
                  </a:lnTo>
                  <a:lnTo>
                    <a:pt x="1075" y="13204"/>
                  </a:lnTo>
                  <a:lnTo>
                    <a:pt x="1229" y="13266"/>
                  </a:lnTo>
                  <a:lnTo>
                    <a:pt x="1352" y="13266"/>
                  </a:lnTo>
                  <a:lnTo>
                    <a:pt x="1259" y="13143"/>
                  </a:lnTo>
                  <a:lnTo>
                    <a:pt x="1167" y="13143"/>
                  </a:lnTo>
                  <a:lnTo>
                    <a:pt x="1014" y="12959"/>
                  </a:lnTo>
                  <a:lnTo>
                    <a:pt x="891" y="12989"/>
                  </a:lnTo>
                  <a:lnTo>
                    <a:pt x="768" y="12959"/>
                  </a:lnTo>
                  <a:lnTo>
                    <a:pt x="768" y="13051"/>
                  </a:lnTo>
                  <a:close/>
                  <a:moveTo>
                    <a:pt x="0" y="13081"/>
                  </a:moveTo>
                  <a:lnTo>
                    <a:pt x="154" y="13266"/>
                  </a:lnTo>
                  <a:lnTo>
                    <a:pt x="338" y="13266"/>
                  </a:lnTo>
                  <a:lnTo>
                    <a:pt x="492" y="13358"/>
                  </a:lnTo>
                  <a:lnTo>
                    <a:pt x="676" y="13235"/>
                  </a:lnTo>
                  <a:lnTo>
                    <a:pt x="492" y="13081"/>
                  </a:lnTo>
                  <a:lnTo>
                    <a:pt x="246" y="12989"/>
                  </a:lnTo>
                  <a:lnTo>
                    <a:pt x="62" y="12989"/>
                  </a:lnTo>
                  <a:close/>
                  <a:moveTo>
                    <a:pt x="6326" y="19929"/>
                  </a:moveTo>
                  <a:lnTo>
                    <a:pt x="6295" y="20052"/>
                  </a:lnTo>
                  <a:lnTo>
                    <a:pt x="6357" y="20082"/>
                  </a:lnTo>
                  <a:lnTo>
                    <a:pt x="6418" y="19990"/>
                  </a:lnTo>
                  <a:lnTo>
                    <a:pt x="6387" y="19929"/>
                  </a:lnTo>
                  <a:lnTo>
                    <a:pt x="6326" y="19929"/>
                  </a:lnTo>
                  <a:close/>
                  <a:moveTo>
                    <a:pt x="6326" y="20666"/>
                  </a:moveTo>
                  <a:lnTo>
                    <a:pt x="6449" y="20696"/>
                  </a:lnTo>
                  <a:lnTo>
                    <a:pt x="6510" y="20727"/>
                  </a:lnTo>
                  <a:lnTo>
                    <a:pt x="6786" y="20727"/>
                  </a:lnTo>
                  <a:lnTo>
                    <a:pt x="6909" y="20789"/>
                  </a:lnTo>
                  <a:lnTo>
                    <a:pt x="6971" y="20850"/>
                  </a:lnTo>
                  <a:lnTo>
                    <a:pt x="7001" y="20727"/>
                  </a:lnTo>
                  <a:lnTo>
                    <a:pt x="6879" y="20635"/>
                  </a:lnTo>
                  <a:lnTo>
                    <a:pt x="6694" y="20574"/>
                  </a:lnTo>
                  <a:lnTo>
                    <a:pt x="6602" y="20635"/>
                  </a:lnTo>
                  <a:lnTo>
                    <a:pt x="6449" y="20543"/>
                  </a:lnTo>
                  <a:lnTo>
                    <a:pt x="6357" y="20543"/>
                  </a:lnTo>
                  <a:lnTo>
                    <a:pt x="6295" y="20604"/>
                  </a:lnTo>
                  <a:lnTo>
                    <a:pt x="6326" y="20666"/>
                  </a:lnTo>
                  <a:close/>
                  <a:moveTo>
                    <a:pt x="6541" y="20911"/>
                  </a:moveTo>
                  <a:lnTo>
                    <a:pt x="6572" y="20942"/>
                  </a:lnTo>
                  <a:lnTo>
                    <a:pt x="6633" y="20942"/>
                  </a:lnTo>
                  <a:lnTo>
                    <a:pt x="6602" y="20881"/>
                  </a:lnTo>
                  <a:lnTo>
                    <a:pt x="6541" y="20881"/>
                  </a:lnTo>
                  <a:close/>
                  <a:moveTo>
                    <a:pt x="6572" y="21955"/>
                  </a:moveTo>
                  <a:lnTo>
                    <a:pt x="6633" y="22048"/>
                  </a:lnTo>
                  <a:lnTo>
                    <a:pt x="6725" y="22048"/>
                  </a:lnTo>
                  <a:lnTo>
                    <a:pt x="6786" y="22140"/>
                  </a:lnTo>
                  <a:lnTo>
                    <a:pt x="6909" y="22078"/>
                  </a:lnTo>
                  <a:lnTo>
                    <a:pt x="6848" y="21986"/>
                  </a:lnTo>
                  <a:lnTo>
                    <a:pt x="6694" y="21894"/>
                  </a:lnTo>
                  <a:lnTo>
                    <a:pt x="6602" y="21894"/>
                  </a:lnTo>
                  <a:lnTo>
                    <a:pt x="6572" y="21955"/>
                  </a:lnTo>
                  <a:close/>
                  <a:moveTo>
                    <a:pt x="6418" y="22355"/>
                  </a:moveTo>
                  <a:lnTo>
                    <a:pt x="6449" y="22416"/>
                  </a:lnTo>
                  <a:lnTo>
                    <a:pt x="6572" y="22447"/>
                  </a:lnTo>
                  <a:lnTo>
                    <a:pt x="6694" y="22355"/>
                  </a:lnTo>
                  <a:lnTo>
                    <a:pt x="6510" y="22324"/>
                  </a:lnTo>
                  <a:lnTo>
                    <a:pt x="6449" y="22293"/>
                  </a:lnTo>
                  <a:close/>
                  <a:moveTo>
                    <a:pt x="6633" y="22999"/>
                  </a:moveTo>
                  <a:lnTo>
                    <a:pt x="6694" y="22999"/>
                  </a:lnTo>
                  <a:lnTo>
                    <a:pt x="6756" y="22969"/>
                  </a:lnTo>
                  <a:lnTo>
                    <a:pt x="6694" y="22846"/>
                  </a:lnTo>
                  <a:lnTo>
                    <a:pt x="6664" y="22754"/>
                  </a:lnTo>
                  <a:lnTo>
                    <a:pt x="6633" y="22815"/>
                  </a:lnTo>
                  <a:lnTo>
                    <a:pt x="6633" y="22999"/>
                  </a:lnTo>
                  <a:close/>
                  <a:moveTo>
                    <a:pt x="6848" y="23184"/>
                  </a:moveTo>
                  <a:lnTo>
                    <a:pt x="6879" y="23245"/>
                  </a:lnTo>
                  <a:lnTo>
                    <a:pt x="6909" y="23245"/>
                  </a:lnTo>
                  <a:lnTo>
                    <a:pt x="6909" y="23184"/>
                  </a:lnTo>
                  <a:lnTo>
                    <a:pt x="6848" y="23184"/>
                  </a:lnTo>
                  <a:close/>
                  <a:moveTo>
                    <a:pt x="6387" y="23276"/>
                  </a:moveTo>
                  <a:lnTo>
                    <a:pt x="6418" y="23245"/>
                  </a:lnTo>
                  <a:lnTo>
                    <a:pt x="6387" y="23184"/>
                  </a:lnTo>
                  <a:lnTo>
                    <a:pt x="6357" y="23245"/>
                  </a:lnTo>
                  <a:lnTo>
                    <a:pt x="6357" y="23276"/>
                  </a:lnTo>
                  <a:close/>
                  <a:moveTo>
                    <a:pt x="6602" y="23245"/>
                  </a:moveTo>
                  <a:lnTo>
                    <a:pt x="6633" y="23276"/>
                  </a:lnTo>
                  <a:lnTo>
                    <a:pt x="6694" y="23214"/>
                  </a:lnTo>
                  <a:lnTo>
                    <a:pt x="6602" y="23184"/>
                  </a:lnTo>
                  <a:close/>
                  <a:moveTo>
                    <a:pt x="6510" y="23460"/>
                  </a:moveTo>
                  <a:lnTo>
                    <a:pt x="6602" y="23399"/>
                  </a:lnTo>
                  <a:lnTo>
                    <a:pt x="6602" y="23368"/>
                  </a:lnTo>
                  <a:lnTo>
                    <a:pt x="6510" y="23368"/>
                  </a:lnTo>
                  <a:close/>
                  <a:moveTo>
                    <a:pt x="6633" y="23736"/>
                  </a:moveTo>
                  <a:lnTo>
                    <a:pt x="6664" y="23675"/>
                  </a:lnTo>
                  <a:lnTo>
                    <a:pt x="6572" y="23675"/>
                  </a:lnTo>
                  <a:lnTo>
                    <a:pt x="6479" y="23675"/>
                  </a:lnTo>
                  <a:lnTo>
                    <a:pt x="6510" y="23736"/>
                  </a:lnTo>
                  <a:close/>
                  <a:moveTo>
                    <a:pt x="6756" y="23859"/>
                  </a:moveTo>
                  <a:lnTo>
                    <a:pt x="6817" y="23859"/>
                  </a:lnTo>
                  <a:lnTo>
                    <a:pt x="6879" y="23767"/>
                  </a:lnTo>
                  <a:lnTo>
                    <a:pt x="6786" y="23736"/>
                  </a:lnTo>
                  <a:lnTo>
                    <a:pt x="6694" y="23828"/>
                  </a:lnTo>
                  <a:cubicBezTo>
                    <a:pt x="6694" y="23828"/>
                    <a:pt x="6725" y="23859"/>
                    <a:pt x="6756" y="23859"/>
                  </a:cubicBezTo>
                  <a:close/>
                  <a:moveTo>
                    <a:pt x="6234" y="24289"/>
                  </a:moveTo>
                  <a:lnTo>
                    <a:pt x="6357" y="24228"/>
                  </a:lnTo>
                  <a:lnTo>
                    <a:pt x="6418" y="24228"/>
                  </a:lnTo>
                  <a:lnTo>
                    <a:pt x="6418" y="24136"/>
                  </a:lnTo>
                  <a:lnTo>
                    <a:pt x="6264" y="24136"/>
                  </a:lnTo>
                  <a:lnTo>
                    <a:pt x="6203" y="24228"/>
                  </a:lnTo>
                  <a:lnTo>
                    <a:pt x="6234" y="24258"/>
                  </a:lnTo>
                  <a:close/>
                  <a:moveTo>
                    <a:pt x="6510" y="24535"/>
                  </a:moveTo>
                  <a:lnTo>
                    <a:pt x="6756" y="24350"/>
                  </a:lnTo>
                  <a:lnTo>
                    <a:pt x="6909" y="24197"/>
                  </a:lnTo>
                  <a:lnTo>
                    <a:pt x="6909" y="24105"/>
                  </a:lnTo>
                  <a:lnTo>
                    <a:pt x="6786" y="24105"/>
                  </a:lnTo>
                  <a:lnTo>
                    <a:pt x="6633" y="24228"/>
                  </a:lnTo>
                  <a:lnTo>
                    <a:pt x="6541" y="24228"/>
                  </a:lnTo>
                  <a:lnTo>
                    <a:pt x="6479" y="24350"/>
                  </a:lnTo>
                  <a:lnTo>
                    <a:pt x="6418" y="24381"/>
                  </a:lnTo>
                  <a:lnTo>
                    <a:pt x="6418" y="24473"/>
                  </a:lnTo>
                  <a:lnTo>
                    <a:pt x="6418" y="24565"/>
                  </a:lnTo>
                  <a:lnTo>
                    <a:pt x="6449" y="24565"/>
                  </a:lnTo>
                  <a:lnTo>
                    <a:pt x="6479" y="24535"/>
                  </a:lnTo>
                  <a:close/>
                  <a:moveTo>
                    <a:pt x="6756" y="24504"/>
                  </a:moveTo>
                  <a:lnTo>
                    <a:pt x="6817" y="24504"/>
                  </a:lnTo>
                  <a:lnTo>
                    <a:pt x="6879" y="24443"/>
                  </a:lnTo>
                  <a:lnTo>
                    <a:pt x="6879" y="24381"/>
                  </a:lnTo>
                  <a:lnTo>
                    <a:pt x="6756" y="24504"/>
                  </a:lnTo>
                  <a:close/>
                  <a:moveTo>
                    <a:pt x="6664" y="24658"/>
                  </a:moveTo>
                  <a:lnTo>
                    <a:pt x="6756" y="24627"/>
                  </a:lnTo>
                  <a:lnTo>
                    <a:pt x="6725" y="24565"/>
                  </a:lnTo>
                  <a:lnTo>
                    <a:pt x="6633" y="24596"/>
                  </a:lnTo>
                  <a:lnTo>
                    <a:pt x="6633" y="24658"/>
                  </a:lnTo>
                  <a:close/>
                  <a:moveTo>
                    <a:pt x="6418" y="24750"/>
                  </a:moveTo>
                  <a:lnTo>
                    <a:pt x="6510" y="24658"/>
                  </a:lnTo>
                  <a:lnTo>
                    <a:pt x="6449" y="24627"/>
                  </a:lnTo>
                  <a:lnTo>
                    <a:pt x="6387" y="24658"/>
                  </a:lnTo>
                  <a:lnTo>
                    <a:pt x="6387" y="24719"/>
                  </a:lnTo>
                  <a:lnTo>
                    <a:pt x="6418" y="24719"/>
                  </a:lnTo>
                  <a:close/>
                  <a:moveTo>
                    <a:pt x="6142" y="25302"/>
                  </a:moveTo>
                  <a:lnTo>
                    <a:pt x="6142" y="25425"/>
                  </a:lnTo>
                  <a:lnTo>
                    <a:pt x="6264" y="25425"/>
                  </a:lnTo>
                  <a:lnTo>
                    <a:pt x="6387" y="25272"/>
                  </a:lnTo>
                  <a:lnTo>
                    <a:pt x="6541" y="25210"/>
                  </a:lnTo>
                  <a:lnTo>
                    <a:pt x="6572" y="25149"/>
                  </a:lnTo>
                  <a:lnTo>
                    <a:pt x="6510" y="25087"/>
                  </a:lnTo>
                  <a:lnTo>
                    <a:pt x="6449" y="25149"/>
                  </a:lnTo>
                  <a:lnTo>
                    <a:pt x="6264" y="25149"/>
                  </a:lnTo>
                  <a:lnTo>
                    <a:pt x="6234" y="25241"/>
                  </a:lnTo>
                  <a:cubicBezTo>
                    <a:pt x="6203" y="25241"/>
                    <a:pt x="6172" y="25272"/>
                    <a:pt x="6172" y="25272"/>
                  </a:cubicBezTo>
                  <a:close/>
                  <a:moveTo>
                    <a:pt x="6019" y="25794"/>
                  </a:moveTo>
                  <a:lnTo>
                    <a:pt x="6080" y="25916"/>
                  </a:lnTo>
                  <a:lnTo>
                    <a:pt x="6172" y="25947"/>
                  </a:lnTo>
                  <a:lnTo>
                    <a:pt x="6203" y="25886"/>
                  </a:lnTo>
                  <a:lnTo>
                    <a:pt x="6111" y="25763"/>
                  </a:lnTo>
                  <a:lnTo>
                    <a:pt x="6019" y="25763"/>
                  </a:lnTo>
                  <a:close/>
                  <a:moveTo>
                    <a:pt x="9673" y="44893"/>
                  </a:moveTo>
                  <a:lnTo>
                    <a:pt x="9765" y="44739"/>
                  </a:lnTo>
                  <a:lnTo>
                    <a:pt x="9888" y="44739"/>
                  </a:lnTo>
                  <a:lnTo>
                    <a:pt x="9949" y="44801"/>
                  </a:lnTo>
                  <a:lnTo>
                    <a:pt x="9888" y="44893"/>
                  </a:lnTo>
                  <a:lnTo>
                    <a:pt x="9796" y="44893"/>
                  </a:lnTo>
                  <a:lnTo>
                    <a:pt x="9734" y="44923"/>
                  </a:lnTo>
                  <a:lnTo>
                    <a:pt x="9673" y="44893"/>
                  </a:lnTo>
                  <a:close/>
                  <a:moveTo>
                    <a:pt x="8782" y="44371"/>
                  </a:moveTo>
                  <a:lnTo>
                    <a:pt x="8844" y="44371"/>
                  </a:lnTo>
                  <a:lnTo>
                    <a:pt x="8844" y="44309"/>
                  </a:lnTo>
                  <a:lnTo>
                    <a:pt x="8936" y="44186"/>
                  </a:lnTo>
                  <a:lnTo>
                    <a:pt x="8936" y="44094"/>
                  </a:lnTo>
                  <a:lnTo>
                    <a:pt x="8875" y="44094"/>
                  </a:lnTo>
                  <a:lnTo>
                    <a:pt x="8844" y="44156"/>
                  </a:lnTo>
                  <a:lnTo>
                    <a:pt x="8752" y="44217"/>
                  </a:lnTo>
                  <a:lnTo>
                    <a:pt x="8782" y="44371"/>
                  </a:lnTo>
                  <a:close/>
                  <a:moveTo>
                    <a:pt x="8168" y="43296"/>
                  </a:moveTo>
                  <a:lnTo>
                    <a:pt x="8199" y="43327"/>
                  </a:lnTo>
                  <a:lnTo>
                    <a:pt x="8322" y="43327"/>
                  </a:lnTo>
                  <a:lnTo>
                    <a:pt x="8414" y="43265"/>
                  </a:lnTo>
                  <a:lnTo>
                    <a:pt x="8383" y="43204"/>
                  </a:lnTo>
                  <a:lnTo>
                    <a:pt x="8260" y="43204"/>
                  </a:lnTo>
                  <a:lnTo>
                    <a:pt x="8168" y="43296"/>
                  </a:lnTo>
                  <a:close/>
                  <a:moveTo>
                    <a:pt x="7861" y="43235"/>
                  </a:moveTo>
                  <a:lnTo>
                    <a:pt x="7892" y="43327"/>
                  </a:lnTo>
                  <a:lnTo>
                    <a:pt x="7984" y="43327"/>
                  </a:lnTo>
                  <a:lnTo>
                    <a:pt x="7984" y="43265"/>
                  </a:lnTo>
                  <a:lnTo>
                    <a:pt x="7923" y="43204"/>
                  </a:lnTo>
                  <a:lnTo>
                    <a:pt x="7861" y="43235"/>
                  </a:lnTo>
                  <a:close/>
                  <a:moveTo>
                    <a:pt x="6971" y="43357"/>
                  </a:moveTo>
                  <a:lnTo>
                    <a:pt x="6971" y="43388"/>
                  </a:lnTo>
                  <a:lnTo>
                    <a:pt x="7063" y="43388"/>
                  </a:lnTo>
                  <a:lnTo>
                    <a:pt x="7094" y="43480"/>
                  </a:lnTo>
                  <a:lnTo>
                    <a:pt x="7216" y="43419"/>
                  </a:lnTo>
                  <a:lnTo>
                    <a:pt x="7155" y="43327"/>
                  </a:lnTo>
                  <a:lnTo>
                    <a:pt x="7032" y="43296"/>
                  </a:lnTo>
                  <a:lnTo>
                    <a:pt x="6971" y="43327"/>
                  </a:lnTo>
                  <a:close/>
                  <a:moveTo>
                    <a:pt x="5804" y="38291"/>
                  </a:moveTo>
                  <a:lnTo>
                    <a:pt x="5896" y="38291"/>
                  </a:lnTo>
                  <a:lnTo>
                    <a:pt x="6019" y="38199"/>
                  </a:lnTo>
                  <a:lnTo>
                    <a:pt x="6142" y="38015"/>
                  </a:lnTo>
                  <a:lnTo>
                    <a:pt x="6050" y="38045"/>
                  </a:lnTo>
                  <a:lnTo>
                    <a:pt x="5988" y="38137"/>
                  </a:lnTo>
                  <a:lnTo>
                    <a:pt x="5804" y="38291"/>
                  </a:lnTo>
                  <a:close/>
                  <a:moveTo>
                    <a:pt x="5804" y="38107"/>
                  </a:moveTo>
                  <a:lnTo>
                    <a:pt x="5804" y="38168"/>
                  </a:lnTo>
                  <a:lnTo>
                    <a:pt x="5865" y="38137"/>
                  </a:lnTo>
                  <a:lnTo>
                    <a:pt x="5957" y="38076"/>
                  </a:lnTo>
                  <a:lnTo>
                    <a:pt x="6019" y="37984"/>
                  </a:lnTo>
                  <a:lnTo>
                    <a:pt x="5957" y="37984"/>
                  </a:lnTo>
                  <a:lnTo>
                    <a:pt x="5804" y="38107"/>
                  </a:lnTo>
                  <a:close/>
                  <a:moveTo>
                    <a:pt x="5128" y="36418"/>
                  </a:moveTo>
                  <a:lnTo>
                    <a:pt x="5067" y="36510"/>
                  </a:lnTo>
                  <a:lnTo>
                    <a:pt x="5098" y="36510"/>
                  </a:lnTo>
                  <a:lnTo>
                    <a:pt x="5251" y="36479"/>
                  </a:lnTo>
                  <a:lnTo>
                    <a:pt x="5220" y="36418"/>
                  </a:lnTo>
                  <a:lnTo>
                    <a:pt x="5159" y="36418"/>
                  </a:lnTo>
                  <a:lnTo>
                    <a:pt x="5128" y="36418"/>
                  </a:lnTo>
                  <a:close/>
                  <a:moveTo>
                    <a:pt x="5036" y="36203"/>
                  </a:moveTo>
                  <a:lnTo>
                    <a:pt x="5098" y="36295"/>
                  </a:lnTo>
                  <a:lnTo>
                    <a:pt x="5220" y="36295"/>
                  </a:lnTo>
                  <a:lnTo>
                    <a:pt x="5220" y="36172"/>
                  </a:lnTo>
                  <a:lnTo>
                    <a:pt x="5128" y="36142"/>
                  </a:lnTo>
                  <a:lnTo>
                    <a:pt x="5036" y="36203"/>
                  </a:lnTo>
                  <a:close/>
                  <a:moveTo>
                    <a:pt x="5128" y="34606"/>
                  </a:moveTo>
                  <a:lnTo>
                    <a:pt x="5282" y="34637"/>
                  </a:lnTo>
                  <a:lnTo>
                    <a:pt x="5374" y="34576"/>
                  </a:lnTo>
                  <a:lnTo>
                    <a:pt x="5282" y="34545"/>
                  </a:lnTo>
                  <a:lnTo>
                    <a:pt x="5159" y="34606"/>
                  </a:lnTo>
                  <a:close/>
                  <a:moveTo>
                    <a:pt x="5220" y="34453"/>
                  </a:moveTo>
                  <a:lnTo>
                    <a:pt x="5282" y="34483"/>
                  </a:lnTo>
                  <a:lnTo>
                    <a:pt x="5405" y="34483"/>
                  </a:lnTo>
                  <a:lnTo>
                    <a:pt x="5497" y="34422"/>
                  </a:lnTo>
                  <a:lnTo>
                    <a:pt x="5343" y="34361"/>
                  </a:lnTo>
                  <a:lnTo>
                    <a:pt x="5220" y="34391"/>
                  </a:lnTo>
                  <a:close/>
                  <a:moveTo>
                    <a:pt x="4913" y="34361"/>
                  </a:moveTo>
                  <a:lnTo>
                    <a:pt x="4944" y="34453"/>
                  </a:lnTo>
                  <a:lnTo>
                    <a:pt x="5036" y="34422"/>
                  </a:lnTo>
                  <a:lnTo>
                    <a:pt x="5006" y="34361"/>
                  </a:lnTo>
                  <a:lnTo>
                    <a:pt x="4944" y="34361"/>
                  </a:lnTo>
                  <a:lnTo>
                    <a:pt x="4913" y="34361"/>
                  </a:lnTo>
                  <a:close/>
                  <a:moveTo>
                    <a:pt x="5343" y="32948"/>
                  </a:moveTo>
                  <a:lnTo>
                    <a:pt x="5313" y="33010"/>
                  </a:lnTo>
                  <a:lnTo>
                    <a:pt x="5343" y="33040"/>
                  </a:lnTo>
                  <a:lnTo>
                    <a:pt x="5435" y="33040"/>
                  </a:lnTo>
                  <a:lnTo>
                    <a:pt x="5528" y="32948"/>
                  </a:lnTo>
                  <a:lnTo>
                    <a:pt x="5528" y="32887"/>
                  </a:lnTo>
                  <a:lnTo>
                    <a:pt x="5435" y="32887"/>
                  </a:lnTo>
                  <a:lnTo>
                    <a:pt x="5343" y="32979"/>
                  </a:lnTo>
                  <a:close/>
                  <a:moveTo>
                    <a:pt x="6664" y="32395"/>
                  </a:moveTo>
                  <a:lnTo>
                    <a:pt x="6786" y="32457"/>
                  </a:lnTo>
                  <a:lnTo>
                    <a:pt x="7001" y="32426"/>
                  </a:lnTo>
                  <a:lnTo>
                    <a:pt x="7001" y="32334"/>
                  </a:lnTo>
                  <a:lnTo>
                    <a:pt x="6786" y="32273"/>
                  </a:lnTo>
                  <a:lnTo>
                    <a:pt x="6664" y="32334"/>
                  </a:lnTo>
                  <a:close/>
                  <a:moveTo>
                    <a:pt x="6142" y="31628"/>
                  </a:moveTo>
                  <a:lnTo>
                    <a:pt x="6142" y="31689"/>
                  </a:lnTo>
                  <a:lnTo>
                    <a:pt x="6203" y="31751"/>
                  </a:lnTo>
                  <a:lnTo>
                    <a:pt x="6418" y="31689"/>
                  </a:lnTo>
                  <a:lnTo>
                    <a:pt x="6387" y="31597"/>
                  </a:lnTo>
                  <a:lnTo>
                    <a:pt x="6264" y="31597"/>
                  </a:lnTo>
                  <a:lnTo>
                    <a:pt x="6172" y="31628"/>
                  </a:lnTo>
                  <a:close/>
                  <a:moveTo>
                    <a:pt x="6786" y="31566"/>
                  </a:moveTo>
                  <a:lnTo>
                    <a:pt x="6848" y="31628"/>
                  </a:lnTo>
                  <a:lnTo>
                    <a:pt x="6971" y="31628"/>
                  </a:lnTo>
                  <a:lnTo>
                    <a:pt x="7063" y="31597"/>
                  </a:lnTo>
                  <a:lnTo>
                    <a:pt x="6940" y="31536"/>
                  </a:lnTo>
                  <a:lnTo>
                    <a:pt x="6786" y="31566"/>
                  </a:lnTo>
                  <a:close/>
                  <a:moveTo>
                    <a:pt x="6418" y="31444"/>
                  </a:moveTo>
                  <a:lnTo>
                    <a:pt x="6602" y="31536"/>
                  </a:lnTo>
                  <a:lnTo>
                    <a:pt x="6725" y="31536"/>
                  </a:lnTo>
                  <a:lnTo>
                    <a:pt x="6817" y="31474"/>
                  </a:lnTo>
                  <a:lnTo>
                    <a:pt x="6725" y="31413"/>
                  </a:lnTo>
                  <a:lnTo>
                    <a:pt x="6572" y="31382"/>
                  </a:lnTo>
                  <a:lnTo>
                    <a:pt x="6418" y="31413"/>
                  </a:lnTo>
                  <a:lnTo>
                    <a:pt x="6418" y="31474"/>
                  </a:lnTo>
                  <a:close/>
                  <a:moveTo>
                    <a:pt x="7861" y="28250"/>
                  </a:moveTo>
                  <a:lnTo>
                    <a:pt x="7892" y="28373"/>
                  </a:lnTo>
                  <a:lnTo>
                    <a:pt x="7984" y="28434"/>
                  </a:lnTo>
                  <a:lnTo>
                    <a:pt x="8015" y="28342"/>
                  </a:lnTo>
                  <a:lnTo>
                    <a:pt x="7953" y="28281"/>
                  </a:lnTo>
                  <a:close/>
                  <a:moveTo>
                    <a:pt x="7769" y="27851"/>
                  </a:moveTo>
                  <a:lnTo>
                    <a:pt x="7708" y="27943"/>
                  </a:lnTo>
                  <a:lnTo>
                    <a:pt x="7892" y="28066"/>
                  </a:lnTo>
                  <a:lnTo>
                    <a:pt x="7953" y="28066"/>
                  </a:lnTo>
                  <a:lnTo>
                    <a:pt x="7923" y="27912"/>
                  </a:lnTo>
                  <a:lnTo>
                    <a:pt x="7769" y="27882"/>
                  </a:lnTo>
                  <a:close/>
                  <a:moveTo>
                    <a:pt x="7309" y="26746"/>
                  </a:moveTo>
                  <a:lnTo>
                    <a:pt x="7431" y="26746"/>
                  </a:lnTo>
                  <a:lnTo>
                    <a:pt x="7554" y="26623"/>
                  </a:lnTo>
                  <a:lnTo>
                    <a:pt x="7677" y="26592"/>
                  </a:lnTo>
                  <a:lnTo>
                    <a:pt x="7677" y="26531"/>
                  </a:lnTo>
                  <a:lnTo>
                    <a:pt x="7523" y="26531"/>
                  </a:lnTo>
                  <a:lnTo>
                    <a:pt x="7431" y="26438"/>
                  </a:lnTo>
                  <a:lnTo>
                    <a:pt x="7309" y="26531"/>
                  </a:lnTo>
                  <a:lnTo>
                    <a:pt x="7278" y="26653"/>
                  </a:lnTo>
                  <a:lnTo>
                    <a:pt x="7309" y="26746"/>
                  </a:lnTo>
                  <a:close/>
                  <a:moveTo>
                    <a:pt x="7309" y="27360"/>
                  </a:moveTo>
                  <a:lnTo>
                    <a:pt x="7370" y="27421"/>
                  </a:lnTo>
                  <a:lnTo>
                    <a:pt x="7523" y="27421"/>
                  </a:lnTo>
                  <a:lnTo>
                    <a:pt x="7677" y="27298"/>
                  </a:lnTo>
                  <a:lnTo>
                    <a:pt x="7646" y="27114"/>
                  </a:lnTo>
                  <a:lnTo>
                    <a:pt x="7493" y="27053"/>
                  </a:lnTo>
                  <a:lnTo>
                    <a:pt x="7370" y="27114"/>
                  </a:lnTo>
                  <a:lnTo>
                    <a:pt x="7339" y="27360"/>
                  </a:lnTo>
                  <a:close/>
                  <a:moveTo>
                    <a:pt x="6786" y="27421"/>
                  </a:moveTo>
                  <a:lnTo>
                    <a:pt x="6940" y="27482"/>
                  </a:lnTo>
                  <a:lnTo>
                    <a:pt x="7032" y="27360"/>
                  </a:lnTo>
                  <a:lnTo>
                    <a:pt x="7032" y="27268"/>
                  </a:lnTo>
                  <a:lnTo>
                    <a:pt x="7094" y="27022"/>
                  </a:lnTo>
                  <a:lnTo>
                    <a:pt x="6879" y="27145"/>
                  </a:lnTo>
                  <a:lnTo>
                    <a:pt x="6786" y="27237"/>
                  </a:lnTo>
                  <a:lnTo>
                    <a:pt x="6786" y="27421"/>
                  </a:lnTo>
                  <a:close/>
                  <a:moveTo>
                    <a:pt x="5804" y="28189"/>
                  </a:moveTo>
                  <a:lnTo>
                    <a:pt x="5742" y="28250"/>
                  </a:lnTo>
                  <a:lnTo>
                    <a:pt x="5835" y="28404"/>
                  </a:lnTo>
                  <a:lnTo>
                    <a:pt x="5957" y="28434"/>
                  </a:lnTo>
                  <a:lnTo>
                    <a:pt x="5988" y="28342"/>
                  </a:lnTo>
                  <a:lnTo>
                    <a:pt x="5896" y="28189"/>
                  </a:lnTo>
                  <a:close/>
                  <a:moveTo>
                    <a:pt x="7708" y="29755"/>
                  </a:moveTo>
                  <a:lnTo>
                    <a:pt x="7708" y="29816"/>
                  </a:lnTo>
                  <a:lnTo>
                    <a:pt x="7800" y="29816"/>
                  </a:lnTo>
                  <a:lnTo>
                    <a:pt x="7800" y="29908"/>
                  </a:lnTo>
                  <a:lnTo>
                    <a:pt x="7769" y="30062"/>
                  </a:lnTo>
                  <a:lnTo>
                    <a:pt x="7831" y="30123"/>
                  </a:lnTo>
                  <a:lnTo>
                    <a:pt x="7923" y="30062"/>
                  </a:lnTo>
                  <a:lnTo>
                    <a:pt x="7984" y="29816"/>
                  </a:lnTo>
                  <a:lnTo>
                    <a:pt x="8107" y="29724"/>
                  </a:lnTo>
                  <a:lnTo>
                    <a:pt x="8076" y="29663"/>
                  </a:lnTo>
                  <a:lnTo>
                    <a:pt x="7984" y="29663"/>
                  </a:lnTo>
                  <a:lnTo>
                    <a:pt x="7831" y="29663"/>
                  </a:lnTo>
                  <a:lnTo>
                    <a:pt x="7708" y="29755"/>
                  </a:lnTo>
                  <a:close/>
                  <a:moveTo>
                    <a:pt x="5773" y="30307"/>
                  </a:moveTo>
                  <a:lnTo>
                    <a:pt x="5865" y="30369"/>
                  </a:lnTo>
                  <a:lnTo>
                    <a:pt x="6111" y="30400"/>
                  </a:lnTo>
                  <a:lnTo>
                    <a:pt x="6142" y="30522"/>
                  </a:lnTo>
                  <a:lnTo>
                    <a:pt x="6295" y="30553"/>
                  </a:lnTo>
                  <a:lnTo>
                    <a:pt x="6387" y="30461"/>
                  </a:lnTo>
                  <a:lnTo>
                    <a:pt x="6848" y="30400"/>
                  </a:lnTo>
                  <a:lnTo>
                    <a:pt x="7094" y="30400"/>
                  </a:lnTo>
                  <a:lnTo>
                    <a:pt x="7370" y="30123"/>
                  </a:lnTo>
                  <a:lnTo>
                    <a:pt x="7309" y="29878"/>
                  </a:lnTo>
                  <a:lnTo>
                    <a:pt x="7216" y="29693"/>
                  </a:lnTo>
                  <a:lnTo>
                    <a:pt x="7063" y="29693"/>
                  </a:lnTo>
                  <a:lnTo>
                    <a:pt x="6909" y="29601"/>
                  </a:lnTo>
                  <a:lnTo>
                    <a:pt x="6817" y="29233"/>
                  </a:lnTo>
                  <a:lnTo>
                    <a:pt x="6664" y="28956"/>
                  </a:lnTo>
                  <a:lnTo>
                    <a:pt x="6387" y="28895"/>
                  </a:lnTo>
                  <a:lnTo>
                    <a:pt x="6234" y="28741"/>
                  </a:lnTo>
                  <a:lnTo>
                    <a:pt x="5988" y="28711"/>
                  </a:lnTo>
                  <a:lnTo>
                    <a:pt x="5804" y="28619"/>
                  </a:lnTo>
                  <a:lnTo>
                    <a:pt x="5804" y="28741"/>
                  </a:lnTo>
                  <a:lnTo>
                    <a:pt x="5620" y="28926"/>
                  </a:lnTo>
                  <a:lnTo>
                    <a:pt x="5620" y="29110"/>
                  </a:lnTo>
                  <a:lnTo>
                    <a:pt x="5804" y="29202"/>
                  </a:lnTo>
                  <a:lnTo>
                    <a:pt x="5865" y="29386"/>
                  </a:lnTo>
                  <a:lnTo>
                    <a:pt x="5712" y="29263"/>
                  </a:lnTo>
                  <a:lnTo>
                    <a:pt x="5589" y="29325"/>
                  </a:lnTo>
                  <a:lnTo>
                    <a:pt x="5589" y="29448"/>
                  </a:lnTo>
                  <a:lnTo>
                    <a:pt x="5528" y="29570"/>
                  </a:lnTo>
                  <a:lnTo>
                    <a:pt x="5742" y="29724"/>
                  </a:lnTo>
                  <a:lnTo>
                    <a:pt x="5620" y="29755"/>
                  </a:lnTo>
                  <a:lnTo>
                    <a:pt x="5558" y="29816"/>
                  </a:lnTo>
                  <a:lnTo>
                    <a:pt x="5620" y="29939"/>
                  </a:lnTo>
                  <a:lnTo>
                    <a:pt x="6019" y="30031"/>
                  </a:lnTo>
                  <a:lnTo>
                    <a:pt x="6080" y="30123"/>
                  </a:lnTo>
                  <a:lnTo>
                    <a:pt x="6172" y="30154"/>
                  </a:lnTo>
                  <a:lnTo>
                    <a:pt x="6418" y="30000"/>
                  </a:lnTo>
                  <a:lnTo>
                    <a:pt x="6234" y="30215"/>
                  </a:lnTo>
                  <a:lnTo>
                    <a:pt x="6111" y="30215"/>
                  </a:lnTo>
                  <a:lnTo>
                    <a:pt x="5865" y="30123"/>
                  </a:lnTo>
                  <a:lnTo>
                    <a:pt x="5773" y="30154"/>
                  </a:lnTo>
                  <a:close/>
                </a:path>
              </a:pathLst>
            </a:custGeom>
            <a:solidFill>
              <a:srgbClr val="D8D8D8"/>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0"/>
            <p:cNvSpPr/>
            <p:nvPr/>
          </p:nvSpPr>
          <p:spPr>
            <a:xfrm>
              <a:off x="3608640" y="1186560"/>
              <a:ext cx="1370955" cy="1268678"/>
            </a:xfrm>
            <a:custGeom>
              <a:rect b="b" l="l" r="r" t="t"/>
              <a:pathLst>
                <a:path extrusionOk="0" h="66510" w="71853">
                  <a:moveTo>
                    <a:pt x="51955" y="11669"/>
                  </a:moveTo>
                  <a:lnTo>
                    <a:pt x="52078" y="11577"/>
                  </a:lnTo>
                  <a:lnTo>
                    <a:pt x="52170" y="11393"/>
                  </a:lnTo>
                  <a:lnTo>
                    <a:pt x="52446" y="11116"/>
                  </a:lnTo>
                  <a:lnTo>
                    <a:pt x="52569" y="10717"/>
                  </a:lnTo>
                  <a:lnTo>
                    <a:pt x="52661" y="10656"/>
                  </a:lnTo>
                  <a:lnTo>
                    <a:pt x="52692" y="10778"/>
                  </a:lnTo>
                  <a:lnTo>
                    <a:pt x="52600" y="10993"/>
                  </a:lnTo>
                  <a:lnTo>
                    <a:pt x="52600" y="11086"/>
                  </a:lnTo>
                  <a:lnTo>
                    <a:pt x="52753" y="11116"/>
                  </a:lnTo>
                  <a:lnTo>
                    <a:pt x="52907" y="10963"/>
                  </a:lnTo>
                  <a:lnTo>
                    <a:pt x="53060" y="10840"/>
                  </a:lnTo>
                  <a:lnTo>
                    <a:pt x="53060" y="10686"/>
                  </a:lnTo>
                  <a:lnTo>
                    <a:pt x="52907" y="10656"/>
                  </a:lnTo>
                  <a:lnTo>
                    <a:pt x="52907" y="10594"/>
                  </a:lnTo>
                  <a:lnTo>
                    <a:pt x="53060" y="10533"/>
                  </a:lnTo>
                  <a:lnTo>
                    <a:pt x="53060" y="10318"/>
                  </a:lnTo>
                  <a:lnTo>
                    <a:pt x="53030" y="10226"/>
                  </a:lnTo>
                  <a:lnTo>
                    <a:pt x="53030" y="10072"/>
                  </a:lnTo>
                  <a:lnTo>
                    <a:pt x="53245" y="9888"/>
                  </a:lnTo>
                  <a:lnTo>
                    <a:pt x="53306" y="9612"/>
                  </a:lnTo>
                  <a:lnTo>
                    <a:pt x="53459" y="9581"/>
                  </a:lnTo>
                  <a:lnTo>
                    <a:pt x="53552" y="9427"/>
                  </a:lnTo>
                  <a:lnTo>
                    <a:pt x="53552" y="9581"/>
                  </a:lnTo>
                  <a:lnTo>
                    <a:pt x="53582" y="9673"/>
                  </a:lnTo>
                  <a:lnTo>
                    <a:pt x="53459" y="9704"/>
                  </a:lnTo>
                  <a:lnTo>
                    <a:pt x="53337" y="9980"/>
                  </a:lnTo>
                  <a:lnTo>
                    <a:pt x="53214" y="10164"/>
                  </a:lnTo>
                  <a:lnTo>
                    <a:pt x="53183" y="10410"/>
                  </a:lnTo>
                  <a:lnTo>
                    <a:pt x="53245" y="10533"/>
                  </a:lnTo>
                  <a:lnTo>
                    <a:pt x="53306" y="10748"/>
                  </a:lnTo>
                  <a:lnTo>
                    <a:pt x="53398" y="10625"/>
                  </a:lnTo>
                  <a:lnTo>
                    <a:pt x="53521" y="10379"/>
                  </a:lnTo>
                  <a:lnTo>
                    <a:pt x="53828" y="10103"/>
                  </a:lnTo>
                  <a:lnTo>
                    <a:pt x="53920" y="9919"/>
                  </a:lnTo>
                  <a:lnTo>
                    <a:pt x="53920" y="9704"/>
                  </a:lnTo>
                  <a:lnTo>
                    <a:pt x="54012" y="9550"/>
                  </a:lnTo>
                  <a:lnTo>
                    <a:pt x="54135" y="9520"/>
                  </a:lnTo>
                  <a:lnTo>
                    <a:pt x="54135" y="9612"/>
                  </a:lnTo>
                  <a:lnTo>
                    <a:pt x="54104" y="9673"/>
                  </a:lnTo>
                  <a:lnTo>
                    <a:pt x="54104" y="9857"/>
                  </a:lnTo>
                  <a:lnTo>
                    <a:pt x="54227" y="9796"/>
                  </a:lnTo>
                  <a:lnTo>
                    <a:pt x="54411" y="9581"/>
                  </a:lnTo>
                  <a:lnTo>
                    <a:pt x="54565" y="9581"/>
                  </a:lnTo>
                  <a:lnTo>
                    <a:pt x="54780" y="9612"/>
                  </a:lnTo>
                  <a:lnTo>
                    <a:pt x="55056" y="9520"/>
                  </a:lnTo>
                  <a:lnTo>
                    <a:pt x="55210" y="9520"/>
                  </a:lnTo>
                  <a:lnTo>
                    <a:pt x="55333" y="9397"/>
                  </a:lnTo>
                  <a:lnTo>
                    <a:pt x="55486" y="9335"/>
                  </a:lnTo>
                  <a:lnTo>
                    <a:pt x="55547" y="9182"/>
                  </a:lnTo>
                  <a:lnTo>
                    <a:pt x="55547" y="9090"/>
                  </a:lnTo>
                  <a:lnTo>
                    <a:pt x="55578" y="8967"/>
                  </a:lnTo>
                  <a:lnTo>
                    <a:pt x="55455" y="8844"/>
                  </a:lnTo>
                  <a:lnTo>
                    <a:pt x="55547" y="8629"/>
                  </a:lnTo>
                  <a:lnTo>
                    <a:pt x="55547" y="8261"/>
                  </a:lnTo>
                  <a:lnTo>
                    <a:pt x="55455" y="8261"/>
                  </a:lnTo>
                  <a:lnTo>
                    <a:pt x="55363" y="8506"/>
                  </a:lnTo>
                  <a:lnTo>
                    <a:pt x="55179" y="8721"/>
                  </a:lnTo>
                  <a:lnTo>
                    <a:pt x="55087" y="8721"/>
                  </a:lnTo>
                  <a:lnTo>
                    <a:pt x="55087" y="8598"/>
                  </a:lnTo>
                  <a:lnTo>
                    <a:pt x="55210" y="8445"/>
                  </a:lnTo>
                  <a:lnTo>
                    <a:pt x="55363" y="8353"/>
                  </a:lnTo>
                  <a:lnTo>
                    <a:pt x="55363" y="8230"/>
                  </a:lnTo>
                  <a:lnTo>
                    <a:pt x="55179" y="8046"/>
                  </a:lnTo>
                  <a:lnTo>
                    <a:pt x="55148" y="7923"/>
                  </a:lnTo>
                  <a:lnTo>
                    <a:pt x="55087" y="7923"/>
                  </a:lnTo>
                  <a:lnTo>
                    <a:pt x="54995" y="7984"/>
                  </a:lnTo>
                  <a:lnTo>
                    <a:pt x="54964" y="8107"/>
                  </a:lnTo>
                  <a:lnTo>
                    <a:pt x="54841" y="8015"/>
                  </a:lnTo>
                  <a:lnTo>
                    <a:pt x="54718" y="8015"/>
                  </a:lnTo>
                  <a:lnTo>
                    <a:pt x="54565" y="8107"/>
                  </a:lnTo>
                  <a:lnTo>
                    <a:pt x="54442" y="8076"/>
                  </a:lnTo>
                  <a:lnTo>
                    <a:pt x="54503" y="8015"/>
                  </a:lnTo>
                  <a:lnTo>
                    <a:pt x="54872" y="7831"/>
                  </a:lnTo>
                  <a:lnTo>
                    <a:pt x="55056" y="7800"/>
                  </a:lnTo>
                  <a:lnTo>
                    <a:pt x="55333" y="7493"/>
                  </a:lnTo>
                  <a:lnTo>
                    <a:pt x="55425" y="7432"/>
                  </a:lnTo>
                  <a:lnTo>
                    <a:pt x="55578" y="7124"/>
                  </a:lnTo>
                  <a:lnTo>
                    <a:pt x="55670" y="6848"/>
                  </a:lnTo>
                  <a:lnTo>
                    <a:pt x="55609" y="6787"/>
                  </a:lnTo>
                  <a:lnTo>
                    <a:pt x="55486" y="6848"/>
                  </a:lnTo>
                  <a:lnTo>
                    <a:pt x="55394" y="6910"/>
                  </a:lnTo>
                  <a:lnTo>
                    <a:pt x="55333" y="6817"/>
                  </a:lnTo>
                  <a:lnTo>
                    <a:pt x="55394" y="6725"/>
                  </a:lnTo>
                  <a:lnTo>
                    <a:pt x="55486" y="6664"/>
                  </a:lnTo>
                  <a:lnTo>
                    <a:pt x="55609" y="6664"/>
                  </a:lnTo>
                  <a:lnTo>
                    <a:pt x="55670" y="6541"/>
                  </a:lnTo>
                  <a:lnTo>
                    <a:pt x="55670" y="6388"/>
                  </a:lnTo>
                  <a:lnTo>
                    <a:pt x="55824" y="6234"/>
                  </a:lnTo>
                  <a:lnTo>
                    <a:pt x="55824" y="6019"/>
                  </a:lnTo>
                  <a:lnTo>
                    <a:pt x="55793" y="5958"/>
                  </a:lnTo>
                  <a:lnTo>
                    <a:pt x="55793" y="5835"/>
                  </a:lnTo>
                  <a:lnTo>
                    <a:pt x="55640" y="5804"/>
                  </a:lnTo>
                  <a:lnTo>
                    <a:pt x="55486" y="5866"/>
                  </a:lnTo>
                  <a:lnTo>
                    <a:pt x="55333" y="6234"/>
                  </a:lnTo>
                  <a:lnTo>
                    <a:pt x="55271" y="6388"/>
                  </a:lnTo>
                  <a:lnTo>
                    <a:pt x="55363" y="6510"/>
                  </a:lnTo>
                  <a:lnTo>
                    <a:pt x="55240" y="6633"/>
                  </a:lnTo>
                  <a:lnTo>
                    <a:pt x="55179" y="6725"/>
                  </a:lnTo>
                  <a:lnTo>
                    <a:pt x="55118" y="6664"/>
                  </a:lnTo>
                  <a:lnTo>
                    <a:pt x="55118" y="6572"/>
                  </a:lnTo>
                  <a:lnTo>
                    <a:pt x="55056" y="6510"/>
                  </a:lnTo>
                  <a:lnTo>
                    <a:pt x="55056" y="6357"/>
                  </a:lnTo>
                  <a:lnTo>
                    <a:pt x="55210" y="6080"/>
                  </a:lnTo>
                  <a:lnTo>
                    <a:pt x="55179" y="5927"/>
                  </a:lnTo>
                  <a:lnTo>
                    <a:pt x="55179" y="5835"/>
                  </a:lnTo>
                  <a:lnTo>
                    <a:pt x="55271" y="5896"/>
                  </a:lnTo>
                  <a:lnTo>
                    <a:pt x="55363" y="5835"/>
                  </a:lnTo>
                  <a:lnTo>
                    <a:pt x="55302" y="5620"/>
                  </a:lnTo>
                  <a:lnTo>
                    <a:pt x="55210" y="5466"/>
                  </a:lnTo>
                  <a:lnTo>
                    <a:pt x="55056" y="5466"/>
                  </a:lnTo>
                  <a:lnTo>
                    <a:pt x="54872" y="5528"/>
                  </a:lnTo>
                  <a:lnTo>
                    <a:pt x="54811" y="5651"/>
                  </a:lnTo>
                  <a:lnTo>
                    <a:pt x="54780" y="5558"/>
                  </a:lnTo>
                  <a:lnTo>
                    <a:pt x="54718" y="5528"/>
                  </a:lnTo>
                  <a:lnTo>
                    <a:pt x="54749" y="5282"/>
                  </a:lnTo>
                  <a:lnTo>
                    <a:pt x="54657" y="5067"/>
                  </a:lnTo>
                  <a:lnTo>
                    <a:pt x="54688" y="4699"/>
                  </a:lnTo>
                  <a:lnTo>
                    <a:pt x="54688" y="4453"/>
                  </a:lnTo>
                  <a:lnTo>
                    <a:pt x="54780" y="4269"/>
                  </a:lnTo>
                  <a:lnTo>
                    <a:pt x="54811" y="3992"/>
                  </a:lnTo>
                  <a:lnTo>
                    <a:pt x="54780" y="3808"/>
                  </a:lnTo>
                  <a:lnTo>
                    <a:pt x="54903" y="3532"/>
                  </a:lnTo>
                  <a:lnTo>
                    <a:pt x="54903" y="3317"/>
                  </a:lnTo>
                  <a:lnTo>
                    <a:pt x="54780" y="3133"/>
                  </a:lnTo>
                  <a:lnTo>
                    <a:pt x="54718" y="2948"/>
                  </a:lnTo>
                  <a:lnTo>
                    <a:pt x="54473" y="2795"/>
                  </a:lnTo>
                  <a:lnTo>
                    <a:pt x="54442" y="2672"/>
                  </a:lnTo>
                  <a:lnTo>
                    <a:pt x="54196" y="2549"/>
                  </a:lnTo>
                  <a:lnTo>
                    <a:pt x="54135" y="2611"/>
                  </a:lnTo>
                  <a:lnTo>
                    <a:pt x="54135" y="2703"/>
                  </a:lnTo>
                  <a:lnTo>
                    <a:pt x="54074" y="2734"/>
                  </a:lnTo>
                  <a:lnTo>
                    <a:pt x="53859" y="2549"/>
                  </a:lnTo>
                  <a:lnTo>
                    <a:pt x="53674" y="2580"/>
                  </a:lnTo>
                  <a:lnTo>
                    <a:pt x="53674" y="2764"/>
                  </a:lnTo>
                  <a:lnTo>
                    <a:pt x="53552" y="2979"/>
                  </a:lnTo>
                  <a:lnTo>
                    <a:pt x="53644" y="3102"/>
                  </a:lnTo>
                  <a:lnTo>
                    <a:pt x="53828" y="3102"/>
                  </a:lnTo>
                  <a:lnTo>
                    <a:pt x="53981" y="3041"/>
                  </a:lnTo>
                  <a:lnTo>
                    <a:pt x="54166" y="3133"/>
                  </a:lnTo>
                  <a:lnTo>
                    <a:pt x="54227" y="3256"/>
                  </a:lnTo>
                  <a:lnTo>
                    <a:pt x="54381" y="3286"/>
                  </a:lnTo>
                  <a:lnTo>
                    <a:pt x="54381" y="3409"/>
                  </a:lnTo>
                  <a:lnTo>
                    <a:pt x="54104" y="3655"/>
                  </a:lnTo>
                  <a:lnTo>
                    <a:pt x="53981" y="3655"/>
                  </a:lnTo>
                  <a:lnTo>
                    <a:pt x="53828" y="3501"/>
                  </a:lnTo>
                  <a:lnTo>
                    <a:pt x="53674" y="3501"/>
                  </a:lnTo>
                  <a:lnTo>
                    <a:pt x="53521" y="3470"/>
                  </a:lnTo>
                  <a:lnTo>
                    <a:pt x="53613" y="3624"/>
                  </a:lnTo>
                  <a:lnTo>
                    <a:pt x="53705" y="3624"/>
                  </a:lnTo>
                  <a:lnTo>
                    <a:pt x="53582" y="3747"/>
                  </a:lnTo>
                  <a:lnTo>
                    <a:pt x="53459" y="3778"/>
                  </a:lnTo>
                  <a:lnTo>
                    <a:pt x="53214" y="3563"/>
                  </a:lnTo>
                  <a:lnTo>
                    <a:pt x="52968" y="3685"/>
                  </a:lnTo>
                  <a:lnTo>
                    <a:pt x="52907" y="3900"/>
                  </a:lnTo>
                  <a:lnTo>
                    <a:pt x="52784" y="3992"/>
                  </a:lnTo>
                  <a:lnTo>
                    <a:pt x="52815" y="4115"/>
                  </a:lnTo>
                  <a:lnTo>
                    <a:pt x="52937" y="4146"/>
                  </a:lnTo>
                  <a:lnTo>
                    <a:pt x="52999" y="4330"/>
                  </a:lnTo>
                  <a:lnTo>
                    <a:pt x="53183" y="4453"/>
                  </a:lnTo>
                  <a:lnTo>
                    <a:pt x="53183" y="4545"/>
                  </a:lnTo>
                  <a:lnTo>
                    <a:pt x="53060" y="4545"/>
                  </a:lnTo>
                  <a:lnTo>
                    <a:pt x="53030" y="4668"/>
                  </a:lnTo>
                  <a:lnTo>
                    <a:pt x="53091" y="4760"/>
                  </a:lnTo>
                  <a:lnTo>
                    <a:pt x="53091" y="4852"/>
                  </a:lnTo>
                  <a:lnTo>
                    <a:pt x="52999" y="4852"/>
                  </a:lnTo>
                  <a:lnTo>
                    <a:pt x="52876" y="4760"/>
                  </a:lnTo>
                  <a:lnTo>
                    <a:pt x="52723" y="4729"/>
                  </a:lnTo>
                  <a:lnTo>
                    <a:pt x="52538" y="4607"/>
                  </a:lnTo>
                  <a:lnTo>
                    <a:pt x="52415" y="4576"/>
                  </a:lnTo>
                  <a:lnTo>
                    <a:pt x="52262" y="4668"/>
                  </a:lnTo>
                  <a:lnTo>
                    <a:pt x="52262" y="4822"/>
                  </a:lnTo>
                  <a:lnTo>
                    <a:pt x="52354" y="4975"/>
                  </a:lnTo>
                  <a:lnTo>
                    <a:pt x="52293" y="5098"/>
                  </a:lnTo>
                  <a:lnTo>
                    <a:pt x="52201" y="5036"/>
                  </a:lnTo>
                  <a:lnTo>
                    <a:pt x="52201" y="4944"/>
                  </a:lnTo>
                  <a:lnTo>
                    <a:pt x="52108" y="4852"/>
                  </a:lnTo>
                  <a:lnTo>
                    <a:pt x="51924" y="4791"/>
                  </a:lnTo>
                  <a:lnTo>
                    <a:pt x="51863" y="4791"/>
                  </a:lnTo>
                  <a:lnTo>
                    <a:pt x="51740" y="4668"/>
                  </a:lnTo>
                  <a:lnTo>
                    <a:pt x="51648" y="4637"/>
                  </a:lnTo>
                  <a:lnTo>
                    <a:pt x="51586" y="4729"/>
                  </a:lnTo>
                  <a:lnTo>
                    <a:pt x="51679" y="4944"/>
                  </a:lnTo>
                  <a:lnTo>
                    <a:pt x="51648" y="5098"/>
                  </a:lnTo>
                  <a:lnTo>
                    <a:pt x="51709" y="5313"/>
                  </a:lnTo>
                  <a:lnTo>
                    <a:pt x="51832" y="5405"/>
                  </a:lnTo>
                  <a:lnTo>
                    <a:pt x="52047" y="5436"/>
                  </a:lnTo>
                  <a:lnTo>
                    <a:pt x="52108" y="5528"/>
                  </a:lnTo>
                  <a:lnTo>
                    <a:pt x="52047" y="5558"/>
                  </a:lnTo>
                  <a:lnTo>
                    <a:pt x="51863" y="5558"/>
                  </a:lnTo>
                  <a:lnTo>
                    <a:pt x="52078" y="5681"/>
                  </a:lnTo>
                  <a:lnTo>
                    <a:pt x="52139" y="5804"/>
                  </a:lnTo>
                  <a:lnTo>
                    <a:pt x="52293" y="5896"/>
                  </a:lnTo>
                  <a:lnTo>
                    <a:pt x="52508" y="5896"/>
                  </a:lnTo>
                  <a:lnTo>
                    <a:pt x="52600" y="5804"/>
                  </a:lnTo>
                  <a:lnTo>
                    <a:pt x="52661" y="5804"/>
                  </a:lnTo>
                  <a:lnTo>
                    <a:pt x="52692" y="5927"/>
                  </a:lnTo>
                  <a:lnTo>
                    <a:pt x="52538" y="6019"/>
                  </a:lnTo>
                  <a:lnTo>
                    <a:pt x="52477" y="6265"/>
                  </a:lnTo>
                  <a:lnTo>
                    <a:pt x="52385" y="6295"/>
                  </a:lnTo>
                  <a:lnTo>
                    <a:pt x="52170" y="6111"/>
                  </a:lnTo>
                  <a:lnTo>
                    <a:pt x="51740" y="6019"/>
                  </a:lnTo>
                  <a:lnTo>
                    <a:pt x="51586" y="5773"/>
                  </a:lnTo>
                  <a:lnTo>
                    <a:pt x="51464" y="5743"/>
                  </a:lnTo>
                  <a:lnTo>
                    <a:pt x="51402" y="5651"/>
                  </a:lnTo>
                  <a:lnTo>
                    <a:pt x="51341" y="5651"/>
                  </a:lnTo>
                  <a:lnTo>
                    <a:pt x="51279" y="5835"/>
                  </a:lnTo>
                  <a:lnTo>
                    <a:pt x="51310" y="5896"/>
                  </a:lnTo>
                  <a:lnTo>
                    <a:pt x="51218" y="5988"/>
                  </a:lnTo>
                  <a:lnTo>
                    <a:pt x="51310" y="6234"/>
                  </a:lnTo>
                  <a:lnTo>
                    <a:pt x="51156" y="6326"/>
                  </a:lnTo>
                  <a:lnTo>
                    <a:pt x="51064" y="6265"/>
                  </a:lnTo>
                  <a:lnTo>
                    <a:pt x="51064" y="6480"/>
                  </a:lnTo>
                  <a:lnTo>
                    <a:pt x="50972" y="6541"/>
                  </a:lnTo>
                  <a:lnTo>
                    <a:pt x="50972" y="6910"/>
                  </a:lnTo>
                  <a:lnTo>
                    <a:pt x="51095" y="7002"/>
                  </a:lnTo>
                  <a:lnTo>
                    <a:pt x="51341" y="7002"/>
                  </a:lnTo>
                  <a:lnTo>
                    <a:pt x="51464" y="7063"/>
                  </a:lnTo>
                  <a:lnTo>
                    <a:pt x="51617" y="7032"/>
                  </a:lnTo>
                  <a:lnTo>
                    <a:pt x="51617" y="7094"/>
                  </a:lnTo>
                  <a:lnTo>
                    <a:pt x="51525" y="7155"/>
                  </a:lnTo>
                  <a:lnTo>
                    <a:pt x="51341" y="7094"/>
                  </a:lnTo>
                  <a:lnTo>
                    <a:pt x="51095" y="7094"/>
                  </a:lnTo>
                  <a:lnTo>
                    <a:pt x="51003" y="7063"/>
                  </a:lnTo>
                  <a:lnTo>
                    <a:pt x="50849" y="7063"/>
                  </a:lnTo>
                  <a:lnTo>
                    <a:pt x="50634" y="7339"/>
                  </a:lnTo>
                  <a:lnTo>
                    <a:pt x="50604" y="7462"/>
                  </a:lnTo>
                  <a:lnTo>
                    <a:pt x="50696" y="7585"/>
                  </a:lnTo>
                  <a:lnTo>
                    <a:pt x="50665" y="7677"/>
                  </a:lnTo>
                  <a:lnTo>
                    <a:pt x="50573" y="7708"/>
                  </a:lnTo>
                  <a:lnTo>
                    <a:pt x="50573" y="7831"/>
                  </a:lnTo>
                  <a:lnTo>
                    <a:pt x="50665" y="7923"/>
                  </a:lnTo>
                  <a:lnTo>
                    <a:pt x="50788" y="7861"/>
                  </a:lnTo>
                  <a:lnTo>
                    <a:pt x="50972" y="7861"/>
                  </a:lnTo>
                  <a:lnTo>
                    <a:pt x="51126" y="7708"/>
                  </a:lnTo>
                  <a:lnTo>
                    <a:pt x="51187" y="7800"/>
                  </a:lnTo>
                  <a:lnTo>
                    <a:pt x="51187" y="7923"/>
                  </a:lnTo>
                  <a:lnTo>
                    <a:pt x="51034" y="7923"/>
                  </a:lnTo>
                  <a:lnTo>
                    <a:pt x="50942" y="8107"/>
                  </a:lnTo>
                  <a:lnTo>
                    <a:pt x="51003" y="8168"/>
                  </a:lnTo>
                  <a:lnTo>
                    <a:pt x="51126" y="8168"/>
                  </a:lnTo>
                  <a:lnTo>
                    <a:pt x="51249" y="8046"/>
                  </a:lnTo>
                  <a:lnTo>
                    <a:pt x="51341" y="8046"/>
                  </a:lnTo>
                  <a:lnTo>
                    <a:pt x="51494" y="7954"/>
                  </a:lnTo>
                  <a:lnTo>
                    <a:pt x="51494" y="8046"/>
                  </a:lnTo>
                  <a:lnTo>
                    <a:pt x="51402" y="8199"/>
                  </a:lnTo>
                  <a:lnTo>
                    <a:pt x="51525" y="8230"/>
                  </a:lnTo>
                  <a:lnTo>
                    <a:pt x="51740" y="8230"/>
                  </a:lnTo>
                  <a:lnTo>
                    <a:pt x="51801" y="8322"/>
                  </a:lnTo>
                  <a:lnTo>
                    <a:pt x="51648" y="8322"/>
                  </a:lnTo>
                  <a:lnTo>
                    <a:pt x="51648" y="8445"/>
                  </a:lnTo>
                  <a:lnTo>
                    <a:pt x="51771" y="8445"/>
                  </a:lnTo>
                  <a:lnTo>
                    <a:pt x="51955" y="8414"/>
                  </a:lnTo>
                  <a:lnTo>
                    <a:pt x="52139" y="8568"/>
                  </a:lnTo>
                  <a:lnTo>
                    <a:pt x="52538" y="8660"/>
                  </a:lnTo>
                  <a:lnTo>
                    <a:pt x="52569" y="8721"/>
                  </a:lnTo>
                  <a:lnTo>
                    <a:pt x="52231" y="8721"/>
                  </a:lnTo>
                  <a:lnTo>
                    <a:pt x="52078" y="8721"/>
                  </a:lnTo>
                  <a:lnTo>
                    <a:pt x="51863" y="8568"/>
                  </a:lnTo>
                  <a:lnTo>
                    <a:pt x="51648" y="8660"/>
                  </a:lnTo>
                  <a:lnTo>
                    <a:pt x="51648" y="8752"/>
                  </a:lnTo>
                  <a:lnTo>
                    <a:pt x="51863" y="8844"/>
                  </a:lnTo>
                  <a:lnTo>
                    <a:pt x="52170" y="8967"/>
                  </a:lnTo>
                  <a:lnTo>
                    <a:pt x="52508" y="8967"/>
                  </a:lnTo>
                  <a:lnTo>
                    <a:pt x="52630" y="9028"/>
                  </a:lnTo>
                  <a:lnTo>
                    <a:pt x="52262" y="9090"/>
                  </a:lnTo>
                  <a:lnTo>
                    <a:pt x="52170" y="9028"/>
                  </a:lnTo>
                  <a:lnTo>
                    <a:pt x="51863" y="8998"/>
                  </a:lnTo>
                  <a:lnTo>
                    <a:pt x="51648" y="8998"/>
                  </a:lnTo>
                  <a:lnTo>
                    <a:pt x="51525" y="8875"/>
                  </a:lnTo>
                  <a:lnTo>
                    <a:pt x="51371" y="8813"/>
                  </a:lnTo>
                  <a:lnTo>
                    <a:pt x="51156" y="8598"/>
                  </a:lnTo>
                  <a:lnTo>
                    <a:pt x="51064" y="8690"/>
                  </a:lnTo>
                  <a:lnTo>
                    <a:pt x="50942" y="8813"/>
                  </a:lnTo>
                  <a:lnTo>
                    <a:pt x="50696" y="8813"/>
                  </a:lnTo>
                  <a:lnTo>
                    <a:pt x="50573" y="8905"/>
                  </a:lnTo>
                  <a:lnTo>
                    <a:pt x="50542" y="9182"/>
                  </a:lnTo>
                  <a:lnTo>
                    <a:pt x="50727" y="9366"/>
                  </a:lnTo>
                  <a:lnTo>
                    <a:pt x="50727" y="9550"/>
                  </a:lnTo>
                  <a:lnTo>
                    <a:pt x="50665" y="9612"/>
                  </a:lnTo>
                  <a:lnTo>
                    <a:pt x="50573" y="9366"/>
                  </a:lnTo>
                  <a:lnTo>
                    <a:pt x="50450" y="9366"/>
                  </a:lnTo>
                  <a:lnTo>
                    <a:pt x="50358" y="9704"/>
                  </a:lnTo>
                  <a:lnTo>
                    <a:pt x="50389" y="9919"/>
                  </a:lnTo>
                  <a:lnTo>
                    <a:pt x="50512" y="9949"/>
                  </a:lnTo>
                  <a:lnTo>
                    <a:pt x="50573" y="9888"/>
                  </a:lnTo>
                  <a:lnTo>
                    <a:pt x="50665" y="9888"/>
                  </a:lnTo>
                  <a:lnTo>
                    <a:pt x="50757" y="10072"/>
                  </a:lnTo>
                  <a:lnTo>
                    <a:pt x="50880" y="10103"/>
                  </a:lnTo>
                  <a:lnTo>
                    <a:pt x="50757" y="10134"/>
                  </a:lnTo>
                  <a:lnTo>
                    <a:pt x="50665" y="10226"/>
                  </a:lnTo>
                  <a:lnTo>
                    <a:pt x="50542" y="10042"/>
                  </a:lnTo>
                  <a:lnTo>
                    <a:pt x="50327" y="10072"/>
                  </a:lnTo>
                  <a:lnTo>
                    <a:pt x="50297" y="10379"/>
                  </a:lnTo>
                  <a:lnTo>
                    <a:pt x="50358" y="10471"/>
                  </a:lnTo>
                  <a:lnTo>
                    <a:pt x="50450" y="10410"/>
                  </a:lnTo>
                  <a:lnTo>
                    <a:pt x="50389" y="10533"/>
                  </a:lnTo>
                  <a:lnTo>
                    <a:pt x="50389" y="10932"/>
                  </a:lnTo>
                  <a:lnTo>
                    <a:pt x="50481" y="10840"/>
                  </a:lnTo>
                  <a:lnTo>
                    <a:pt x="50604" y="10871"/>
                  </a:lnTo>
                  <a:lnTo>
                    <a:pt x="50604" y="11116"/>
                  </a:lnTo>
                  <a:lnTo>
                    <a:pt x="50849" y="11178"/>
                  </a:lnTo>
                  <a:lnTo>
                    <a:pt x="51187" y="11423"/>
                  </a:lnTo>
                  <a:lnTo>
                    <a:pt x="51310" y="11362"/>
                  </a:lnTo>
                  <a:lnTo>
                    <a:pt x="51371" y="11208"/>
                  </a:lnTo>
                  <a:lnTo>
                    <a:pt x="51341" y="11055"/>
                  </a:lnTo>
                  <a:lnTo>
                    <a:pt x="51586" y="11055"/>
                  </a:lnTo>
                  <a:lnTo>
                    <a:pt x="51617" y="11208"/>
                  </a:lnTo>
                  <a:lnTo>
                    <a:pt x="51586" y="11331"/>
                  </a:lnTo>
                  <a:lnTo>
                    <a:pt x="51617" y="11515"/>
                  </a:lnTo>
                  <a:lnTo>
                    <a:pt x="51679" y="11485"/>
                  </a:lnTo>
                  <a:lnTo>
                    <a:pt x="51832" y="11086"/>
                  </a:lnTo>
                  <a:lnTo>
                    <a:pt x="51801" y="10748"/>
                  </a:lnTo>
                  <a:lnTo>
                    <a:pt x="51863" y="10533"/>
                  </a:lnTo>
                  <a:lnTo>
                    <a:pt x="52047" y="10349"/>
                  </a:lnTo>
                  <a:lnTo>
                    <a:pt x="52139" y="10164"/>
                  </a:lnTo>
                  <a:lnTo>
                    <a:pt x="52139" y="10379"/>
                  </a:lnTo>
                  <a:lnTo>
                    <a:pt x="51955" y="10686"/>
                  </a:lnTo>
                  <a:lnTo>
                    <a:pt x="51893" y="10932"/>
                  </a:lnTo>
                  <a:lnTo>
                    <a:pt x="51955" y="11055"/>
                  </a:lnTo>
                  <a:lnTo>
                    <a:pt x="51893" y="11362"/>
                  </a:lnTo>
                  <a:lnTo>
                    <a:pt x="51955" y="11515"/>
                  </a:lnTo>
                  <a:lnTo>
                    <a:pt x="51924" y="11638"/>
                  </a:lnTo>
                  <a:lnTo>
                    <a:pt x="51986" y="11700"/>
                  </a:lnTo>
                  <a:close/>
                  <a:moveTo>
                    <a:pt x="52354" y="4392"/>
                  </a:moveTo>
                  <a:lnTo>
                    <a:pt x="52415" y="4330"/>
                  </a:lnTo>
                  <a:lnTo>
                    <a:pt x="52508" y="4330"/>
                  </a:lnTo>
                  <a:lnTo>
                    <a:pt x="52569" y="4392"/>
                  </a:lnTo>
                  <a:lnTo>
                    <a:pt x="52692" y="4392"/>
                  </a:lnTo>
                  <a:lnTo>
                    <a:pt x="52692" y="4514"/>
                  </a:lnTo>
                  <a:lnTo>
                    <a:pt x="52630" y="4514"/>
                  </a:lnTo>
                  <a:lnTo>
                    <a:pt x="52538" y="4484"/>
                  </a:lnTo>
                  <a:lnTo>
                    <a:pt x="52385" y="4453"/>
                  </a:lnTo>
                  <a:lnTo>
                    <a:pt x="52354" y="4361"/>
                  </a:lnTo>
                  <a:close/>
                  <a:moveTo>
                    <a:pt x="52477" y="11608"/>
                  </a:moveTo>
                  <a:lnTo>
                    <a:pt x="52508" y="11454"/>
                  </a:lnTo>
                  <a:lnTo>
                    <a:pt x="52600" y="11331"/>
                  </a:lnTo>
                  <a:lnTo>
                    <a:pt x="52600" y="11239"/>
                  </a:lnTo>
                  <a:lnTo>
                    <a:pt x="52723" y="11178"/>
                  </a:lnTo>
                  <a:lnTo>
                    <a:pt x="52784" y="11239"/>
                  </a:lnTo>
                  <a:lnTo>
                    <a:pt x="52723" y="11331"/>
                  </a:lnTo>
                  <a:lnTo>
                    <a:pt x="52692" y="11423"/>
                  </a:lnTo>
                  <a:lnTo>
                    <a:pt x="52538" y="11577"/>
                  </a:lnTo>
                  <a:lnTo>
                    <a:pt x="52446" y="11577"/>
                  </a:lnTo>
                  <a:close/>
                  <a:moveTo>
                    <a:pt x="54196" y="10011"/>
                  </a:moveTo>
                  <a:lnTo>
                    <a:pt x="54381" y="9765"/>
                  </a:lnTo>
                  <a:lnTo>
                    <a:pt x="54473" y="9765"/>
                  </a:lnTo>
                  <a:lnTo>
                    <a:pt x="54657" y="9673"/>
                  </a:lnTo>
                  <a:lnTo>
                    <a:pt x="54780" y="9734"/>
                  </a:lnTo>
                  <a:lnTo>
                    <a:pt x="54964" y="9888"/>
                  </a:lnTo>
                  <a:lnTo>
                    <a:pt x="54903" y="9980"/>
                  </a:lnTo>
                  <a:lnTo>
                    <a:pt x="54688" y="9980"/>
                  </a:lnTo>
                  <a:lnTo>
                    <a:pt x="54565" y="10134"/>
                  </a:lnTo>
                  <a:lnTo>
                    <a:pt x="54350" y="10164"/>
                  </a:lnTo>
                  <a:lnTo>
                    <a:pt x="54227" y="10103"/>
                  </a:lnTo>
                  <a:lnTo>
                    <a:pt x="54196" y="10042"/>
                  </a:lnTo>
                  <a:close/>
                  <a:moveTo>
                    <a:pt x="66632" y="277"/>
                  </a:moveTo>
                  <a:lnTo>
                    <a:pt x="66694" y="154"/>
                  </a:lnTo>
                  <a:lnTo>
                    <a:pt x="66786" y="154"/>
                  </a:lnTo>
                  <a:lnTo>
                    <a:pt x="66878" y="277"/>
                  </a:lnTo>
                  <a:lnTo>
                    <a:pt x="66724" y="338"/>
                  </a:lnTo>
                  <a:lnTo>
                    <a:pt x="66632" y="308"/>
                  </a:lnTo>
                  <a:close/>
                  <a:moveTo>
                    <a:pt x="60645" y="11976"/>
                  </a:moveTo>
                  <a:lnTo>
                    <a:pt x="60583" y="12037"/>
                  </a:lnTo>
                  <a:lnTo>
                    <a:pt x="60675" y="12130"/>
                  </a:lnTo>
                  <a:lnTo>
                    <a:pt x="60829" y="12130"/>
                  </a:lnTo>
                  <a:lnTo>
                    <a:pt x="60829" y="12007"/>
                  </a:lnTo>
                  <a:lnTo>
                    <a:pt x="60737" y="11945"/>
                  </a:lnTo>
                  <a:cubicBezTo>
                    <a:pt x="60706" y="11945"/>
                    <a:pt x="60675" y="11945"/>
                    <a:pt x="60645" y="11945"/>
                  </a:cubicBezTo>
                  <a:close/>
                  <a:moveTo>
                    <a:pt x="57697" y="13788"/>
                  </a:moveTo>
                  <a:lnTo>
                    <a:pt x="57758" y="13880"/>
                  </a:lnTo>
                  <a:lnTo>
                    <a:pt x="57912" y="13880"/>
                  </a:lnTo>
                  <a:lnTo>
                    <a:pt x="57820" y="13757"/>
                  </a:lnTo>
                  <a:lnTo>
                    <a:pt x="57697" y="13788"/>
                  </a:lnTo>
                  <a:close/>
                  <a:moveTo>
                    <a:pt x="53490" y="13726"/>
                  </a:moveTo>
                  <a:lnTo>
                    <a:pt x="53429" y="13511"/>
                  </a:lnTo>
                  <a:lnTo>
                    <a:pt x="53429" y="13419"/>
                  </a:lnTo>
                  <a:lnTo>
                    <a:pt x="53521" y="13419"/>
                  </a:lnTo>
                  <a:lnTo>
                    <a:pt x="53582" y="13511"/>
                  </a:lnTo>
                  <a:lnTo>
                    <a:pt x="53582" y="13665"/>
                  </a:lnTo>
                  <a:lnTo>
                    <a:pt x="53552" y="13726"/>
                  </a:lnTo>
                  <a:close/>
                  <a:moveTo>
                    <a:pt x="52323" y="16213"/>
                  </a:moveTo>
                  <a:lnTo>
                    <a:pt x="52293" y="16121"/>
                  </a:lnTo>
                  <a:lnTo>
                    <a:pt x="52293" y="15968"/>
                  </a:lnTo>
                  <a:lnTo>
                    <a:pt x="52231" y="15783"/>
                  </a:lnTo>
                  <a:lnTo>
                    <a:pt x="52170" y="15722"/>
                  </a:lnTo>
                  <a:lnTo>
                    <a:pt x="52139" y="15783"/>
                  </a:lnTo>
                  <a:lnTo>
                    <a:pt x="52078" y="15968"/>
                  </a:lnTo>
                  <a:lnTo>
                    <a:pt x="52108" y="16244"/>
                  </a:lnTo>
                  <a:lnTo>
                    <a:pt x="52231" y="16428"/>
                  </a:lnTo>
                  <a:lnTo>
                    <a:pt x="52170" y="16551"/>
                  </a:lnTo>
                  <a:lnTo>
                    <a:pt x="52108" y="16551"/>
                  </a:lnTo>
                  <a:lnTo>
                    <a:pt x="51986" y="16490"/>
                  </a:lnTo>
                  <a:lnTo>
                    <a:pt x="51679" y="16490"/>
                  </a:lnTo>
                  <a:lnTo>
                    <a:pt x="51679" y="16367"/>
                  </a:lnTo>
                  <a:lnTo>
                    <a:pt x="51586" y="16367"/>
                  </a:lnTo>
                  <a:lnTo>
                    <a:pt x="51371" y="16213"/>
                  </a:lnTo>
                  <a:lnTo>
                    <a:pt x="51249" y="16213"/>
                  </a:lnTo>
                  <a:lnTo>
                    <a:pt x="51218" y="16152"/>
                  </a:lnTo>
                  <a:lnTo>
                    <a:pt x="51156" y="16091"/>
                  </a:lnTo>
                  <a:lnTo>
                    <a:pt x="51064" y="16091"/>
                  </a:lnTo>
                  <a:lnTo>
                    <a:pt x="51064" y="16029"/>
                  </a:lnTo>
                  <a:lnTo>
                    <a:pt x="51126" y="15876"/>
                  </a:lnTo>
                  <a:lnTo>
                    <a:pt x="51218" y="15876"/>
                  </a:lnTo>
                  <a:lnTo>
                    <a:pt x="51279" y="15753"/>
                  </a:lnTo>
                  <a:lnTo>
                    <a:pt x="51279" y="15630"/>
                  </a:lnTo>
                  <a:lnTo>
                    <a:pt x="51187" y="15415"/>
                  </a:lnTo>
                  <a:lnTo>
                    <a:pt x="51095" y="15354"/>
                  </a:lnTo>
                  <a:lnTo>
                    <a:pt x="51095" y="15476"/>
                  </a:lnTo>
                  <a:lnTo>
                    <a:pt x="51187" y="15538"/>
                  </a:lnTo>
                  <a:lnTo>
                    <a:pt x="51187" y="15661"/>
                  </a:lnTo>
                  <a:lnTo>
                    <a:pt x="51126" y="15753"/>
                  </a:lnTo>
                  <a:lnTo>
                    <a:pt x="51034" y="15753"/>
                  </a:lnTo>
                  <a:lnTo>
                    <a:pt x="50972" y="15814"/>
                  </a:lnTo>
                  <a:lnTo>
                    <a:pt x="51003" y="15845"/>
                  </a:lnTo>
                  <a:lnTo>
                    <a:pt x="51034" y="15937"/>
                  </a:lnTo>
                  <a:lnTo>
                    <a:pt x="50911" y="16060"/>
                  </a:lnTo>
                  <a:lnTo>
                    <a:pt x="50849" y="16060"/>
                  </a:lnTo>
                  <a:lnTo>
                    <a:pt x="50727" y="15876"/>
                  </a:lnTo>
                  <a:lnTo>
                    <a:pt x="50727" y="15783"/>
                  </a:lnTo>
                  <a:lnTo>
                    <a:pt x="50696" y="15691"/>
                  </a:lnTo>
                  <a:lnTo>
                    <a:pt x="50788" y="15476"/>
                  </a:lnTo>
                  <a:lnTo>
                    <a:pt x="50757" y="15415"/>
                  </a:lnTo>
                  <a:lnTo>
                    <a:pt x="50757" y="15323"/>
                  </a:lnTo>
                  <a:lnTo>
                    <a:pt x="50696" y="15384"/>
                  </a:lnTo>
                  <a:lnTo>
                    <a:pt x="50634" y="15476"/>
                  </a:lnTo>
                  <a:lnTo>
                    <a:pt x="50573" y="15599"/>
                  </a:lnTo>
                  <a:lnTo>
                    <a:pt x="50573" y="15661"/>
                  </a:lnTo>
                  <a:lnTo>
                    <a:pt x="50573" y="15814"/>
                  </a:lnTo>
                  <a:lnTo>
                    <a:pt x="50389" y="15814"/>
                  </a:lnTo>
                  <a:lnTo>
                    <a:pt x="50297" y="15722"/>
                  </a:lnTo>
                  <a:lnTo>
                    <a:pt x="50205" y="15722"/>
                  </a:lnTo>
                  <a:lnTo>
                    <a:pt x="50143" y="15630"/>
                  </a:lnTo>
                  <a:lnTo>
                    <a:pt x="50235" y="15507"/>
                  </a:lnTo>
                  <a:lnTo>
                    <a:pt x="50235" y="15323"/>
                  </a:lnTo>
                  <a:lnTo>
                    <a:pt x="50297" y="15261"/>
                  </a:lnTo>
                  <a:lnTo>
                    <a:pt x="50297" y="15108"/>
                  </a:lnTo>
                  <a:lnTo>
                    <a:pt x="50450" y="14770"/>
                  </a:lnTo>
                  <a:lnTo>
                    <a:pt x="50358" y="14832"/>
                  </a:lnTo>
                  <a:lnTo>
                    <a:pt x="50235" y="14893"/>
                  </a:lnTo>
                  <a:lnTo>
                    <a:pt x="50174" y="15200"/>
                  </a:lnTo>
                  <a:lnTo>
                    <a:pt x="50174" y="15415"/>
                  </a:lnTo>
                  <a:lnTo>
                    <a:pt x="50051" y="15538"/>
                  </a:lnTo>
                  <a:lnTo>
                    <a:pt x="49990" y="15507"/>
                  </a:lnTo>
                  <a:lnTo>
                    <a:pt x="50082" y="15354"/>
                  </a:lnTo>
                  <a:lnTo>
                    <a:pt x="50082" y="15323"/>
                  </a:lnTo>
                  <a:lnTo>
                    <a:pt x="50020" y="15323"/>
                  </a:lnTo>
                  <a:lnTo>
                    <a:pt x="49928" y="15538"/>
                  </a:lnTo>
                  <a:lnTo>
                    <a:pt x="49744" y="15538"/>
                  </a:lnTo>
                  <a:lnTo>
                    <a:pt x="49713" y="15446"/>
                  </a:lnTo>
                  <a:lnTo>
                    <a:pt x="49713" y="15231"/>
                  </a:lnTo>
                  <a:lnTo>
                    <a:pt x="49652" y="15139"/>
                  </a:lnTo>
                  <a:lnTo>
                    <a:pt x="49683" y="15016"/>
                  </a:lnTo>
                  <a:lnTo>
                    <a:pt x="49867" y="14924"/>
                  </a:lnTo>
                  <a:lnTo>
                    <a:pt x="49928" y="14801"/>
                  </a:lnTo>
                  <a:lnTo>
                    <a:pt x="49928" y="14709"/>
                  </a:lnTo>
                  <a:lnTo>
                    <a:pt x="49959" y="14586"/>
                  </a:lnTo>
                  <a:lnTo>
                    <a:pt x="50082" y="14463"/>
                  </a:lnTo>
                  <a:lnTo>
                    <a:pt x="50205" y="14432"/>
                  </a:lnTo>
                  <a:lnTo>
                    <a:pt x="50266" y="14371"/>
                  </a:lnTo>
                  <a:lnTo>
                    <a:pt x="50512" y="14371"/>
                  </a:lnTo>
                  <a:lnTo>
                    <a:pt x="50604" y="14279"/>
                  </a:lnTo>
                  <a:lnTo>
                    <a:pt x="50757" y="14218"/>
                  </a:lnTo>
                  <a:lnTo>
                    <a:pt x="50849" y="14187"/>
                  </a:lnTo>
                  <a:lnTo>
                    <a:pt x="50849" y="14095"/>
                  </a:lnTo>
                  <a:lnTo>
                    <a:pt x="50911" y="14003"/>
                  </a:lnTo>
                  <a:lnTo>
                    <a:pt x="51064" y="14003"/>
                  </a:lnTo>
                  <a:lnTo>
                    <a:pt x="51279" y="14095"/>
                  </a:lnTo>
                  <a:lnTo>
                    <a:pt x="51525" y="14095"/>
                  </a:lnTo>
                  <a:lnTo>
                    <a:pt x="51648" y="14033"/>
                  </a:lnTo>
                  <a:lnTo>
                    <a:pt x="51771" y="14064"/>
                  </a:lnTo>
                  <a:lnTo>
                    <a:pt x="51832" y="14218"/>
                  </a:lnTo>
                  <a:lnTo>
                    <a:pt x="51955" y="14218"/>
                  </a:lnTo>
                  <a:lnTo>
                    <a:pt x="51955" y="14125"/>
                  </a:lnTo>
                  <a:lnTo>
                    <a:pt x="52047" y="14125"/>
                  </a:lnTo>
                  <a:lnTo>
                    <a:pt x="52201" y="14279"/>
                  </a:lnTo>
                  <a:lnTo>
                    <a:pt x="52293" y="14218"/>
                  </a:lnTo>
                  <a:lnTo>
                    <a:pt x="52415" y="14218"/>
                  </a:lnTo>
                  <a:lnTo>
                    <a:pt x="52508" y="14156"/>
                  </a:lnTo>
                  <a:lnTo>
                    <a:pt x="52415" y="14095"/>
                  </a:lnTo>
                  <a:lnTo>
                    <a:pt x="52323" y="14125"/>
                  </a:lnTo>
                  <a:lnTo>
                    <a:pt x="52201" y="14033"/>
                  </a:lnTo>
                  <a:lnTo>
                    <a:pt x="52139" y="14033"/>
                  </a:lnTo>
                  <a:lnTo>
                    <a:pt x="52139" y="13972"/>
                  </a:lnTo>
                  <a:lnTo>
                    <a:pt x="52231" y="13880"/>
                  </a:lnTo>
                  <a:lnTo>
                    <a:pt x="52231" y="13818"/>
                  </a:lnTo>
                  <a:lnTo>
                    <a:pt x="52108" y="13757"/>
                  </a:lnTo>
                  <a:lnTo>
                    <a:pt x="52139" y="13726"/>
                  </a:lnTo>
                  <a:lnTo>
                    <a:pt x="52293" y="13726"/>
                  </a:lnTo>
                  <a:lnTo>
                    <a:pt x="52323" y="13665"/>
                  </a:lnTo>
                  <a:lnTo>
                    <a:pt x="52139" y="13603"/>
                  </a:lnTo>
                  <a:lnTo>
                    <a:pt x="52108" y="13634"/>
                  </a:lnTo>
                  <a:lnTo>
                    <a:pt x="51986" y="13634"/>
                  </a:lnTo>
                  <a:lnTo>
                    <a:pt x="51893" y="13511"/>
                  </a:lnTo>
                  <a:lnTo>
                    <a:pt x="51924" y="13419"/>
                  </a:lnTo>
                  <a:lnTo>
                    <a:pt x="52078" y="13296"/>
                  </a:lnTo>
                  <a:lnTo>
                    <a:pt x="52078" y="13204"/>
                  </a:lnTo>
                  <a:lnTo>
                    <a:pt x="52016" y="13204"/>
                  </a:lnTo>
                  <a:lnTo>
                    <a:pt x="51955" y="13081"/>
                  </a:lnTo>
                  <a:lnTo>
                    <a:pt x="51955" y="12805"/>
                  </a:lnTo>
                  <a:lnTo>
                    <a:pt x="51986" y="12744"/>
                  </a:lnTo>
                  <a:lnTo>
                    <a:pt x="51955" y="12621"/>
                  </a:lnTo>
                  <a:lnTo>
                    <a:pt x="51955" y="12467"/>
                  </a:lnTo>
                  <a:lnTo>
                    <a:pt x="52078" y="12467"/>
                  </a:lnTo>
                  <a:lnTo>
                    <a:pt x="52231" y="12437"/>
                  </a:lnTo>
                  <a:lnTo>
                    <a:pt x="52385" y="12437"/>
                  </a:lnTo>
                  <a:lnTo>
                    <a:pt x="52508" y="12406"/>
                  </a:lnTo>
                  <a:lnTo>
                    <a:pt x="52692" y="12467"/>
                  </a:lnTo>
                  <a:lnTo>
                    <a:pt x="52815" y="12467"/>
                  </a:lnTo>
                  <a:lnTo>
                    <a:pt x="52968" y="12682"/>
                  </a:lnTo>
                  <a:lnTo>
                    <a:pt x="53060" y="12989"/>
                  </a:lnTo>
                  <a:lnTo>
                    <a:pt x="53060" y="13450"/>
                  </a:lnTo>
                  <a:lnTo>
                    <a:pt x="52999" y="13665"/>
                  </a:lnTo>
                  <a:lnTo>
                    <a:pt x="53060" y="13757"/>
                  </a:lnTo>
                  <a:lnTo>
                    <a:pt x="53152" y="13696"/>
                  </a:lnTo>
                  <a:lnTo>
                    <a:pt x="53459" y="13849"/>
                  </a:lnTo>
                  <a:lnTo>
                    <a:pt x="53582" y="14064"/>
                  </a:lnTo>
                  <a:lnTo>
                    <a:pt x="53674" y="14095"/>
                  </a:lnTo>
                  <a:lnTo>
                    <a:pt x="53674" y="13972"/>
                  </a:lnTo>
                  <a:lnTo>
                    <a:pt x="54012" y="13972"/>
                  </a:lnTo>
                  <a:lnTo>
                    <a:pt x="54227" y="14156"/>
                  </a:lnTo>
                  <a:lnTo>
                    <a:pt x="54289" y="14095"/>
                  </a:lnTo>
                  <a:lnTo>
                    <a:pt x="54196" y="14003"/>
                  </a:lnTo>
                  <a:lnTo>
                    <a:pt x="54319" y="13910"/>
                  </a:lnTo>
                  <a:lnTo>
                    <a:pt x="54565" y="13788"/>
                  </a:lnTo>
                  <a:lnTo>
                    <a:pt x="54749" y="13542"/>
                  </a:lnTo>
                  <a:lnTo>
                    <a:pt x="55056" y="13358"/>
                  </a:lnTo>
                  <a:lnTo>
                    <a:pt x="55333" y="13081"/>
                  </a:lnTo>
                  <a:lnTo>
                    <a:pt x="55333" y="12928"/>
                  </a:lnTo>
                  <a:lnTo>
                    <a:pt x="55425" y="12805"/>
                  </a:lnTo>
                  <a:lnTo>
                    <a:pt x="55333" y="12805"/>
                  </a:lnTo>
                  <a:lnTo>
                    <a:pt x="55210" y="12928"/>
                  </a:lnTo>
                  <a:lnTo>
                    <a:pt x="55210" y="13051"/>
                  </a:lnTo>
                  <a:lnTo>
                    <a:pt x="54964" y="13327"/>
                  </a:lnTo>
                  <a:lnTo>
                    <a:pt x="54780" y="13450"/>
                  </a:lnTo>
                  <a:lnTo>
                    <a:pt x="54780" y="13481"/>
                  </a:lnTo>
                  <a:lnTo>
                    <a:pt x="54534" y="13696"/>
                  </a:lnTo>
                  <a:lnTo>
                    <a:pt x="54258" y="13818"/>
                  </a:lnTo>
                  <a:lnTo>
                    <a:pt x="54166" y="13726"/>
                  </a:lnTo>
                  <a:lnTo>
                    <a:pt x="54074" y="13726"/>
                  </a:lnTo>
                  <a:lnTo>
                    <a:pt x="54043" y="13788"/>
                  </a:lnTo>
                  <a:lnTo>
                    <a:pt x="53859" y="13788"/>
                  </a:lnTo>
                  <a:lnTo>
                    <a:pt x="53644" y="13665"/>
                  </a:lnTo>
                  <a:lnTo>
                    <a:pt x="53644" y="13573"/>
                  </a:lnTo>
                  <a:lnTo>
                    <a:pt x="53767" y="13450"/>
                  </a:lnTo>
                  <a:lnTo>
                    <a:pt x="53920" y="13358"/>
                  </a:lnTo>
                  <a:lnTo>
                    <a:pt x="53920" y="13204"/>
                  </a:lnTo>
                  <a:lnTo>
                    <a:pt x="53736" y="13327"/>
                  </a:lnTo>
                  <a:lnTo>
                    <a:pt x="53674" y="13450"/>
                  </a:lnTo>
                  <a:lnTo>
                    <a:pt x="53552" y="13450"/>
                  </a:lnTo>
                  <a:lnTo>
                    <a:pt x="53429" y="13235"/>
                  </a:lnTo>
                  <a:lnTo>
                    <a:pt x="53429" y="13174"/>
                  </a:lnTo>
                  <a:lnTo>
                    <a:pt x="53552" y="13174"/>
                  </a:lnTo>
                  <a:lnTo>
                    <a:pt x="53674" y="13112"/>
                  </a:lnTo>
                  <a:lnTo>
                    <a:pt x="53674" y="13051"/>
                  </a:lnTo>
                  <a:lnTo>
                    <a:pt x="53552" y="13051"/>
                  </a:lnTo>
                  <a:lnTo>
                    <a:pt x="53552" y="12959"/>
                  </a:lnTo>
                  <a:lnTo>
                    <a:pt x="53644" y="12897"/>
                  </a:lnTo>
                  <a:lnTo>
                    <a:pt x="53736" y="12959"/>
                  </a:lnTo>
                  <a:lnTo>
                    <a:pt x="53859" y="12959"/>
                  </a:lnTo>
                  <a:lnTo>
                    <a:pt x="53859" y="12866"/>
                  </a:lnTo>
                  <a:lnTo>
                    <a:pt x="53705" y="12866"/>
                  </a:lnTo>
                  <a:lnTo>
                    <a:pt x="53613" y="12805"/>
                  </a:lnTo>
                  <a:lnTo>
                    <a:pt x="53552" y="12866"/>
                  </a:lnTo>
                  <a:lnTo>
                    <a:pt x="53429" y="12866"/>
                  </a:lnTo>
                  <a:lnTo>
                    <a:pt x="53367" y="12744"/>
                  </a:lnTo>
                  <a:lnTo>
                    <a:pt x="53429" y="12682"/>
                  </a:lnTo>
                  <a:lnTo>
                    <a:pt x="53552" y="12621"/>
                  </a:lnTo>
                  <a:lnTo>
                    <a:pt x="53674" y="12559"/>
                  </a:lnTo>
                  <a:lnTo>
                    <a:pt x="53828" y="12559"/>
                  </a:lnTo>
                  <a:lnTo>
                    <a:pt x="54012" y="12621"/>
                  </a:lnTo>
                  <a:lnTo>
                    <a:pt x="54135" y="12559"/>
                  </a:lnTo>
                  <a:lnTo>
                    <a:pt x="54104" y="12559"/>
                  </a:lnTo>
                  <a:lnTo>
                    <a:pt x="54074" y="12467"/>
                  </a:lnTo>
                  <a:lnTo>
                    <a:pt x="54196" y="12314"/>
                  </a:lnTo>
                  <a:lnTo>
                    <a:pt x="54319" y="12314"/>
                  </a:lnTo>
                  <a:lnTo>
                    <a:pt x="54381" y="12222"/>
                  </a:lnTo>
                  <a:lnTo>
                    <a:pt x="54258" y="12222"/>
                  </a:lnTo>
                  <a:lnTo>
                    <a:pt x="54258" y="12160"/>
                  </a:lnTo>
                  <a:lnTo>
                    <a:pt x="54350" y="12007"/>
                  </a:lnTo>
                  <a:lnTo>
                    <a:pt x="54503" y="11976"/>
                  </a:lnTo>
                  <a:lnTo>
                    <a:pt x="54442" y="11853"/>
                  </a:lnTo>
                  <a:lnTo>
                    <a:pt x="54626" y="11546"/>
                  </a:lnTo>
                  <a:lnTo>
                    <a:pt x="54780" y="11454"/>
                  </a:lnTo>
                  <a:lnTo>
                    <a:pt x="54811" y="11362"/>
                  </a:lnTo>
                  <a:lnTo>
                    <a:pt x="54657" y="11362"/>
                  </a:lnTo>
                  <a:lnTo>
                    <a:pt x="54442" y="11638"/>
                  </a:lnTo>
                  <a:lnTo>
                    <a:pt x="54258" y="12007"/>
                  </a:lnTo>
                  <a:lnTo>
                    <a:pt x="54012" y="12191"/>
                  </a:lnTo>
                  <a:lnTo>
                    <a:pt x="53828" y="12406"/>
                  </a:lnTo>
                  <a:lnTo>
                    <a:pt x="53705" y="12344"/>
                  </a:lnTo>
                  <a:lnTo>
                    <a:pt x="53459" y="12344"/>
                  </a:lnTo>
                  <a:lnTo>
                    <a:pt x="53459" y="12252"/>
                  </a:lnTo>
                  <a:lnTo>
                    <a:pt x="53582" y="12068"/>
                  </a:lnTo>
                  <a:lnTo>
                    <a:pt x="53736" y="11976"/>
                  </a:lnTo>
                  <a:lnTo>
                    <a:pt x="53736" y="11822"/>
                  </a:lnTo>
                  <a:lnTo>
                    <a:pt x="53490" y="12007"/>
                  </a:lnTo>
                  <a:lnTo>
                    <a:pt x="53275" y="11976"/>
                  </a:lnTo>
                  <a:lnTo>
                    <a:pt x="53275" y="12099"/>
                  </a:lnTo>
                  <a:lnTo>
                    <a:pt x="53152" y="12191"/>
                  </a:lnTo>
                  <a:lnTo>
                    <a:pt x="52937" y="12191"/>
                  </a:lnTo>
                  <a:lnTo>
                    <a:pt x="52723" y="12007"/>
                  </a:lnTo>
                  <a:lnTo>
                    <a:pt x="52815" y="11915"/>
                  </a:lnTo>
                  <a:lnTo>
                    <a:pt x="52968" y="11915"/>
                  </a:lnTo>
                  <a:lnTo>
                    <a:pt x="52937" y="11853"/>
                  </a:lnTo>
                  <a:lnTo>
                    <a:pt x="52815" y="11853"/>
                  </a:lnTo>
                  <a:lnTo>
                    <a:pt x="52845" y="11669"/>
                  </a:lnTo>
                  <a:lnTo>
                    <a:pt x="53060" y="11515"/>
                  </a:lnTo>
                  <a:lnTo>
                    <a:pt x="53091" y="11362"/>
                  </a:lnTo>
                  <a:lnTo>
                    <a:pt x="53245" y="11300"/>
                  </a:lnTo>
                  <a:lnTo>
                    <a:pt x="53398" y="11208"/>
                  </a:lnTo>
                  <a:lnTo>
                    <a:pt x="53582" y="11178"/>
                  </a:lnTo>
                  <a:lnTo>
                    <a:pt x="53582" y="10963"/>
                  </a:lnTo>
                  <a:lnTo>
                    <a:pt x="53674" y="10748"/>
                  </a:lnTo>
                  <a:lnTo>
                    <a:pt x="53920" y="10502"/>
                  </a:lnTo>
                  <a:lnTo>
                    <a:pt x="54043" y="10533"/>
                  </a:lnTo>
                  <a:lnTo>
                    <a:pt x="54350" y="10471"/>
                  </a:lnTo>
                  <a:lnTo>
                    <a:pt x="54596" y="10533"/>
                  </a:lnTo>
                  <a:lnTo>
                    <a:pt x="54718" y="10441"/>
                  </a:lnTo>
                  <a:lnTo>
                    <a:pt x="54841" y="10441"/>
                  </a:lnTo>
                  <a:lnTo>
                    <a:pt x="55025" y="10349"/>
                  </a:lnTo>
                  <a:lnTo>
                    <a:pt x="55148" y="10349"/>
                  </a:lnTo>
                  <a:lnTo>
                    <a:pt x="55179" y="10410"/>
                  </a:lnTo>
                  <a:lnTo>
                    <a:pt x="55363" y="10625"/>
                  </a:lnTo>
                  <a:lnTo>
                    <a:pt x="55486" y="10625"/>
                  </a:lnTo>
                  <a:lnTo>
                    <a:pt x="55855" y="10840"/>
                  </a:lnTo>
                  <a:lnTo>
                    <a:pt x="55916" y="10993"/>
                  </a:lnTo>
                  <a:lnTo>
                    <a:pt x="56008" y="11116"/>
                  </a:lnTo>
                  <a:lnTo>
                    <a:pt x="56100" y="11116"/>
                  </a:lnTo>
                  <a:lnTo>
                    <a:pt x="56315" y="11454"/>
                  </a:lnTo>
                  <a:lnTo>
                    <a:pt x="56315" y="11208"/>
                  </a:lnTo>
                  <a:lnTo>
                    <a:pt x="56469" y="11208"/>
                  </a:lnTo>
                  <a:lnTo>
                    <a:pt x="56438" y="11116"/>
                  </a:lnTo>
                  <a:lnTo>
                    <a:pt x="56254" y="11116"/>
                  </a:lnTo>
                  <a:lnTo>
                    <a:pt x="56162" y="11086"/>
                  </a:lnTo>
                  <a:lnTo>
                    <a:pt x="56162" y="10963"/>
                  </a:lnTo>
                  <a:lnTo>
                    <a:pt x="56315" y="10901"/>
                  </a:lnTo>
                  <a:lnTo>
                    <a:pt x="56653" y="10901"/>
                  </a:lnTo>
                  <a:lnTo>
                    <a:pt x="56837" y="10993"/>
                  </a:lnTo>
                  <a:lnTo>
                    <a:pt x="56868" y="10901"/>
                  </a:lnTo>
                  <a:lnTo>
                    <a:pt x="56868" y="10717"/>
                  </a:lnTo>
                  <a:lnTo>
                    <a:pt x="56960" y="10564"/>
                  </a:lnTo>
                  <a:lnTo>
                    <a:pt x="56960" y="10441"/>
                  </a:lnTo>
                  <a:lnTo>
                    <a:pt x="56868" y="10471"/>
                  </a:lnTo>
                  <a:lnTo>
                    <a:pt x="56837" y="10625"/>
                  </a:lnTo>
                  <a:lnTo>
                    <a:pt x="56684" y="10717"/>
                  </a:lnTo>
                  <a:lnTo>
                    <a:pt x="56561" y="10840"/>
                  </a:lnTo>
                  <a:lnTo>
                    <a:pt x="56254" y="10717"/>
                  </a:lnTo>
                  <a:lnTo>
                    <a:pt x="56008" y="10717"/>
                  </a:lnTo>
                  <a:lnTo>
                    <a:pt x="55916" y="10594"/>
                  </a:lnTo>
                  <a:lnTo>
                    <a:pt x="55793" y="10533"/>
                  </a:lnTo>
                  <a:lnTo>
                    <a:pt x="55547" y="10564"/>
                  </a:lnTo>
                  <a:lnTo>
                    <a:pt x="55333" y="10195"/>
                  </a:lnTo>
                  <a:lnTo>
                    <a:pt x="55333" y="9888"/>
                  </a:lnTo>
                  <a:lnTo>
                    <a:pt x="55425" y="9827"/>
                  </a:lnTo>
                  <a:lnTo>
                    <a:pt x="55578" y="9919"/>
                  </a:lnTo>
                  <a:lnTo>
                    <a:pt x="55640" y="10072"/>
                  </a:lnTo>
                  <a:lnTo>
                    <a:pt x="55701" y="10195"/>
                  </a:lnTo>
                  <a:lnTo>
                    <a:pt x="55824" y="9980"/>
                  </a:lnTo>
                  <a:lnTo>
                    <a:pt x="55885" y="9765"/>
                  </a:lnTo>
                  <a:lnTo>
                    <a:pt x="55762" y="9796"/>
                  </a:lnTo>
                  <a:lnTo>
                    <a:pt x="55701" y="9765"/>
                  </a:lnTo>
                  <a:lnTo>
                    <a:pt x="55701" y="9581"/>
                  </a:lnTo>
                  <a:lnTo>
                    <a:pt x="55824" y="9335"/>
                  </a:lnTo>
                  <a:lnTo>
                    <a:pt x="55824" y="9120"/>
                  </a:lnTo>
                  <a:lnTo>
                    <a:pt x="55947" y="8844"/>
                  </a:lnTo>
                  <a:lnTo>
                    <a:pt x="55885" y="8414"/>
                  </a:lnTo>
                  <a:lnTo>
                    <a:pt x="55824" y="8168"/>
                  </a:lnTo>
                  <a:lnTo>
                    <a:pt x="55732" y="8107"/>
                  </a:lnTo>
                  <a:lnTo>
                    <a:pt x="55640" y="7800"/>
                  </a:lnTo>
                  <a:lnTo>
                    <a:pt x="55670" y="7677"/>
                  </a:lnTo>
                  <a:lnTo>
                    <a:pt x="55762" y="7646"/>
                  </a:lnTo>
                  <a:lnTo>
                    <a:pt x="55855" y="7585"/>
                  </a:lnTo>
                  <a:lnTo>
                    <a:pt x="55947" y="7677"/>
                  </a:lnTo>
                  <a:lnTo>
                    <a:pt x="56069" y="7708"/>
                  </a:lnTo>
                  <a:lnTo>
                    <a:pt x="56162" y="7892"/>
                  </a:lnTo>
                  <a:lnTo>
                    <a:pt x="56223" y="7892"/>
                  </a:lnTo>
                  <a:lnTo>
                    <a:pt x="56223" y="7739"/>
                  </a:lnTo>
                  <a:lnTo>
                    <a:pt x="56131" y="7554"/>
                  </a:lnTo>
                  <a:lnTo>
                    <a:pt x="55977" y="7493"/>
                  </a:lnTo>
                  <a:lnTo>
                    <a:pt x="55855" y="7401"/>
                  </a:lnTo>
                  <a:lnTo>
                    <a:pt x="55855" y="7278"/>
                  </a:lnTo>
                  <a:lnTo>
                    <a:pt x="55916" y="7063"/>
                  </a:lnTo>
                  <a:lnTo>
                    <a:pt x="56438" y="6510"/>
                  </a:lnTo>
                  <a:lnTo>
                    <a:pt x="56653" y="6449"/>
                  </a:lnTo>
                  <a:lnTo>
                    <a:pt x="56806" y="6541"/>
                  </a:lnTo>
                  <a:lnTo>
                    <a:pt x="56868" y="6695"/>
                  </a:lnTo>
                  <a:lnTo>
                    <a:pt x="57083" y="6817"/>
                  </a:lnTo>
                  <a:lnTo>
                    <a:pt x="57206" y="6817"/>
                  </a:lnTo>
                  <a:lnTo>
                    <a:pt x="57574" y="7063"/>
                  </a:lnTo>
                  <a:lnTo>
                    <a:pt x="57574" y="7247"/>
                  </a:lnTo>
                  <a:lnTo>
                    <a:pt x="57758" y="7462"/>
                  </a:lnTo>
                  <a:lnTo>
                    <a:pt x="57850" y="7861"/>
                  </a:lnTo>
                  <a:lnTo>
                    <a:pt x="57820" y="8138"/>
                  </a:lnTo>
                  <a:lnTo>
                    <a:pt x="57850" y="8414"/>
                  </a:lnTo>
                  <a:lnTo>
                    <a:pt x="57973" y="8568"/>
                  </a:lnTo>
                  <a:lnTo>
                    <a:pt x="58035" y="8506"/>
                  </a:lnTo>
                  <a:lnTo>
                    <a:pt x="58096" y="8506"/>
                  </a:lnTo>
                  <a:lnTo>
                    <a:pt x="58250" y="8660"/>
                  </a:lnTo>
                  <a:lnTo>
                    <a:pt x="58280" y="8783"/>
                  </a:lnTo>
                  <a:lnTo>
                    <a:pt x="58311" y="8690"/>
                  </a:lnTo>
                  <a:lnTo>
                    <a:pt x="58434" y="8629"/>
                  </a:lnTo>
                  <a:lnTo>
                    <a:pt x="58618" y="8629"/>
                  </a:lnTo>
                  <a:lnTo>
                    <a:pt x="58495" y="8537"/>
                  </a:lnTo>
                  <a:lnTo>
                    <a:pt x="58280" y="8506"/>
                  </a:lnTo>
                  <a:lnTo>
                    <a:pt x="58157" y="8353"/>
                  </a:lnTo>
                  <a:lnTo>
                    <a:pt x="58065" y="8291"/>
                  </a:lnTo>
                  <a:lnTo>
                    <a:pt x="58065" y="8199"/>
                  </a:lnTo>
                  <a:lnTo>
                    <a:pt x="58219" y="8015"/>
                  </a:lnTo>
                  <a:lnTo>
                    <a:pt x="58219" y="7923"/>
                  </a:lnTo>
                  <a:lnTo>
                    <a:pt x="58188" y="7309"/>
                  </a:lnTo>
                  <a:lnTo>
                    <a:pt x="58127" y="7155"/>
                  </a:lnTo>
                  <a:lnTo>
                    <a:pt x="58188" y="6971"/>
                  </a:lnTo>
                  <a:lnTo>
                    <a:pt x="58495" y="6971"/>
                  </a:lnTo>
                  <a:lnTo>
                    <a:pt x="58618" y="7032"/>
                  </a:lnTo>
                  <a:lnTo>
                    <a:pt x="58833" y="7124"/>
                  </a:lnTo>
                  <a:lnTo>
                    <a:pt x="59079" y="7124"/>
                  </a:lnTo>
                  <a:lnTo>
                    <a:pt x="59355" y="7217"/>
                  </a:lnTo>
                  <a:lnTo>
                    <a:pt x="59662" y="7217"/>
                  </a:lnTo>
                  <a:lnTo>
                    <a:pt x="59908" y="7094"/>
                  </a:lnTo>
                  <a:lnTo>
                    <a:pt x="60061" y="7094"/>
                  </a:lnTo>
                  <a:lnTo>
                    <a:pt x="60215" y="7247"/>
                  </a:lnTo>
                  <a:lnTo>
                    <a:pt x="60522" y="7278"/>
                  </a:lnTo>
                  <a:lnTo>
                    <a:pt x="60706" y="7370"/>
                  </a:lnTo>
                  <a:lnTo>
                    <a:pt x="60860" y="7309"/>
                  </a:lnTo>
                  <a:lnTo>
                    <a:pt x="60860" y="7247"/>
                  </a:lnTo>
                  <a:lnTo>
                    <a:pt x="60706" y="7124"/>
                  </a:lnTo>
                  <a:lnTo>
                    <a:pt x="60491" y="7124"/>
                  </a:lnTo>
                  <a:lnTo>
                    <a:pt x="60245" y="7094"/>
                  </a:lnTo>
                  <a:lnTo>
                    <a:pt x="60184" y="7002"/>
                  </a:lnTo>
                  <a:lnTo>
                    <a:pt x="60215" y="6940"/>
                  </a:lnTo>
                  <a:lnTo>
                    <a:pt x="60338" y="6940"/>
                  </a:lnTo>
                  <a:lnTo>
                    <a:pt x="60553" y="6848"/>
                  </a:lnTo>
                  <a:lnTo>
                    <a:pt x="61136" y="6787"/>
                  </a:lnTo>
                  <a:lnTo>
                    <a:pt x="61504" y="6756"/>
                  </a:lnTo>
                  <a:lnTo>
                    <a:pt x="61811" y="6848"/>
                  </a:lnTo>
                  <a:lnTo>
                    <a:pt x="61996" y="7002"/>
                  </a:lnTo>
                  <a:lnTo>
                    <a:pt x="62149" y="6940"/>
                  </a:lnTo>
                  <a:lnTo>
                    <a:pt x="62333" y="6910"/>
                  </a:lnTo>
                  <a:lnTo>
                    <a:pt x="62241" y="6787"/>
                  </a:lnTo>
                  <a:lnTo>
                    <a:pt x="62149" y="6787"/>
                  </a:lnTo>
                  <a:lnTo>
                    <a:pt x="62026" y="6725"/>
                  </a:lnTo>
                  <a:lnTo>
                    <a:pt x="62026" y="6633"/>
                  </a:lnTo>
                  <a:lnTo>
                    <a:pt x="61842" y="6541"/>
                  </a:lnTo>
                  <a:lnTo>
                    <a:pt x="61658" y="6541"/>
                  </a:lnTo>
                  <a:lnTo>
                    <a:pt x="61535" y="6480"/>
                  </a:lnTo>
                  <a:lnTo>
                    <a:pt x="61105" y="6510"/>
                  </a:lnTo>
                  <a:lnTo>
                    <a:pt x="61105" y="6449"/>
                  </a:lnTo>
                  <a:lnTo>
                    <a:pt x="61197" y="6388"/>
                  </a:lnTo>
                  <a:lnTo>
                    <a:pt x="61289" y="6142"/>
                  </a:lnTo>
                  <a:lnTo>
                    <a:pt x="61474" y="6142"/>
                  </a:lnTo>
                  <a:lnTo>
                    <a:pt x="61658" y="5988"/>
                  </a:lnTo>
                  <a:lnTo>
                    <a:pt x="61750" y="5773"/>
                  </a:lnTo>
                  <a:lnTo>
                    <a:pt x="62149" y="5497"/>
                  </a:lnTo>
                  <a:lnTo>
                    <a:pt x="62395" y="5497"/>
                  </a:lnTo>
                  <a:lnTo>
                    <a:pt x="62794" y="5313"/>
                  </a:lnTo>
                  <a:lnTo>
                    <a:pt x="62794" y="5221"/>
                  </a:lnTo>
                  <a:lnTo>
                    <a:pt x="62303" y="5405"/>
                  </a:lnTo>
                  <a:lnTo>
                    <a:pt x="61996" y="5436"/>
                  </a:lnTo>
                  <a:lnTo>
                    <a:pt x="61566" y="5743"/>
                  </a:lnTo>
                  <a:lnTo>
                    <a:pt x="61566" y="5927"/>
                  </a:lnTo>
                  <a:lnTo>
                    <a:pt x="61474" y="5927"/>
                  </a:lnTo>
                  <a:lnTo>
                    <a:pt x="61412" y="5773"/>
                  </a:lnTo>
                  <a:lnTo>
                    <a:pt x="61351" y="5773"/>
                  </a:lnTo>
                  <a:lnTo>
                    <a:pt x="61228" y="5927"/>
                  </a:lnTo>
                  <a:lnTo>
                    <a:pt x="61105" y="5927"/>
                  </a:lnTo>
                  <a:lnTo>
                    <a:pt x="60890" y="6203"/>
                  </a:lnTo>
                  <a:lnTo>
                    <a:pt x="60952" y="6203"/>
                  </a:lnTo>
                  <a:lnTo>
                    <a:pt x="60982" y="6265"/>
                  </a:lnTo>
                  <a:lnTo>
                    <a:pt x="60706" y="6510"/>
                  </a:lnTo>
                  <a:lnTo>
                    <a:pt x="60522" y="6541"/>
                  </a:lnTo>
                  <a:lnTo>
                    <a:pt x="59938" y="6756"/>
                  </a:lnTo>
                  <a:lnTo>
                    <a:pt x="59754" y="6817"/>
                  </a:lnTo>
                  <a:lnTo>
                    <a:pt x="59601" y="6787"/>
                  </a:lnTo>
                  <a:lnTo>
                    <a:pt x="59109" y="6787"/>
                  </a:lnTo>
                  <a:lnTo>
                    <a:pt x="58894" y="6572"/>
                  </a:lnTo>
                  <a:lnTo>
                    <a:pt x="58679" y="6602"/>
                  </a:lnTo>
                  <a:lnTo>
                    <a:pt x="58557" y="6572"/>
                  </a:lnTo>
                  <a:lnTo>
                    <a:pt x="58557" y="6418"/>
                  </a:lnTo>
                  <a:lnTo>
                    <a:pt x="58772" y="6234"/>
                  </a:lnTo>
                  <a:lnTo>
                    <a:pt x="58987" y="6234"/>
                  </a:lnTo>
                  <a:lnTo>
                    <a:pt x="59140" y="6173"/>
                  </a:lnTo>
                  <a:lnTo>
                    <a:pt x="59416" y="6142"/>
                  </a:lnTo>
                  <a:lnTo>
                    <a:pt x="59570" y="5988"/>
                  </a:lnTo>
                  <a:lnTo>
                    <a:pt x="59447" y="5988"/>
                  </a:lnTo>
                  <a:lnTo>
                    <a:pt x="59232" y="6080"/>
                  </a:lnTo>
                  <a:lnTo>
                    <a:pt x="59048" y="6050"/>
                  </a:lnTo>
                  <a:lnTo>
                    <a:pt x="58833" y="6142"/>
                  </a:lnTo>
                  <a:lnTo>
                    <a:pt x="58679" y="6080"/>
                  </a:lnTo>
                  <a:lnTo>
                    <a:pt x="58679" y="5958"/>
                  </a:lnTo>
                  <a:lnTo>
                    <a:pt x="58894" y="5866"/>
                  </a:lnTo>
                  <a:lnTo>
                    <a:pt x="58741" y="5866"/>
                  </a:lnTo>
                  <a:lnTo>
                    <a:pt x="58465" y="5927"/>
                  </a:lnTo>
                  <a:lnTo>
                    <a:pt x="58465" y="6173"/>
                  </a:lnTo>
                  <a:lnTo>
                    <a:pt x="58219" y="6388"/>
                  </a:lnTo>
                  <a:lnTo>
                    <a:pt x="57973" y="6388"/>
                  </a:lnTo>
                  <a:lnTo>
                    <a:pt x="57605" y="6295"/>
                  </a:lnTo>
                  <a:lnTo>
                    <a:pt x="57298" y="6295"/>
                  </a:lnTo>
                  <a:lnTo>
                    <a:pt x="57144" y="6111"/>
                  </a:lnTo>
                  <a:lnTo>
                    <a:pt x="57144" y="5988"/>
                  </a:lnTo>
                  <a:lnTo>
                    <a:pt x="56960" y="5988"/>
                  </a:lnTo>
                  <a:lnTo>
                    <a:pt x="56776" y="5866"/>
                  </a:lnTo>
                  <a:lnTo>
                    <a:pt x="56776" y="5773"/>
                  </a:lnTo>
                  <a:lnTo>
                    <a:pt x="56899" y="5651"/>
                  </a:lnTo>
                  <a:lnTo>
                    <a:pt x="57021" y="5436"/>
                  </a:lnTo>
                  <a:lnTo>
                    <a:pt x="57267" y="5313"/>
                  </a:lnTo>
                  <a:lnTo>
                    <a:pt x="57421" y="5129"/>
                  </a:lnTo>
                  <a:lnTo>
                    <a:pt x="57635" y="5006"/>
                  </a:lnTo>
                  <a:lnTo>
                    <a:pt x="57728" y="4883"/>
                  </a:lnTo>
                  <a:lnTo>
                    <a:pt x="57912" y="4914"/>
                  </a:lnTo>
                  <a:lnTo>
                    <a:pt x="58250" y="4944"/>
                  </a:lnTo>
                  <a:lnTo>
                    <a:pt x="58342" y="4914"/>
                  </a:lnTo>
                  <a:lnTo>
                    <a:pt x="58495" y="4914"/>
                  </a:lnTo>
                  <a:lnTo>
                    <a:pt x="58802" y="5067"/>
                  </a:lnTo>
                  <a:lnTo>
                    <a:pt x="59079" y="5067"/>
                  </a:lnTo>
                  <a:lnTo>
                    <a:pt x="59232" y="5129"/>
                  </a:lnTo>
                  <a:lnTo>
                    <a:pt x="59509" y="5098"/>
                  </a:lnTo>
                  <a:lnTo>
                    <a:pt x="59539" y="5036"/>
                  </a:lnTo>
                  <a:lnTo>
                    <a:pt x="59416" y="4975"/>
                  </a:lnTo>
                  <a:lnTo>
                    <a:pt x="59109" y="4975"/>
                  </a:lnTo>
                  <a:lnTo>
                    <a:pt x="58772" y="4914"/>
                  </a:lnTo>
                  <a:lnTo>
                    <a:pt x="58557" y="4791"/>
                  </a:lnTo>
                  <a:lnTo>
                    <a:pt x="58342" y="4791"/>
                  </a:lnTo>
                  <a:lnTo>
                    <a:pt x="58004" y="4822"/>
                  </a:lnTo>
                  <a:lnTo>
                    <a:pt x="57666" y="4760"/>
                  </a:lnTo>
                  <a:lnTo>
                    <a:pt x="57543" y="4760"/>
                  </a:lnTo>
                  <a:lnTo>
                    <a:pt x="57451" y="4852"/>
                  </a:lnTo>
                  <a:lnTo>
                    <a:pt x="57298" y="5036"/>
                  </a:lnTo>
                  <a:lnTo>
                    <a:pt x="57021" y="5221"/>
                  </a:lnTo>
                  <a:lnTo>
                    <a:pt x="56714" y="5374"/>
                  </a:lnTo>
                  <a:lnTo>
                    <a:pt x="56499" y="5620"/>
                  </a:lnTo>
                  <a:lnTo>
                    <a:pt x="56438" y="5651"/>
                  </a:lnTo>
                  <a:lnTo>
                    <a:pt x="56315" y="5589"/>
                  </a:lnTo>
                  <a:lnTo>
                    <a:pt x="56100" y="5282"/>
                  </a:lnTo>
                  <a:lnTo>
                    <a:pt x="56008" y="5251"/>
                  </a:lnTo>
                  <a:lnTo>
                    <a:pt x="55916" y="5190"/>
                  </a:lnTo>
                  <a:lnTo>
                    <a:pt x="55855" y="4975"/>
                  </a:lnTo>
                  <a:lnTo>
                    <a:pt x="55855" y="4729"/>
                  </a:lnTo>
                  <a:lnTo>
                    <a:pt x="55762" y="4637"/>
                  </a:lnTo>
                  <a:lnTo>
                    <a:pt x="55762" y="4422"/>
                  </a:lnTo>
                  <a:lnTo>
                    <a:pt x="55824" y="4361"/>
                  </a:lnTo>
                  <a:lnTo>
                    <a:pt x="55977" y="4392"/>
                  </a:lnTo>
                  <a:lnTo>
                    <a:pt x="56162" y="4361"/>
                  </a:lnTo>
                  <a:lnTo>
                    <a:pt x="56254" y="4422"/>
                  </a:lnTo>
                  <a:lnTo>
                    <a:pt x="56745" y="4422"/>
                  </a:lnTo>
                  <a:lnTo>
                    <a:pt x="56991" y="4607"/>
                  </a:lnTo>
                  <a:lnTo>
                    <a:pt x="57113" y="4607"/>
                  </a:lnTo>
                  <a:lnTo>
                    <a:pt x="57206" y="4668"/>
                  </a:lnTo>
                  <a:lnTo>
                    <a:pt x="57359" y="4668"/>
                  </a:lnTo>
                  <a:lnTo>
                    <a:pt x="57574" y="4545"/>
                  </a:lnTo>
                  <a:lnTo>
                    <a:pt x="57758" y="4607"/>
                  </a:lnTo>
                  <a:lnTo>
                    <a:pt x="57820" y="4576"/>
                  </a:lnTo>
                  <a:lnTo>
                    <a:pt x="57973" y="4514"/>
                  </a:lnTo>
                  <a:lnTo>
                    <a:pt x="58065" y="4453"/>
                  </a:lnTo>
                  <a:lnTo>
                    <a:pt x="58403" y="4392"/>
                  </a:lnTo>
                  <a:lnTo>
                    <a:pt x="58710" y="4330"/>
                  </a:lnTo>
                  <a:lnTo>
                    <a:pt x="58741" y="4238"/>
                  </a:lnTo>
                  <a:lnTo>
                    <a:pt x="58741" y="4146"/>
                  </a:lnTo>
                  <a:lnTo>
                    <a:pt x="58649" y="4177"/>
                  </a:lnTo>
                  <a:lnTo>
                    <a:pt x="58557" y="4207"/>
                  </a:lnTo>
                  <a:lnTo>
                    <a:pt x="58434" y="4269"/>
                  </a:lnTo>
                  <a:lnTo>
                    <a:pt x="58250" y="4330"/>
                  </a:lnTo>
                  <a:lnTo>
                    <a:pt x="57912" y="4300"/>
                  </a:lnTo>
                  <a:lnTo>
                    <a:pt x="57635" y="4453"/>
                  </a:lnTo>
                  <a:lnTo>
                    <a:pt x="57543" y="4484"/>
                  </a:lnTo>
                  <a:lnTo>
                    <a:pt x="57298" y="4453"/>
                  </a:lnTo>
                  <a:lnTo>
                    <a:pt x="57236" y="4484"/>
                  </a:lnTo>
                  <a:lnTo>
                    <a:pt x="57083" y="4484"/>
                  </a:lnTo>
                  <a:lnTo>
                    <a:pt x="56899" y="4300"/>
                  </a:lnTo>
                  <a:lnTo>
                    <a:pt x="56776" y="4300"/>
                  </a:lnTo>
                  <a:lnTo>
                    <a:pt x="56714" y="4269"/>
                  </a:lnTo>
                  <a:lnTo>
                    <a:pt x="56530" y="4269"/>
                  </a:lnTo>
                  <a:lnTo>
                    <a:pt x="56254" y="4115"/>
                  </a:lnTo>
                  <a:lnTo>
                    <a:pt x="56069" y="4207"/>
                  </a:lnTo>
                  <a:lnTo>
                    <a:pt x="55885" y="4115"/>
                  </a:lnTo>
                  <a:lnTo>
                    <a:pt x="55855" y="3992"/>
                  </a:lnTo>
                  <a:lnTo>
                    <a:pt x="55916" y="3931"/>
                  </a:lnTo>
                  <a:lnTo>
                    <a:pt x="55916" y="3716"/>
                  </a:lnTo>
                  <a:lnTo>
                    <a:pt x="56039" y="3624"/>
                  </a:lnTo>
                  <a:lnTo>
                    <a:pt x="56131" y="3624"/>
                  </a:lnTo>
                  <a:lnTo>
                    <a:pt x="56254" y="3778"/>
                  </a:lnTo>
                  <a:lnTo>
                    <a:pt x="56499" y="3778"/>
                  </a:lnTo>
                  <a:lnTo>
                    <a:pt x="56591" y="3716"/>
                  </a:lnTo>
                  <a:lnTo>
                    <a:pt x="56438" y="3563"/>
                  </a:lnTo>
                  <a:lnTo>
                    <a:pt x="56284" y="3563"/>
                  </a:lnTo>
                  <a:lnTo>
                    <a:pt x="56192" y="3440"/>
                  </a:lnTo>
                  <a:lnTo>
                    <a:pt x="56223" y="3348"/>
                  </a:lnTo>
                  <a:lnTo>
                    <a:pt x="56469" y="3348"/>
                  </a:lnTo>
                  <a:lnTo>
                    <a:pt x="56684" y="3194"/>
                  </a:lnTo>
                  <a:lnTo>
                    <a:pt x="56960" y="3194"/>
                  </a:lnTo>
                  <a:lnTo>
                    <a:pt x="57083" y="3071"/>
                  </a:lnTo>
                  <a:lnTo>
                    <a:pt x="57236" y="3071"/>
                  </a:lnTo>
                  <a:lnTo>
                    <a:pt x="57328" y="3133"/>
                  </a:lnTo>
                  <a:lnTo>
                    <a:pt x="57482" y="3102"/>
                  </a:lnTo>
                  <a:lnTo>
                    <a:pt x="57482" y="3010"/>
                  </a:lnTo>
                  <a:lnTo>
                    <a:pt x="57390" y="2918"/>
                  </a:lnTo>
                  <a:lnTo>
                    <a:pt x="57021" y="2979"/>
                  </a:lnTo>
                  <a:lnTo>
                    <a:pt x="56745" y="3010"/>
                  </a:lnTo>
                  <a:lnTo>
                    <a:pt x="56530" y="3102"/>
                  </a:lnTo>
                  <a:lnTo>
                    <a:pt x="56377" y="3133"/>
                  </a:lnTo>
                  <a:lnTo>
                    <a:pt x="56284" y="3225"/>
                  </a:lnTo>
                  <a:lnTo>
                    <a:pt x="56131" y="3225"/>
                  </a:lnTo>
                  <a:lnTo>
                    <a:pt x="56131" y="3102"/>
                  </a:lnTo>
                  <a:lnTo>
                    <a:pt x="56100" y="2948"/>
                  </a:lnTo>
                  <a:lnTo>
                    <a:pt x="56284" y="2856"/>
                  </a:lnTo>
                  <a:lnTo>
                    <a:pt x="56530" y="2672"/>
                  </a:lnTo>
                  <a:lnTo>
                    <a:pt x="56776" y="2672"/>
                  </a:lnTo>
                  <a:lnTo>
                    <a:pt x="56899" y="2611"/>
                  </a:lnTo>
                  <a:lnTo>
                    <a:pt x="56745" y="2611"/>
                  </a:lnTo>
                  <a:lnTo>
                    <a:pt x="56653" y="2549"/>
                  </a:lnTo>
                  <a:lnTo>
                    <a:pt x="56684" y="2304"/>
                  </a:lnTo>
                  <a:lnTo>
                    <a:pt x="56622" y="2334"/>
                  </a:lnTo>
                  <a:lnTo>
                    <a:pt x="56591" y="2488"/>
                  </a:lnTo>
                  <a:lnTo>
                    <a:pt x="56499" y="2549"/>
                  </a:lnTo>
                  <a:lnTo>
                    <a:pt x="56438" y="2396"/>
                  </a:lnTo>
                  <a:lnTo>
                    <a:pt x="56346" y="2396"/>
                  </a:lnTo>
                  <a:lnTo>
                    <a:pt x="56284" y="2488"/>
                  </a:lnTo>
                  <a:lnTo>
                    <a:pt x="56100" y="2488"/>
                  </a:lnTo>
                  <a:lnTo>
                    <a:pt x="56100" y="2611"/>
                  </a:lnTo>
                  <a:lnTo>
                    <a:pt x="56039" y="2734"/>
                  </a:lnTo>
                  <a:lnTo>
                    <a:pt x="55824" y="2795"/>
                  </a:lnTo>
                  <a:lnTo>
                    <a:pt x="55824" y="2641"/>
                  </a:lnTo>
                  <a:lnTo>
                    <a:pt x="55824" y="2457"/>
                  </a:lnTo>
                  <a:lnTo>
                    <a:pt x="55762" y="2457"/>
                  </a:lnTo>
                  <a:lnTo>
                    <a:pt x="55732" y="2304"/>
                  </a:lnTo>
                  <a:lnTo>
                    <a:pt x="55762" y="2242"/>
                  </a:lnTo>
                  <a:lnTo>
                    <a:pt x="55885" y="2304"/>
                  </a:lnTo>
                  <a:lnTo>
                    <a:pt x="55916" y="2119"/>
                  </a:lnTo>
                  <a:lnTo>
                    <a:pt x="56039" y="2058"/>
                  </a:lnTo>
                  <a:lnTo>
                    <a:pt x="56254" y="2058"/>
                  </a:lnTo>
                  <a:lnTo>
                    <a:pt x="56315" y="1904"/>
                  </a:lnTo>
                  <a:lnTo>
                    <a:pt x="56530" y="1812"/>
                  </a:lnTo>
                  <a:lnTo>
                    <a:pt x="56653" y="1843"/>
                  </a:lnTo>
                  <a:lnTo>
                    <a:pt x="56899" y="1690"/>
                  </a:lnTo>
                  <a:lnTo>
                    <a:pt x="57236" y="1690"/>
                  </a:lnTo>
                  <a:lnTo>
                    <a:pt x="57328" y="1597"/>
                  </a:lnTo>
                  <a:lnTo>
                    <a:pt x="57451" y="1659"/>
                  </a:lnTo>
                  <a:lnTo>
                    <a:pt x="57482" y="1782"/>
                  </a:lnTo>
                  <a:lnTo>
                    <a:pt x="57421" y="1874"/>
                  </a:lnTo>
                  <a:lnTo>
                    <a:pt x="57421" y="2242"/>
                  </a:lnTo>
                  <a:lnTo>
                    <a:pt x="57513" y="2212"/>
                  </a:lnTo>
                  <a:lnTo>
                    <a:pt x="57605" y="1966"/>
                  </a:lnTo>
                  <a:lnTo>
                    <a:pt x="57728" y="1874"/>
                  </a:lnTo>
                  <a:lnTo>
                    <a:pt x="57758" y="1935"/>
                  </a:lnTo>
                  <a:lnTo>
                    <a:pt x="57728" y="1997"/>
                  </a:lnTo>
                  <a:lnTo>
                    <a:pt x="57728" y="2119"/>
                  </a:lnTo>
                  <a:lnTo>
                    <a:pt x="57820" y="2058"/>
                  </a:lnTo>
                  <a:lnTo>
                    <a:pt x="57820" y="1935"/>
                  </a:lnTo>
                  <a:lnTo>
                    <a:pt x="57881" y="1843"/>
                  </a:lnTo>
                  <a:lnTo>
                    <a:pt x="57850" y="1751"/>
                  </a:lnTo>
                  <a:lnTo>
                    <a:pt x="57881" y="1536"/>
                  </a:lnTo>
                  <a:lnTo>
                    <a:pt x="58004" y="1536"/>
                  </a:lnTo>
                  <a:lnTo>
                    <a:pt x="58188" y="1352"/>
                  </a:lnTo>
                  <a:lnTo>
                    <a:pt x="58280" y="1382"/>
                  </a:lnTo>
                  <a:lnTo>
                    <a:pt x="58311" y="1505"/>
                  </a:lnTo>
                  <a:lnTo>
                    <a:pt x="58311" y="1720"/>
                  </a:lnTo>
                  <a:lnTo>
                    <a:pt x="58465" y="1812"/>
                  </a:lnTo>
                  <a:lnTo>
                    <a:pt x="58495" y="1997"/>
                  </a:lnTo>
                  <a:lnTo>
                    <a:pt x="58434" y="2119"/>
                  </a:lnTo>
                  <a:lnTo>
                    <a:pt x="58495" y="2273"/>
                  </a:lnTo>
                  <a:lnTo>
                    <a:pt x="58495" y="2396"/>
                  </a:lnTo>
                  <a:lnTo>
                    <a:pt x="58618" y="2457"/>
                  </a:lnTo>
                  <a:lnTo>
                    <a:pt x="58679" y="2426"/>
                  </a:lnTo>
                  <a:lnTo>
                    <a:pt x="58618" y="2304"/>
                  </a:lnTo>
                  <a:lnTo>
                    <a:pt x="58618" y="2119"/>
                  </a:lnTo>
                  <a:lnTo>
                    <a:pt x="58710" y="2058"/>
                  </a:lnTo>
                  <a:lnTo>
                    <a:pt x="58864" y="1782"/>
                  </a:lnTo>
                  <a:lnTo>
                    <a:pt x="58956" y="1782"/>
                  </a:lnTo>
                  <a:lnTo>
                    <a:pt x="59109" y="2027"/>
                  </a:lnTo>
                  <a:lnTo>
                    <a:pt x="59109" y="2212"/>
                  </a:lnTo>
                  <a:lnTo>
                    <a:pt x="59048" y="2396"/>
                  </a:lnTo>
                  <a:lnTo>
                    <a:pt x="59140" y="2488"/>
                  </a:lnTo>
                  <a:lnTo>
                    <a:pt x="59171" y="2580"/>
                  </a:lnTo>
                  <a:lnTo>
                    <a:pt x="59263" y="2488"/>
                  </a:lnTo>
                  <a:lnTo>
                    <a:pt x="59263" y="2273"/>
                  </a:lnTo>
                  <a:lnTo>
                    <a:pt x="59355" y="2242"/>
                  </a:lnTo>
                  <a:lnTo>
                    <a:pt x="59447" y="2181"/>
                  </a:lnTo>
                  <a:lnTo>
                    <a:pt x="59509" y="2273"/>
                  </a:lnTo>
                  <a:lnTo>
                    <a:pt x="59447" y="2334"/>
                  </a:lnTo>
                  <a:lnTo>
                    <a:pt x="59447" y="2488"/>
                  </a:lnTo>
                  <a:lnTo>
                    <a:pt x="59509" y="2580"/>
                  </a:lnTo>
                  <a:lnTo>
                    <a:pt x="59631" y="2426"/>
                  </a:lnTo>
                  <a:lnTo>
                    <a:pt x="59723" y="2426"/>
                  </a:lnTo>
                  <a:lnTo>
                    <a:pt x="59693" y="2611"/>
                  </a:lnTo>
                  <a:lnTo>
                    <a:pt x="59785" y="2519"/>
                  </a:lnTo>
                  <a:lnTo>
                    <a:pt x="59785" y="2334"/>
                  </a:lnTo>
                  <a:lnTo>
                    <a:pt x="59631" y="2089"/>
                  </a:lnTo>
                  <a:lnTo>
                    <a:pt x="59570" y="2089"/>
                  </a:lnTo>
                  <a:lnTo>
                    <a:pt x="59478" y="1966"/>
                  </a:lnTo>
                  <a:lnTo>
                    <a:pt x="59478" y="1782"/>
                  </a:lnTo>
                  <a:lnTo>
                    <a:pt x="59386" y="1659"/>
                  </a:lnTo>
                  <a:lnTo>
                    <a:pt x="59294" y="1536"/>
                  </a:lnTo>
                  <a:lnTo>
                    <a:pt x="59201" y="1444"/>
                  </a:lnTo>
                  <a:lnTo>
                    <a:pt x="59263" y="1260"/>
                  </a:lnTo>
                  <a:lnTo>
                    <a:pt x="59416" y="1260"/>
                  </a:lnTo>
                  <a:lnTo>
                    <a:pt x="59539" y="1352"/>
                  </a:lnTo>
                  <a:lnTo>
                    <a:pt x="59693" y="1321"/>
                  </a:lnTo>
                  <a:lnTo>
                    <a:pt x="59846" y="1352"/>
                  </a:lnTo>
                  <a:lnTo>
                    <a:pt x="59908" y="1260"/>
                  </a:lnTo>
                  <a:lnTo>
                    <a:pt x="59908" y="983"/>
                  </a:lnTo>
                  <a:lnTo>
                    <a:pt x="59785" y="860"/>
                  </a:lnTo>
                  <a:lnTo>
                    <a:pt x="59846" y="707"/>
                  </a:lnTo>
                  <a:lnTo>
                    <a:pt x="60031" y="646"/>
                  </a:lnTo>
                  <a:lnTo>
                    <a:pt x="60092" y="707"/>
                  </a:lnTo>
                  <a:lnTo>
                    <a:pt x="60399" y="738"/>
                  </a:lnTo>
                  <a:lnTo>
                    <a:pt x="60522" y="830"/>
                  </a:lnTo>
                  <a:lnTo>
                    <a:pt x="60522" y="953"/>
                  </a:lnTo>
                  <a:lnTo>
                    <a:pt x="60399" y="1075"/>
                  </a:lnTo>
                  <a:lnTo>
                    <a:pt x="60460" y="1137"/>
                  </a:lnTo>
                  <a:lnTo>
                    <a:pt x="60737" y="1260"/>
                  </a:lnTo>
                  <a:lnTo>
                    <a:pt x="60737" y="1352"/>
                  </a:lnTo>
                  <a:lnTo>
                    <a:pt x="60706" y="1597"/>
                  </a:lnTo>
                  <a:lnTo>
                    <a:pt x="60737" y="1935"/>
                  </a:lnTo>
                  <a:lnTo>
                    <a:pt x="60860" y="1904"/>
                  </a:lnTo>
                  <a:lnTo>
                    <a:pt x="60952" y="1690"/>
                  </a:lnTo>
                  <a:lnTo>
                    <a:pt x="61013" y="1690"/>
                  </a:lnTo>
                  <a:lnTo>
                    <a:pt x="61013" y="1843"/>
                  </a:lnTo>
                  <a:lnTo>
                    <a:pt x="61075" y="1935"/>
                  </a:lnTo>
                  <a:lnTo>
                    <a:pt x="61197" y="1874"/>
                  </a:lnTo>
                  <a:lnTo>
                    <a:pt x="61259" y="1751"/>
                  </a:lnTo>
                  <a:lnTo>
                    <a:pt x="61443" y="1659"/>
                  </a:lnTo>
                  <a:lnTo>
                    <a:pt x="61474" y="1567"/>
                  </a:lnTo>
                  <a:lnTo>
                    <a:pt x="61382" y="1260"/>
                  </a:lnTo>
                  <a:lnTo>
                    <a:pt x="61474" y="1168"/>
                  </a:lnTo>
                  <a:lnTo>
                    <a:pt x="61597" y="1168"/>
                  </a:lnTo>
                  <a:lnTo>
                    <a:pt x="61658" y="1198"/>
                  </a:lnTo>
                  <a:lnTo>
                    <a:pt x="61965" y="1229"/>
                  </a:lnTo>
                  <a:lnTo>
                    <a:pt x="61965" y="1106"/>
                  </a:lnTo>
                  <a:lnTo>
                    <a:pt x="61689" y="922"/>
                  </a:lnTo>
                  <a:lnTo>
                    <a:pt x="61658" y="738"/>
                  </a:lnTo>
                  <a:lnTo>
                    <a:pt x="61689" y="646"/>
                  </a:lnTo>
                  <a:lnTo>
                    <a:pt x="61750" y="492"/>
                  </a:lnTo>
                  <a:lnTo>
                    <a:pt x="61842" y="492"/>
                  </a:lnTo>
                  <a:lnTo>
                    <a:pt x="62149" y="646"/>
                  </a:lnTo>
                  <a:lnTo>
                    <a:pt x="62180" y="891"/>
                  </a:lnTo>
                  <a:lnTo>
                    <a:pt x="62241" y="1045"/>
                  </a:lnTo>
                  <a:lnTo>
                    <a:pt x="62241" y="1260"/>
                  </a:lnTo>
                  <a:lnTo>
                    <a:pt x="62303" y="1382"/>
                  </a:lnTo>
                  <a:lnTo>
                    <a:pt x="62364" y="1597"/>
                  </a:lnTo>
                  <a:lnTo>
                    <a:pt x="62426" y="1751"/>
                  </a:lnTo>
                  <a:lnTo>
                    <a:pt x="62487" y="1659"/>
                  </a:lnTo>
                  <a:lnTo>
                    <a:pt x="62487" y="1475"/>
                  </a:lnTo>
                  <a:lnTo>
                    <a:pt x="62487" y="1352"/>
                  </a:lnTo>
                  <a:lnTo>
                    <a:pt x="62456" y="1137"/>
                  </a:lnTo>
                  <a:lnTo>
                    <a:pt x="62364" y="891"/>
                  </a:lnTo>
                  <a:lnTo>
                    <a:pt x="62395" y="615"/>
                  </a:lnTo>
                  <a:lnTo>
                    <a:pt x="62364" y="338"/>
                  </a:lnTo>
                  <a:lnTo>
                    <a:pt x="62426" y="154"/>
                  </a:lnTo>
                  <a:lnTo>
                    <a:pt x="62548" y="154"/>
                  </a:lnTo>
                  <a:lnTo>
                    <a:pt x="62702" y="308"/>
                  </a:lnTo>
                  <a:lnTo>
                    <a:pt x="62794" y="308"/>
                  </a:lnTo>
                  <a:lnTo>
                    <a:pt x="62855" y="338"/>
                  </a:lnTo>
                  <a:lnTo>
                    <a:pt x="62855" y="584"/>
                  </a:lnTo>
                  <a:lnTo>
                    <a:pt x="62948" y="738"/>
                  </a:lnTo>
                  <a:lnTo>
                    <a:pt x="62917" y="953"/>
                  </a:lnTo>
                  <a:lnTo>
                    <a:pt x="62948" y="1198"/>
                  </a:lnTo>
                  <a:lnTo>
                    <a:pt x="63040" y="1229"/>
                  </a:lnTo>
                  <a:lnTo>
                    <a:pt x="63040" y="1106"/>
                  </a:lnTo>
                  <a:lnTo>
                    <a:pt x="63101" y="983"/>
                  </a:lnTo>
                  <a:lnTo>
                    <a:pt x="63163" y="983"/>
                  </a:lnTo>
                  <a:lnTo>
                    <a:pt x="63439" y="1321"/>
                  </a:lnTo>
                  <a:lnTo>
                    <a:pt x="63470" y="1260"/>
                  </a:lnTo>
                  <a:lnTo>
                    <a:pt x="63592" y="1229"/>
                  </a:lnTo>
                  <a:lnTo>
                    <a:pt x="63592" y="1137"/>
                  </a:lnTo>
                  <a:lnTo>
                    <a:pt x="63500" y="1137"/>
                  </a:lnTo>
                  <a:lnTo>
                    <a:pt x="63347" y="953"/>
                  </a:lnTo>
                  <a:lnTo>
                    <a:pt x="63408" y="891"/>
                  </a:lnTo>
                  <a:lnTo>
                    <a:pt x="63408" y="799"/>
                  </a:lnTo>
                  <a:lnTo>
                    <a:pt x="63224" y="615"/>
                  </a:lnTo>
                  <a:lnTo>
                    <a:pt x="63163" y="492"/>
                  </a:lnTo>
                  <a:lnTo>
                    <a:pt x="63193" y="431"/>
                  </a:lnTo>
                  <a:lnTo>
                    <a:pt x="63408" y="431"/>
                  </a:lnTo>
                  <a:lnTo>
                    <a:pt x="63316" y="369"/>
                  </a:lnTo>
                  <a:lnTo>
                    <a:pt x="63193" y="338"/>
                  </a:lnTo>
                  <a:lnTo>
                    <a:pt x="63070" y="216"/>
                  </a:lnTo>
                  <a:lnTo>
                    <a:pt x="63193" y="154"/>
                  </a:lnTo>
                  <a:lnTo>
                    <a:pt x="63316" y="154"/>
                  </a:lnTo>
                  <a:lnTo>
                    <a:pt x="63500" y="1"/>
                  </a:lnTo>
                  <a:lnTo>
                    <a:pt x="63838" y="62"/>
                  </a:lnTo>
                  <a:lnTo>
                    <a:pt x="63899" y="154"/>
                  </a:lnTo>
                  <a:lnTo>
                    <a:pt x="63899" y="338"/>
                  </a:lnTo>
                  <a:lnTo>
                    <a:pt x="63807" y="461"/>
                  </a:lnTo>
                  <a:lnTo>
                    <a:pt x="63869" y="553"/>
                  </a:lnTo>
                  <a:lnTo>
                    <a:pt x="63961" y="553"/>
                  </a:lnTo>
                  <a:lnTo>
                    <a:pt x="64084" y="338"/>
                  </a:lnTo>
                  <a:lnTo>
                    <a:pt x="64145" y="277"/>
                  </a:lnTo>
                  <a:lnTo>
                    <a:pt x="64207" y="369"/>
                  </a:lnTo>
                  <a:lnTo>
                    <a:pt x="64145" y="615"/>
                  </a:lnTo>
                  <a:lnTo>
                    <a:pt x="64237" y="676"/>
                  </a:lnTo>
                  <a:lnTo>
                    <a:pt x="64329" y="646"/>
                  </a:lnTo>
                  <a:lnTo>
                    <a:pt x="64360" y="584"/>
                  </a:lnTo>
                  <a:lnTo>
                    <a:pt x="64575" y="369"/>
                  </a:lnTo>
                  <a:lnTo>
                    <a:pt x="64636" y="461"/>
                  </a:lnTo>
                  <a:lnTo>
                    <a:pt x="64606" y="646"/>
                  </a:lnTo>
                  <a:lnTo>
                    <a:pt x="64544" y="799"/>
                  </a:lnTo>
                  <a:lnTo>
                    <a:pt x="64606" y="1075"/>
                  </a:lnTo>
                  <a:lnTo>
                    <a:pt x="64514" y="1168"/>
                  </a:lnTo>
                  <a:lnTo>
                    <a:pt x="64575" y="1260"/>
                  </a:lnTo>
                  <a:lnTo>
                    <a:pt x="64759" y="1229"/>
                  </a:lnTo>
                  <a:lnTo>
                    <a:pt x="64851" y="1260"/>
                  </a:lnTo>
                  <a:lnTo>
                    <a:pt x="64943" y="1168"/>
                  </a:lnTo>
                  <a:lnTo>
                    <a:pt x="64943" y="953"/>
                  </a:lnTo>
                  <a:lnTo>
                    <a:pt x="65036" y="646"/>
                  </a:lnTo>
                  <a:lnTo>
                    <a:pt x="64913" y="308"/>
                  </a:lnTo>
                  <a:lnTo>
                    <a:pt x="64943" y="62"/>
                  </a:lnTo>
                  <a:lnTo>
                    <a:pt x="65066" y="1"/>
                  </a:lnTo>
                  <a:lnTo>
                    <a:pt x="65158" y="93"/>
                  </a:lnTo>
                  <a:lnTo>
                    <a:pt x="65281" y="93"/>
                  </a:lnTo>
                  <a:lnTo>
                    <a:pt x="65435" y="154"/>
                  </a:lnTo>
                  <a:lnTo>
                    <a:pt x="65650" y="62"/>
                  </a:lnTo>
                  <a:lnTo>
                    <a:pt x="65834" y="124"/>
                  </a:lnTo>
                  <a:lnTo>
                    <a:pt x="65895" y="246"/>
                  </a:lnTo>
                  <a:lnTo>
                    <a:pt x="66110" y="308"/>
                  </a:lnTo>
                  <a:lnTo>
                    <a:pt x="66295" y="246"/>
                  </a:lnTo>
                  <a:lnTo>
                    <a:pt x="66509" y="400"/>
                  </a:lnTo>
                  <a:lnTo>
                    <a:pt x="66540" y="523"/>
                  </a:lnTo>
                  <a:lnTo>
                    <a:pt x="66602" y="615"/>
                  </a:lnTo>
                  <a:lnTo>
                    <a:pt x="66632" y="799"/>
                  </a:lnTo>
                  <a:lnTo>
                    <a:pt x="66540" y="1014"/>
                  </a:lnTo>
                  <a:lnTo>
                    <a:pt x="66602" y="1106"/>
                  </a:lnTo>
                  <a:lnTo>
                    <a:pt x="66724" y="1075"/>
                  </a:lnTo>
                  <a:lnTo>
                    <a:pt x="66909" y="860"/>
                  </a:lnTo>
                  <a:lnTo>
                    <a:pt x="67154" y="676"/>
                  </a:lnTo>
                  <a:lnTo>
                    <a:pt x="67246" y="553"/>
                  </a:lnTo>
                  <a:lnTo>
                    <a:pt x="67431" y="553"/>
                  </a:lnTo>
                  <a:lnTo>
                    <a:pt x="67615" y="646"/>
                  </a:lnTo>
                  <a:lnTo>
                    <a:pt x="67830" y="646"/>
                  </a:lnTo>
                  <a:lnTo>
                    <a:pt x="67799" y="768"/>
                  </a:lnTo>
                  <a:lnTo>
                    <a:pt x="67615" y="953"/>
                  </a:lnTo>
                  <a:lnTo>
                    <a:pt x="67707" y="1106"/>
                  </a:lnTo>
                  <a:lnTo>
                    <a:pt x="67799" y="1045"/>
                  </a:lnTo>
                  <a:lnTo>
                    <a:pt x="67830" y="891"/>
                  </a:lnTo>
                  <a:lnTo>
                    <a:pt x="68014" y="768"/>
                  </a:lnTo>
                  <a:lnTo>
                    <a:pt x="68168" y="707"/>
                  </a:lnTo>
                  <a:lnTo>
                    <a:pt x="68413" y="830"/>
                  </a:lnTo>
                  <a:lnTo>
                    <a:pt x="68720" y="891"/>
                  </a:lnTo>
                  <a:lnTo>
                    <a:pt x="68843" y="983"/>
                  </a:lnTo>
                  <a:lnTo>
                    <a:pt x="68751" y="1075"/>
                  </a:lnTo>
                  <a:lnTo>
                    <a:pt x="68659" y="1075"/>
                  </a:lnTo>
                  <a:lnTo>
                    <a:pt x="68720" y="1198"/>
                  </a:lnTo>
                  <a:lnTo>
                    <a:pt x="68598" y="1321"/>
                  </a:lnTo>
                  <a:lnTo>
                    <a:pt x="68690" y="1413"/>
                  </a:lnTo>
                  <a:lnTo>
                    <a:pt x="68782" y="1321"/>
                  </a:lnTo>
                  <a:lnTo>
                    <a:pt x="68935" y="1260"/>
                  </a:lnTo>
                  <a:lnTo>
                    <a:pt x="68966" y="1444"/>
                  </a:lnTo>
                  <a:lnTo>
                    <a:pt x="69058" y="1475"/>
                  </a:lnTo>
                  <a:lnTo>
                    <a:pt x="69150" y="1352"/>
                  </a:lnTo>
                  <a:lnTo>
                    <a:pt x="69457" y="1260"/>
                  </a:lnTo>
                  <a:lnTo>
                    <a:pt x="69457" y="1382"/>
                  </a:lnTo>
                  <a:lnTo>
                    <a:pt x="69365" y="1505"/>
                  </a:lnTo>
                  <a:lnTo>
                    <a:pt x="69396" y="1628"/>
                  </a:lnTo>
                  <a:lnTo>
                    <a:pt x="69519" y="1659"/>
                  </a:lnTo>
                  <a:lnTo>
                    <a:pt x="69580" y="1567"/>
                  </a:lnTo>
                  <a:lnTo>
                    <a:pt x="69703" y="1475"/>
                  </a:lnTo>
                  <a:lnTo>
                    <a:pt x="69795" y="1475"/>
                  </a:lnTo>
                  <a:lnTo>
                    <a:pt x="69856" y="1628"/>
                  </a:lnTo>
                  <a:lnTo>
                    <a:pt x="70133" y="1782"/>
                  </a:lnTo>
                  <a:lnTo>
                    <a:pt x="70286" y="1782"/>
                  </a:lnTo>
                  <a:lnTo>
                    <a:pt x="70348" y="1874"/>
                  </a:lnTo>
                  <a:lnTo>
                    <a:pt x="70256" y="1966"/>
                  </a:lnTo>
                  <a:lnTo>
                    <a:pt x="69949" y="2089"/>
                  </a:lnTo>
                  <a:lnTo>
                    <a:pt x="69795" y="2304"/>
                  </a:lnTo>
                  <a:lnTo>
                    <a:pt x="69611" y="2334"/>
                  </a:lnTo>
                  <a:lnTo>
                    <a:pt x="69365" y="2457"/>
                  </a:lnTo>
                  <a:lnTo>
                    <a:pt x="69242" y="2457"/>
                  </a:lnTo>
                  <a:lnTo>
                    <a:pt x="69120" y="2396"/>
                  </a:lnTo>
                  <a:lnTo>
                    <a:pt x="69027" y="2488"/>
                  </a:lnTo>
                  <a:lnTo>
                    <a:pt x="68812" y="2549"/>
                  </a:lnTo>
                  <a:lnTo>
                    <a:pt x="69150" y="2549"/>
                  </a:lnTo>
                  <a:lnTo>
                    <a:pt x="69488" y="2580"/>
                  </a:lnTo>
                  <a:lnTo>
                    <a:pt x="69611" y="2672"/>
                  </a:lnTo>
                  <a:lnTo>
                    <a:pt x="69734" y="2672"/>
                  </a:lnTo>
                  <a:lnTo>
                    <a:pt x="69826" y="2519"/>
                  </a:lnTo>
                  <a:lnTo>
                    <a:pt x="69887" y="2457"/>
                  </a:lnTo>
                  <a:lnTo>
                    <a:pt x="70071" y="2457"/>
                  </a:lnTo>
                  <a:lnTo>
                    <a:pt x="70164" y="2304"/>
                  </a:lnTo>
                  <a:lnTo>
                    <a:pt x="70378" y="2181"/>
                  </a:lnTo>
                  <a:lnTo>
                    <a:pt x="70563" y="2181"/>
                  </a:lnTo>
                  <a:lnTo>
                    <a:pt x="70593" y="2304"/>
                  </a:lnTo>
                  <a:lnTo>
                    <a:pt x="70532" y="2488"/>
                  </a:lnTo>
                  <a:lnTo>
                    <a:pt x="70593" y="2580"/>
                  </a:lnTo>
                  <a:lnTo>
                    <a:pt x="70655" y="2519"/>
                  </a:lnTo>
                  <a:lnTo>
                    <a:pt x="70747" y="2334"/>
                  </a:lnTo>
                  <a:lnTo>
                    <a:pt x="70900" y="2242"/>
                  </a:lnTo>
                  <a:lnTo>
                    <a:pt x="70993" y="2304"/>
                  </a:lnTo>
                  <a:lnTo>
                    <a:pt x="70900" y="2426"/>
                  </a:lnTo>
                  <a:lnTo>
                    <a:pt x="70900" y="2519"/>
                  </a:lnTo>
                  <a:lnTo>
                    <a:pt x="70808" y="2641"/>
                  </a:lnTo>
                  <a:lnTo>
                    <a:pt x="70900" y="2734"/>
                  </a:lnTo>
                  <a:lnTo>
                    <a:pt x="71023" y="2672"/>
                  </a:lnTo>
                  <a:lnTo>
                    <a:pt x="71085" y="2580"/>
                  </a:lnTo>
                  <a:lnTo>
                    <a:pt x="71115" y="2457"/>
                  </a:lnTo>
                  <a:lnTo>
                    <a:pt x="71300" y="2396"/>
                  </a:lnTo>
                  <a:lnTo>
                    <a:pt x="71453" y="2457"/>
                  </a:lnTo>
                  <a:lnTo>
                    <a:pt x="71361" y="2795"/>
                  </a:lnTo>
                  <a:lnTo>
                    <a:pt x="71238" y="2856"/>
                  </a:lnTo>
                  <a:lnTo>
                    <a:pt x="71300" y="2887"/>
                  </a:lnTo>
                  <a:lnTo>
                    <a:pt x="71361" y="3071"/>
                  </a:lnTo>
                  <a:lnTo>
                    <a:pt x="71330" y="3286"/>
                  </a:lnTo>
                  <a:lnTo>
                    <a:pt x="71208" y="3378"/>
                  </a:lnTo>
                  <a:lnTo>
                    <a:pt x="71177" y="3501"/>
                  </a:lnTo>
                  <a:lnTo>
                    <a:pt x="70962" y="3778"/>
                  </a:lnTo>
                  <a:lnTo>
                    <a:pt x="71023" y="3839"/>
                  </a:lnTo>
                  <a:lnTo>
                    <a:pt x="71146" y="3778"/>
                  </a:lnTo>
                  <a:lnTo>
                    <a:pt x="71238" y="3624"/>
                  </a:lnTo>
                  <a:lnTo>
                    <a:pt x="71392" y="3624"/>
                  </a:lnTo>
                  <a:lnTo>
                    <a:pt x="71422" y="3593"/>
                  </a:lnTo>
                  <a:lnTo>
                    <a:pt x="71545" y="3593"/>
                  </a:lnTo>
                  <a:lnTo>
                    <a:pt x="71760" y="3716"/>
                  </a:lnTo>
                  <a:lnTo>
                    <a:pt x="71822" y="3900"/>
                  </a:lnTo>
                  <a:lnTo>
                    <a:pt x="71852" y="4146"/>
                  </a:lnTo>
                  <a:lnTo>
                    <a:pt x="71791" y="4545"/>
                  </a:lnTo>
                  <a:lnTo>
                    <a:pt x="71607" y="4914"/>
                  </a:lnTo>
                  <a:lnTo>
                    <a:pt x="71300" y="5098"/>
                  </a:lnTo>
                  <a:lnTo>
                    <a:pt x="71208" y="5159"/>
                  </a:lnTo>
                  <a:lnTo>
                    <a:pt x="71054" y="5129"/>
                  </a:lnTo>
                  <a:lnTo>
                    <a:pt x="70900" y="5190"/>
                  </a:lnTo>
                  <a:lnTo>
                    <a:pt x="70900" y="5282"/>
                  </a:lnTo>
                  <a:lnTo>
                    <a:pt x="70808" y="5344"/>
                  </a:lnTo>
                  <a:lnTo>
                    <a:pt x="70286" y="5589"/>
                  </a:lnTo>
                  <a:lnTo>
                    <a:pt x="70102" y="5743"/>
                  </a:lnTo>
                  <a:lnTo>
                    <a:pt x="69949" y="5773"/>
                  </a:lnTo>
                  <a:lnTo>
                    <a:pt x="69734" y="5866"/>
                  </a:lnTo>
                  <a:lnTo>
                    <a:pt x="69488" y="5866"/>
                  </a:lnTo>
                  <a:lnTo>
                    <a:pt x="69365" y="5743"/>
                  </a:lnTo>
                  <a:lnTo>
                    <a:pt x="69304" y="5927"/>
                  </a:lnTo>
                  <a:lnTo>
                    <a:pt x="69212" y="5958"/>
                  </a:lnTo>
                  <a:lnTo>
                    <a:pt x="69027" y="5835"/>
                  </a:lnTo>
                  <a:lnTo>
                    <a:pt x="68843" y="5743"/>
                  </a:lnTo>
                  <a:lnTo>
                    <a:pt x="68567" y="5681"/>
                  </a:lnTo>
                  <a:lnTo>
                    <a:pt x="68567" y="5804"/>
                  </a:lnTo>
                  <a:lnTo>
                    <a:pt x="68782" y="5835"/>
                  </a:lnTo>
                  <a:lnTo>
                    <a:pt x="68874" y="5896"/>
                  </a:lnTo>
                  <a:lnTo>
                    <a:pt x="68751" y="5988"/>
                  </a:lnTo>
                  <a:lnTo>
                    <a:pt x="68536" y="5927"/>
                  </a:lnTo>
                  <a:lnTo>
                    <a:pt x="68413" y="5958"/>
                  </a:lnTo>
                  <a:lnTo>
                    <a:pt x="68321" y="5866"/>
                  </a:lnTo>
                  <a:lnTo>
                    <a:pt x="68014" y="5835"/>
                  </a:lnTo>
                  <a:lnTo>
                    <a:pt x="67922" y="5743"/>
                  </a:lnTo>
                  <a:lnTo>
                    <a:pt x="67830" y="5804"/>
                  </a:lnTo>
                  <a:lnTo>
                    <a:pt x="67738" y="5804"/>
                  </a:lnTo>
                  <a:lnTo>
                    <a:pt x="67492" y="5497"/>
                  </a:lnTo>
                  <a:lnTo>
                    <a:pt x="67308" y="5313"/>
                  </a:lnTo>
                  <a:lnTo>
                    <a:pt x="67369" y="5497"/>
                  </a:lnTo>
                  <a:lnTo>
                    <a:pt x="67523" y="5681"/>
                  </a:lnTo>
                  <a:lnTo>
                    <a:pt x="67554" y="5773"/>
                  </a:lnTo>
                  <a:lnTo>
                    <a:pt x="67431" y="5773"/>
                  </a:lnTo>
                  <a:lnTo>
                    <a:pt x="67185" y="5681"/>
                  </a:lnTo>
                  <a:lnTo>
                    <a:pt x="67277" y="5835"/>
                  </a:lnTo>
                  <a:lnTo>
                    <a:pt x="67799" y="5927"/>
                  </a:lnTo>
                  <a:lnTo>
                    <a:pt x="68137" y="5988"/>
                  </a:lnTo>
                  <a:lnTo>
                    <a:pt x="68229" y="6080"/>
                  </a:lnTo>
                  <a:lnTo>
                    <a:pt x="68106" y="6173"/>
                  </a:lnTo>
                  <a:lnTo>
                    <a:pt x="67400" y="6480"/>
                  </a:lnTo>
                  <a:lnTo>
                    <a:pt x="66939" y="6541"/>
                  </a:lnTo>
                  <a:lnTo>
                    <a:pt x="66755" y="6541"/>
                  </a:lnTo>
                  <a:lnTo>
                    <a:pt x="66509" y="6602"/>
                  </a:lnTo>
                  <a:lnTo>
                    <a:pt x="66295" y="6572"/>
                  </a:lnTo>
                  <a:lnTo>
                    <a:pt x="66264" y="6480"/>
                  </a:lnTo>
                  <a:lnTo>
                    <a:pt x="66110" y="6541"/>
                  </a:lnTo>
                  <a:lnTo>
                    <a:pt x="65987" y="6480"/>
                  </a:lnTo>
                  <a:lnTo>
                    <a:pt x="65803" y="6510"/>
                  </a:lnTo>
                  <a:lnTo>
                    <a:pt x="65742" y="6664"/>
                  </a:lnTo>
                  <a:lnTo>
                    <a:pt x="65895" y="6664"/>
                  </a:lnTo>
                  <a:lnTo>
                    <a:pt x="65926" y="6848"/>
                  </a:lnTo>
                  <a:lnTo>
                    <a:pt x="66172" y="6695"/>
                  </a:lnTo>
                  <a:lnTo>
                    <a:pt x="66632" y="6695"/>
                  </a:lnTo>
                  <a:lnTo>
                    <a:pt x="66847" y="6725"/>
                  </a:lnTo>
                  <a:lnTo>
                    <a:pt x="67461" y="6695"/>
                  </a:lnTo>
                  <a:lnTo>
                    <a:pt x="67861" y="6633"/>
                  </a:lnTo>
                  <a:lnTo>
                    <a:pt x="68137" y="6357"/>
                  </a:lnTo>
                  <a:lnTo>
                    <a:pt x="68321" y="6357"/>
                  </a:lnTo>
                  <a:lnTo>
                    <a:pt x="68444" y="6418"/>
                  </a:lnTo>
                  <a:lnTo>
                    <a:pt x="68628" y="6357"/>
                  </a:lnTo>
                  <a:lnTo>
                    <a:pt x="68905" y="6357"/>
                  </a:lnTo>
                  <a:lnTo>
                    <a:pt x="68782" y="6602"/>
                  </a:lnTo>
                  <a:lnTo>
                    <a:pt x="68659" y="6848"/>
                  </a:lnTo>
                  <a:lnTo>
                    <a:pt x="68383" y="6971"/>
                  </a:lnTo>
                  <a:lnTo>
                    <a:pt x="68290" y="7063"/>
                  </a:lnTo>
                  <a:lnTo>
                    <a:pt x="67983" y="7094"/>
                  </a:lnTo>
                  <a:lnTo>
                    <a:pt x="67861" y="7278"/>
                  </a:lnTo>
                  <a:lnTo>
                    <a:pt x="67738" y="7309"/>
                  </a:lnTo>
                  <a:lnTo>
                    <a:pt x="67554" y="7493"/>
                  </a:lnTo>
                  <a:lnTo>
                    <a:pt x="67277" y="7616"/>
                  </a:lnTo>
                  <a:lnTo>
                    <a:pt x="67124" y="7616"/>
                  </a:lnTo>
                  <a:lnTo>
                    <a:pt x="67001" y="7646"/>
                  </a:lnTo>
                  <a:lnTo>
                    <a:pt x="66817" y="7616"/>
                  </a:lnTo>
                  <a:lnTo>
                    <a:pt x="66663" y="7769"/>
                  </a:lnTo>
                  <a:lnTo>
                    <a:pt x="66356" y="7831"/>
                  </a:lnTo>
                  <a:lnTo>
                    <a:pt x="66264" y="7984"/>
                  </a:lnTo>
                  <a:lnTo>
                    <a:pt x="65926" y="8046"/>
                  </a:lnTo>
                  <a:lnTo>
                    <a:pt x="65773" y="8138"/>
                  </a:lnTo>
                  <a:lnTo>
                    <a:pt x="65650" y="8107"/>
                  </a:lnTo>
                  <a:lnTo>
                    <a:pt x="65527" y="8230"/>
                  </a:lnTo>
                  <a:lnTo>
                    <a:pt x="65373" y="8230"/>
                  </a:lnTo>
                  <a:lnTo>
                    <a:pt x="65343" y="8291"/>
                  </a:lnTo>
                  <a:lnTo>
                    <a:pt x="65343" y="8476"/>
                  </a:lnTo>
                  <a:lnTo>
                    <a:pt x="65158" y="8598"/>
                  </a:lnTo>
                  <a:lnTo>
                    <a:pt x="65066" y="8752"/>
                  </a:lnTo>
                  <a:lnTo>
                    <a:pt x="64698" y="8752"/>
                  </a:lnTo>
                  <a:lnTo>
                    <a:pt x="64575" y="8844"/>
                  </a:lnTo>
                  <a:lnTo>
                    <a:pt x="64452" y="8783"/>
                  </a:lnTo>
                  <a:lnTo>
                    <a:pt x="64421" y="8690"/>
                  </a:lnTo>
                  <a:lnTo>
                    <a:pt x="64483" y="8598"/>
                  </a:lnTo>
                  <a:lnTo>
                    <a:pt x="64483" y="8414"/>
                  </a:lnTo>
                  <a:lnTo>
                    <a:pt x="64391" y="8322"/>
                  </a:lnTo>
                  <a:lnTo>
                    <a:pt x="64421" y="8537"/>
                  </a:lnTo>
                  <a:lnTo>
                    <a:pt x="64329" y="8629"/>
                  </a:lnTo>
                  <a:lnTo>
                    <a:pt x="64268" y="8752"/>
                  </a:lnTo>
                  <a:lnTo>
                    <a:pt x="64452" y="8875"/>
                  </a:lnTo>
                  <a:lnTo>
                    <a:pt x="64514" y="8998"/>
                  </a:lnTo>
                  <a:lnTo>
                    <a:pt x="64329" y="9182"/>
                  </a:lnTo>
                  <a:lnTo>
                    <a:pt x="64268" y="9182"/>
                  </a:lnTo>
                  <a:lnTo>
                    <a:pt x="64084" y="9059"/>
                  </a:lnTo>
                  <a:lnTo>
                    <a:pt x="63992" y="9120"/>
                  </a:lnTo>
                  <a:lnTo>
                    <a:pt x="63715" y="9028"/>
                  </a:lnTo>
                  <a:lnTo>
                    <a:pt x="63623" y="9090"/>
                  </a:lnTo>
                  <a:lnTo>
                    <a:pt x="63500" y="9090"/>
                  </a:lnTo>
                  <a:lnTo>
                    <a:pt x="63500" y="8936"/>
                  </a:lnTo>
                  <a:lnTo>
                    <a:pt x="63408" y="8905"/>
                  </a:lnTo>
                  <a:lnTo>
                    <a:pt x="63347" y="9028"/>
                  </a:lnTo>
                  <a:lnTo>
                    <a:pt x="63224" y="9028"/>
                  </a:lnTo>
                  <a:lnTo>
                    <a:pt x="63193" y="9120"/>
                  </a:lnTo>
                  <a:lnTo>
                    <a:pt x="63500" y="9182"/>
                  </a:lnTo>
                  <a:lnTo>
                    <a:pt x="63930" y="9182"/>
                  </a:lnTo>
                  <a:lnTo>
                    <a:pt x="64022" y="9335"/>
                  </a:lnTo>
                  <a:lnTo>
                    <a:pt x="63992" y="9458"/>
                  </a:lnTo>
                  <a:lnTo>
                    <a:pt x="63838" y="9581"/>
                  </a:lnTo>
                  <a:lnTo>
                    <a:pt x="63623" y="9520"/>
                  </a:lnTo>
                  <a:lnTo>
                    <a:pt x="63408" y="9581"/>
                  </a:lnTo>
                  <a:lnTo>
                    <a:pt x="63347" y="9642"/>
                  </a:lnTo>
                  <a:lnTo>
                    <a:pt x="63408" y="9704"/>
                  </a:lnTo>
                  <a:lnTo>
                    <a:pt x="63500" y="9673"/>
                  </a:lnTo>
                  <a:lnTo>
                    <a:pt x="63592" y="9734"/>
                  </a:lnTo>
                  <a:lnTo>
                    <a:pt x="63592" y="9857"/>
                  </a:lnTo>
                  <a:lnTo>
                    <a:pt x="63316" y="10134"/>
                  </a:lnTo>
                  <a:lnTo>
                    <a:pt x="63101" y="10134"/>
                  </a:lnTo>
                  <a:lnTo>
                    <a:pt x="62671" y="10134"/>
                  </a:lnTo>
                  <a:lnTo>
                    <a:pt x="62641" y="10042"/>
                  </a:lnTo>
                  <a:lnTo>
                    <a:pt x="62456" y="10042"/>
                  </a:lnTo>
                  <a:lnTo>
                    <a:pt x="62395" y="9949"/>
                  </a:lnTo>
                  <a:lnTo>
                    <a:pt x="62395" y="9673"/>
                  </a:lnTo>
                  <a:lnTo>
                    <a:pt x="62149" y="9642"/>
                  </a:lnTo>
                  <a:lnTo>
                    <a:pt x="62088" y="9550"/>
                  </a:lnTo>
                  <a:lnTo>
                    <a:pt x="62088" y="9397"/>
                  </a:lnTo>
                  <a:lnTo>
                    <a:pt x="61965" y="9305"/>
                  </a:lnTo>
                  <a:lnTo>
                    <a:pt x="61873" y="9366"/>
                  </a:lnTo>
                  <a:lnTo>
                    <a:pt x="61781" y="9335"/>
                  </a:lnTo>
                  <a:lnTo>
                    <a:pt x="61504" y="9366"/>
                  </a:lnTo>
                  <a:lnTo>
                    <a:pt x="61504" y="9458"/>
                  </a:lnTo>
                  <a:lnTo>
                    <a:pt x="61597" y="9520"/>
                  </a:lnTo>
                  <a:lnTo>
                    <a:pt x="61658" y="9458"/>
                  </a:lnTo>
                  <a:lnTo>
                    <a:pt x="61781" y="9458"/>
                  </a:lnTo>
                  <a:lnTo>
                    <a:pt x="62149" y="9827"/>
                  </a:lnTo>
                  <a:lnTo>
                    <a:pt x="62149" y="10287"/>
                  </a:lnTo>
                  <a:lnTo>
                    <a:pt x="62088" y="10349"/>
                  </a:lnTo>
                  <a:lnTo>
                    <a:pt x="61904" y="10349"/>
                  </a:lnTo>
                  <a:lnTo>
                    <a:pt x="61781" y="10226"/>
                  </a:lnTo>
                  <a:lnTo>
                    <a:pt x="61689" y="10226"/>
                  </a:lnTo>
                  <a:lnTo>
                    <a:pt x="61689" y="10349"/>
                  </a:lnTo>
                  <a:lnTo>
                    <a:pt x="61627" y="10379"/>
                  </a:lnTo>
                  <a:lnTo>
                    <a:pt x="61474" y="10226"/>
                  </a:lnTo>
                  <a:lnTo>
                    <a:pt x="61320" y="10226"/>
                  </a:lnTo>
                  <a:lnTo>
                    <a:pt x="61228" y="10379"/>
                  </a:lnTo>
                  <a:lnTo>
                    <a:pt x="61136" y="10379"/>
                  </a:lnTo>
                  <a:lnTo>
                    <a:pt x="61075" y="10256"/>
                  </a:lnTo>
                  <a:lnTo>
                    <a:pt x="60890" y="10226"/>
                  </a:lnTo>
                  <a:lnTo>
                    <a:pt x="60798" y="10042"/>
                  </a:lnTo>
                  <a:lnTo>
                    <a:pt x="60706" y="10103"/>
                  </a:lnTo>
                  <a:lnTo>
                    <a:pt x="60675" y="9919"/>
                  </a:lnTo>
                  <a:lnTo>
                    <a:pt x="60583" y="9857"/>
                  </a:lnTo>
                  <a:lnTo>
                    <a:pt x="60338" y="9857"/>
                  </a:lnTo>
                  <a:lnTo>
                    <a:pt x="60245" y="9704"/>
                  </a:lnTo>
                  <a:lnTo>
                    <a:pt x="60184" y="9765"/>
                  </a:lnTo>
                  <a:lnTo>
                    <a:pt x="60184" y="9888"/>
                  </a:lnTo>
                  <a:lnTo>
                    <a:pt x="60338" y="9980"/>
                  </a:lnTo>
                  <a:lnTo>
                    <a:pt x="60553" y="10042"/>
                  </a:lnTo>
                  <a:lnTo>
                    <a:pt x="60737" y="10349"/>
                  </a:lnTo>
                  <a:lnTo>
                    <a:pt x="60675" y="10441"/>
                  </a:lnTo>
                  <a:lnTo>
                    <a:pt x="60215" y="10318"/>
                  </a:lnTo>
                  <a:lnTo>
                    <a:pt x="60092" y="10226"/>
                  </a:lnTo>
                  <a:lnTo>
                    <a:pt x="60092" y="10072"/>
                  </a:lnTo>
                  <a:lnTo>
                    <a:pt x="60000" y="9949"/>
                  </a:lnTo>
                  <a:lnTo>
                    <a:pt x="59938" y="10011"/>
                  </a:lnTo>
                  <a:lnTo>
                    <a:pt x="59969" y="10103"/>
                  </a:lnTo>
                  <a:lnTo>
                    <a:pt x="59908" y="10226"/>
                  </a:lnTo>
                  <a:lnTo>
                    <a:pt x="59754" y="10164"/>
                  </a:lnTo>
                  <a:lnTo>
                    <a:pt x="59693" y="10072"/>
                  </a:lnTo>
                  <a:lnTo>
                    <a:pt x="59539" y="10134"/>
                  </a:lnTo>
                  <a:lnTo>
                    <a:pt x="59539" y="10226"/>
                  </a:lnTo>
                  <a:lnTo>
                    <a:pt x="59754" y="10318"/>
                  </a:lnTo>
                  <a:lnTo>
                    <a:pt x="59754" y="10471"/>
                  </a:lnTo>
                  <a:lnTo>
                    <a:pt x="59846" y="10471"/>
                  </a:lnTo>
                  <a:lnTo>
                    <a:pt x="59938" y="10410"/>
                  </a:lnTo>
                  <a:lnTo>
                    <a:pt x="60061" y="10410"/>
                  </a:lnTo>
                  <a:lnTo>
                    <a:pt x="60184" y="10502"/>
                  </a:lnTo>
                  <a:lnTo>
                    <a:pt x="60338" y="10594"/>
                  </a:lnTo>
                  <a:lnTo>
                    <a:pt x="60491" y="10717"/>
                  </a:lnTo>
                  <a:lnTo>
                    <a:pt x="60583" y="10717"/>
                  </a:lnTo>
                  <a:lnTo>
                    <a:pt x="60737" y="10686"/>
                  </a:lnTo>
                  <a:lnTo>
                    <a:pt x="61197" y="10778"/>
                  </a:lnTo>
                  <a:lnTo>
                    <a:pt x="61259" y="10871"/>
                  </a:lnTo>
                  <a:lnTo>
                    <a:pt x="61136" y="10993"/>
                  </a:lnTo>
                  <a:lnTo>
                    <a:pt x="61167" y="11086"/>
                  </a:lnTo>
                  <a:lnTo>
                    <a:pt x="61167" y="11208"/>
                  </a:lnTo>
                  <a:lnTo>
                    <a:pt x="61197" y="11393"/>
                  </a:lnTo>
                  <a:lnTo>
                    <a:pt x="61075" y="11485"/>
                  </a:lnTo>
                  <a:lnTo>
                    <a:pt x="61013" y="11485"/>
                  </a:lnTo>
                  <a:lnTo>
                    <a:pt x="60890" y="11393"/>
                  </a:lnTo>
                  <a:lnTo>
                    <a:pt x="60675" y="11331"/>
                  </a:lnTo>
                  <a:lnTo>
                    <a:pt x="60460" y="11147"/>
                  </a:lnTo>
                  <a:lnTo>
                    <a:pt x="60399" y="11055"/>
                  </a:lnTo>
                  <a:lnTo>
                    <a:pt x="60430" y="10840"/>
                  </a:lnTo>
                  <a:lnTo>
                    <a:pt x="60338" y="10686"/>
                  </a:lnTo>
                  <a:lnTo>
                    <a:pt x="60092" y="10686"/>
                  </a:lnTo>
                  <a:lnTo>
                    <a:pt x="59723" y="10625"/>
                  </a:lnTo>
                  <a:lnTo>
                    <a:pt x="59570" y="10533"/>
                  </a:lnTo>
                  <a:lnTo>
                    <a:pt x="59416" y="10564"/>
                  </a:lnTo>
                  <a:lnTo>
                    <a:pt x="59416" y="10625"/>
                  </a:lnTo>
                  <a:lnTo>
                    <a:pt x="59601" y="10717"/>
                  </a:lnTo>
                  <a:lnTo>
                    <a:pt x="59938" y="10748"/>
                  </a:lnTo>
                  <a:lnTo>
                    <a:pt x="60276" y="10871"/>
                  </a:lnTo>
                  <a:lnTo>
                    <a:pt x="60276" y="11055"/>
                  </a:lnTo>
                  <a:lnTo>
                    <a:pt x="60215" y="11055"/>
                  </a:lnTo>
                  <a:lnTo>
                    <a:pt x="60031" y="10932"/>
                  </a:lnTo>
                  <a:lnTo>
                    <a:pt x="59754" y="10932"/>
                  </a:lnTo>
                  <a:lnTo>
                    <a:pt x="59509" y="10993"/>
                  </a:lnTo>
                  <a:lnTo>
                    <a:pt x="59509" y="10901"/>
                  </a:lnTo>
                  <a:lnTo>
                    <a:pt x="59416" y="10809"/>
                  </a:lnTo>
                  <a:lnTo>
                    <a:pt x="59140" y="10748"/>
                  </a:lnTo>
                  <a:lnTo>
                    <a:pt x="58987" y="10686"/>
                  </a:lnTo>
                  <a:lnTo>
                    <a:pt x="59017" y="10778"/>
                  </a:lnTo>
                  <a:lnTo>
                    <a:pt x="59324" y="10901"/>
                  </a:lnTo>
                  <a:lnTo>
                    <a:pt x="59294" y="10993"/>
                  </a:lnTo>
                  <a:lnTo>
                    <a:pt x="59294" y="11116"/>
                  </a:lnTo>
                  <a:lnTo>
                    <a:pt x="59416" y="11116"/>
                  </a:lnTo>
                  <a:lnTo>
                    <a:pt x="59478" y="11086"/>
                  </a:lnTo>
                  <a:lnTo>
                    <a:pt x="59509" y="11116"/>
                  </a:lnTo>
                  <a:lnTo>
                    <a:pt x="59662" y="11086"/>
                  </a:lnTo>
                  <a:lnTo>
                    <a:pt x="59693" y="11024"/>
                  </a:lnTo>
                  <a:lnTo>
                    <a:pt x="59785" y="11086"/>
                  </a:lnTo>
                  <a:lnTo>
                    <a:pt x="59938" y="11086"/>
                  </a:lnTo>
                  <a:lnTo>
                    <a:pt x="60031" y="11116"/>
                  </a:lnTo>
                  <a:lnTo>
                    <a:pt x="60276" y="11331"/>
                  </a:lnTo>
                  <a:lnTo>
                    <a:pt x="60276" y="11423"/>
                  </a:lnTo>
                  <a:lnTo>
                    <a:pt x="60092" y="11423"/>
                  </a:lnTo>
                  <a:lnTo>
                    <a:pt x="59908" y="11485"/>
                  </a:lnTo>
                  <a:lnTo>
                    <a:pt x="59877" y="11577"/>
                  </a:lnTo>
                  <a:lnTo>
                    <a:pt x="60031" y="11546"/>
                  </a:lnTo>
                  <a:lnTo>
                    <a:pt x="60184" y="11546"/>
                  </a:lnTo>
                  <a:lnTo>
                    <a:pt x="60338" y="11515"/>
                  </a:lnTo>
                  <a:lnTo>
                    <a:pt x="60491" y="11669"/>
                  </a:lnTo>
                  <a:lnTo>
                    <a:pt x="60614" y="11761"/>
                  </a:lnTo>
                  <a:lnTo>
                    <a:pt x="60614" y="11884"/>
                  </a:lnTo>
                  <a:lnTo>
                    <a:pt x="60430" y="12191"/>
                  </a:lnTo>
                  <a:lnTo>
                    <a:pt x="60368" y="12437"/>
                  </a:lnTo>
                  <a:lnTo>
                    <a:pt x="60307" y="12437"/>
                  </a:lnTo>
                  <a:lnTo>
                    <a:pt x="60061" y="12621"/>
                  </a:lnTo>
                  <a:lnTo>
                    <a:pt x="59969" y="12559"/>
                  </a:lnTo>
                  <a:lnTo>
                    <a:pt x="59816" y="12559"/>
                  </a:lnTo>
                  <a:lnTo>
                    <a:pt x="59693" y="12498"/>
                  </a:lnTo>
                  <a:lnTo>
                    <a:pt x="59662" y="12406"/>
                  </a:lnTo>
                  <a:lnTo>
                    <a:pt x="59539" y="12344"/>
                  </a:lnTo>
                  <a:lnTo>
                    <a:pt x="59355" y="12344"/>
                  </a:lnTo>
                  <a:lnTo>
                    <a:pt x="59386" y="12437"/>
                  </a:lnTo>
                  <a:lnTo>
                    <a:pt x="59570" y="12498"/>
                  </a:lnTo>
                  <a:lnTo>
                    <a:pt x="59601" y="12590"/>
                  </a:lnTo>
                  <a:lnTo>
                    <a:pt x="59693" y="12621"/>
                  </a:lnTo>
                  <a:lnTo>
                    <a:pt x="59908" y="12744"/>
                  </a:lnTo>
                  <a:lnTo>
                    <a:pt x="59938" y="12959"/>
                  </a:lnTo>
                  <a:lnTo>
                    <a:pt x="59877" y="13051"/>
                  </a:lnTo>
                  <a:lnTo>
                    <a:pt x="59723" y="13081"/>
                  </a:lnTo>
                  <a:lnTo>
                    <a:pt x="59570" y="13235"/>
                  </a:lnTo>
                  <a:lnTo>
                    <a:pt x="59447" y="13266"/>
                  </a:lnTo>
                  <a:lnTo>
                    <a:pt x="59201" y="13020"/>
                  </a:lnTo>
                  <a:lnTo>
                    <a:pt x="59048" y="13081"/>
                  </a:lnTo>
                  <a:lnTo>
                    <a:pt x="58987" y="12989"/>
                  </a:lnTo>
                  <a:lnTo>
                    <a:pt x="58802" y="12989"/>
                  </a:lnTo>
                  <a:lnTo>
                    <a:pt x="58710" y="13051"/>
                  </a:lnTo>
                  <a:lnTo>
                    <a:pt x="58710" y="13174"/>
                  </a:lnTo>
                  <a:lnTo>
                    <a:pt x="59201" y="13450"/>
                  </a:lnTo>
                  <a:lnTo>
                    <a:pt x="59386" y="13450"/>
                  </a:lnTo>
                  <a:lnTo>
                    <a:pt x="59386" y="13542"/>
                  </a:lnTo>
                  <a:lnTo>
                    <a:pt x="59232" y="13634"/>
                  </a:lnTo>
                  <a:lnTo>
                    <a:pt x="59109" y="13788"/>
                  </a:lnTo>
                  <a:lnTo>
                    <a:pt x="58956" y="13818"/>
                  </a:lnTo>
                  <a:lnTo>
                    <a:pt x="58833" y="13665"/>
                  </a:lnTo>
                  <a:lnTo>
                    <a:pt x="58710" y="13665"/>
                  </a:lnTo>
                  <a:lnTo>
                    <a:pt x="58557" y="13788"/>
                  </a:lnTo>
                  <a:lnTo>
                    <a:pt x="58280" y="13788"/>
                  </a:lnTo>
                  <a:lnTo>
                    <a:pt x="58188" y="13665"/>
                  </a:lnTo>
                  <a:lnTo>
                    <a:pt x="57850" y="13573"/>
                  </a:lnTo>
                  <a:lnTo>
                    <a:pt x="57635" y="13634"/>
                  </a:lnTo>
                  <a:lnTo>
                    <a:pt x="57605" y="13941"/>
                  </a:lnTo>
                  <a:lnTo>
                    <a:pt x="57451" y="14095"/>
                  </a:lnTo>
                  <a:lnTo>
                    <a:pt x="57605" y="14095"/>
                  </a:lnTo>
                  <a:lnTo>
                    <a:pt x="57635" y="14125"/>
                  </a:lnTo>
                  <a:lnTo>
                    <a:pt x="57635" y="14310"/>
                  </a:lnTo>
                  <a:lnTo>
                    <a:pt x="57421" y="14432"/>
                  </a:lnTo>
                  <a:lnTo>
                    <a:pt x="57421" y="14617"/>
                  </a:lnTo>
                  <a:lnTo>
                    <a:pt x="57206" y="14709"/>
                  </a:lnTo>
                  <a:lnTo>
                    <a:pt x="57144" y="14647"/>
                  </a:lnTo>
                  <a:lnTo>
                    <a:pt x="57113" y="14678"/>
                  </a:lnTo>
                  <a:lnTo>
                    <a:pt x="57083" y="14801"/>
                  </a:lnTo>
                  <a:lnTo>
                    <a:pt x="56899" y="14862"/>
                  </a:lnTo>
                  <a:lnTo>
                    <a:pt x="56806" y="14832"/>
                  </a:lnTo>
                  <a:lnTo>
                    <a:pt x="56868" y="14740"/>
                  </a:lnTo>
                  <a:lnTo>
                    <a:pt x="56806" y="14740"/>
                  </a:lnTo>
                  <a:lnTo>
                    <a:pt x="56684" y="14832"/>
                  </a:lnTo>
                  <a:lnTo>
                    <a:pt x="56591" y="15077"/>
                  </a:lnTo>
                  <a:lnTo>
                    <a:pt x="56499" y="15108"/>
                  </a:lnTo>
                  <a:lnTo>
                    <a:pt x="56100" y="14924"/>
                  </a:lnTo>
                  <a:lnTo>
                    <a:pt x="55885" y="14924"/>
                  </a:lnTo>
                  <a:lnTo>
                    <a:pt x="55855" y="14985"/>
                  </a:lnTo>
                  <a:lnTo>
                    <a:pt x="55670" y="14924"/>
                  </a:lnTo>
                  <a:lnTo>
                    <a:pt x="55302" y="14525"/>
                  </a:lnTo>
                  <a:lnTo>
                    <a:pt x="55240" y="14156"/>
                  </a:lnTo>
                  <a:lnTo>
                    <a:pt x="55333" y="14095"/>
                  </a:lnTo>
                  <a:lnTo>
                    <a:pt x="55363" y="13941"/>
                  </a:lnTo>
                  <a:lnTo>
                    <a:pt x="55302" y="13849"/>
                  </a:lnTo>
                  <a:lnTo>
                    <a:pt x="55302" y="13757"/>
                  </a:lnTo>
                  <a:lnTo>
                    <a:pt x="55148" y="13941"/>
                  </a:lnTo>
                  <a:lnTo>
                    <a:pt x="55148" y="14033"/>
                  </a:lnTo>
                  <a:lnTo>
                    <a:pt x="55087" y="14279"/>
                  </a:lnTo>
                  <a:lnTo>
                    <a:pt x="54995" y="14402"/>
                  </a:lnTo>
                  <a:lnTo>
                    <a:pt x="55148" y="14586"/>
                  </a:lnTo>
                  <a:lnTo>
                    <a:pt x="55118" y="14678"/>
                  </a:lnTo>
                  <a:lnTo>
                    <a:pt x="55025" y="14678"/>
                  </a:lnTo>
                  <a:lnTo>
                    <a:pt x="54811" y="14709"/>
                  </a:lnTo>
                  <a:lnTo>
                    <a:pt x="54780" y="14678"/>
                  </a:lnTo>
                  <a:lnTo>
                    <a:pt x="54626" y="14709"/>
                  </a:lnTo>
                  <a:lnTo>
                    <a:pt x="54749" y="14832"/>
                  </a:lnTo>
                  <a:lnTo>
                    <a:pt x="54657" y="15077"/>
                  </a:lnTo>
                  <a:lnTo>
                    <a:pt x="54780" y="15077"/>
                  </a:lnTo>
                  <a:lnTo>
                    <a:pt x="54964" y="14862"/>
                  </a:lnTo>
                  <a:lnTo>
                    <a:pt x="55056" y="14862"/>
                  </a:lnTo>
                  <a:lnTo>
                    <a:pt x="55148" y="14770"/>
                  </a:lnTo>
                  <a:lnTo>
                    <a:pt x="55240" y="14740"/>
                  </a:lnTo>
                  <a:lnTo>
                    <a:pt x="55425" y="14893"/>
                  </a:lnTo>
                  <a:lnTo>
                    <a:pt x="55547" y="15077"/>
                  </a:lnTo>
                  <a:lnTo>
                    <a:pt x="55486" y="15231"/>
                  </a:lnTo>
                  <a:lnTo>
                    <a:pt x="55670" y="15108"/>
                  </a:lnTo>
                  <a:lnTo>
                    <a:pt x="55977" y="15016"/>
                  </a:lnTo>
                  <a:lnTo>
                    <a:pt x="56162" y="15108"/>
                  </a:lnTo>
                  <a:lnTo>
                    <a:pt x="56192" y="15261"/>
                  </a:lnTo>
                  <a:lnTo>
                    <a:pt x="56131" y="15384"/>
                  </a:lnTo>
                  <a:lnTo>
                    <a:pt x="56008" y="15630"/>
                  </a:lnTo>
                  <a:lnTo>
                    <a:pt x="55916" y="15661"/>
                  </a:lnTo>
                  <a:lnTo>
                    <a:pt x="55885" y="15783"/>
                  </a:lnTo>
                  <a:lnTo>
                    <a:pt x="55947" y="15814"/>
                  </a:lnTo>
                  <a:lnTo>
                    <a:pt x="56069" y="15814"/>
                  </a:lnTo>
                  <a:lnTo>
                    <a:pt x="56069" y="15937"/>
                  </a:lnTo>
                  <a:lnTo>
                    <a:pt x="55916" y="16091"/>
                  </a:lnTo>
                  <a:lnTo>
                    <a:pt x="56069" y="16091"/>
                  </a:lnTo>
                  <a:lnTo>
                    <a:pt x="56162" y="15968"/>
                  </a:lnTo>
                  <a:lnTo>
                    <a:pt x="56346" y="15845"/>
                  </a:lnTo>
                  <a:lnTo>
                    <a:pt x="56469" y="15845"/>
                  </a:lnTo>
                  <a:lnTo>
                    <a:pt x="56530" y="15814"/>
                  </a:lnTo>
                  <a:lnTo>
                    <a:pt x="56622" y="15876"/>
                  </a:lnTo>
                  <a:lnTo>
                    <a:pt x="56591" y="16029"/>
                  </a:lnTo>
                  <a:lnTo>
                    <a:pt x="56622" y="16121"/>
                  </a:lnTo>
                  <a:lnTo>
                    <a:pt x="56561" y="16398"/>
                  </a:lnTo>
                  <a:lnTo>
                    <a:pt x="56407" y="16735"/>
                  </a:lnTo>
                  <a:lnTo>
                    <a:pt x="56223" y="16735"/>
                  </a:lnTo>
                  <a:lnTo>
                    <a:pt x="56069" y="16827"/>
                  </a:lnTo>
                  <a:lnTo>
                    <a:pt x="55977" y="17012"/>
                  </a:lnTo>
                  <a:lnTo>
                    <a:pt x="55824" y="17135"/>
                  </a:lnTo>
                  <a:lnTo>
                    <a:pt x="55762" y="17073"/>
                  </a:lnTo>
                  <a:lnTo>
                    <a:pt x="55824" y="16889"/>
                  </a:lnTo>
                  <a:lnTo>
                    <a:pt x="55855" y="16705"/>
                  </a:lnTo>
                  <a:lnTo>
                    <a:pt x="55793" y="16674"/>
                  </a:lnTo>
                  <a:lnTo>
                    <a:pt x="55701" y="16735"/>
                  </a:lnTo>
                  <a:lnTo>
                    <a:pt x="55578" y="16950"/>
                  </a:lnTo>
                  <a:lnTo>
                    <a:pt x="55425" y="16981"/>
                  </a:lnTo>
                  <a:lnTo>
                    <a:pt x="55210" y="17196"/>
                  </a:lnTo>
                  <a:lnTo>
                    <a:pt x="55148" y="17165"/>
                  </a:lnTo>
                  <a:lnTo>
                    <a:pt x="54995" y="17165"/>
                  </a:lnTo>
                  <a:lnTo>
                    <a:pt x="54718" y="17349"/>
                  </a:lnTo>
                  <a:lnTo>
                    <a:pt x="54657" y="17319"/>
                  </a:lnTo>
                  <a:lnTo>
                    <a:pt x="54503" y="17380"/>
                  </a:lnTo>
                  <a:lnTo>
                    <a:pt x="54350" y="17380"/>
                  </a:lnTo>
                  <a:lnTo>
                    <a:pt x="54289" y="17257"/>
                  </a:lnTo>
                  <a:lnTo>
                    <a:pt x="54227" y="17227"/>
                  </a:lnTo>
                  <a:lnTo>
                    <a:pt x="54350" y="17104"/>
                  </a:lnTo>
                  <a:lnTo>
                    <a:pt x="54473" y="16950"/>
                  </a:lnTo>
                  <a:lnTo>
                    <a:pt x="54473" y="16827"/>
                  </a:lnTo>
                  <a:lnTo>
                    <a:pt x="54289" y="16582"/>
                  </a:lnTo>
                  <a:lnTo>
                    <a:pt x="54196" y="16674"/>
                  </a:lnTo>
                  <a:lnTo>
                    <a:pt x="53951" y="16582"/>
                  </a:lnTo>
                  <a:lnTo>
                    <a:pt x="53920" y="16490"/>
                  </a:lnTo>
                  <a:lnTo>
                    <a:pt x="54012" y="16305"/>
                  </a:lnTo>
                  <a:lnTo>
                    <a:pt x="54135" y="16275"/>
                  </a:lnTo>
                  <a:lnTo>
                    <a:pt x="54043" y="16213"/>
                  </a:lnTo>
                  <a:lnTo>
                    <a:pt x="53920" y="16183"/>
                  </a:lnTo>
                  <a:lnTo>
                    <a:pt x="53828" y="15968"/>
                  </a:lnTo>
                  <a:lnTo>
                    <a:pt x="53889" y="15814"/>
                  </a:lnTo>
                  <a:lnTo>
                    <a:pt x="53889" y="15661"/>
                  </a:lnTo>
                  <a:lnTo>
                    <a:pt x="53797" y="15538"/>
                  </a:lnTo>
                  <a:lnTo>
                    <a:pt x="53797" y="15722"/>
                  </a:lnTo>
                  <a:lnTo>
                    <a:pt x="53674" y="15968"/>
                  </a:lnTo>
                  <a:lnTo>
                    <a:pt x="53828" y="16213"/>
                  </a:lnTo>
                  <a:lnTo>
                    <a:pt x="53828" y="16336"/>
                  </a:lnTo>
                  <a:lnTo>
                    <a:pt x="53736" y="16428"/>
                  </a:lnTo>
                  <a:lnTo>
                    <a:pt x="53736" y="16613"/>
                  </a:lnTo>
                  <a:lnTo>
                    <a:pt x="53644" y="16674"/>
                  </a:lnTo>
                  <a:lnTo>
                    <a:pt x="53521" y="16613"/>
                  </a:lnTo>
                  <a:lnTo>
                    <a:pt x="53367" y="16674"/>
                  </a:lnTo>
                  <a:lnTo>
                    <a:pt x="53245" y="16551"/>
                  </a:lnTo>
                  <a:lnTo>
                    <a:pt x="53245" y="16428"/>
                  </a:lnTo>
                  <a:lnTo>
                    <a:pt x="53337" y="16152"/>
                  </a:lnTo>
                  <a:lnTo>
                    <a:pt x="53275" y="15998"/>
                  </a:lnTo>
                  <a:lnTo>
                    <a:pt x="53306" y="15845"/>
                  </a:lnTo>
                  <a:lnTo>
                    <a:pt x="53459" y="15691"/>
                  </a:lnTo>
                  <a:lnTo>
                    <a:pt x="53306" y="15722"/>
                  </a:lnTo>
                  <a:lnTo>
                    <a:pt x="53183" y="15845"/>
                  </a:lnTo>
                  <a:lnTo>
                    <a:pt x="53152" y="16060"/>
                  </a:lnTo>
                  <a:lnTo>
                    <a:pt x="53214" y="16213"/>
                  </a:lnTo>
                  <a:lnTo>
                    <a:pt x="53091" y="16459"/>
                  </a:lnTo>
                  <a:lnTo>
                    <a:pt x="52937" y="16490"/>
                  </a:lnTo>
                  <a:lnTo>
                    <a:pt x="52784" y="16398"/>
                  </a:lnTo>
                  <a:lnTo>
                    <a:pt x="52784" y="16275"/>
                  </a:lnTo>
                  <a:lnTo>
                    <a:pt x="52723" y="16213"/>
                  </a:lnTo>
                  <a:lnTo>
                    <a:pt x="52723" y="16091"/>
                  </a:lnTo>
                  <a:lnTo>
                    <a:pt x="52815" y="15968"/>
                  </a:lnTo>
                  <a:lnTo>
                    <a:pt x="52845" y="15876"/>
                  </a:lnTo>
                  <a:lnTo>
                    <a:pt x="52784" y="15691"/>
                  </a:lnTo>
                  <a:lnTo>
                    <a:pt x="52723" y="15691"/>
                  </a:lnTo>
                  <a:lnTo>
                    <a:pt x="52692" y="15783"/>
                  </a:lnTo>
                  <a:lnTo>
                    <a:pt x="52661" y="15968"/>
                  </a:lnTo>
                  <a:lnTo>
                    <a:pt x="52569" y="16029"/>
                  </a:lnTo>
                  <a:lnTo>
                    <a:pt x="52569" y="16152"/>
                  </a:lnTo>
                  <a:lnTo>
                    <a:pt x="52538" y="16213"/>
                  </a:lnTo>
                  <a:lnTo>
                    <a:pt x="52385" y="16213"/>
                  </a:lnTo>
                  <a:lnTo>
                    <a:pt x="52354" y="16275"/>
                  </a:lnTo>
                  <a:lnTo>
                    <a:pt x="52262" y="16275"/>
                  </a:lnTo>
                  <a:close/>
                  <a:moveTo>
                    <a:pt x="56776" y="40717"/>
                  </a:moveTo>
                  <a:lnTo>
                    <a:pt x="56745" y="40993"/>
                  </a:lnTo>
                  <a:lnTo>
                    <a:pt x="56714" y="41177"/>
                  </a:lnTo>
                  <a:lnTo>
                    <a:pt x="56776" y="41300"/>
                  </a:lnTo>
                  <a:lnTo>
                    <a:pt x="56837" y="41239"/>
                  </a:lnTo>
                  <a:lnTo>
                    <a:pt x="56806" y="41147"/>
                  </a:lnTo>
                  <a:lnTo>
                    <a:pt x="56868" y="40932"/>
                  </a:lnTo>
                  <a:lnTo>
                    <a:pt x="56837" y="40778"/>
                  </a:lnTo>
                  <a:close/>
                  <a:moveTo>
                    <a:pt x="56622" y="39857"/>
                  </a:moveTo>
                  <a:lnTo>
                    <a:pt x="56591" y="39765"/>
                  </a:lnTo>
                  <a:lnTo>
                    <a:pt x="56653" y="39703"/>
                  </a:lnTo>
                  <a:lnTo>
                    <a:pt x="56684" y="39734"/>
                  </a:lnTo>
                  <a:lnTo>
                    <a:pt x="56684" y="39857"/>
                  </a:lnTo>
                  <a:lnTo>
                    <a:pt x="56622" y="39857"/>
                  </a:lnTo>
                  <a:close/>
                  <a:moveTo>
                    <a:pt x="56377" y="39304"/>
                  </a:moveTo>
                  <a:lnTo>
                    <a:pt x="56499" y="39151"/>
                  </a:lnTo>
                  <a:lnTo>
                    <a:pt x="56622" y="39089"/>
                  </a:lnTo>
                  <a:lnTo>
                    <a:pt x="56622" y="39181"/>
                  </a:lnTo>
                  <a:lnTo>
                    <a:pt x="56530" y="39273"/>
                  </a:lnTo>
                  <a:lnTo>
                    <a:pt x="56469" y="39335"/>
                  </a:lnTo>
                  <a:close/>
                  <a:moveTo>
                    <a:pt x="55087" y="26991"/>
                  </a:moveTo>
                  <a:lnTo>
                    <a:pt x="55087" y="26868"/>
                  </a:lnTo>
                  <a:lnTo>
                    <a:pt x="55148" y="26807"/>
                  </a:lnTo>
                  <a:lnTo>
                    <a:pt x="55148" y="26960"/>
                  </a:lnTo>
                  <a:lnTo>
                    <a:pt x="55087" y="26991"/>
                  </a:lnTo>
                  <a:close/>
                  <a:moveTo>
                    <a:pt x="55302" y="27145"/>
                  </a:moveTo>
                  <a:lnTo>
                    <a:pt x="55271" y="27053"/>
                  </a:lnTo>
                  <a:lnTo>
                    <a:pt x="55271" y="26930"/>
                  </a:lnTo>
                  <a:lnTo>
                    <a:pt x="55363" y="26868"/>
                  </a:lnTo>
                  <a:lnTo>
                    <a:pt x="55425" y="26991"/>
                  </a:lnTo>
                  <a:lnTo>
                    <a:pt x="55363" y="27114"/>
                  </a:lnTo>
                  <a:close/>
                  <a:moveTo>
                    <a:pt x="55025" y="27575"/>
                  </a:moveTo>
                  <a:lnTo>
                    <a:pt x="54964" y="27421"/>
                  </a:lnTo>
                  <a:lnTo>
                    <a:pt x="54995" y="27360"/>
                  </a:lnTo>
                  <a:lnTo>
                    <a:pt x="54995" y="27206"/>
                  </a:lnTo>
                  <a:lnTo>
                    <a:pt x="55087" y="27145"/>
                  </a:lnTo>
                  <a:lnTo>
                    <a:pt x="55118" y="27237"/>
                  </a:lnTo>
                  <a:lnTo>
                    <a:pt x="55179" y="27237"/>
                  </a:lnTo>
                  <a:lnTo>
                    <a:pt x="55271" y="27298"/>
                  </a:lnTo>
                  <a:lnTo>
                    <a:pt x="55148" y="27390"/>
                  </a:lnTo>
                  <a:lnTo>
                    <a:pt x="55087" y="27544"/>
                  </a:lnTo>
                  <a:lnTo>
                    <a:pt x="55025" y="27575"/>
                  </a:lnTo>
                  <a:close/>
                  <a:moveTo>
                    <a:pt x="57513" y="31229"/>
                  </a:moveTo>
                  <a:lnTo>
                    <a:pt x="57605" y="31136"/>
                  </a:lnTo>
                  <a:lnTo>
                    <a:pt x="57728" y="31198"/>
                  </a:lnTo>
                  <a:lnTo>
                    <a:pt x="57635" y="31290"/>
                  </a:lnTo>
                  <a:lnTo>
                    <a:pt x="57543" y="31290"/>
                  </a:lnTo>
                  <a:lnTo>
                    <a:pt x="57513" y="31229"/>
                  </a:lnTo>
                  <a:close/>
                  <a:moveTo>
                    <a:pt x="57206" y="31167"/>
                  </a:moveTo>
                  <a:lnTo>
                    <a:pt x="57206" y="31075"/>
                  </a:lnTo>
                  <a:lnTo>
                    <a:pt x="57390" y="31044"/>
                  </a:lnTo>
                  <a:lnTo>
                    <a:pt x="57451" y="31014"/>
                  </a:lnTo>
                  <a:lnTo>
                    <a:pt x="57482" y="31075"/>
                  </a:lnTo>
                  <a:lnTo>
                    <a:pt x="57359" y="31229"/>
                  </a:lnTo>
                  <a:lnTo>
                    <a:pt x="57236" y="31229"/>
                  </a:lnTo>
                  <a:lnTo>
                    <a:pt x="57206" y="31167"/>
                  </a:lnTo>
                  <a:close/>
                  <a:moveTo>
                    <a:pt x="56745" y="32887"/>
                  </a:moveTo>
                  <a:lnTo>
                    <a:pt x="56837" y="32948"/>
                  </a:lnTo>
                  <a:lnTo>
                    <a:pt x="56929" y="32917"/>
                  </a:lnTo>
                  <a:lnTo>
                    <a:pt x="56837" y="32887"/>
                  </a:lnTo>
                  <a:lnTo>
                    <a:pt x="56745" y="32887"/>
                  </a:lnTo>
                  <a:close/>
                  <a:moveTo>
                    <a:pt x="57421" y="33624"/>
                  </a:moveTo>
                  <a:lnTo>
                    <a:pt x="57574" y="33716"/>
                  </a:lnTo>
                  <a:lnTo>
                    <a:pt x="57635" y="33685"/>
                  </a:lnTo>
                  <a:lnTo>
                    <a:pt x="57605" y="33593"/>
                  </a:lnTo>
                  <a:lnTo>
                    <a:pt x="57513" y="33593"/>
                  </a:lnTo>
                  <a:cubicBezTo>
                    <a:pt x="57482" y="33593"/>
                    <a:pt x="57451" y="33624"/>
                    <a:pt x="57421" y="33624"/>
                  </a:cubicBezTo>
                  <a:close/>
                  <a:moveTo>
                    <a:pt x="58679" y="34913"/>
                  </a:moveTo>
                  <a:lnTo>
                    <a:pt x="58649" y="34698"/>
                  </a:lnTo>
                  <a:lnTo>
                    <a:pt x="58741" y="34606"/>
                  </a:lnTo>
                  <a:lnTo>
                    <a:pt x="58833" y="34698"/>
                  </a:lnTo>
                  <a:lnTo>
                    <a:pt x="58833" y="34852"/>
                  </a:lnTo>
                  <a:lnTo>
                    <a:pt x="58772" y="34913"/>
                  </a:lnTo>
                  <a:close/>
                  <a:moveTo>
                    <a:pt x="59324" y="35681"/>
                  </a:moveTo>
                  <a:lnTo>
                    <a:pt x="59324" y="35527"/>
                  </a:lnTo>
                  <a:lnTo>
                    <a:pt x="59478" y="35435"/>
                  </a:lnTo>
                  <a:lnTo>
                    <a:pt x="59509" y="35405"/>
                  </a:lnTo>
                  <a:lnTo>
                    <a:pt x="59601" y="35435"/>
                  </a:lnTo>
                  <a:lnTo>
                    <a:pt x="59509" y="35589"/>
                  </a:lnTo>
                  <a:lnTo>
                    <a:pt x="59386" y="35619"/>
                  </a:lnTo>
                  <a:cubicBezTo>
                    <a:pt x="59386" y="35619"/>
                    <a:pt x="59324" y="35681"/>
                    <a:pt x="59324" y="35650"/>
                  </a:cubicBezTo>
                  <a:close/>
                  <a:moveTo>
                    <a:pt x="54749" y="18025"/>
                  </a:moveTo>
                  <a:lnTo>
                    <a:pt x="54749" y="17810"/>
                  </a:lnTo>
                  <a:lnTo>
                    <a:pt x="54841" y="17779"/>
                  </a:lnTo>
                  <a:lnTo>
                    <a:pt x="54933" y="17626"/>
                  </a:lnTo>
                  <a:lnTo>
                    <a:pt x="55333" y="17380"/>
                  </a:lnTo>
                  <a:lnTo>
                    <a:pt x="55486" y="17349"/>
                  </a:lnTo>
                  <a:lnTo>
                    <a:pt x="55394" y="17534"/>
                  </a:lnTo>
                  <a:lnTo>
                    <a:pt x="55148" y="17718"/>
                  </a:lnTo>
                  <a:lnTo>
                    <a:pt x="55087" y="17841"/>
                  </a:lnTo>
                  <a:lnTo>
                    <a:pt x="55148" y="17933"/>
                  </a:lnTo>
                  <a:lnTo>
                    <a:pt x="55148" y="18025"/>
                  </a:lnTo>
                  <a:lnTo>
                    <a:pt x="55056" y="17994"/>
                  </a:lnTo>
                  <a:lnTo>
                    <a:pt x="54995" y="17902"/>
                  </a:lnTo>
                  <a:lnTo>
                    <a:pt x="54903" y="17933"/>
                  </a:lnTo>
                  <a:lnTo>
                    <a:pt x="54872" y="18025"/>
                  </a:lnTo>
                  <a:lnTo>
                    <a:pt x="54780" y="18025"/>
                  </a:lnTo>
                  <a:close/>
                  <a:moveTo>
                    <a:pt x="53951" y="17257"/>
                  </a:moveTo>
                  <a:lnTo>
                    <a:pt x="54012" y="17319"/>
                  </a:lnTo>
                  <a:lnTo>
                    <a:pt x="54104" y="17319"/>
                  </a:lnTo>
                  <a:lnTo>
                    <a:pt x="54166" y="17227"/>
                  </a:lnTo>
                  <a:lnTo>
                    <a:pt x="54104" y="17165"/>
                  </a:lnTo>
                  <a:lnTo>
                    <a:pt x="53951" y="17227"/>
                  </a:lnTo>
                  <a:close/>
                  <a:moveTo>
                    <a:pt x="49498" y="15261"/>
                  </a:moveTo>
                  <a:lnTo>
                    <a:pt x="49283" y="15200"/>
                  </a:lnTo>
                  <a:lnTo>
                    <a:pt x="49283" y="15047"/>
                  </a:lnTo>
                  <a:lnTo>
                    <a:pt x="49314" y="14740"/>
                  </a:lnTo>
                  <a:lnTo>
                    <a:pt x="49253" y="14647"/>
                  </a:lnTo>
                  <a:lnTo>
                    <a:pt x="49253" y="14463"/>
                  </a:lnTo>
                  <a:lnTo>
                    <a:pt x="49222" y="14432"/>
                  </a:lnTo>
                  <a:lnTo>
                    <a:pt x="49376" y="14371"/>
                  </a:lnTo>
                  <a:lnTo>
                    <a:pt x="49621" y="14463"/>
                  </a:lnTo>
                  <a:lnTo>
                    <a:pt x="49652" y="14647"/>
                  </a:lnTo>
                  <a:lnTo>
                    <a:pt x="49529" y="14985"/>
                  </a:lnTo>
                  <a:lnTo>
                    <a:pt x="49498" y="15108"/>
                  </a:lnTo>
                  <a:lnTo>
                    <a:pt x="49529" y="15139"/>
                  </a:lnTo>
                  <a:lnTo>
                    <a:pt x="49560" y="15292"/>
                  </a:lnTo>
                  <a:close/>
                  <a:moveTo>
                    <a:pt x="49437" y="6142"/>
                  </a:moveTo>
                  <a:lnTo>
                    <a:pt x="49621" y="5958"/>
                  </a:lnTo>
                  <a:lnTo>
                    <a:pt x="49713" y="5743"/>
                  </a:lnTo>
                  <a:lnTo>
                    <a:pt x="49713" y="5620"/>
                  </a:lnTo>
                  <a:lnTo>
                    <a:pt x="49928" y="5466"/>
                  </a:lnTo>
                  <a:lnTo>
                    <a:pt x="50020" y="5221"/>
                  </a:lnTo>
                  <a:lnTo>
                    <a:pt x="49990" y="5129"/>
                  </a:lnTo>
                  <a:lnTo>
                    <a:pt x="49805" y="5129"/>
                  </a:lnTo>
                  <a:lnTo>
                    <a:pt x="49683" y="5067"/>
                  </a:lnTo>
                  <a:lnTo>
                    <a:pt x="49744" y="4914"/>
                  </a:lnTo>
                  <a:lnTo>
                    <a:pt x="49683" y="4914"/>
                  </a:lnTo>
                  <a:lnTo>
                    <a:pt x="49468" y="5098"/>
                  </a:lnTo>
                  <a:lnTo>
                    <a:pt x="49222" y="5159"/>
                  </a:lnTo>
                  <a:lnTo>
                    <a:pt x="49191" y="5282"/>
                  </a:lnTo>
                  <a:lnTo>
                    <a:pt x="49099" y="5374"/>
                  </a:lnTo>
                  <a:lnTo>
                    <a:pt x="49099" y="5497"/>
                  </a:lnTo>
                  <a:lnTo>
                    <a:pt x="49314" y="5558"/>
                  </a:lnTo>
                  <a:lnTo>
                    <a:pt x="49498" y="5497"/>
                  </a:lnTo>
                  <a:lnTo>
                    <a:pt x="49498" y="5651"/>
                  </a:lnTo>
                  <a:lnTo>
                    <a:pt x="49345" y="5773"/>
                  </a:lnTo>
                  <a:lnTo>
                    <a:pt x="49345" y="5927"/>
                  </a:lnTo>
                  <a:lnTo>
                    <a:pt x="49406" y="5988"/>
                  </a:lnTo>
                  <a:lnTo>
                    <a:pt x="49468" y="6111"/>
                  </a:lnTo>
                  <a:close/>
                  <a:moveTo>
                    <a:pt x="47318" y="11086"/>
                  </a:moveTo>
                  <a:lnTo>
                    <a:pt x="47318" y="10901"/>
                  </a:lnTo>
                  <a:lnTo>
                    <a:pt x="47410" y="10778"/>
                  </a:lnTo>
                  <a:lnTo>
                    <a:pt x="47318" y="10686"/>
                  </a:lnTo>
                  <a:lnTo>
                    <a:pt x="47318" y="10502"/>
                  </a:lnTo>
                  <a:lnTo>
                    <a:pt x="47165" y="10410"/>
                  </a:lnTo>
                  <a:lnTo>
                    <a:pt x="47226" y="10287"/>
                  </a:lnTo>
                  <a:lnTo>
                    <a:pt x="47288" y="10195"/>
                  </a:lnTo>
                  <a:lnTo>
                    <a:pt x="47472" y="10195"/>
                  </a:lnTo>
                  <a:lnTo>
                    <a:pt x="47625" y="10349"/>
                  </a:lnTo>
                  <a:lnTo>
                    <a:pt x="47717" y="10349"/>
                  </a:lnTo>
                  <a:lnTo>
                    <a:pt x="47717" y="10195"/>
                  </a:lnTo>
                  <a:lnTo>
                    <a:pt x="47533" y="9949"/>
                  </a:lnTo>
                  <a:lnTo>
                    <a:pt x="47380" y="9857"/>
                  </a:lnTo>
                  <a:lnTo>
                    <a:pt x="47349" y="9765"/>
                  </a:lnTo>
                  <a:lnTo>
                    <a:pt x="47502" y="9765"/>
                  </a:lnTo>
                  <a:lnTo>
                    <a:pt x="47410" y="9612"/>
                  </a:lnTo>
                  <a:lnTo>
                    <a:pt x="47502" y="9458"/>
                  </a:lnTo>
                  <a:lnTo>
                    <a:pt x="47502" y="9182"/>
                  </a:lnTo>
                  <a:lnTo>
                    <a:pt x="47595" y="8967"/>
                  </a:lnTo>
                  <a:lnTo>
                    <a:pt x="47717" y="8967"/>
                  </a:lnTo>
                  <a:lnTo>
                    <a:pt x="47840" y="8905"/>
                  </a:lnTo>
                  <a:lnTo>
                    <a:pt x="47840" y="8660"/>
                  </a:lnTo>
                  <a:lnTo>
                    <a:pt x="47963" y="8568"/>
                  </a:lnTo>
                  <a:lnTo>
                    <a:pt x="48147" y="8383"/>
                  </a:lnTo>
                  <a:lnTo>
                    <a:pt x="48301" y="8383"/>
                  </a:lnTo>
                  <a:lnTo>
                    <a:pt x="48516" y="8660"/>
                  </a:lnTo>
                  <a:lnTo>
                    <a:pt x="48577" y="8844"/>
                  </a:lnTo>
                  <a:lnTo>
                    <a:pt x="48577" y="8967"/>
                  </a:lnTo>
                  <a:lnTo>
                    <a:pt x="48639" y="9059"/>
                  </a:lnTo>
                  <a:lnTo>
                    <a:pt x="48731" y="9090"/>
                  </a:lnTo>
                  <a:lnTo>
                    <a:pt x="48731" y="9274"/>
                  </a:lnTo>
                  <a:lnTo>
                    <a:pt x="48823" y="9335"/>
                  </a:lnTo>
                  <a:lnTo>
                    <a:pt x="48823" y="9427"/>
                  </a:lnTo>
                  <a:lnTo>
                    <a:pt x="48915" y="9612"/>
                  </a:lnTo>
                  <a:lnTo>
                    <a:pt x="49068" y="9612"/>
                  </a:lnTo>
                  <a:lnTo>
                    <a:pt x="49068" y="9673"/>
                  </a:lnTo>
                  <a:lnTo>
                    <a:pt x="49130" y="9827"/>
                  </a:lnTo>
                  <a:lnTo>
                    <a:pt x="49191" y="10134"/>
                  </a:lnTo>
                  <a:lnTo>
                    <a:pt x="49038" y="10256"/>
                  </a:lnTo>
                  <a:lnTo>
                    <a:pt x="48946" y="10349"/>
                  </a:lnTo>
                  <a:lnTo>
                    <a:pt x="48792" y="10349"/>
                  </a:lnTo>
                  <a:lnTo>
                    <a:pt x="48700" y="10410"/>
                  </a:lnTo>
                  <a:lnTo>
                    <a:pt x="48761" y="10471"/>
                  </a:lnTo>
                  <a:lnTo>
                    <a:pt x="48854" y="10471"/>
                  </a:lnTo>
                  <a:lnTo>
                    <a:pt x="48915" y="10748"/>
                  </a:lnTo>
                  <a:lnTo>
                    <a:pt x="48884" y="10901"/>
                  </a:lnTo>
                  <a:lnTo>
                    <a:pt x="48577" y="11086"/>
                  </a:lnTo>
                  <a:lnTo>
                    <a:pt x="48516" y="11178"/>
                  </a:lnTo>
                  <a:lnTo>
                    <a:pt x="48393" y="11178"/>
                  </a:lnTo>
                  <a:lnTo>
                    <a:pt x="48393" y="11024"/>
                  </a:lnTo>
                  <a:lnTo>
                    <a:pt x="48332" y="10963"/>
                  </a:lnTo>
                  <a:lnTo>
                    <a:pt x="48147" y="11116"/>
                  </a:lnTo>
                  <a:lnTo>
                    <a:pt x="47994" y="11055"/>
                  </a:lnTo>
                  <a:lnTo>
                    <a:pt x="47779" y="11116"/>
                  </a:lnTo>
                  <a:lnTo>
                    <a:pt x="47656" y="11116"/>
                  </a:lnTo>
                  <a:lnTo>
                    <a:pt x="47625" y="10932"/>
                  </a:lnTo>
                  <a:lnTo>
                    <a:pt x="47502" y="10932"/>
                  </a:lnTo>
                  <a:lnTo>
                    <a:pt x="47472" y="11055"/>
                  </a:lnTo>
                  <a:lnTo>
                    <a:pt x="47288" y="11116"/>
                  </a:lnTo>
                  <a:close/>
                  <a:moveTo>
                    <a:pt x="49191" y="10840"/>
                  </a:moveTo>
                  <a:lnTo>
                    <a:pt x="49283" y="10840"/>
                  </a:lnTo>
                  <a:lnTo>
                    <a:pt x="49314" y="10717"/>
                  </a:lnTo>
                  <a:lnTo>
                    <a:pt x="49283" y="10441"/>
                  </a:lnTo>
                  <a:lnTo>
                    <a:pt x="49191" y="10441"/>
                  </a:lnTo>
                  <a:lnTo>
                    <a:pt x="49161" y="10502"/>
                  </a:lnTo>
                  <a:lnTo>
                    <a:pt x="49161" y="10717"/>
                  </a:lnTo>
                  <a:lnTo>
                    <a:pt x="49191" y="10840"/>
                  </a:lnTo>
                  <a:close/>
                  <a:moveTo>
                    <a:pt x="49836" y="13327"/>
                  </a:moveTo>
                  <a:lnTo>
                    <a:pt x="49836" y="13481"/>
                  </a:lnTo>
                  <a:lnTo>
                    <a:pt x="49928" y="13603"/>
                  </a:lnTo>
                  <a:lnTo>
                    <a:pt x="50112" y="13603"/>
                  </a:lnTo>
                  <a:lnTo>
                    <a:pt x="50297" y="13511"/>
                  </a:lnTo>
                  <a:lnTo>
                    <a:pt x="50481" y="13235"/>
                  </a:lnTo>
                  <a:lnTo>
                    <a:pt x="50481" y="13143"/>
                  </a:lnTo>
                  <a:lnTo>
                    <a:pt x="50420" y="13081"/>
                  </a:lnTo>
                  <a:lnTo>
                    <a:pt x="50450" y="12989"/>
                  </a:lnTo>
                  <a:lnTo>
                    <a:pt x="50358" y="12866"/>
                  </a:lnTo>
                  <a:lnTo>
                    <a:pt x="50235" y="12866"/>
                  </a:lnTo>
                  <a:lnTo>
                    <a:pt x="50143" y="12713"/>
                  </a:lnTo>
                  <a:lnTo>
                    <a:pt x="50020" y="12713"/>
                  </a:lnTo>
                  <a:lnTo>
                    <a:pt x="49867" y="12836"/>
                  </a:lnTo>
                  <a:lnTo>
                    <a:pt x="49836" y="12989"/>
                  </a:lnTo>
                  <a:lnTo>
                    <a:pt x="49775" y="13174"/>
                  </a:lnTo>
                  <a:lnTo>
                    <a:pt x="49836" y="13327"/>
                  </a:lnTo>
                  <a:close/>
                  <a:moveTo>
                    <a:pt x="49590" y="13388"/>
                  </a:moveTo>
                  <a:lnTo>
                    <a:pt x="49590" y="13511"/>
                  </a:lnTo>
                  <a:lnTo>
                    <a:pt x="49621" y="13634"/>
                  </a:lnTo>
                  <a:lnTo>
                    <a:pt x="49713" y="13696"/>
                  </a:lnTo>
                  <a:lnTo>
                    <a:pt x="49744" y="13634"/>
                  </a:lnTo>
                  <a:lnTo>
                    <a:pt x="49744" y="13542"/>
                  </a:lnTo>
                  <a:lnTo>
                    <a:pt x="49683" y="13511"/>
                  </a:lnTo>
                  <a:lnTo>
                    <a:pt x="49652" y="13388"/>
                  </a:lnTo>
                  <a:lnTo>
                    <a:pt x="49621" y="13388"/>
                  </a:lnTo>
                  <a:close/>
                  <a:moveTo>
                    <a:pt x="47195" y="12130"/>
                  </a:moveTo>
                  <a:lnTo>
                    <a:pt x="47165" y="11884"/>
                  </a:lnTo>
                  <a:lnTo>
                    <a:pt x="47257" y="11608"/>
                  </a:lnTo>
                  <a:lnTo>
                    <a:pt x="47380" y="11485"/>
                  </a:lnTo>
                  <a:lnTo>
                    <a:pt x="47533" y="11485"/>
                  </a:lnTo>
                  <a:lnTo>
                    <a:pt x="47656" y="11454"/>
                  </a:lnTo>
                  <a:lnTo>
                    <a:pt x="47779" y="11515"/>
                  </a:lnTo>
                  <a:lnTo>
                    <a:pt x="47902" y="11485"/>
                  </a:lnTo>
                  <a:lnTo>
                    <a:pt x="47994" y="11515"/>
                  </a:lnTo>
                  <a:lnTo>
                    <a:pt x="47994" y="11577"/>
                  </a:lnTo>
                  <a:lnTo>
                    <a:pt x="48147" y="11608"/>
                  </a:lnTo>
                  <a:lnTo>
                    <a:pt x="48209" y="11546"/>
                  </a:lnTo>
                  <a:lnTo>
                    <a:pt x="48332" y="11638"/>
                  </a:lnTo>
                  <a:lnTo>
                    <a:pt x="48454" y="11669"/>
                  </a:lnTo>
                  <a:lnTo>
                    <a:pt x="48639" y="11853"/>
                  </a:lnTo>
                  <a:lnTo>
                    <a:pt x="48761" y="11915"/>
                  </a:lnTo>
                  <a:lnTo>
                    <a:pt x="48669" y="12007"/>
                  </a:lnTo>
                  <a:lnTo>
                    <a:pt x="48731" y="12068"/>
                  </a:lnTo>
                  <a:lnTo>
                    <a:pt x="48854" y="12068"/>
                  </a:lnTo>
                  <a:lnTo>
                    <a:pt x="48976" y="12007"/>
                  </a:lnTo>
                  <a:lnTo>
                    <a:pt x="49068" y="12130"/>
                  </a:lnTo>
                  <a:lnTo>
                    <a:pt x="49161" y="12222"/>
                  </a:lnTo>
                  <a:lnTo>
                    <a:pt x="49161" y="12314"/>
                  </a:lnTo>
                  <a:lnTo>
                    <a:pt x="49191" y="12406"/>
                  </a:lnTo>
                  <a:lnTo>
                    <a:pt x="49130" y="12467"/>
                  </a:lnTo>
                  <a:lnTo>
                    <a:pt x="48946" y="12406"/>
                  </a:lnTo>
                  <a:lnTo>
                    <a:pt x="48731" y="12621"/>
                  </a:lnTo>
                  <a:lnTo>
                    <a:pt x="48608" y="12652"/>
                  </a:lnTo>
                  <a:lnTo>
                    <a:pt x="48393" y="12529"/>
                  </a:lnTo>
                  <a:lnTo>
                    <a:pt x="48147" y="12529"/>
                  </a:lnTo>
                  <a:lnTo>
                    <a:pt x="47932" y="12344"/>
                  </a:lnTo>
                  <a:lnTo>
                    <a:pt x="47748" y="12344"/>
                  </a:lnTo>
                  <a:lnTo>
                    <a:pt x="47595" y="12283"/>
                  </a:lnTo>
                  <a:lnTo>
                    <a:pt x="47472" y="12130"/>
                  </a:lnTo>
                  <a:lnTo>
                    <a:pt x="47318" y="12130"/>
                  </a:lnTo>
                  <a:lnTo>
                    <a:pt x="47195" y="12130"/>
                  </a:lnTo>
                  <a:close/>
                  <a:moveTo>
                    <a:pt x="45169" y="9366"/>
                  </a:moveTo>
                  <a:lnTo>
                    <a:pt x="45200" y="9305"/>
                  </a:lnTo>
                  <a:lnTo>
                    <a:pt x="45292" y="9243"/>
                  </a:lnTo>
                  <a:lnTo>
                    <a:pt x="45353" y="9305"/>
                  </a:lnTo>
                  <a:lnTo>
                    <a:pt x="45292" y="9427"/>
                  </a:lnTo>
                  <a:lnTo>
                    <a:pt x="45230" y="9427"/>
                  </a:lnTo>
                  <a:lnTo>
                    <a:pt x="45169" y="9366"/>
                  </a:lnTo>
                  <a:close/>
                  <a:moveTo>
                    <a:pt x="45292" y="10318"/>
                  </a:moveTo>
                  <a:lnTo>
                    <a:pt x="45384" y="10564"/>
                  </a:lnTo>
                  <a:lnTo>
                    <a:pt x="45476" y="10717"/>
                  </a:lnTo>
                  <a:lnTo>
                    <a:pt x="45568" y="10717"/>
                  </a:lnTo>
                  <a:lnTo>
                    <a:pt x="45722" y="10717"/>
                  </a:lnTo>
                  <a:lnTo>
                    <a:pt x="45783" y="10778"/>
                  </a:lnTo>
                  <a:lnTo>
                    <a:pt x="45906" y="10778"/>
                  </a:lnTo>
                  <a:lnTo>
                    <a:pt x="46151" y="10625"/>
                  </a:lnTo>
                  <a:lnTo>
                    <a:pt x="46151" y="10533"/>
                  </a:lnTo>
                  <a:lnTo>
                    <a:pt x="46274" y="10441"/>
                  </a:lnTo>
                  <a:lnTo>
                    <a:pt x="46428" y="10256"/>
                  </a:lnTo>
                  <a:lnTo>
                    <a:pt x="46428" y="10072"/>
                  </a:lnTo>
                  <a:lnTo>
                    <a:pt x="46489" y="9796"/>
                  </a:lnTo>
                  <a:lnTo>
                    <a:pt x="46612" y="9612"/>
                  </a:lnTo>
                  <a:lnTo>
                    <a:pt x="46520" y="9550"/>
                  </a:lnTo>
                  <a:lnTo>
                    <a:pt x="46520" y="9458"/>
                  </a:lnTo>
                  <a:lnTo>
                    <a:pt x="46612" y="9366"/>
                  </a:lnTo>
                  <a:lnTo>
                    <a:pt x="46704" y="9151"/>
                  </a:lnTo>
                  <a:lnTo>
                    <a:pt x="46827" y="9151"/>
                  </a:lnTo>
                  <a:lnTo>
                    <a:pt x="46950" y="8998"/>
                  </a:lnTo>
                  <a:lnTo>
                    <a:pt x="47134" y="8875"/>
                  </a:lnTo>
                  <a:lnTo>
                    <a:pt x="47195" y="8660"/>
                  </a:lnTo>
                  <a:lnTo>
                    <a:pt x="47195" y="8537"/>
                  </a:lnTo>
                  <a:lnTo>
                    <a:pt x="47318" y="8414"/>
                  </a:lnTo>
                  <a:lnTo>
                    <a:pt x="47318" y="8322"/>
                  </a:lnTo>
                  <a:lnTo>
                    <a:pt x="47257" y="8168"/>
                  </a:lnTo>
                  <a:lnTo>
                    <a:pt x="47226" y="7954"/>
                  </a:lnTo>
                  <a:lnTo>
                    <a:pt x="47134" y="7954"/>
                  </a:lnTo>
                  <a:lnTo>
                    <a:pt x="46980" y="7892"/>
                  </a:lnTo>
                  <a:lnTo>
                    <a:pt x="46796" y="7892"/>
                  </a:lnTo>
                  <a:lnTo>
                    <a:pt x="46735" y="7800"/>
                  </a:lnTo>
                  <a:lnTo>
                    <a:pt x="46827" y="7677"/>
                  </a:lnTo>
                  <a:lnTo>
                    <a:pt x="47042" y="7554"/>
                  </a:lnTo>
                  <a:lnTo>
                    <a:pt x="47042" y="7462"/>
                  </a:lnTo>
                  <a:lnTo>
                    <a:pt x="46980" y="7339"/>
                  </a:lnTo>
                  <a:lnTo>
                    <a:pt x="46980" y="7155"/>
                  </a:lnTo>
                  <a:lnTo>
                    <a:pt x="47011" y="7002"/>
                  </a:lnTo>
                  <a:lnTo>
                    <a:pt x="46858" y="6848"/>
                  </a:lnTo>
                  <a:lnTo>
                    <a:pt x="46735" y="6848"/>
                  </a:lnTo>
                  <a:lnTo>
                    <a:pt x="46551" y="6971"/>
                  </a:lnTo>
                  <a:lnTo>
                    <a:pt x="46305" y="7032"/>
                  </a:lnTo>
                  <a:lnTo>
                    <a:pt x="46274" y="7155"/>
                  </a:lnTo>
                  <a:lnTo>
                    <a:pt x="46151" y="7278"/>
                  </a:lnTo>
                  <a:lnTo>
                    <a:pt x="46029" y="7278"/>
                  </a:lnTo>
                  <a:lnTo>
                    <a:pt x="45998" y="7124"/>
                  </a:lnTo>
                  <a:lnTo>
                    <a:pt x="46182" y="7032"/>
                  </a:lnTo>
                  <a:lnTo>
                    <a:pt x="46274" y="6910"/>
                  </a:lnTo>
                  <a:lnTo>
                    <a:pt x="46274" y="6633"/>
                  </a:lnTo>
                  <a:lnTo>
                    <a:pt x="46336" y="6357"/>
                  </a:lnTo>
                  <a:lnTo>
                    <a:pt x="46274" y="6203"/>
                  </a:lnTo>
                  <a:lnTo>
                    <a:pt x="46182" y="6080"/>
                  </a:lnTo>
                  <a:lnTo>
                    <a:pt x="46121" y="5958"/>
                  </a:lnTo>
                  <a:lnTo>
                    <a:pt x="45936" y="5835"/>
                  </a:lnTo>
                  <a:lnTo>
                    <a:pt x="45783" y="5896"/>
                  </a:lnTo>
                  <a:lnTo>
                    <a:pt x="45599" y="5835"/>
                  </a:lnTo>
                  <a:lnTo>
                    <a:pt x="45384" y="6019"/>
                  </a:lnTo>
                  <a:lnTo>
                    <a:pt x="45261" y="5988"/>
                  </a:lnTo>
                  <a:lnTo>
                    <a:pt x="45230" y="5743"/>
                  </a:lnTo>
                  <a:lnTo>
                    <a:pt x="45200" y="5681"/>
                  </a:lnTo>
                  <a:lnTo>
                    <a:pt x="45077" y="5804"/>
                  </a:lnTo>
                  <a:lnTo>
                    <a:pt x="45015" y="5927"/>
                  </a:lnTo>
                  <a:lnTo>
                    <a:pt x="44862" y="6019"/>
                  </a:lnTo>
                  <a:lnTo>
                    <a:pt x="44800" y="6203"/>
                  </a:lnTo>
                  <a:lnTo>
                    <a:pt x="44616" y="6418"/>
                  </a:lnTo>
                  <a:lnTo>
                    <a:pt x="44616" y="6572"/>
                  </a:lnTo>
                  <a:lnTo>
                    <a:pt x="44770" y="6633"/>
                  </a:lnTo>
                  <a:lnTo>
                    <a:pt x="44831" y="6572"/>
                  </a:lnTo>
                  <a:lnTo>
                    <a:pt x="45015" y="6541"/>
                  </a:lnTo>
                  <a:lnTo>
                    <a:pt x="45077" y="6602"/>
                  </a:lnTo>
                  <a:lnTo>
                    <a:pt x="44892" y="6787"/>
                  </a:lnTo>
                  <a:lnTo>
                    <a:pt x="44678" y="6879"/>
                  </a:lnTo>
                  <a:lnTo>
                    <a:pt x="44524" y="7124"/>
                  </a:lnTo>
                  <a:lnTo>
                    <a:pt x="44555" y="7186"/>
                  </a:lnTo>
                  <a:lnTo>
                    <a:pt x="44770" y="7094"/>
                  </a:lnTo>
                  <a:lnTo>
                    <a:pt x="45015" y="6879"/>
                  </a:lnTo>
                  <a:lnTo>
                    <a:pt x="45077" y="6879"/>
                  </a:lnTo>
                  <a:lnTo>
                    <a:pt x="45200" y="6817"/>
                  </a:lnTo>
                  <a:lnTo>
                    <a:pt x="45292" y="6971"/>
                  </a:lnTo>
                  <a:lnTo>
                    <a:pt x="45230" y="7124"/>
                  </a:lnTo>
                  <a:lnTo>
                    <a:pt x="45138" y="7124"/>
                  </a:lnTo>
                  <a:lnTo>
                    <a:pt x="44954" y="7309"/>
                  </a:lnTo>
                  <a:lnTo>
                    <a:pt x="44892" y="7432"/>
                  </a:lnTo>
                  <a:lnTo>
                    <a:pt x="44954" y="7524"/>
                  </a:lnTo>
                  <a:lnTo>
                    <a:pt x="45169" y="7493"/>
                  </a:lnTo>
                  <a:lnTo>
                    <a:pt x="45292" y="7554"/>
                  </a:lnTo>
                  <a:lnTo>
                    <a:pt x="45138" y="7708"/>
                  </a:lnTo>
                  <a:lnTo>
                    <a:pt x="44892" y="7769"/>
                  </a:lnTo>
                  <a:lnTo>
                    <a:pt x="44770" y="7739"/>
                  </a:lnTo>
                  <a:lnTo>
                    <a:pt x="44770" y="7831"/>
                  </a:lnTo>
                  <a:lnTo>
                    <a:pt x="44954" y="7892"/>
                  </a:lnTo>
                  <a:lnTo>
                    <a:pt x="44954" y="7984"/>
                  </a:lnTo>
                  <a:lnTo>
                    <a:pt x="44678" y="8230"/>
                  </a:lnTo>
                  <a:lnTo>
                    <a:pt x="44616" y="8230"/>
                  </a:lnTo>
                  <a:lnTo>
                    <a:pt x="44524" y="8015"/>
                  </a:lnTo>
                  <a:lnTo>
                    <a:pt x="44401" y="7923"/>
                  </a:lnTo>
                  <a:lnTo>
                    <a:pt x="44278" y="7739"/>
                  </a:lnTo>
                  <a:lnTo>
                    <a:pt x="43941" y="7892"/>
                  </a:lnTo>
                  <a:lnTo>
                    <a:pt x="43941" y="7984"/>
                  </a:lnTo>
                  <a:lnTo>
                    <a:pt x="43787" y="8291"/>
                  </a:lnTo>
                  <a:lnTo>
                    <a:pt x="43910" y="8476"/>
                  </a:lnTo>
                  <a:lnTo>
                    <a:pt x="43910" y="8629"/>
                  </a:lnTo>
                  <a:lnTo>
                    <a:pt x="44033" y="8690"/>
                  </a:lnTo>
                  <a:lnTo>
                    <a:pt x="44156" y="8568"/>
                  </a:lnTo>
                  <a:lnTo>
                    <a:pt x="44278" y="8568"/>
                  </a:lnTo>
                  <a:lnTo>
                    <a:pt x="44555" y="8660"/>
                  </a:lnTo>
                  <a:lnTo>
                    <a:pt x="44800" y="8660"/>
                  </a:lnTo>
                  <a:lnTo>
                    <a:pt x="44862" y="8721"/>
                  </a:lnTo>
                  <a:lnTo>
                    <a:pt x="45107" y="8660"/>
                  </a:lnTo>
                  <a:lnTo>
                    <a:pt x="45107" y="8783"/>
                  </a:lnTo>
                  <a:lnTo>
                    <a:pt x="44954" y="8813"/>
                  </a:lnTo>
                  <a:lnTo>
                    <a:pt x="44923" y="8905"/>
                  </a:lnTo>
                  <a:lnTo>
                    <a:pt x="44923" y="9090"/>
                  </a:lnTo>
                  <a:lnTo>
                    <a:pt x="45169" y="9059"/>
                  </a:lnTo>
                  <a:lnTo>
                    <a:pt x="45353" y="9182"/>
                  </a:lnTo>
                  <a:lnTo>
                    <a:pt x="45445" y="9458"/>
                  </a:lnTo>
                  <a:lnTo>
                    <a:pt x="45568" y="9458"/>
                  </a:lnTo>
                  <a:lnTo>
                    <a:pt x="45629" y="9520"/>
                  </a:lnTo>
                  <a:lnTo>
                    <a:pt x="45568" y="9642"/>
                  </a:lnTo>
                  <a:lnTo>
                    <a:pt x="45568" y="9827"/>
                  </a:lnTo>
                  <a:lnTo>
                    <a:pt x="45292" y="10318"/>
                  </a:lnTo>
                  <a:close/>
                  <a:moveTo>
                    <a:pt x="44432" y="9120"/>
                  </a:moveTo>
                  <a:lnTo>
                    <a:pt x="44463" y="8967"/>
                  </a:lnTo>
                  <a:lnTo>
                    <a:pt x="44678" y="8844"/>
                  </a:lnTo>
                  <a:lnTo>
                    <a:pt x="44831" y="8844"/>
                  </a:lnTo>
                  <a:lnTo>
                    <a:pt x="44739" y="8905"/>
                  </a:lnTo>
                  <a:lnTo>
                    <a:pt x="44708" y="9028"/>
                  </a:lnTo>
                  <a:lnTo>
                    <a:pt x="44524" y="9120"/>
                  </a:lnTo>
                  <a:lnTo>
                    <a:pt x="44432" y="9090"/>
                  </a:lnTo>
                  <a:close/>
                  <a:moveTo>
                    <a:pt x="44094" y="10011"/>
                  </a:moveTo>
                  <a:lnTo>
                    <a:pt x="44156" y="9857"/>
                  </a:lnTo>
                  <a:lnTo>
                    <a:pt x="44463" y="9827"/>
                  </a:lnTo>
                  <a:lnTo>
                    <a:pt x="44678" y="9888"/>
                  </a:lnTo>
                  <a:lnTo>
                    <a:pt x="44923" y="10195"/>
                  </a:lnTo>
                  <a:lnTo>
                    <a:pt x="44923" y="10349"/>
                  </a:lnTo>
                  <a:lnTo>
                    <a:pt x="44954" y="10625"/>
                  </a:lnTo>
                  <a:lnTo>
                    <a:pt x="44831" y="10625"/>
                  </a:lnTo>
                  <a:lnTo>
                    <a:pt x="44647" y="10533"/>
                  </a:lnTo>
                  <a:lnTo>
                    <a:pt x="44524" y="10594"/>
                  </a:lnTo>
                  <a:lnTo>
                    <a:pt x="44401" y="10594"/>
                  </a:lnTo>
                  <a:lnTo>
                    <a:pt x="44278" y="10379"/>
                  </a:lnTo>
                  <a:lnTo>
                    <a:pt x="44094" y="10256"/>
                  </a:lnTo>
                  <a:lnTo>
                    <a:pt x="44125" y="10011"/>
                  </a:lnTo>
                  <a:close/>
                  <a:moveTo>
                    <a:pt x="42006" y="11423"/>
                  </a:moveTo>
                  <a:lnTo>
                    <a:pt x="42129" y="11331"/>
                  </a:lnTo>
                  <a:lnTo>
                    <a:pt x="42375" y="11331"/>
                  </a:lnTo>
                  <a:lnTo>
                    <a:pt x="42313" y="11454"/>
                  </a:lnTo>
                  <a:lnTo>
                    <a:pt x="42129" y="11485"/>
                  </a:lnTo>
                  <a:close/>
                  <a:moveTo>
                    <a:pt x="41914" y="11208"/>
                  </a:moveTo>
                  <a:lnTo>
                    <a:pt x="41791" y="10963"/>
                  </a:lnTo>
                  <a:lnTo>
                    <a:pt x="41853" y="10840"/>
                  </a:lnTo>
                  <a:lnTo>
                    <a:pt x="41914" y="10594"/>
                  </a:lnTo>
                  <a:lnTo>
                    <a:pt x="41914" y="10441"/>
                  </a:lnTo>
                  <a:lnTo>
                    <a:pt x="42098" y="10318"/>
                  </a:lnTo>
                  <a:lnTo>
                    <a:pt x="42098" y="10195"/>
                  </a:lnTo>
                  <a:lnTo>
                    <a:pt x="42129" y="10134"/>
                  </a:lnTo>
                  <a:lnTo>
                    <a:pt x="42129" y="10042"/>
                  </a:lnTo>
                  <a:lnTo>
                    <a:pt x="42252" y="9796"/>
                  </a:lnTo>
                  <a:lnTo>
                    <a:pt x="42252" y="9642"/>
                  </a:lnTo>
                  <a:lnTo>
                    <a:pt x="42344" y="9581"/>
                  </a:lnTo>
                  <a:lnTo>
                    <a:pt x="42467" y="9673"/>
                  </a:lnTo>
                  <a:lnTo>
                    <a:pt x="42497" y="9888"/>
                  </a:lnTo>
                  <a:lnTo>
                    <a:pt x="42528" y="9980"/>
                  </a:lnTo>
                  <a:lnTo>
                    <a:pt x="42405" y="10287"/>
                  </a:lnTo>
                  <a:lnTo>
                    <a:pt x="42436" y="10441"/>
                  </a:lnTo>
                  <a:lnTo>
                    <a:pt x="42313" y="10625"/>
                  </a:lnTo>
                  <a:lnTo>
                    <a:pt x="42405" y="10717"/>
                  </a:lnTo>
                  <a:lnTo>
                    <a:pt x="42282" y="11116"/>
                  </a:lnTo>
                  <a:lnTo>
                    <a:pt x="42098" y="11208"/>
                  </a:lnTo>
                  <a:lnTo>
                    <a:pt x="41883" y="11178"/>
                  </a:lnTo>
                  <a:close/>
                  <a:moveTo>
                    <a:pt x="40010" y="7401"/>
                  </a:moveTo>
                  <a:lnTo>
                    <a:pt x="39887" y="7278"/>
                  </a:lnTo>
                  <a:lnTo>
                    <a:pt x="39857" y="7094"/>
                  </a:lnTo>
                  <a:lnTo>
                    <a:pt x="39918" y="7002"/>
                  </a:lnTo>
                  <a:lnTo>
                    <a:pt x="39826" y="6879"/>
                  </a:lnTo>
                  <a:lnTo>
                    <a:pt x="39672" y="6910"/>
                  </a:lnTo>
                  <a:lnTo>
                    <a:pt x="39580" y="6879"/>
                  </a:lnTo>
                  <a:lnTo>
                    <a:pt x="39458" y="6910"/>
                  </a:lnTo>
                  <a:lnTo>
                    <a:pt x="39273" y="6910"/>
                  </a:lnTo>
                  <a:lnTo>
                    <a:pt x="39120" y="6971"/>
                  </a:lnTo>
                  <a:lnTo>
                    <a:pt x="39120" y="6817"/>
                  </a:lnTo>
                  <a:lnTo>
                    <a:pt x="39273" y="6664"/>
                  </a:lnTo>
                  <a:lnTo>
                    <a:pt x="39304" y="6572"/>
                  </a:lnTo>
                  <a:lnTo>
                    <a:pt x="39488" y="6572"/>
                  </a:lnTo>
                  <a:lnTo>
                    <a:pt x="39642" y="6572"/>
                  </a:lnTo>
                  <a:lnTo>
                    <a:pt x="40133" y="6418"/>
                  </a:lnTo>
                  <a:lnTo>
                    <a:pt x="40287" y="6449"/>
                  </a:lnTo>
                  <a:lnTo>
                    <a:pt x="40440" y="6572"/>
                  </a:lnTo>
                  <a:lnTo>
                    <a:pt x="40532" y="6572"/>
                  </a:lnTo>
                  <a:lnTo>
                    <a:pt x="40716" y="6572"/>
                  </a:lnTo>
                  <a:lnTo>
                    <a:pt x="40931" y="6418"/>
                  </a:lnTo>
                  <a:lnTo>
                    <a:pt x="41177" y="6418"/>
                  </a:lnTo>
                  <a:lnTo>
                    <a:pt x="41269" y="6418"/>
                  </a:lnTo>
                  <a:lnTo>
                    <a:pt x="41361" y="6357"/>
                  </a:lnTo>
                  <a:lnTo>
                    <a:pt x="41484" y="6388"/>
                  </a:lnTo>
                  <a:lnTo>
                    <a:pt x="41484" y="6510"/>
                  </a:lnTo>
                  <a:lnTo>
                    <a:pt x="41576" y="6695"/>
                  </a:lnTo>
                  <a:lnTo>
                    <a:pt x="41576" y="6817"/>
                  </a:lnTo>
                  <a:lnTo>
                    <a:pt x="41423" y="7032"/>
                  </a:lnTo>
                  <a:lnTo>
                    <a:pt x="41515" y="7278"/>
                  </a:lnTo>
                  <a:lnTo>
                    <a:pt x="41392" y="7616"/>
                  </a:lnTo>
                  <a:lnTo>
                    <a:pt x="41208" y="7708"/>
                  </a:lnTo>
                  <a:lnTo>
                    <a:pt x="41085" y="7861"/>
                  </a:lnTo>
                  <a:lnTo>
                    <a:pt x="40931" y="7831"/>
                  </a:lnTo>
                  <a:lnTo>
                    <a:pt x="40778" y="7831"/>
                  </a:lnTo>
                  <a:lnTo>
                    <a:pt x="40716" y="7708"/>
                  </a:lnTo>
                  <a:lnTo>
                    <a:pt x="40532" y="7769"/>
                  </a:lnTo>
                  <a:lnTo>
                    <a:pt x="40348" y="7524"/>
                  </a:lnTo>
                  <a:lnTo>
                    <a:pt x="40348" y="7339"/>
                  </a:lnTo>
                  <a:lnTo>
                    <a:pt x="40225" y="7155"/>
                  </a:lnTo>
                  <a:lnTo>
                    <a:pt x="40133" y="7217"/>
                  </a:lnTo>
                  <a:lnTo>
                    <a:pt x="40133" y="7370"/>
                  </a:lnTo>
                  <a:lnTo>
                    <a:pt x="40010" y="7493"/>
                  </a:lnTo>
                  <a:close/>
                  <a:moveTo>
                    <a:pt x="37707" y="8690"/>
                  </a:moveTo>
                  <a:lnTo>
                    <a:pt x="37861" y="8537"/>
                  </a:lnTo>
                  <a:lnTo>
                    <a:pt x="37861" y="8414"/>
                  </a:lnTo>
                  <a:lnTo>
                    <a:pt x="38014" y="8230"/>
                  </a:lnTo>
                  <a:lnTo>
                    <a:pt x="38014" y="8076"/>
                  </a:lnTo>
                  <a:lnTo>
                    <a:pt x="38199" y="7984"/>
                  </a:lnTo>
                  <a:lnTo>
                    <a:pt x="38352" y="7892"/>
                  </a:lnTo>
                  <a:lnTo>
                    <a:pt x="38475" y="7892"/>
                  </a:lnTo>
                  <a:lnTo>
                    <a:pt x="38843" y="7800"/>
                  </a:lnTo>
                  <a:lnTo>
                    <a:pt x="38936" y="7861"/>
                  </a:lnTo>
                  <a:lnTo>
                    <a:pt x="39120" y="7861"/>
                  </a:lnTo>
                  <a:lnTo>
                    <a:pt x="39243" y="7923"/>
                  </a:lnTo>
                  <a:lnTo>
                    <a:pt x="39427" y="7923"/>
                  </a:lnTo>
                  <a:lnTo>
                    <a:pt x="39519" y="7892"/>
                  </a:lnTo>
                  <a:lnTo>
                    <a:pt x="39765" y="7954"/>
                  </a:lnTo>
                  <a:lnTo>
                    <a:pt x="39795" y="8015"/>
                  </a:lnTo>
                  <a:lnTo>
                    <a:pt x="40041" y="8015"/>
                  </a:lnTo>
                  <a:lnTo>
                    <a:pt x="40225" y="8046"/>
                  </a:lnTo>
                  <a:lnTo>
                    <a:pt x="40256" y="8107"/>
                  </a:lnTo>
                  <a:lnTo>
                    <a:pt x="40471" y="8138"/>
                  </a:lnTo>
                  <a:lnTo>
                    <a:pt x="40502" y="8230"/>
                  </a:lnTo>
                  <a:lnTo>
                    <a:pt x="40348" y="8506"/>
                  </a:lnTo>
                  <a:lnTo>
                    <a:pt x="40225" y="8476"/>
                  </a:lnTo>
                  <a:lnTo>
                    <a:pt x="39826" y="8598"/>
                  </a:lnTo>
                  <a:lnTo>
                    <a:pt x="39703" y="8598"/>
                  </a:lnTo>
                  <a:lnTo>
                    <a:pt x="39488" y="8783"/>
                  </a:lnTo>
                  <a:lnTo>
                    <a:pt x="39488" y="8875"/>
                  </a:lnTo>
                  <a:lnTo>
                    <a:pt x="39672" y="8875"/>
                  </a:lnTo>
                  <a:lnTo>
                    <a:pt x="39734" y="8844"/>
                  </a:lnTo>
                  <a:lnTo>
                    <a:pt x="39765" y="8967"/>
                  </a:lnTo>
                  <a:lnTo>
                    <a:pt x="39550" y="9212"/>
                  </a:lnTo>
                  <a:lnTo>
                    <a:pt x="39519" y="9335"/>
                  </a:lnTo>
                  <a:lnTo>
                    <a:pt x="39365" y="9366"/>
                  </a:lnTo>
                  <a:lnTo>
                    <a:pt x="39365" y="9458"/>
                  </a:lnTo>
                  <a:lnTo>
                    <a:pt x="39273" y="9612"/>
                  </a:lnTo>
                  <a:lnTo>
                    <a:pt x="39089" y="9612"/>
                  </a:lnTo>
                  <a:lnTo>
                    <a:pt x="38936" y="9673"/>
                  </a:lnTo>
                  <a:lnTo>
                    <a:pt x="38751" y="9673"/>
                  </a:lnTo>
                  <a:lnTo>
                    <a:pt x="38567" y="9550"/>
                  </a:lnTo>
                  <a:lnTo>
                    <a:pt x="38475" y="9612"/>
                  </a:lnTo>
                  <a:lnTo>
                    <a:pt x="38321" y="9581"/>
                  </a:lnTo>
                  <a:lnTo>
                    <a:pt x="38137" y="9581"/>
                  </a:lnTo>
                  <a:lnTo>
                    <a:pt x="38106" y="9520"/>
                  </a:lnTo>
                  <a:lnTo>
                    <a:pt x="38199" y="9397"/>
                  </a:lnTo>
                  <a:lnTo>
                    <a:pt x="38076" y="9212"/>
                  </a:lnTo>
                  <a:lnTo>
                    <a:pt x="37922" y="9090"/>
                  </a:lnTo>
                  <a:lnTo>
                    <a:pt x="37799" y="9059"/>
                  </a:lnTo>
                  <a:lnTo>
                    <a:pt x="37769" y="8875"/>
                  </a:lnTo>
                  <a:lnTo>
                    <a:pt x="37738" y="8690"/>
                  </a:lnTo>
                  <a:close/>
                  <a:moveTo>
                    <a:pt x="37492" y="8107"/>
                  </a:moveTo>
                  <a:lnTo>
                    <a:pt x="37615" y="8168"/>
                  </a:lnTo>
                  <a:lnTo>
                    <a:pt x="37830" y="8107"/>
                  </a:lnTo>
                  <a:lnTo>
                    <a:pt x="37953" y="7923"/>
                  </a:lnTo>
                  <a:lnTo>
                    <a:pt x="37953" y="7708"/>
                  </a:lnTo>
                  <a:lnTo>
                    <a:pt x="37984" y="7616"/>
                  </a:lnTo>
                  <a:lnTo>
                    <a:pt x="37984" y="7493"/>
                  </a:lnTo>
                  <a:lnTo>
                    <a:pt x="38045" y="7278"/>
                  </a:lnTo>
                  <a:lnTo>
                    <a:pt x="37922" y="7309"/>
                  </a:lnTo>
                  <a:lnTo>
                    <a:pt x="37830" y="7309"/>
                  </a:lnTo>
                  <a:lnTo>
                    <a:pt x="37677" y="7247"/>
                  </a:lnTo>
                  <a:lnTo>
                    <a:pt x="37584" y="7339"/>
                  </a:lnTo>
                  <a:lnTo>
                    <a:pt x="37492" y="7339"/>
                  </a:lnTo>
                  <a:lnTo>
                    <a:pt x="37431" y="7493"/>
                  </a:lnTo>
                  <a:lnTo>
                    <a:pt x="37431" y="7677"/>
                  </a:lnTo>
                  <a:lnTo>
                    <a:pt x="37400" y="7831"/>
                  </a:lnTo>
                  <a:lnTo>
                    <a:pt x="37523" y="8076"/>
                  </a:lnTo>
                  <a:close/>
                  <a:moveTo>
                    <a:pt x="51433" y="20297"/>
                  </a:moveTo>
                  <a:lnTo>
                    <a:pt x="51617" y="20359"/>
                  </a:lnTo>
                  <a:lnTo>
                    <a:pt x="51771" y="20267"/>
                  </a:lnTo>
                  <a:lnTo>
                    <a:pt x="51801" y="20451"/>
                  </a:lnTo>
                  <a:lnTo>
                    <a:pt x="51955" y="20451"/>
                  </a:lnTo>
                  <a:lnTo>
                    <a:pt x="51986" y="20512"/>
                  </a:lnTo>
                  <a:lnTo>
                    <a:pt x="52139" y="20512"/>
                  </a:lnTo>
                  <a:lnTo>
                    <a:pt x="52415" y="20328"/>
                  </a:lnTo>
                  <a:lnTo>
                    <a:pt x="52569" y="20328"/>
                  </a:lnTo>
                  <a:lnTo>
                    <a:pt x="52815" y="20451"/>
                  </a:lnTo>
                  <a:lnTo>
                    <a:pt x="52968" y="20420"/>
                  </a:lnTo>
                  <a:lnTo>
                    <a:pt x="53060" y="20481"/>
                  </a:lnTo>
                  <a:lnTo>
                    <a:pt x="53152" y="20389"/>
                  </a:lnTo>
                  <a:lnTo>
                    <a:pt x="53152" y="20297"/>
                  </a:lnTo>
                  <a:lnTo>
                    <a:pt x="53275" y="20113"/>
                  </a:lnTo>
                  <a:lnTo>
                    <a:pt x="53367" y="20113"/>
                  </a:lnTo>
                  <a:lnTo>
                    <a:pt x="53367" y="20021"/>
                  </a:lnTo>
                  <a:lnTo>
                    <a:pt x="53275" y="19837"/>
                  </a:lnTo>
                  <a:lnTo>
                    <a:pt x="53275" y="19652"/>
                  </a:lnTo>
                  <a:lnTo>
                    <a:pt x="53367" y="19745"/>
                  </a:lnTo>
                  <a:lnTo>
                    <a:pt x="53367" y="19837"/>
                  </a:lnTo>
                  <a:lnTo>
                    <a:pt x="53521" y="20052"/>
                  </a:lnTo>
                  <a:lnTo>
                    <a:pt x="53582" y="19929"/>
                  </a:lnTo>
                  <a:lnTo>
                    <a:pt x="53674" y="19929"/>
                  </a:lnTo>
                  <a:lnTo>
                    <a:pt x="53797" y="19898"/>
                  </a:lnTo>
                  <a:lnTo>
                    <a:pt x="53859" y="19959"/>
                  </a:lnTo>
                  <a:lnTo>
                    <a:pt x="53889" y="19867"/>
                  </a:lnTo>
                  <a:lnTo>
                    <a:pt x="53859" y="19683"/>
                  </a:lnTo>
                  <a:lnTo>
                    <a:pt x="53859" y="19560"/>
                  </a:lnTo>
                  <a:lnTo>
                    <a:pt x="53767" y="19499"/>
                  </a:lnTo>
                  <a:lnTo>
                    <a:pt x="53582" y="19560"/>
                  </a:lnTo>
                  <a:lnTo>
                    <a:pt x="53398" y="19560"/>
                  </a:lnTo>
                  <a:lnTo>
                    <a:pt x="53367" y="19407"/>
                  </a:lnTo>
                  <a:lnTo>
                    <a:pt x="53429" y="19376"/>
                  </a:lnTo>
                  <a:lnTo>
                    <a:pt x="53521" y="19407"/>
                  </a:lnTo>
                  <a:lnTo>
                    <a:pt x="53705" y="19345"/>
                  </a:lnTo>
                  <a:lnTo>
                    <a:pt x="53797" y="19192"/>
                  </a:lnTo>
                  <a:lnTo>
                    <a:pt x="53889" y="19284"/>
                  </a:lnTo>
                  <a:lnTo>
                    <a:pt x="53981" y="19284"/>
                  </a:lnTo>
                  <a:lnTo>
                    <a:pt x="54074" y="19130"/>
                  </a:lnTo>
                  <a:lnTo>
                    <a:pt x="54074" y="19038"/>
                  </a:lnTo>
                  <a:lnTo>
                    <a:pt x="54135" y="18885"/>
                  </a:lnTo>
                  <a:lnTo>
                    <a:pt x="54104" y="18793"/>
                  </a:lnTo>
                  <a:lnTo>
                    <a:pt x="54196" y="18762"/>
                  </a:lnTo>
                  <a:lnTo>
                    <a:pt x="54227" y="18670"/>
                  </a:lnTo>
                  <a:lnTo>
                    <a:pt x="54043" y="18608"/>
                  </a:lnTo>
                  <a:lnTo>
                    <a:pt x="53859" y="18670"/>
                  </a:lnTo>
                  <a:lnTo>
                    <a:pt x="53920" y="18516"/>
                  </a:lnTo>
                  <a:lnTo>
                    <a:pt x="54043" y="18486"/>
                  </a:lnTo>
                  <a:lnTo>
                    <a:pt x="54043" y="18332"/>
                  </a:lnTo>
                  <a:lnTo>
                    <a:pt x="53889" y="18240"/>
                  </a:lnTo>
                  <a:lnTo>
                    <a:pt x="53552" y="18240"/>
                  </a:lnTo>
                  <a:lnTo>
                    <a:pt x="53490" y="18148"/>
                  </a:lnTo>
                  <a:lnTo>
                    <a:pt x="53490" y="18056"/>
                  </a:lnTo>
                  <a:lnTo>
                    <a:pt x="53582" y="18025"/>
                  </a:lnTo>
                  <a:lnTo>
                    <a:pt x="53521" y="17871"/>
                  </a:lnTo>
                  <a:lnTo>
                    <a:pt x="53275" y="17657"/>
                  </a:lnTo>
                  <a:lnTo>
                    <a:pt x="53152" y="17657"/>
                  </a:lnTo>
                  <a:lnTo>
                    <a:pt x="52999" y="17718"/>
                  </a:lnTo>
                  <a:lnTo>
                    <a:pt x="52784" y="17718"/>
                  </a:lnTo>
                  <a:lnTo>
                    <a:pt x="52569" y="17779"/>
                  </a:lnTo>
                  <a:lnTo>
                    <a:pt x="52293" y="17595"/>
                  </a:lnTo>
                  <a:lnTo>
                    <a:pt x="52231" y="17442"/>
                  </a:lnTo>
                  <a:lnTo>
                    <a:pt x="52139" y="17411"/>
                  </a:lnTo>
                  <a:lnTo>
                    <a:pt x="51986" y="17503"/>
                  </a:lnTo>
                  <a:lnTo>
                    <a:pt x="51893" y="17503"/>
                  </a:lnTo>
                  <a:lnTo>
                    <a:pt x="51801" y="17534"/>
                  </a:lnTo>
                  <a:lnTo>
                    <a:pt x="51617" y="17534"/>
                  </a:lnTo>
                  <a:lnTo>
                    <a:pt x="51556" y="17687"/>
                  </a:lnTo>
                  <a:lnTo>
                    <a:pt x="51464" y="17595"/>
                  </a:lnTo>
                  <a:lnTo>
                    <a:pt x="51341" y="17503"/>
                  </a:lnTo>
                  <a:lnTo>
                    <a:pt x="51187" y="17564"/>
                  </a:lnTo>
                  <a:lnTo>
                    <a:pt x="51003" y="17595"/>
                  </a:lnTo>
                  <a:lnTo>
                    <a:pt x="51003" y="17718"/>
                  </a:lnTo>
                  <a:lnTo>
                    <a:pt x="50911" y="17749"/>
                  </a:lnTo>
                  <a:lnTo>
                    <a:pt x="50911" y="17657"/>
                  </a:lnTo>
                  <a:lnTo>
                    <a:pt x="50849" y="17595"/>
                  </a:lnTo>
                  <a:lnTo>
                    <a:pt x="50696" y="17626"/>
                  </a:lnTo>
                  <a:lnTo>
                    <a:pt x="50327" y="17595"/>
                  </a:lnTo>
                  <a:lnTo>
                    <a:pt x="50297" y="17626"/>
                  </a:lnTo>
                  <a:lnTo>
                    <a:pt x="50420" y="17749"/>
                  </a:lnTo>
                  <a:lnTo>
                    <a:pt x="50420" y="17871"/>
                  </a:lnTo>
                  <a:lnTo>
                    <a:pt x="50542" y="17994"/>
                  </a:lnTo>
                  <a:lnTo>
                    <a:pt x="50358" y="17933"/>
                  </a:lnTo>
                  <a:lnTo>
                    <a:pt x="50297" y="17841"/>
                  </a:lnTo>
                  <a:lnTo>
                    <a:pt x="50174" y="17810"/>
                  </a:lnTo>
                  <a:lnTo>
                    <a:pt x="49959" y="17871"/>
                  </a:lnTo>
                  <a:lnTo>
                    <a:pt x="49867" y="17810"/>
                  </a:lnTo>
                  <a:lnTo>
                    <a:pt x="50051" y="17749"/>
                  </a:lnTo>
                  <a:lnTo>
                    <a:pt x="50051" y="17626"/>
                  </a:lnTo>
                  <a:lnTo>
                    <a:pt x="49867" y="17442"/>
                  </a:lnTo>
                  <a:lnTo>
                    <a:pt x="49898" y="17319"/>
                  </a:lnTo>
                  <a:lnTo>
                    <a:pt x="49836" y="17227"/>
                  </a:lnTo>
                  <a:lnTo>
                    <a:pt x="49652" y="17349"/>
                  </a:lnTo>
                  <a:lnTo>
                    <a:pt x="49683" y="17472"/>
                  </a:lnTo>
                  <a:lnTo>
                    <a:pt x="49652" y="17564"/>
                  </a:lnTo>
                  <a:lnTo>
                    <a:pt x="49498" y="17503"/>
                  </a:lnTo>
                  <a:lnTo>
                    <a:pt x="49560" y="17411"/>
                  </a:lnTo>
                  <a:lnTo>
                    <a:pt x="49529" y="17319"/>
                  </a:lnTo>
                  <a:lnTo>
                    <a:pt x="49376" y="17257"/>
                  </a:lnTo>
                  <a:lnTo>
                    <a:pt x="49283" y="17349"/>
                  </a:lnTo>
                  <a:lnTo>
                    <a:pt x="49191" y="17349"/>
                  </a:lnTo>
                  <a:lnTo>
                    <a:pt x="49222" y="17196"/>
                  </a:lnTo>
                  <a:lnTo>
                    <a:pt x="49222" y="17104"/>
                  </a:lnTo>
                  <a:lnTo>
                    <a:pt x="49222" y="16950"/>
                  </a:lnTo>
                  <a:lnTo>
                    <a:pt x="49038" y="16981"/>
                  </a:lnTo>
                  <a:lnTo>
                    <a:pt x="48854" y="17165"/>
                  </a:lnTo>
                  <a:lnTo>
                    <a:pt x="48884" y="17380"/>
                  </a:lnTo>
                  <a:lnTo>
                    <a:pt x="48761" y="17380"/>
                  </a:lnTo>
                  <a:lnTo>
                    <a:pt x="48700" y="17227"/>
                  </a:lnTo>
                  <a:lnTo>
                    <a:pt x="48761" y="17104"/>
                  </a:lnTo>
                  <a:lnTo>
                    <a:pt x="48761" y="16981"/>
                  </a:lnTo>
                  <a:lnTo>
                    <a:pt x="48854" y="16735"/>
                  </a:lnTo>
                  <a:lnTo>
                    <a:pt x="48761" y="16613"/>
                  </a:lnTo>
                  <a:lnTo>
                    <a:pt x="48577" y="16705"/>
                  </a:lnTo>
                  <a:lnTo>
                    <a:pt x="48577" y="16643"/>
                  </a:lnTo>
                  <a:lnTo>
                    <a:pt x="48700" y="16582"/>
                  </a:lnTo>
                  <a:lnTo>
                    <a:pt x="48761" y="16398"/>
                  </a:lnTo>
                  <a:lnTo>
                    <a:pt x="48761" y="16275"/>
                  </a:lnTo>
                  <a:lnTo>
                    <a:pt x="48639" y="16305"/>
                  </a:lnTo>
                  <a:lnTo>
                    <a:pt x="48485" y="16275"/>
                  </a:lnTo>
                  <a:lnTo>
                    <a:pt x="48454" y="16305"/>
                  </a:lnTo>
                  <a:lnTo>
                    <a:pt x="48301" y="16305"/>
                  </a:lnTo>
                  <a:lnTo>
                    <a:pt x="48393" y="16244"/>
                  </a:lnTo>
                  <a:lnTo>
                    <a:pt x="48362" y="16183"/>
                  </a:lnTo>
                  <a:lnTo>
                    <a:pt x="48239" y="16183"/>
                  </a:lnTo>
                  <a:lnTo>
                    <a:pt x="48117" y="16275"/>
                  </a:lnTo>
                  <a:lnTo>
                    <a:pt x="47932" y="16305"/>
                  </a:lnTo>
                  <a:lnTo>
                    <a:pt x="47932" y="16213"/>
                  </a:lnTo>
                  <a:lnTo>
                    <a:pt x="48024" y="16183"/>
                  </a:lnTo>
                  <a:lnTo>
                    <a:pt x="48117" y="16029"/>
                  </a:lnTo>
                  <a:lnTo>
                    <a:pt x="48147" y="15906"/>
                  </a:lnTo>
                  <a:lnTo>
                    <a:pt x="48270" y="15906"/>
                  </a:lnTo>
                  <a:lnTo>
                    <a:pt x="48393" y="16060"/>
                  </a:lnTo>
                  <a:lnTo>
                    <a:pt x="48608" y="16060"/>
                  </a:lnTo>
                  <a:lnTo>
                    <a:pt x="48608" y="15968"/>
                  </a:lnTo>
                  <a:lnTo>
                    <a:pt x="48454" y="15783"/>
                  </a:lnTo>
                  <a:lnTo>
                    <a:pt x="48301" y="15783"/>
                  </a:lnTo>
                  <a:lnTo>
                    <a:pt x="48393" y="15753"/>
                  </a:lnTo>
                  <a:lnTo>
                    <a:pt x="48178" y="15538"/>
                  </a:lnTo>
                  <a:lnTo>
                    <a:pt x="48024" y="15446"/>
                  </a:lnTo>
                  <a:lnTo>
                    <a:pt x="48117" y="15415"/>
                  </a:lnTo>
                  <a:lnTo>
                    <a:pt x="48147" y="15323"/>
                  </a:lnTo>
                  <a:lnTo>
                    <a:pt x="48209" y="15323"/>
                  </a:lnTo>
                  <a:lnTo>
                    <a:pt x="48301" y="15476"/>
                  </a:lnTo>
                  <a:lnTo>
                    <a:pt x="48454" y="15630"/>
                  </a:lnTo>
                  <a:lnTo>
                    <a:pt x="48669" y="15691"/>
                  </a:lnTo>
                  <a:lnTo>
                    <a:pt x="48792" y="15845"/>
                  </a:lnTo>
                  <a:lnTo>
                    <a:pt x="48884" y="15753"/>
                  </a:lnTo>
                  <a:lnTo>
                    <a:pt x="48976" y="15845"/>
                  </a:lnTo>
                  <a:lnTo>
                    <a:pt x="49222" y="15906"/>
                  </a:lnTo>
                  <a:lnTo>
                    <a:pt x="49406" y="15906"/>
                  </a:lnTo>
                  <a:lnTo>
                    <a:pt x="49468" y="15783"/>
                  </a:lnTo>
                  <a:lnTo>
                    <a:pt x="49406" y="15599"/>
                  </a:lnTo>
                  <a:lnTo>
                    <a:pt x="49068" y="15354"/>
                  </a:lnTo>
                  <a:lnTo>
                    <a:pt x="48915" y="15200"/>
                  </a:lnTo>
                  <a:lnTo>
                    <a:pt x="48823" y="15200"/>
                  </a:lnTo>
                  <a:lnTo>
                    <a:pt x="48792" y="15047"/>
                  </a:lnTo>
                  <a:lnTo>
                    <a:pt x="48639" y="14893"/>
                  </a:lnTo>
                  <a:lnTo>
                    <a:pt x="48577" y="14893"/>
                  </a:lnTo>
                  <a:lnTo>
                    <a:pt x="48485" y="14801"/>
                  </a:lnTo>
                  <a:lnTo>
                    <a:pt x="48546" y="14709"/>
                  </a:lnTo>
                  <a:lnTo>
                    <a:pt x="48669" y="14770"/>
                  </a:lnTo>
                  <a:lnTo>
                    <a:pt x="48792" y="14893"/>
                  </a:lnTo>
                  <a:lnTo>
                    <a:pt x="48884" y="14893"/>
                  </a:lnTo>
                  <a:lnTo>
                    <a:pt x="48915" y="15047"/>
                  </a:lnTo>
                  <a:lnTo>
                    <a:pt x="49038" y="15047"/>
                  </a:lnTo>
                  <a:lnTo>
                    <a:pt x="49068" y="14924"/>
                  </a:lnTo>
                  <a:lnTo>
                    <a:pt x="49007" y="14647"/>
                  </a:lnTo>
                  <a:lnTo>
                    <a:pt x="48823" y="14432"/>
                  </a:lnTo>
                  <a:lnTo>
                    <a:pt x="48731" y="14432"/>
                  </a:lnTo>
                  <a:lnTo>
                    <a:pt x="48669" y="14371"/>
                  </a:lnTo>
                  <a:lnTo>
                    <a:pt x="48516" y="14371"/>
                  </a:lnTo>
                  <a:lnTo>
                    <a:pt x="48332" y="14494"/>
                  </a:lnTo>
                  <a:lnTo>
                    <a:pt x="48178" y="14494"/>
                  </a:lnTo>
                  <a:lnTo>
                    <a:pt x="48024" y="14402"/>
                  </a:lnTo>
                  <a:lnTo>
                    <a:pt x="47932" y="14402"/>
                  </a:lnTo>
                  <a:lnTo>
                    <a:pt x="47810" y="14279"/>
                  </a:lnTo>
                  <a:lnTo>
                    <a:pt x="47656" y="14525"/>
                  </a:lnTo>
                  <a:lnTo>
                    <a:pt x="47441" y="14647"/>
                  </a:lnTo>
                  <a:lnTo>
                    <a:pt x="47380" y="14770"/>
                  </a:lnTo>
                  <a:lnTo>
                    <a:pt x="47257" y="14862"/>
                  </a:lnTo>
                  <a:lnTo>
                    <a:pt x="47257" y="14740"/>
                  </a:lnTo>
                  <a:lnTo>
                    <a:pt x="47380" y="14586"/>
                  </a:lnTo>
                  <a:lnTo>
                    <a:pt x="47472" y="14555"/>
                  </a:lnTo>
                  <a:lnTo>
                    <a:pt x="47810" y="14218"/>
                  </a:lnTo>
                  <a:lnTo>
                    <a:pt x="47840" y="14125"/>
                  </a:lnTo>
                  <a:lnTo>
                    <a:pt x="47748" y="13972"/>
                  </a:lnTo>
                  <a:lnTo>
                    <a:pt x="47748" y="13573"/>
                  </a:lnTo>
                  <a:lnTo>
                    <a:pt x="47810" y="13542"/>
                  </a:lnTo>
                  <a:lnTo>
                    <a:pt x="47687" y="13388"/>
                  </a:lnTo>
                  <a:lnTo>
                    <a:pt x="47625" y="13481"/>
                  </a:lnTo>
                  <a:lnTo>
                    <a:pt x="47441" y="13481"/>
                  </a:lnTo>
                  <a:lnTo>
                    <a:pt x="47349" y="13388"/>
                  </a:lnTo>
                  <a:lnTo>
                    <a:pt x="47349" y="13235"/>
                  </a:lnTo>
                  <a:lnTo>
                    <a:pt x="47318" y="13143"/>
                  </a:lnTo>
                  <a:lnTo>
                    <a:pt x="47073" y="13051"/>
                  </a:lnTo>
                  <a:lnTo>
                    <a:pt x="46919" y="12897"/>
                  </a:lnTo>
                  <a:lnTo>
                    <a:pt x="46766" y="12897"/>
                  </a:lnTo>
                  <a:lnTo>
                    <a:pt x="46581" y="12805"/>
                  </a:lnTo>
                  <a:lnTo>
                    <a:pt x="46520" y="12897"/>
                  </a:lnTo>
                  <a:lnTo>
                    <a:pt x="46213" y="12928"/>
                  </a:lnTo>
                  <a:lnTo>
                    <a:pt x="46182" y="12989"/>
                  </a:lnTo>
                  <a:lnTo>
                    <a:pt x="46090" y="12989"/>
                  </a:lnTo>
                  <a:lnTo>
                    <a:pt x="46029" y="13174"/>
                  </a:lnTo>
                  <a:lnTo>
                    <a:pt x="46151" y="13327"/>
                  </a:lnTo>
                  <a:lnTo>
                    <a:pt x="46213" y="13481"/>
                  </a:lnTo>
                  <a:lnTo>
                    <a:pt x="46090" y="13481"/>
                  </a:lnTo>
                  <a:lnTo>
                    <a:pt x="45906" y="13204"/>
                  </a:lnTo>
                  <a:lnTo>
                    <a:pt x="45875" y="13388"/>
                  </a:lnTo>
                  <a:lnTo>
                    <a:pt x="45936" y="13542"/>
                  </a:lnTo>
                  <a:lnTo>
                    <a:pt x="46090" y="13603"/>
                  </a:lnTo>
                  <a:lnTo>
                    <a:pt x="46244" y="13880"/>
                  </a:lnTo>
                  <a:lnTo>
                    <a:pt x="46397" y="13880"/>
                  </a:lnTo>
                  <a:lnTo>
                    <a:pt x="46305" y="13972"/>
                  </a:lnTo>
                  <a:lnTo>
                    <a:pt x="46182" y="13972"/>
                  </a:lnTo>
                  <a:lnTo>
                    <a:pt x="46151" y="14156"/>
                  </a:lnTo>
                  <a:lnTo>
                    <a:pt x="46336" y="14402"/>
                  </a:lnTo>
                  <a:lnTo>
                    <a:pt x="46489" y="14494"/>
                  </a:lnTo>
                  <a:lnTo>
                    <a:pt x="46489" y="14586"/>
                  </a:lnTo>
                  <a:lnTo>
                    <a:pt x="46458" y="14525"/>
                  </a:lnTo>
                  <a:lnTo>
                    <a:pt x="46182" y="14525"/>
                  </a:lnTo>
                  <a:lnTo>
                    <a:pt x="46182" y="14617"/>
                  </a:lnTo>
                  <a:lnTo>
                    <a:pt x="46090" y="14678"/>
                  </a:lnTo>
                  <a:lnTo>
                    <a:pt x="46059" y="14801"/>
                  </a:lnTo>
                  <a:lnTo>
                    <a:pt x="46274" y="14709"/>
                  </a:lnTo>
                  <a:lnTo>
                    <a:pt x="46366" y="14801"/>
                  </a:lnTo>
                  <a:lnTo>
                    <a:pt x="46643" y="14709"/>
                  </a:lnTo>
                  <a:lnTo>
                    <a:pt x="46673" y="14801"/>
                  </a:lnTo>
                  <a:lnTo>
                    <a:pt x="46858" y="14832"/>
                  </a:lnTo>
                  <a:lnTo>
                    <a:pt x="46858" y="14954"/>
                  </a:lnTo>
                  <a:lnTo>
                    <a:pt x="47073" y="15139"/>
                  </a:lnTo>
                  <a:lnTo>
                    <a:pt x="47165" y="15139"/>
                  </a:lnTo>
                  <a:lnTo>
                    <a:pt x="47165" y="15016"/>
                  </a:lnTo>
                  <a:lnTo>
                    <a:pt x="47226" y="15108"/>
                  </a:lnTo>
                  <a:lnTo>
                    <a:pt x="47380" y="15016"/>
                  </a:lnTo>
                  <a:lnTo>
                    <a:pt x="47502" y="15016"/>
                  </a:lnTo>
                  <a:lnTo>
                    <a:pt x="47533" y="15139"/>
                  </a:lnTo>
                  <a:lnTo>
                    <a:pt x="47472" y="15292"/>
                  </a:lnTo>
                  <a:lnTo>
                    <a:pt x="47472" y="15569"/>
                  </a:lnTo>
                  <a:lnTo>
                    <a:pt x="47410" y="15783"/>
                  </a:lnTo>
                  <a:lnTo>
                    <a:pt x="47410" y="15906"/>
                  </a:lnTo>
                  <a:lnTo>
                    <a:pt x="47502" y="16091"/>
                  </a:lnTo>
                  <a:lnTo>
                    <a:pt x="47472" y="16275"/>
                  </a:lnTo>
                  <a:lnTo>
                    <a:pt x="47472" y="16398"/>
                  </a:lnTo>
                  <a:lnTo>
                    <a:pt x="47410" y="16582"/>
                  </a:lnTo>
                  <a:lnTo>
                    <a:pt x="47165" y="16735"/>
                  </a:lnTo>
                  <a:lnTo>
                    <a:pt x="46980" y="16797"/>
                  </a:lnTo>
                  <a:lnTo>
                    <a:pt x="46950" y="16920"/>
                  </a:lnTo>
                  <a:lnTo>
                    <a:pt x="46766" y="17135"/>
                  </a:lnTo>
                  <a:lnTo>
                    <a:pt x="46766" y="17257"/>
                  </a:lnTo>
                  <a:lnTo>
                    <a:pt x="46643" y="17349"/>
                  </a:lnTo>
                  <a:lnTo>
                    <a:pt x="46551" y="17472"/>
                  </a:lnTo>
                  <a:lnTo>
                    <a:pt x="46551" y="17657"/>
                  </a:lnTo>
                  <a:lnTo>
                    <a:pt x="46643" y="17687"/>
                  </a:lnTo>
                  <a:lnTo>
                    <a:pt x="46643" y="17779"/>
                  </a:lnTo>
                  <a:lnTo>
                    <a:pt x="46489" y="17841"/>
                  </a:lnTo>
                  <a:lnTo>
                    <a:pt x="46489" y="17964"/>
                  </a:lnTo>
                  <a:lnTo>
                    <a:pt x="46551" y="18056"/>
                  </a:lnTo>
                  <a:lnTo>
                    <a:pt x="46428" y="18209"/>
                  </a:lnTo>
                  <a:lnTo>
                    <a:pt x="46397" y="18363"/>
                  </a:lnTo>
                  <a:lnTo>
                    <a:pt x="46458" y="18516"/>
                  </a:lnTo>
                  <a:lnTo>
                    <a:pt x="46551" y="18547"/>
                  </a:lnTo>
                  <a:lnTo>
                    <a:pt x="46551" y="18670"/>
                  </a:lnTo>
                  <a:lnTo>
                    <a:pt x="46704" y="18762"/>
                  </a:lnTo>
                  <a:lnTo>
                    <a:pt x="46766" y="18762"/>
                  </a:lnTo>
                  <a:lnTo>
                    <a:pt x="46766" y="18639"/>
                  </a:lnTo>
                  <a:lnTo>
                    <a:pt x="46827" y="18547"/>
                  </a:lnTo>
                  <a:lnTo>
                    <a:pt x="46919" y="18608"/>
                  </a:lnTo>
                  <a:lnTo>
                    <a:pt x="46980" y="18608"/>
                  </a:lnTo>
                  <a:lnTo>
                    <a:pt x="47134" y="18393"/>
                  </a:lnTo>
                  <a:lnTo>
                    <a:pt x="47195" y="18486"/>
                  </a:lnTo>
                  <a:lnTo>
                    <a:pt x="47103" y="18701"/>
                  </a:lnTo>
                  <a:lnTo>
                    <a:pt x="46950" y="18731"/>
                  </a:lnTo>
                  <a:lnTo>
                    <a:pt x="46919" y="18793"/>
                  </a:lnTo>
                  <a:lnTo>
                    <a:pt x="46980" y="18885"/>
                  </a:lnTo>
                  <a:lnTo>
                    <a:pt x="47011" y="18977"/>
                  </a:lnTo>
                  <a:lnTo>
                    <a:pt x="47165" y="19161"/>
                  </a:lnTo>
                  <a:lnTo>
                    <a:pt x="47318" y="19100"/>
                  </a:lnTo>
                  <a:lnTo>
                    <a:pt x="47349" y="19161"/>
                  </a:lnTo>
                  <a:lnTo>
                    <a:pt x="47564" y="19192"/>
                  </a:lnTo>
                  <a:lnTo>
                    <a:pt x="47656" y="19100"/>
                  </a:lnTo>
                  <a:lnTo>
                    <a:pt x="47840" y="19038"/>
                  </a:lnTo>
                  <a:lnTo>
                    <a:pt x="47840" y="18854"/>
                  </a:lnTo>
                  <a:lnTo>
                    <a:pt x="47932" y="18854"/>
                  </a:lnTo>
                  <a:lnTo>
                    <a:pt x="48024" y="18793"/>
                  </a:lnTo>
                  <a:lnTo>
                    <a:pt x="48055" y="18885"/>
                  </a:lnTo>
                  <a:lnTo>
                    <a:pt x="48024" y="18915"/>
                  </a:lnTo>
                  <a:lnTo>
                    <a:pt x="48024" y="19069"/>
                  </a:lnTo>
                  <a:lnTo>
                    <a:pt x="48086" y="19008"/>
                  </a:lnTo>
                  <a:lnTo>
                    <a:pt x="48178" y="18793"/>
                  </a:lnTo>
                  <a:lnTo>
                    <a:pt x="48301" y="18731"/>
                  </a:lnTo>
                  <a:lnTo>
                    <a:pt x="48332" y="18823"/>
                  </a:lnTo>
                  <a:lnTo>
                    <a:pt x="48332" y="18946"/>
                  </a:lnTo>
                  <a:lnTo>
                    <a:pt x="48117" y="19223"/>
                  </a:lnTo>
                  <a:lnTo>
                    <a:pt x="48024" y="19315"/>
                  </a:lnTo>
                  <a:lnTo>
                    <a:pt x="48024" y="19437"/>
                  </a:lnTo>
                  <a:lnTo>
                    <a:pt x="48209" y="19499"/>
                  </a:lnTo>
                  <a:lnTo>
                    <a:pt x="48332" y="19622"/>
                  </a:lnTo>
                  <a:lnTo>
                    <a:pt x="48485" y="19622"/>
                  </a:lnTo>
                  <a:lnTo>
                    <a:pt x="48546" y="19652"/>
                  </a:lnTo>
                  <a:lnTo>
                    <a:pt x="48700" y="19652"/>
                  </a:lnTo>
                  <a:lnTo>
                    <a:pt x="48761" y="19560"/>
                  </a:lnTo>
                  <a:lnTo>
                    <a:pt x="48915" y="19560"/>
                  </a:lnTo>
                  <a:lnTo>
                    <a:pt x="48854" y="19622"/>
                  </a:lnTo>
                  <a:lnTo>
                    <a:pt x="48854" y="19714"/>
                  </a:lnTo>
                  <a:lnTo>
                    <a:pt x="48976" y="19745"/>
                  </a:lnTo>
                  <a:lnTo>
                    <a:pt x="49099" y="19837"/>
                  </a:lnTo>
                  <a:lnTo>
                    <a:pt x="49191" y="19775"/>
                  </a:lnTo>
                  <a:lnTo>
                    <a:pt x="49161" y="19652"/>
                  </a:lnTo>
                  <a:lnTo>
                    <a:pt x="49161" y="19530"/>
                  </a:lnTo>
                  <a:lnTo>
                    <a:pt x="49283" y="19407"/>
                  </a:lnTo>
                  <a:lnTo>
                    <a:pt x="49314" y="19499"/>
                  </a:lnTo>
                  <a:lnTo>
                    <a:pt x="49283" y="19652"/>
                  </a:lnTo>
                  <a:lnTo>
                    <a:pt x="49314" y="19837"/>
                  </a:lnTo>
                  <a:lnTo>
                    <a:pt x="49406" y="19837"/>
                  </a:lnTo>
                  <a:lnTo>
                    <a:pt x="49468" y="19683"/>
                  </a:lnTo>
                  <a:lnTo>
                    <a:pt x="49498" y="19591"/>
                  </a:lnTo>
                  <a:lnTo>
                    <a:pt x="49621" y="19591"/>
                  </a:lnTo>
                  <a:lnTo>
                    <a:pt x="49621" y="19714"/>
                  </a:lnTo>
                  <a:lnTo>
                    <a:pt x="49560" y="19775"/>
                  </a:lnTo>
                  <a:lnTo>
                    <a:pt x="49560" y="19898"/>
                  </a:lnTo>
                  <a:lnTo>
                    <a:pt x="49775" y="19898"/>
                  </a:lnTo>
                  <a:lnTo>
                    <a:pt x="49898" y="19806"/>
                  </a:lnTo>
                  <a:lnTo>
                    <a:pt x="50020" y="19560"/>
                  </a:lnTo>
                  <a:lnTo>
                    <a:pt x="50020" y="19683"/>
                  </a:lnTo>
                  <a:lnTo>
                    <a:pt x="49959" y="19806"/>
                  </a:lnTo>
                  <a:lnTo>
                    <a:pt x="49959" y="19898"/>
                  </a:lnTo>
                  <a:lnTo>
                    <a:pt x="50143" y="19867"/>
                  </a:lnTo>
                  <a:lnTo>
                    <a:pt x="50205" y="19652"/>
                  </a:lnTo>
                  <a:lnTo>
                    <a:pt x="50266" y="19560"/>
                  </a:lnTo>
                  <a:lnTo>
                    <a:pt x="50235" y="19898"/>
                  </a:lnTo>
                  <a:lnTo>
                    <a:pt x="50266" y="20021"/>
                  </a:lnTo>
                  <a:lnTo>
                    <a:pt x="50420" y="20021"/>
                  </a:lnTo>
                  <a:lnTo>
                    <a:pt x="50665" y="20144"/>
                  </a:lnTo>
                  <a:lnTo>
                    <a:pt x="50788" y="20082"/>
                  </a:lnTo>
                  <a:lnTo>
                    <a:pt x="50911" y="20052"/>
                  </a:lnTo>
                  <a:lnTo>
                    <a:pt x="50942" y="20144"/>
                  </a:lnTo>
                  <a:lnTo>
                    <a:pt x="51126" y="20082"/>
                  </a:lnTo>
                  <a:lnTo>
                    <a:pt x="51249" y="20021"/>
                  </a:lnTo>
                  <a:lnTo>
                    <a:pt x="51249" y="19837"/>
                  </a:lnTo>
                  <a:lnTo>
                    <a:pt x="51402" y="19714"/>
                  </a:lnTo>
                  <a:lnTo>
                    <a:pt x="51464" y="19591"/>
                  </a:lnTo>
                  <a:lnTo>
                    <a:pt x="51371" y="19437"/>
                  </a:lnTo>
                  <a:lnTo>
                    <a:pt x="51464" y="19315"/>
                  </a:lnTo>
                  <a:lnTo>
                    <a:pt x="51525" y="19315"/>
                  </a:lnTo>
                  <a:lnTo>
                    <a:pt x="51525" y="19530"/>
                  </a:lnTo>
                  <a:lnTo>
                    <a:pt x="51617" y="19530"/>
                  </a:lnTo>
                  <a:lnTo>
                    <a:pt x="51617" y="19591"/>
                  </a:lnTo>
                  <a:lnTo>
                    <a:pt x="51494" y="19714"/>
                  </a:lnTo>
                  <a:lnTo>
                    <a:pt x="51402" y="19929"/>
                  </a:lnTo>
                  <a:lnTo>
                    <a:pt x="51433" y="20267"/>
                  </a:lnTo>
                  <a:close/>
                  <a:moveTo>
                    <a:pt x="45783" y="12805"/>
                  </a:moveTo>
                  <a:lnTo>
                    <a:pt x="45906" y="12774"/>
                  </a:lnTo>
                  <a:lnTo>
                    <a:pt x="45906" y="12713"/>
                  </a:lnTo>
                  <a:lnTo>
                    <a:pt x="45783" y="12682"/>
                  </a:lnTo>
                  <a:lnTo>
                    <a:pt x="45722" y="12744"/>
                  </a:lnTo>
                  <a:close/>
                  <a:moveTo>
                    <a:pt x="45476" y="13818"/>
                  </a:moveTo>
                  <a:lnTo>
                    <a:pt x="45599" y="13696"/>
                  </a:lnTo>
                  <a:lnTo>
                    <a:pt x="45629" y="13573"/>
                  </a:lnTo>
                  <a:lnTo>
                    <a:pt x="45629" y="13726"/>
                  </a:lnTo>
                  <a:lnTo>
                    <a:pt x="45568" y="13818"/>
                  </a:lnTo>
                  <a:lnTo>
                    <a:pt x="45476" y="13818"/>
                  </a:lnTo>
                  <a:close/>
                  <a:moveTo>
                    <a:pt x="41515" y="15261"/>
                  </a:moveTo>
                  <a:lnTo>
                    <a:pt x="41484" y="15323"/>
                  </a:lnTo>
                  <a:lnTo>
                    <a:pt x="41546" y="15384"/>
                  </a:lnTo>
                  <a:lnTo>
                    <a:pt x="41576" y="15323"/>
                  </a:lnTo>
                  <a:close/>
                  <a:moveTo>
                    <a:pt x="44125" y="12744"/>
                  </a:moveTo>
                  <a:lnTo>
                    <a:pt x="44125" y="12836"/>
                  </a:lnTo>
                  <a:lnTo>
                    <a:pt x="44217" y="12959"/>
                  </a:lnTo>
                  <a:lnTo>
                    <a:pt x="44248" y="13051"/>
                  </a:lnTo>
                  <a:lnTo>
                    <a:pt x="44309" y="13020"/>
                  </a:lnTo>
                  <a:lnTo>
                    <a:pt x="44278" y="12866"/>
                  </a:lnTo>
                  <a:lnTo>
                    <a:pt x="44186" y="12744"/>
                  </a:lnTo>
                  <a:close/>
                  <a:moveTo>
                    <a:pt x="42866" y="12805"/>
                  </a:moveTo>
                  <a:lnTo>
                    <a:pt x="42866" y="12897"/>
                  </a:lnTo>
                  <a:lnTo>
                    <a:pt x="42958" y="12989"/>
                  </a:lnTo>
                  <a:lnTo>
                    <a:pt x="43050" y="12897"/>
                  </a:lnTo>
                  <a:lnTo>
                    <a:pt x="43234" y="12866"/>
                  </a:lnTo>
                  <a:lnTo>
                    <a:pt x="43357" y="12897"/>
                  </a:lnTo>
                  <a:lnTo>
                    <a:pt x="43572" y="12744"/>
                  </a:lnTo>
                  <a:lnTo>
                    <a:pt x="43726" y="12744"/>
                  </a:lnTo>
                  <a:lnTo>
                    <a:pt x="43848" y="12682"/>
                  </a:lnTo>
                  <a:lnTo>
                    <a:pt x="43818" y="12652"/>
                  </a:lnTo>
                  <a:lnTo>
                    <a:pt x="43572" y="12621"/>
                  </a:lnTo>
                  <a:lnTo>
                    <a:pt x="43388" y="12652"/>
                  </a:lnTo>
                  <a:cubicBezTo>
                    <a:pt x="43326" y="12682"/>
                    <a:pt x="43296" y="12713"/>
                    <a:pt x="43234" y="12744"/>
                  </a:cubicBezTo>
                  <a:cubicBezTo>
                    <a:pt x="43204" y="12713"/>
                    <a:pt x="43142" y="12713"/>
                    <a:pt x="43112" y="12713"/>
                  </a:cubicBezTo>
                  <a:lnTo>
                    <a:pt x="42958" y="12744"/>
                  </a:lnTo>
                  <a:lnTo>
                    <a:pt x="42866" y="12805"/>
                  </a:lnTo>
                  <a:close/>
                  <a:moveTo>
                    <a:pt x="41607" y="13235"/>
                  </a:moveTo>
                  <a:lnTo>
                    <a:pt x="41515" y="13143"/>
                  </a:lnTo>
                  <a:lnTo>
                    <a:pt x="41269" y="13112"/>
                  </a:lnTo>
                  <a:lnTo>
                    <a:pt x="41116" y="13081"/>
                  </a:lnTo>
                  <a:lnTo>
                    <a:pt x="41085" y="12866"/>
                  </a:lnTo>
                  <a:lnTo>
                    <a:pt x="41208" y="12744"/>
                  </a:lnTo>
                  <a:lnTo>
                    <a:pt x="41238" y="12621"/>
                  </a:lnTo>
                  <a:lnTo>
                    <a:pt x="41177" y="12529"/>
                  </a:lnTo>
                  <a:lnTo>
                    <a:pt x="41208" y="12375"/>
                  </a:lnTo>
                  <a:lnTo>
                    <a:pt x="41300" y="12283"/>
                  </a:lnTo>
                  <a:lnTo>
                    <a:pt x="41515" y="12283"/>
                  </a:lnTo>
                  <a:lnTo>
                    <a:pt x="41576" y="12344"/>
                  </a:lnTo>
                  <a:lnTo>
                    <a:pt x="41638" y="12375"/>
                  </a:lnTo>
                  <a:lnTo>
                    <a:pt x="41699" y="12467"/>
                  </a:lnTo>
                  <a:lnTo>
                    <a:pt x="41576" y="12529"/>
                  </a:lnTo>
                  <a:lnTo>
                    <a:pt x="41546" y="12590"/>
                  </a:lnTo>
                  <a:lnTo>
                    <a:pt x="41607" y="12590"/>
                  </a:lnTo>
                  <a:lnTo>
                    <a:pt x="41760" y="12590"/>
                  </a:lnTo>
                  <a:lnTo>
                    <a:pt x="41760" y="12682"/>
                  </a:lnTo>
                  <a:lnTo>
                    <a:pt x="41699" y="12774"/>
                  </a:lnTo>
                  <a:lnTo>
                    <a:pt x="41760" y="12897"/>
                  </a:lnTo>
                  <a:lnTo>
                    <a:pt x="41760" y="13051"/>
                  </a:lnTo>
                  <a:lnTo>
                    <a:pt x="41699" y="13174"/>
                  </a:lnTo>
                  <a:lnTo>
                    <a:pt x="41607" y="13235"/>
                  </a:lnTo>
                  <a:close/>
                  <a:moveTo>
                    <a:pt x="41361" y="13849"/>
                  </a:moveTo>
                  <a:lnTo>
                    <a:pt x="41699" y="13880"/>
                  </a:lnTo>
                  <a:lnTo>
                    <a:pt x="41822" y="13788"/>
                  </a:lnTo>
                  <a:lnTo>
                    <a:pt x="41945" y="13542"/>
                  </a:lnTo>
                  <a:lnTo>
                    <a:pt x="41822" y="13388"/>
                  </a:lnTo>
                  <a:lnTo>
                    <a:pt x="41668" y="13388"/>
                  </a:lnTo>
                  <a:lnTo>
                    <a:pt x="41484" y="13327"/>
                  </a:lnTo>
                  <a:lnTo>
                    <a:pt x="41269" y="13327"/>
                  </a:lnTo>
                  <a:lnTo>
                    <a:pt x="41116" y="13266"/>
                  </a:lnTo>
                  <a:lnTo>
                    <a:pt x="40993" y="13266"/>
                  </a:lnTo>
                  <a:lnTo>
                    <a:pt x="40901" y="13358"/>
                  </a:lnTo>
                  <a:lnTo>
                    <a:pt x="40809" y="13419"/>
                  </a:lnTo>
                  <a:lnTo>
                    <a:pt x="40778" y="13542"/>
                  </a:lnTo>
                  <a:lnTo>
                    <a:pt x="40809" y="13603"/>
                  </a:lnTo>
                  <a:lnTo>
                    <a:pt x="40870" y="13603"/>
                  </a:lnTo>
                  <a:lnTo>
                    <a:pt x="40931" y="13696"/>
                  </a:lnTo>
                  <a:lnTo>
                    <a:pt x="41054" y="13726"/>
                  </a:lnTo>
                  <a:lnTo>
                    <a:pt x="41177" y="13788"/>
                  </a:lnTo>
                  <a:lnTo>
                    <a:pt x="41361" y="13788"/>
                  </a:lnTo>
                  <a:close/>
                  <a:moveTo>
                    <a:pt x="40778" y="14064"/>
                  </a:moveTo>
                  <a:lnTo>
                    <a:pt x="41177" y="14187"/>
                  </a:lnTo>
                  <a:lnTo>
                    <a:pt x="41300" y="14125"/>
                  </a:lnTo>
                  <a:lnTo>
                    <a:pt x="41423" y="14125"/>
                  </a:lnTo>
                  <a:lnTo>
                    <a:pt x="41484" y="14156"/>
                  </a:lnTo>
                  <a:lnTo>
                    <a:pt x="41607" y="14095"/>
                  </a:lnTo>
                  <a:lnTo>
                    <a:pt x="41760" y="14095"/>
                  </a:lnTo>
                  <a:lnTo>
                    <a:pt x="41760" y="13972"/>
                  </a:lnTo>
                  <a:lnTo>
                    <a:pt x="41638" y="13941"/>
                  </a:lnTo>
                  <a:lnTo>
                    <a:pt x="41238" y="14003"/>
                  </a:lnTo>
                  <a:lnTo>
                    <a:pt x="41085" y="14033"/>
                  </a:lnTo>
                  <a:lnTo>
                    <a:pt x="41024" y="13972"/>
                  </a:lnTo>
                  <a:lnTo>
                    <a:pt x="40839" y="13972"/>
                  </a:lnTo>
                  <a:lnTo>
                    <a:pt x="40716" y="14003"/>
                  </a:lnTo>
                  <a:lnTo>
                    <a:pt x="40747" y="14095"/>
                  </a:lnTo>
                  <a:close/>
                  <a:moveTo>
                    <a:pt x="40716" y="14494"/>
                  </a:moveTo>
                  <a:lnTo>
                    <a:pt x="40839" y="14463"/>
                  </a:lnTo>
                  <a:lnTo>
                    <a:pt x="40962" y="14463"/>
                  </a:lnTo>
                  <a:lnTo>
                    <a:pt x="41146" y="14340"/>
                  </a:lnTo>
                  <a:lnTo>
                    <a:pt x="41484" y="14279"/>
                  </a:lnTo>
                  <a:lnTo>
                    <a:pt x="41576" y="14279"/>
                  </a:lnTo>
                  <a:lnTo>
                    <a:pt x="41668" y="14218"/>
                  </a:lnTo>
                  <a:lnTo>
                    <a:pt x="41760" y="14218"/>
                  </a:lnTo>
                  <a:lnTo>
                    <a:pt x="41791" y="14310"/>
                  </a:lnTo>
                  <a:lnTo>
                    <a:pt x="41668" y="14402"/>
                  </a:lnTo>
                  <a:lnTo>
                    <a:pt x="41546" y="14402"/>
                  </a:lnTo>
                  <a:lnTo>
                    <a:pt x="41361" y="14402"/>
                  </a:lnTo>
                  <a:lnTo>
                    <a:pt x="41300" y="14494"/>
                  </a:lnTo>
                  <a:lnTo>
                    <a:pt x="41146" y="14586"/>
                  </a:lnTo>
                  <a:lnTo>
                    <a:pt x="40962" y="14525"/>
                  </a:lnTo>
                  <a:lnTo>
                    <a:pt x="40839" y="14525"/>
                  </a:lnTo>
                  <a:lnTo>
                    <a:pt x="40747" y="14555"/>
                  </a:lnTo>
                  <a:lnTo>
                    <a:pt x="40716" y="14525"/>
                  </a:lnTo>
                  <a:lnTo>
                    <a:pt x="40716" y="14463"/>
                  </a:lnTo>
                  <a:close/>
                  <a:moveTo>
                    <a:pt x="36817" y="9520"/>
                  </a:moveTo>
                  <a:lnTo>
                    <a:pt x="36755" y="9489"/>
                  </a:lnTo>
                  <a:lnTo>
                    <a:pt x="36817" y="9397"/>
                  </a:lnTo>
                  <a:lnTo>
                    <a:pt x="37001" y="9366"/>
                  </a:lnTo>
                  <a:lnTo>
                    <a:pt x="36909" y="9489"/>
                  </a:lnTo>
                  <a:close/>
                  <a:moveTo>
                    <a:pt x="35711" y="10011"/>
                  </a:moveTo>
                  <a:lnTo>
                    <a:pt x="35834" y="9980"/>
                  </a:lnTo>
                  <a:lnTo>
                    <a:pt x="35957" y="9949"/>
                  </a:lnTo>
                  <a:lnTo>
                    <a:pt x="36172" y="10042"/>
                  </a:lnTo>
                  <a:lnTo>
                    <a:pt x="36295" y="10011"/>
                  </a:lnTo>
                  <a:lnTo>
                    <a:pt x="36418" y="10072"/>
                  </a:lnTo>
                  <a:lnTo>
                    <a:pt x="36418" y="10164"/>
                  </a:lnTo>
                  <a:lnTo>
                    <a:pt x="36479" y="10256"/>
                  </a:lnTo>
                  <a:lnTo>
                    <a:pt x="36387" y="10379"/>
                  </a:lnTo>
                  <a:lnTo>
                    <a:pt x="36233" y="10471"/>
                  </a:lnTo>
                  <a:lnTo>
                    <a:pt x="36111" y="10410"/>
                  </a:lnTo>
                  <a:lnTo>
                    <a:pt x="35988" y="10410"/>
                  </a:lnTo>
                  <a:lnTo>
                    <a:pt x="35926" y="10226"/>
                  </a:lnTo>
                  <a:lnTo>
                    <a:pt x="35834" y="10103"/>
                  </a:lnTo>
                  <a:lnTo>
                    <a:pt x="35742" y="10072"/>
                  </a:lnTo>
                  <a:lnTo>
                    <a:pt x="35742" y="10042"/>
                  </a:lnTo>
                  <a:close/>
                  <a:moveTo>
                    <a:pt x="29908" y="10349"/>
                  </a:moveTo>
                  <a:lnTo>
                    <a:pt x="29754" y="10256"/>
                  </a:lnTo>
                  <a:lnTo>
                    <a:pt x="29724" y="10195"/>
                  </a:lnTo>
                  <a:lnTo>
                    <a:pt x="29785" y="10164"/>
                  </a:lnTo>
                  <a:lnTo>
                    <a:pt x="29939" y="10195"/>
                  </a:lnTo>
                  <a:lnTo>
                    <a:pt x="29969" y="10287"/>
                  </a:lnTo>
                  <a:close/>
                  <a:moveTo>
                    <a:pt x="30522" y="11147"/>
                  </a:moveTo>
                  <a:lnTo>
                    <a:pt x="30706" y="11024"/>
                  </a:lnTo>
                  <a:lnTo>
                    <a:pt x="30706" y="11086"/>
                  </a:lnTo>
                  <a:lnTo>
                    <a:pt x="30522" y="11208"/>
                  </a:lnTo>
                  <a:close/>
                  <a:moveTo>
                    <a:pt x="30829" y="10901"/>
                  </a:moveTo>
                  <a:lnTo>
                    <a:pt x="30891" y="10840"/>
                  </a:lnTo>
                  <a:lnTo>
                    <a:pt x="30891" y="10686"/>
                  </a:lnTo>
                  <a:lnTo>
                    <a:pt x="30952" y="10656"/>
                  </a:lnTo>
                  <a:lnTo>
                    <a:pt x="31013" y="10441"/>
                  </a:lnTo>
                  <a:lnTo>
                    <a:pt x="31105" y="10441"/>
                  </a:lnTo>
                  <a:lnTo>
                    <a:pt x="31290" y="10349"/>
                  </a:lnTo>
                  <a:lnTo>
                    <a:pt x="31382" y="10379"/>
                  </a:lnTo>
                  <a:lnTo>
                    <a:pt x="31382" y="10502"/>
                  </a:lnTo>
                  <a:lnTo>
                    <a:pt x="31228" y="10594"/>
                  </a:lnTo>
                  <a:lnTo>
                    <a:pt x="31136" y="10809"/>
                  </a:lnTo>
                  <a:lnTo>
                    <a:pt x="31198" y="10932"/>
                  </a:lnTo>
                  <a:lnTo>
                    <a:pt x="31075" y="11024"/>
                  </a:lnTo>
                  <a:lnTo>
                    <a:pt x="31044" y="11147"/>
                  </a:lnTo>
                  <a:lnTo>
                    <a:pt x="31105" y="11270"/>
                  </a:lnTo>
                  <a:lnTo>
                    <a:pt x="31198" y="11178"/>
                  </a:lnTo>
                  <a:lnTo>
                    <a:pt x="31290" y="11178"/>
                  </a:lnTo>
                  <a:lnTo>
                    <a:pt x="31290" y="11270"/>
                  </a:lnTo>
                  <a:lnTo>
                    <a:pt x="31351" y="11270"/>
                  </a:lnTo>
                  <a:lnTo>
                    <a:pt x="31627" y="11116"/>
                  </a:lnTo>
                  <a:lnTo>
                    <a:pt x="31720" y="10993"/>
                  </a:lnTo>
                  <a:lnTo>
                    <a:pt x="31812" y="10993"/>
                  </a:lnTo>
                  <a:lnTo>
                    <a:pt x="31935" y="10840"/>
                  </a:lnTo>
                  <a:lnTo>
                    <a:pt x="31935" y="10656"/>
                  </a:lnTo>
                  <a:lnTo>
                    <a:pt x="32027" y="10656"/>
                  </a:lnTo>
                  <a:lnTo>
                    <a:pt x="32119" y="10502"/>
                  </a:lnTo>
                  <a:lnTo>
                    <a:pt x="32119" y="10318"/>
                  </a:lnTo>
                  <a:lnTo>
                    <a:pt x="32211" y="10256"/>
                  </a:lnTo>
                  <a:lnTo>
                    <a:pt x="32272" y="10318"/>
                  </a:lnTo>
                  <a:lnTo>
                    <a:pt x="32211" y="10502"/>
                  </a:lnTo>
                  <a:lnTo>
                    <a:pt x="32242" y="10594"/>
                  </a:lnTo>
                  <a:lnTo>
                    <a:pt x="32211" y="10778"/>
                  </a:lnTo>
                  <a:lnTo>
                    <a:pt x="32272" y="10932"/>
                  </a:lnTo>
                  <a:lnTo>
                    <a:pt x="32334" y="10932"/>
                  </a:lnTo>
                  <a:lnTo>
                    <a:pt x="32487" y="10778"/>
                  </a:lnTo>
                  <a:lnTo>
                    <a:pt x="32487" y="10594"/>
                  </a:lnTo>
                  <a:lnTo>
                    <a:pt x="32518" y="10533"/>
                  </a:lnTo>
                  <a:lnTo>
                    <a:pt x="32641" y="10502"/>
                  </a:lnTo>
                  <a:lnTo>
                    <a:pt x="32825" y="10256"/>
                  </a:lnTo>
                  <a:lnTo>
                    <a:pt x="32856" y="10072"/>
                  </a:lnTo>
                  <a:lnTo>
                    <a:pt x="32825" y="9919"/>
                  </a:lnTo>
                  <a:lnTo>
                    <a:pt x="32917" y="9765"/>
                  </a:lnTo>
                  <a:lnTo>
                    <a:pt x="33009" y="9949"/>
                  </a:lnTo>
                  <a:lnTo>
                    <a:pt x="33286" y="9765"/>
                  </a:lnTo>
                  <a:lnTo>
                    <a:pt x="33378" y="9550"/>
                  </a:lnTo>
                  <a:lnTo>
                    <a:pt x="33378" y="9397"/>
                  </a:lnTo>
                  <a:lnTo>
                    <a:pt x="33531" y="9366"/>
                  </a:lnTo>
                  <a:lnTo>
                    <a:pt x="33623" y="9305"/>
                  </a:lnTo>
                  <a:lnTo>
                    <a:pt x="33715" y="9397"/>
                  </a:lnTo>
                  <a:lnTo>
                    <a:pt x="33869" y="9243"/>
                  </a:lnTo>
                  <a:lnTo>
                    <a:pt x="33930" y="9305"/>
                  </a:lnTo>
                  <a:lnTo>
                    <a:pt x="33869" y="9612"/>
                  </a:lnTo>
                  <a:lnTo>
                    <a:pt x="33654" y="9827"/>
                  </a:lnTo>
                  <a:lnTo>
                    <a:pt x="33623" y="10011"/>
                  </a:lnTo>
                  <a:lnTo>
                    <a:pt x="33501" y="10103"/>
                  </a:lnTo>
                  <a:lnTo>
                    <a:pt x="33501" y="10195"/>
                  </a:lnTo>
                  <a:lnTo>
                    <a:pt x="33347" y="10256"/>
                  </a:lnTo>
                  <a:lnTo>
                    <a:pt x="33132" y="10564"/>
                  </a:lnTo>
                  <a:lnTo>
                    <a:pt x="33132" y="10686"/>
                  </a:lnTo>
                  <a:lnTo>
                    <a:pt x="33224" y="10809"/>
                  </a:lnTo>
                  <a:lnTo>
                    <a:pt x="33193" y="10963"/>
                  </a:lnTo>
                  <a:lnTo>
                    <a:pt x="33316" y="10993"/>
                  </a:lnTo>
                  <a:lnTo>
                    <a:pt x="33470" y="11055"/>
                  </a:lnTo>
                  <a:lnTo>
                    <a:pt x="33562" y="10963"/>
                  </a:lnTo>
                  <a:lnTo>
                    <a:pt x="33746" y="10871"/>
                  </a:lnTo>
                  <a:lnTo>
                    <a:pt x="33777" y="10748"/>
                  </a:lnTo>
                  <a:lnTo>
                    <a:pt x="33777" y="10564"/>
                  </a:lnTo>
                  <a:lnTo>
                    <a:pt x="33900" y="10471"/>
                  </a:lnTo>
                  <a:lnTo>
                    <a:pt x="33992" y="10318"/>
                  </a:lnTo>
                  <a:lnTo>
                    <a:pt x="34115" y="10318"/>
                  </a:lnTo>
                  <a:lnTo>
                    <a:pt x="34176" y="10287"/>
                  </a:lnTo>
                  <a:lnTo>
                    <a:pt x="34268" y="10379"/>
                  </a:lnTo>
                  <a:lnTo>
                    <a:pt x="34422" y="10379"/>
                  </a:lnTo>
                  <a:lnTo>
                    <a:pt x="34514" y="10287"/>
                  </a:lnTo>
                  <a:lnTo>
                    <a:pt x="34759" y="10287"/>
                  </a:lnTo>
                  <a:lnTo>
                    <a:pt x="34852" y="10134"/>
                  </a:lnTo>
                  <a:lnTo>
                    <a:pt x="34944" y="9857"/>
                  </a:lnTo>
                  <a:lnTo>
                    <a:pt x="35097" y="9612"/>
                  </a:lnTo>
                  <a:lnTo>
                    <a:pt x="35097" y="9458"/>
                  </a:lnTo>
                  <a:lnTo>
                    <a:pt x="35097" y="9397"/>
                  </a:lnTo>
                  <a:lnTo>
                    <a:pt x="35251" y="9581"/>
                  </a:lnTo>
                  <a:lnTo>
                    <a:pt x="35374" y="9612"/>
                  </a:lnTo>
                  <a:lnTo>
                    <a:pt x="35435" y="9520"/>
                  </a:lnTo>
                  <a:lnTo>
                    <a:pt x="35435" y="9427"/>
                  </a:lnTo>
                  <a:lnTo>
                    <a:pt x="35281" y="9182"/>
                  </a:lnTo>
                  <a:lnTo>
                    <a:pt x="35281" y="9090"/>
                  </a:lnTo>
                  <a:lnTo>
                    <a:pt x="35466" y="8936"/>
                  </a:lnTo>
                  <a:lnTo>
                    <a:pt x="35619" y="8936"/>
                  </a:lnTo>
                  <a:lnTo>
                    <a:pt x="35773" y="8844"/>
                  </a:lnTo>
                  <a:lnTo>
                    <a:pt x="35896" y="8875"/>
                  </a:lnTo>
                  <a:lnTo>
                    <a:pt x="35988" y="8875"/>
                  </a:lnTo>
                  <a:lnTo>
                    <a:pt x="36141" y="8690"/>
                  </a:lnTo>
                  <a:lnTo>
                    <a:pt x="36111" y="8568"/>
                  </a:lnTo>
                  <a:lnTo>
                    <a:pt x="36080" y="8230"/>
                  </a:lnTo>
                  <a:lnTo>
                    <a:pt x="36111" y="8138"/>
                  </a:lnTo>
                  <a:lnTo>
                    <a:pt x="36080" y="8076"/>
                  </a:lnTo>
                  <a:lnTo>
                    <a:pt x="36049" y="7861"/>
                  </a:lnTo>
                  <a:lnTo>
                    <a:pt x="35957" y="7831"/>
                  </a:lnTo>
                  <a:lnTo>
                    <a:pt x="35834" y="7892"/>
                  </a:lnTo>
                  <a:lnTo>
                    <a:pt x="35650" y="7984"/>
                  </a:lnTo>
                  <a:lnTo>
                    <a:pt x="35650" y="8199"/>
                  </a:lnTo>
                  <a:lnTo>
                    <a:pt x="35650" y="8291"/>
                  </a:lnTo>
                  <a:lnTo>
                    <a:pt x="35681" y="8414"/>
                  </a:lnTo>
                  <a:lnTo>
                    <a:pt x="35527" y="8445"/>
                  </a:lnTo>
                  <a:lnTo>
                    <a:pt x="35496" y="8291"/>
                  </a:lnTo>
                  <a:lnTo>
                    <a:pt x="35435" y="8291"/>
                  </a:lnTo>
                  <a:lnTo>
                    <a:pt x="35404" y="8383"/>
                  </a:lnTo>
                  <a:lnTo>
                    <a:pt x="35374" y="8445"/>
                  </a:lnTo>
                  <a:lnTo>
                    <a:pt x="35281" y="8322"/>
                  </a:lnTo>
                  <a:lnTo>
                    <a:pt x="35251" y="8107"/>
                  </a:lnTo>
                  <a:lnTo>
                    <a:pt x="35097" y="7923"/>
                  </a:lnTo>
                  <a:lnTo>
                    <a:pt x="35005" y="7923"/>
                  </a:lnTo>
                  <a:lnTo>
                    <a:pt x="34944" y="8015"/>
                  </a:lnTo>
                  <a:lnTo>
                    <a:pt x="34759" y="8015"/>
                  </a:lnTo>
                  <a:lnTo>
                    <a:pt x="34606" y="7923"/>
                  </a:lnTo>
                  <a:lnTo>
                    <a:pt x="34483" y="7954"/>
                  </a:lnTo>
                  <a:lnTo>
                    <a:pt x="34145" y="7923"/>
                  </a:lnTo>
                  <a:lnTo>
                    <a:pt x="33961" y="8015"/>
                  </a:lnTo>
                  <a:lnTo>
                    <a:pt x="33900" y="8168"/>
                  </a:lnTo>
                  <a:lnTo>
                    <a:pt x="33808" y="8261"/>
                  </a:lnTo>
                  <a:lnTo>
                    <a:pt x="33746" y="8230"/>
                  </a:lnTo>
                  <a:lnTo>
                    <a:pt x="33654" y="8230"/>
                  </a:lnTo>
                  <a:lnTo>
                    <a:pt x="33286" y="8537"/>
                  </a:lnTo>
                  <a:lnTo>
                    <a:pt x="33163" y="8660"/>
                  </a:lnTo>
                  <a:lnTo>
                    <a:pt x="33009" y="8660"/>
                  </a:lnTo>
                  <a:lnTo>
                    <a:pt x="32794" y="8783"/>
                  </a:lnTo>
                  <a:lnTo>
                    <a:pt x="32671" y="8813"/>
                  </a:lnTo>
                  <a:lnTo>
                    <a:pt x="32518" y="8936"/>
                  </a:lnTo>
                  <a:lnTo>
                    <a:pt x="32518" y="9028"/>
                  </a:lnTo>
                  <a:lnTo>
                    <a:pt x="32211" y="9028"/>
                  </a:lnTo>
                  <a:lnTo>
                    <a:pt x="32149" y="9090"/>
                  </a:lnTo>
                  <a:lnTo>
                    <a:pt x="31965" y="9059"/>
                  </a:lnTo>
                  <a:lnTo>
                    <a:pt x="31904" y="9151"/>
                  </a:lnTo>
                  <a:lnTo>
                    <a:pt x="31781" y="9151"/>
                  </a:lnTo>
                  <a:lnTo>
                    <a:pt x="31505" y="9366"/>
                  </a:lnTo>
                  <a:lnTo>
                    <a:pt x="31320" y="9458"/>
                  </a:lnTo>
                  <a:lnTo>
                    <a:pt x="31136" y="9397"/>
                  </a:lnTo>
                  <a:lnTo>
                    <a:pt x="30983" y="9489"/>
                  </a:lnTo>
                  <a:lnTo>
                    <a:pt x="30614" y="9550"/>
                  </a:lnTo>
                  <a:lnTo>
                    <a:pt x="30430" y="9796"/>
                  </a:lnTo>
                  <a:lnTo>
                    <a:pt x="30307" y="9796"/>
                  </a:lnTo>
                  <a:lnTo>
                    <a:pt x="30092" y="9857"/>
                  </a:lnTo>
                  <a:lnTo>
                    <a:pt x="30000" y="10011"/>
                  </a:lnTo>
                  <a:lnTo>
                    <a:pt x="30154" y="10011"/>
                  </a:lnTo>
                  <a:lnTo>
                    <a:pt x="30215" y="10103"/>
                  </a:lnTo>
                  <a:lnTo>
                    <a:pt x="30092" y="10103"/>
                  </a:lnTo>
                  <a:lnTo>
                    <a:pt x="30061" y="10164"/>
                  </a:lnTo>
                  <a:lnTo>
                    <a:pt x="30154" y="10256"/>
                  </a:lnTo>
                  <a:lnTo>
                    <a:pt x="30092" y="10379"/>
                  </a:lnTo>
                  <a:lnTo>
                    <a:pt x="29877" y="10441"/>
                  </a:lnTo>
                  <a:lnTo>
                    <a:pt x="29877" y="10533"/>
                  </a:lnTo>
                  <a:lnTo>
                    <a:pt x="30031" y="10594"/>
                  </a:lnTo>
                  <a:lnTo>
                    <a:pt x="30215" y="10564"/>
                  </a:lnTo>
                  <a:lnTo>
                    <a:pt x="30276" y="10410"/>
                  </a:lnTo>
                  <a:lnTo>
                    <a:pt x="30399" y="10379"/>
                  </a:lnTo>
                  <a:lnTo>
                    <a:pt x="30553" y="10471"/>
                  </a:lnTo>
                  <a:lnTo>
                    <a:pt x="30676" y="10656"/>
                  </a:lnTo>
                  <a:lnTo>
                    <a:pt x="30676" y="10840"/>
                  </a:lnTo>
                  <a:lnTo>
                    <a:pt x="30798" y="10901"/>
                  </a:lnTo>
                  <a:close/>
                  <a:moveTo>
                    <a:pt x="46581" y="20174"/>
                  </a:moveTo>
                  <a:lnTo>
                    <a:pt x="46612" y="20113"/>
                  </a:lnTo>
                  <a:lnTo>
                    <a:pt x="46827" y="20174"/>
                  </a:lnTo>
                  <a:lnTo>
                    <a:pt x="46858" y="20236"/>
                  </a:lnTo>
                  <a:lnTo>
                    <a:pt x="46766" y="20297"/>
                  </a:lnTo>
                  <a:lnTo>
                    <a:pt x="46673" y="20267"/>
                  </a:lnTo>
                  <a:close/>
                  <a:moveTo>
                    <a:pt x="44739" y="16551"/>
                  </a:moveTo>
                  <a:lnTo>
                    <a:pt x="44616" y="16459"/>
                  </a:lnTo>
                  <a:lnTo>
                    <a:pt x="44493" y="16459"/>
                  </a:lnTo>
                  <a:lnTo>
                    <a:pt x="44432" y="16551"/>
                  </a:lnTo>
                  <a:lnTo>
                    <a:pt x="44585" y="16551"/>
                  </a:lnTo>
                  <a:lnTo>
                    <a:pt x="44616" y="16613"/>
                  </a:lnTo>
                  <a:lnTo>
                    <a:pt x="44616" y="16674"/>
                  </a:lnTo>
                  <a:lnTo>
                    <a:pt x="44432" y="16705"/>
                  </a:lnTo>
                  <a:lnTo>
                    <a:pt x="44340" y="16735"/>
                  </a:lnTo>
                  <a:lnTo>
                    <a:pt x="44432" y="16920"/>
                  </a:lnTo>
                  <a:lnTo>
                    <a:pt x="44463" y="16920"/>
                  </a:lnTo>
                  <a:lnTo>
                    <a:pt x="44463" y="16950"/>
                  </a:lnTo>
                  <a:lnTo>
                    <a:pt x="44278" y="16920"/>
                  </a:lnTo>
                  <a:lnTo>
                    <a:pt x="44094" y="16950"/>
                  </a:lnTo>
                  <a:lnTo>
                    <a:pt x="43971" y="17073"/>
                  </a:lnTo>
                  <a:lnTo>
                    <a:pt x="43910" y="17227"/>
                  </a:lnTo>
                  <a:lnTo>
                    <a:pt x="43848" y="17288"/>
                  </a:lnTo>
                  <a:lnTo>
                    <a:pt x="43879" y="17319"/>
                  </a:lnTo>
                  <a:lnTo>
                    <a:pt x="43971" y="17319"/>
                  </a:lnTo>
                  <a:lnTo>
                    <a:pt x="43910" y="17411"/>
                  </a:lnTo>
                  <a:lnTo>
                    <a:pt x="43910" y="17503"/>
                  </a:lnTo>
                  <a:lnTo>
                    <a:pt x="43971" y="17503"/>
                  </a:lnTo>
                  <a:lnTo>
                    <a:pt x="44063" y="17380"/>
                  </a:lnTo>
                  <a:lnTo>
                    <a:pt x="44094" y="17411"/>
                  </a:lnTo>
                  <a:lnTo>
                    <a:pt x="44033" y="17595"/>
                  </a:lnTo>
                  <a:lnTo>
                    <a:pt x="44063" y="17657"/>
                  </a:lnTo>
                  <a:lnTo>
                    <a:pt x="44186" y="17718"/>
                  </a:lnTo>
                  <a:lnTo>
                    <a:pt x="44248" y="17687"/>
                  </a:lnTo>
                  <a:lnTo>
                    <a:pt x="44309" y="17718"/>
                  </a:lnTo>
                  <a:lnTo>
                    <a:pt x="44309" y="17871"/>
                  </a:lnTo>
                  <a:lnTo>
                    <a:pt x="44340" y="17871"/>
                  </a:lnTo>
                  <a:lnTo>
                    <a:pt x="44401" y="17779"/>
                  </a:lnTo>
                  <a:lnTo>
                    <a:pt x="44524" y="17810"/>
                  </a:lnTo>
                  <a:lnTo>
                    <a:pt x="44524" y="18025"/>
                  </a:lnTo>
                  <a:lnTo>
                    <a:pt x="44555" y="18117"/>
                  </a:lnTo>
                  <a:lnTo>
                    <a:pt x="44708" y="18086"/>
                  </a:lnTo>
                  <a:lnTo>
                    <a:pt x="44739" y="18240"/>
                  </a:lnTo>
                  <a:lnTo>
                    <a:pt x="44892" y="18240"/>
                  </a:lnTo>
                  <a:lnTo>
                    <a:pt x="45077" y="18363"/>
                  </a:lnTo>
                  <a:lnTo>
                    <a:pt x="45230" y="18363"/>
                  </a:lnTo>
                  <a:lnTo>
                    <a:pt x="45292" y="18393"/>
                  </a:lnTo>
                  <a:lnTo>
                    <a:pt x="45322" y="18363"/>
                  </a:lnTo>
                  <a:lnTo>
                    <a:pt x="45292" y="18240"/>
                  </a:lnTo>
                  <a:lnTo>
                    <a:pt x="45445" y="18209"/>
                  </a:lnTo>
                  <a:lnTo>
                    <a:pt x="45507" y="17994"/>
                  </a:lnTo>
                  <a:lnTo>
                    <a:pt x="45476" y="17810"/>
                  </a:lnTo>
                  <a:lnTo>
                    <a:pt x="45599" y="17595"/>
                  </a:lnTo>
                  <a:lnTo>
                    <a:pt x="45660" y="17534"/>
                  </a:lnTo>
                  <a:lnTo>
                    <a:pt x="45752" y="17257"/>
                  </a:lnTo>
                  <a:lnTo>
                    <a:pt x="45752" y="17042"/>
                  </a:lnTo>
                  <a:lnTo>
                    <a:pt x="45814" y="16981"/>
                  </a:lnTo>
                  <a:lnTo>
                    <a:pt x="45752" y="16827"/>
                  </a:lnTo>
                  <a:lnTo>
                    <a:pt x="45629" y="16705"/>
                  </a:lnTo>
                  <a:lnTo>
                    <a:pt x="45629" y="16551"/>
                  </a:lnTo>
                  <a:lnTo>
                    <a:pt x="45568" y="16459"/>
                  </a:lnTo>
                  <a:lnTo>
                    <a:pt x="45507" y="16305"/>
                  </a:lnTo>
                  <a:lnTo>
                    <a:pt x="45261" y="16244"/>
                  </a:lnTo>
                  <a:lnTo>
                    <a:pt x="45107" y="16305"/>
                  </a:lnTo>
                  <a:lnTo>
                    <a:pt x="44954" y="16275"/>
                  </a:lnTo>
                  <a:lnTo>
                    <a:pt x="44770" y="16275"/>
                  </a:lnTo>
                  <a:lnTo>
                    <a:pt x="44708" y="16336"/>
                  </a:lnTo>
                  <a:lnTo>
                    <a:pt x="44800" y="16459"/>
                  </a:lnTo>
                  <a:lnTo>
                    <a:pt x="44800" y="16551"/>
                  </a:lnTo>
                  <a:lnTo>
                    <a:pt x="44739" y="16551"/>
                  </a:lnTo>
                  <a:close/>
                  <a:moveTo>
                    <a:pt x="45814" y="15261"/>
                  </a:moveTo>
                  <a:lnTo>
                    <a:pt x="45722" y="15200"/>
                  </a:lnTo>
                  <a:lnTo>
                    <a:pt x="45752" y="15108"/>
                  </a:lnTo>
                  <a:lnTo>
                    <a:pt x="45875" y="15108"/>
                  </a:lnTo>
                  <a:cubicBezTo>
                    <a:pt x="45875" y="15108"/>
                    <a:pt x="45814" y="15261"/>
                    <a:pt x="45814" y="15261"/>
                  </a:cubicBezTo>
                  <a:close/>
                  <a:moveTo>
                    <a:pt x="45629" y="16091"/>
                  </a:moveTo>
                  <a:lnTo>
                    <a:pt x="45599" y="15968"/>
                  </a:lnTo>
                  <a:lnTo>
                    <a:pt x="45537" y="15906"/>
                  </a:lnTo>
                  <a:lnTo>
                    <a:pt x="45537" y="15845"/>
                  </a:lnTo>
                  <a:lnTo>
                    <a:pt x="45599" y="15783"/>
                  </a:lnTo>
                  <a:lnTo>
                    <a:pt x="45599" y="15599"/>
                  </a:lnTo>
                  <a:lnTo>
                    <a:pt x="45629" y="15538"/>
                  </a:lnTo>
                  <a:lnTo>
                    <a:pt x="45875" y="15538"/>
                  </a:lnTo>
                  <a:lnTo>
                    <a:pt x="45752" y="15876"/>
                  </a:lnTo>
                  <a:lnTo>
                    <a:pt x="45660" y="16029"/>
                  </a:lnTo>
                  <a:lnTo>
                    <a:pt x="45629" y="16091"/>
                  </a:lnTo>
                  <a:close/>
                  <a:moveTo>
                    <a:pt x="44463" y="15722"/>
                  </a:moveTo>
                  <a:lnTo>
                    <a:pt x="44401" y="15630"/>
                  </a:lnTo>
                  <a:lnTo>
                    <a:pt x="44493" y="15569"/>
                  </a:lnTo>
                  <a:lnTo>
                    <a:pt x="44647" y="15538"/>
                  </a:lnTo>
                  <a:lnTo>
                    <a:pt x="44678" y="15569"/>
                  </a:lnTo>
                  <a:lnTo>
                    <a:pt x="44585" y="15630"/>
                  </a:lnTo>
                  <a:lnTo>
                    <a:pt x="44555" y="15691"/>
                  </a:lnTo>
                  <a:lnTo>
                    <a:pt x="44463" y="15691"/>
                  </a:lnTo>
                  <a:close/>
                  <a:moveTo>
                    <a:pt x="44156" y="15906"/>
                  </a:moveTo>
                  <a:lnTo>
                    <a:pt x="44125" y="15845"/>
                  </a:lnTo>
                  <a:lnTo>
                    <a:pt x="44248" y="15783"/>
                  </a:lnTo>
                  <a:lnTo>
                    <a:pt x="44309" y="15783"/>
                  </a:lnTo>
                  <a:lnTo>
                    <a:pt x="44217" y="15876"/>
                  </a:lnTo>
                  <a:lnTo>
                    <a:pt x="44156" y="15906"/>
                  </a:lnTo>
                  <a:close/>
                  <a:moveTo>
                    <a:pt x="44401" y="16305"/>
                  </a:moveTo>
                  <a:lnTo>
                    <a:pt x="44432" y="16183"/>
                  </a:lnTo>
                  <a:lnTo>
                    <a:pt x="44370" y="16152"/>
                  </a:lnTo>
                  <a:lnTo>
                    <a:pt x="44401" y="15998"/>
                  </a:lnTo>
                  <a:lnTo>
                    <a:pt x="44463" y="15998"/>
                  </a:lnTo>
                  <a:lnTo>
                    <a:pt x="44524" y="16091"/>
                  </a:lnTo>
                  <a:lnTo>
                    <a:pt x="44585" y="16183"/>
                  </a:lnTo>
                  <a:lnTo>
                    <a:pt x="44463" y="16305"/>
                  </a:lnTo>
                  <a:lnTo>
                    <a:pt x="44401" y="16305"/>
                  </a:lnTo>
                  <a:close/>
                  <a:moveTo>
                    <a:pt x="44063" y="16459"/>
                  </a:moveTo>
                  <a:lnTo>
                    <a:pt x="43971" y="16398"/>
                  </a:lnTo>
                  <a:lnTo>
                    <a:pt x="43941" y="16183"/>
                  </a:lnTo>
                  <a:lnTo>
                    <a:pt x="44002" y="16121"/>
                  </a:lnTo>
                  <a:lnTo>
                    <a:pt x="44063" y="16060"/>
                  </a:lnTo>
                  <a:lnTo>
                    <a:pt x="44186" y="16060"/>
                  </a:lnTo>
                  <a:lnTo>
                    <a:pt x="44278" y="16121"/>
                  </a:lnTo>
                  <a:lnTo>
                    <a:pt x="44309" y="16183"/>
                  </a:lnTo>
                  <a:lnTo>
                    <a:pt x="44278" y="16244"/>
                  </a:lnTo>
                  <a:lnTo>
                    <a:pt x="44278" y="16367"/>
                  </a:lnTo>
                  <a:lnTo>
                    <a:pt x="44186" y="16367"/>
                  </a:lnTo>
                  <a:lnTo>
                    <a:pt x="44125" y="16459"/>
                  </a:lnTo>
                  <a:lnTo>
                    <a:pt x="44063" y="16490"/>
                  </a:lnTo>
                  <a:close/>
                  <a:moveTo>
                    <a:pt x="43634" y="16551"/>
                  </a:moveTo>
                  <a:lnTo>
                    <a:pt x="43634" y="16428"/>
                  </a:lnTo>
                  <a:lnTo>
                    <a:pt x="43695" y="16367"/>
                  </a:lnTo>
                  <a:lnTo>
                    <a:pt x="43726" y="16428"/>
                  </a:lnTo>
                  <a:lnTo>
                    <a:pt x="43695" y="16520"/>
                  </a:lnTo>
                  <a:lnTo>
                    <a:pt x="43634" y="16551"/>
                  </a:lnTo>
                  <a:close/>
                  <a:moveTo>
                    <a:pt x="41945" y="16766"/>
                  </a:moveTo>
                  <a:lnTo>
                    <a:pt x="41853" y="16674"/>
                  </a:lnTo>
                  <a:lnTo>
                    <a:pt x="41699" y="16674"/>
                  </a:lnTo>
                  <a:lnTo>
                    <a:pt x="41607" y="16582"/>
                  </a:lnTo>
                  <a:lnTo>
                    <a:pt x="41607" y="16428"/>
                  </a:lnTo>
                  <a:lnTo>
                    <a:pt x="41668" y="16367"/>
                  </a:lnTo>
                  <a:lnTo>
                    <a:pt x="41668" y="16275"/>
                  </a:lnTo>
                  <a:lnTo>
                    <a:pt x="41730" y="16121"/>
                  </a:lnTo>
                  <a:lnTo>
                    <a:pt x="41791" y="16121"/>
                  </a:lnTo>
                  <a:lnTo>
                    <a:pt x="41853" y="16213"/>
                  </a:lnTo>
                  <a:lnTo>
                    <a:pt x="41945" y="16213"/>
                  </a:lnTo>
                  <a:lnTo>
                    <a:pt x="41853" y="16091"/>
                  </a:lnTo>
                  <a:lnTo>
                    <a:pt x="41883" y="15998"/>
                  </a:lnTo>
                  <a:lnTo>
                    <a:pt x="41760" y="15968"/>
                  </a:lnTo>
                  <a:lnTo>
                    <a:pt x="41668" y="15876"/>
                  </a:lnTo>
                  <a:lnTo>
                    <a:pt x="41668" y="15814"/>
                  </a:lnTo>
                  <a:lnTo>
                    <a:pt x="41668" y="15753"/>
                  </a:lnTo>
                  <a:lnTo>
                    <a:pt x="41730" y="15753"/>
                  </a:lnTo>
                  <a:lnTo>
                    <a:pt x="41791" y="15845"/>
                  </a:lnTo>
                  <a:lnTo>
                    <a:pt x="41853" y="15783"/>
                  </a:lnTo>
                  <a:lnTo>
                    <a:pt x="41822" y="15691"/>
                  </a:lnTo>
                  <a:lnTo>
                    <a:pt x="41914" y="15630"/>
                  </a:lnTo>
                  <a:lnTo>
                    <a:pt x="42037" y="15691"/>
                  </a:lnTo>
                  <a:lnTo>
                    <a:pt x="42313" y="15753"/>
                  </a:lnTo>
                  <a:lnTo>
                    <a:pt x="42375" y="15691"/>
                  </a:lnTo>
                  <a:lnTo>
                    <a:pt x="42282" y="15630"/>
                  </a:lnTo>
                  <a:lnTo>
                    <a:pt x="42160" y="15630"/>
                  </a:lnTo>
                  <a:lnTo>
                    <a:pt x="42252" y="15599"/>
                  </a:lnTo>
                  <a:lnTo>
                    <a:pt x="42497" y="15569"/>
                  </a:lnTo>
                  <a:lnTo>
                    <a:pt x="42651" y="15476"/>
                  </a:lnTo>
                  <a:lnTo>
                    <a:pt x="42866" y="15476"/>
                  </a:lnTo>
                  <a:lnTo>
                    <a:pt x="43019" y="15507"/>
                  </a:lnTo>
                  <a:lnTo>
                    <a:pt x="43142" y="15415"/>
                  </a:lnTo>
                  <a:lnTo>
                    <a:pt x="43050" y="15354"/>
                  </a:lnTo>
                  <a:lnTo>
                    <a:pt x="42405" y="15231"/>
                  </a:lnTo>
                  <a:lnTo>
                    <a:pt x="42221" y="15231"/>
                  </a:lnTo>
                  <a:lnTo>
                    <a:pt x="42098" y="15169"/>
                  </a:lnTo>
                  <a:lnTo>
                    <a:pt x="41883" y="15200"/>
                  </a:lnTo>
                  <a:lnTo>
                    <a:pt x="41699" y="15108"/>
                  </a:lnTo>
                  <a:lnTo>
                    <a:pt x="41607" y="15139"/>
                  </a:lnTo>
                  <a:lnTo>
                    <a:pt x="41515" y="15077"/>
                  </a:lnTo>
                  <a:lnTo>
                    <a:pt x="41361" y="15077"/>
                  </a:lnTo>
                  <a:lnTo>
                    <a:pt x="41269" y="15139"/>
                  </a:lnTo>
                  <a:lnTo>
                    <a:pt x="41208" y="15108"/>
                  </a:lnTo>
                  <a:lnTo>
                    <a:pt x="41116" y="15108"/>
                  </a:lnTo>
                  <a:lnTo>
                    <a:pt x="41054" y="15047"/>
                  </a:lnTo>
                  <a:lnTo>
                    <a:pt x="41054" y="14862"/>
                  </a:lnTo>
                  <a:lnTo>
                    <a:pt x="41177" y="14893"/>
                  </a:lnTo>
                  <a:lnTo>
                    <a:pt x="41269" y="14801"/>
                  </a:lnTo>
                  <a:lnTo>
                    <a:pt x="41361" y="14862"/>
                  </a:lnTo>
                  <a:lnTo>
                    <a:pt x="41453" y="14832"/>
                  </a:lnTo>
                  <a:lnTo>
                    <a:pt x="41392" y="14740"/>
                  </a:lnTo>
                  <a:lnTo>
                    <a:pt x="41423" y="14617"/>
                  </a:lnTo>
                  <a:lnTo>
                    <a:pt x="41515" y="14555"/>
                  </a:lnTo>
                  <a:lnTo>
                    <a:pt x="41668" y="14555"/>
                  </a:lnTo>
                  <a:lnTo>
                    <a:pt x="41760" y="14525"/>
                  </a:lnTo>
                  <a:lnTo>
                    <a:pt x="41791" y="14678"/>
                  </a:lnTo>
                  <a:lnTo>
                    <a:pt x="41853" y="14709"/>
                  </a:lnTo>
                  <a:lnTo>
                    <a:pt x="41853" y="14924"/>
                  </a:lnTo>
                  <a:lnTo>
                    <a:pt x="41914" y="14985"/>
                  </a:lnTo>
                  <a:lnTo>
                    <a:pt x="42006" y="14893"/>
                  </a:lnTo>
                  <a:lnTo>
                    <a:pt x="41975" y="14740"/>
                  </a:lnTo>
                  <a:lnTo>
                    <a:pt x="41883" y="14617"/>
                  </a:lnTo>
                  <a:lnTo>
                    <a:pt x="41945" y="14463"/>
                  </a:lnTo>
                  <a:lnTo>
                    <a:pt x="42129" y="14402"/>
                  </a:lnTo>
                  <a:lnTo>
                    <a:pt x="42129" y="14340"/>
                  </a:lnTo>
                  <a:lnTo>
                    <a:pt x="41975" y="14279"/>
                  </a:lnTo>
                  <a:lnTo>
                    <a:pt x="42037" y="14064"/>
                  </a:lnTo>
                  <a:lnTo>
                    <a:pt x="42190" y="14003"/>
                  </a:lnTo>
                  <a:lnTo>
                    <a:pt x="42221" y="13910"/>
                  </a:lnTo>
                  <a:lnTo>
                    <a:pt x="42375" y="13849"/>
                  </a:lnTo>
                  <a:lnTo>
                    <a:pt x="42313" y="13726"/>
                  </a:lnTo>
                  <a:lnTo>
                    <a:pt x="42221" y="13726"/>
                  </a:lnTo>
                  <a:lnTo>
                    <a:pt x="42129" y="13696"/>
                  </a:lnTo>
                  <a:lnTo>
                    <a:pt x="42160" y="13603"/>
                  </a:lnTo>
                  <a:lnTo>
                    <a:pt x="42313" y="13481"/>
                  </a:lnTo>
                  <a:lnTo>
                    <a:pt x="42344" y="13419"/>
                  </a:lnTo>
                  <a:lnTo>
                    <a:pt x="42528" y="13327"/>
                  </a:lnTo>
                  <a:lnTo>
                    <a:pt x="42590" y="13388"/>
                  </a:lnTo>
                  <a:lnTo>
                    <a:pt x="42620" y="13542"/>
                  </a:lnTo>
                  <a:lnTo>
                    <a:pt x="42682" y="13634"/>
                  </a:lnTo>
                  <a:lnTo>
                    <a:pt x="42682" y="13757"/>
                  </a:lnTo>
                  <a:lnTo>
                    <a:pt x="42651" y="13818"/>
                  </a:lnTo>
                  <a:lnTo>
                    <a:pt x="42682" y="13941"/>
                  </a:lnTo>
                  <a:lnTo>
                    <a:pt x="42774" y="14033"/>
                  </a:lnTo>
                  <a:lnTo>
                    <a:pt x="42835" y="14494"/>
                  </a:lnTo>
                  <a:lnTo>
                    <a:pt x="42804" y="14647"/>
                  </a:lnTo>
                  <a:lnTo>
                    <a:pt x="42804" y="14709"/>
                  </a:lnTo>
                  <a:lnTo>
                    <a:pt x="42927" y="14801"/>
                  </a:lnTo>
                  <a:lnTo>
                    <a:pt x="43112" y="14678"/>
                  </a:lnTo>
                  <a:lnTo>
                    <a:pt x="43019" y="14586"/>
                  </a:lnTo>
                  <a:lnTo>
                    <a:pt x="43081" y="14340"/>
                  </a:lnTo>
                  <a:lnTo>
                    <a:pt x="43204" y="14310"/>
                  </a:lnTo>
                  <a:lnTo>
                    <a:pt x="43204" y="14156"/>
                  </a:lnTo>
                  <a:lnTo>
                    <a:pt x="42958" y="14003"/>
                  </a:lnTo>
                  <a:lnTo>
                    <a:pt x="42989" y="13910"/>
                  </a:lnTo>
                  <a:lnTo>
                    <a:pt x="43112" y="13910"/>
                  </a:lnTo>
                  <a:lnTo>
                    <a:pt x="43265" y="14003"/>
                  </a:lnTo>
                  <a:lnTo>
                    <a:pt x="43234" y="13880"/>
                  </a:lnTo>
                  <a:lnTo>
                    <a:pt x="43081" y="13726"/>
                  </a:lnTo>
                  <a:lnTo>
                    <a:pt x="43050" y="13511"/>
                  </a:lnTo>
                  <a:lnTo>
                    <a:pt x="43081" y="13419"/>
                  </a:lnTo>
                  <a:lnTo>
                    <a:pt x="43081" y="13204"/>
                  </a:lnTo>
                  <a:lnTo>
                    <a:pt x="43173" y="13143"/>
                  </a:lnTo>
                  <a:lnTo>
                    <a:pt x="43326" y="13143"/>
                  </a:lnTo>
                  <a:lnTo>
                    <a:pt x="43388" y="13051"/>
                  </a:lnTo>
                  <a:lnTo>
                    <a:pt x="43511" y="13051"/>
                  </a:lnTo>
                  <a:cubicBezTo>
                    <a:pt x="43572" y="13020"/>
                    <a:pt x="43634" y="12989"/>
                    <a:pt x="43695" y="12959"/>
                  </a:cubicBezTo>
                  <a:lnTo>
                    <a:pt x="43818" y="12959"/>
                  </a:lnTo>
                  <a:lnTo>
                    <a:pt x="43848" y="13051"/>
                  </a:lnTo>
                  <a:lnTo>
                    <a:pt x="43971" y="13143"/>
                  </a:lnTo>
                  <a:lnTo>
                    <a:pt x="44094" y="13112"/>
                  </a:lnTo>
                  <a:lnTo>
                    <a:pt x="44156" y="13174"/>
                  </a:lnTo>
                  <a:lnTo>
                    <a:pt x="44125" y="13511"/>
                  </a:lnTo>
                  <a:lnTo>
                    <a:pt x="44002" y="13634"/>
                  </a:lnTo>
                  <a:lnTo>
                    <a:pt x="44002" y="13757"/>
                  </a:lnTo>
                  <a:lnTo>
                    <a:pt x="44094" y="13757"/>
                  </a:lnTo>
                  <a:lnTo>
                    <a:pt x="44156" y="13665"/>
                  </a:lnTo>
                  <a:lnTo>
                    <a:pt x="44248" y="13665"/>
                  </a:lnTo>
                  <a:lnTo>
                    <a:pt x="44309" y="13603"/>
                  </a:lnTo>
                  <a:lnTo>
                    <a:pt x="44309" y="13358"/>
                  </a:lnTo>
                  <a:lnTo>
                    <a:pt x="44432" y="13235"/>
                  </a:lnTo>
                  <a:lnTo>
                    <a:pt x="44555" y="13327"/>
                  </a:lnTo>
                  <a:lnTo>
                    <a:pt x="44678" y="13296"/>
                  </a:lnTo>
                  <a:lnTo>
                    <a:pt x="44678" y="13143"/>
                  </a:lnTo>
                  <a:lnTo>
                    <a:pt x="44647" y="13081"/>
                  </a:lnTo>
                  <a:lnTo>
                    <a:pt x="44770" y="13081"/>
                  </a:lnTo>
                  <a:lnTo>
                    <a:pt x="44831" y="13204"/>
                  </a:lnTo>
                  <a:lnTo>
                    <a:pt x="44800" y="13327"/>
                  </a:lnTo>
                  <a:lnTo>
                    <a:pt x="44831" y="13388"/>
                  </a:lnTo>
                  <a:lnTo>
                    <a:pt x="44800" y="13450"/>
                  </a:lnTo>
                  <a:lnTo>
                    <a:pt x="44708" y="13450"/>
                  </a:lnTo>
                  <a:lnTo>
                    <a:pt x="44770" y="13603"/>
                  </a:lnTo>
                  <a:lnTo>
                    <a:pt x="44923" y="13665"/>
                  </a:lnTo>
                  <a:lnTo>
                    <a:pt x="44985" y="13818"/>
                  </a:lnTo>
                  <a:lnTo>
                    <a:pt x="44954" y="13972"/>
                  </a:lnTo>
                  <a:lnTo>
                    <a:pt x="44800" y="14064"/>
                  </a:lnTo>
                  <a:lnTo>
                    <a:pt x="44647" y="14310"/>
                  </a:lnTo>
                  <a:lnTo>
                    <a:pt x="44678" y="14494"/>
                  </a:lnTo>
                  <a:lnTo>
                    <a:pt x="44647" y="14617"/>
                  </a:lnTo>
                  <a:lnTo>
                    <a:pt x="44493" y="14709"/>
                  </a:lnTo>
                  <a:lnTo>
                    <a:pt x="44309" y="14893"/>
                  </a:lnTo>
                  <a:lnTo>
                    <a:pt x="44248" y="14985"/>
                  </a:lnTo>
                  <a:lnTo>
                    <a:pt x="44094" y="15169"/>
                  </a:lnTo>
                  <a:lnTo>
                    <a:pt x="44094" y="15261"/>
                  </a:lnTo>
                  <a:lnTo>
                    <a:pt x="44063" y="15384"/>
                  </a:lnTo>
                  <a:lnTo>
                    <a:pt x="43941" y="15384"/>
                  </a:lnTo>
                  <a:lnTo>
                    <a:pt x="43848" y="15354"/>
                  </a:lnTo>
                  <a:lnTo>
                    <a:pt x="43756" y="15415"/>
                  </a:lnTo>
                  <a:lnTo>
                    <a:pt x="43756" y="15507"/>
                  </a:lnTo>
                  <a:lnTo>
                    <a:pt x="43971" y="15599"/>
                  </a:lnTo>
                  <a:lnTo>
                    <a:pt x="43971" y="15691"/>
                  </a:lnTo>
                  <a:lnTo>
                    <a:pt x="43756" y="15968"/>
                  </a:lnTo>
                  <a:lnTo>
                    <a:pt x="43695" y="16060"/>
                  </a:lnTo>
                  <a:lnTo>
                    <a:pt x="43695" y="15937"/>
                  </a:lnTo>
                  <a:lnTo>
                    <a:pt x="43695" y="15906"/>
                  </a:lnTo>
                  <a:lnTo>
                    <a:pt x="43603" y="15845"/>
                  </a:lnTo>
                  <a:lnTo>
                    <a:pt x="43541" y="15906"/>
                  </a:lnTo>
                  <a:lnTo>
                    <a:pt x="43541" y="15998"/>
                  </a:lnTo>
                  <a:lnTo>
                    <a:pt x="43419" y="16060"/>
                  </a:lnTo>
                  <a:lnTo>
                    <a:pt x="43357" y="16183"/>
                  </a:lnTo>
                  <a:lnTo>
                    <a:pt x="43173" y="16213"/>
                  </a:lnTo>
                  <a:lnTo>
                    <a:pt x="43142" y="16336"/>
                  </a:lnTo>
                  <a:lnTo>
                    <a:pt x="43234" y="16398"/>
                  </a:lnTo>
                  <a:lnTo>
                    <a:pt x="43357" y="16398"/>
                  </a:lnTo>
                  <a:lnTo>
                    <a:pt x="43326" y="16490"/>
                  </a:lnTo>
                  <a:lnTo>
                    <a:pt x="43265" y="16582"/>
                  </a:lnTo>
                  <a:lnTo>
                    <a:pt x="43265" y="16643"/>
                  </a:lnTo>
                  <a:lnTo>
                    <a:pt x="43265" y="16766"/>
                  </a:lnTo>
                  <a:lnTo>
                    <a:pt x="43204" y="16858"/>
                  </a:lnTo>
                  <a:lnTo>
                    <a:pt x="43112" y="16674"/>
                  </a:lnTo>
                  <a:lnTo>
                    <a:pt x="43112" y="16520"/>
                  </a:lnTo>
                  <a:lnTo>
                    <a:pt x="43081" y="16428"/>
                  </a:lnTo>
                  <a:lnTo>
                    <a:pt x="43019" y="16520"/>
                  </a:lnTo>
                  <a:lnTo>
                    <a:pt x="43019" y="16643"/>
                  </a:lnTo>
                  <a:lnTo>
                    <a:pt x="43050" y="16766"/>
                  </a:lnTo>
                  <a:lnTo>
                    <a:pt x="42927" y="16920"/>
                  </a:lnTo>
                  <a:lnTo>
                    <a:pt x="42497" y="16889"/>
                  </a:lnTo>
                  <a:lnTo>
                    <a:pt x="42497" y="16766"/>
                  </a:lnTo>
                  <a:lnTo>
                    <a:pt x="42436" y="16674"/>
                  </a:lnTo>
                  <a:lnTo>
                    <a:pt x="42313" y="16797"/>
                  </a:lnTo>
                  <a:lnTo>
                    <a:pt x="42221" y="16797"/>
                  </a:lnTo>
                  <a:lnTo>
                    <a:pt x="42190" y="16705"/>
                  </a:lnTo>
                  <a:lnTo>
                    <a:pt x="42313" y="16551"/>
                  </a:lnTo>
                  <a:lnTo>
                    <a:pt x="42098" y="16643"/>
                  </a:lnTo>
                  <a:lnTo>
                    <a:pt x="42037" y="16766"/>
                  </a:lnTo>
                  <a:lnTo>
                    <a:pt x="41975" y="16766"/>
                  </a:lnTo>
                  <a:close/>
                  <a:moveTo>
                    <a:pt x="31198" y="12222"/>
                  </a:moveTo>
                  <a:lnTo>
                    <a:pt x="31105" y="12191"/>
                  </a:lnTo>
                  <a:lnTo>
                    <a:pt x="31198" y="12007"/>
                  </a:lnTo>
                  <a:lnTo>
                    <a:pt x="31535" y="11730"/>
                  </a:lnTo>
                  <a:lnTo>
                    <a:pt x="31750" y="11638"/>
                  </a:lnTo>
                  <a:lnTo>
                    <a:pt x="31904" y="11546"/>
                  </a:lnTo>
                  <a:lnTo>
                    <a:pt x="31996" y="11546"/>
                  </a:lnTo>
                  <a:lnTo>
                    <a:pt x="32211" y="11393"/>
                  </a:lnTo>
                  <a:lnTo>
                    <a:pt x="32457" y="11331"/>
                  </a:lnTo>
                  <a:lnTo>
                    <a:pt x="32610" y="11270"/>
                  </a:lnTo>
                  <a:lnTo>
                    <a:pt x="32671" y="11270"/>
                  </a:lnTo>
                  <a:lnTo>
                    <a:pt x="32948" y="11178"/>
                  </a:lnTo>
                  <a:lnTo>
                    <a:pt x="33040" y="11178"/>
                  </a:lnTo>
                  <a:lnTo>
                    <a:pt x="32979" y="11300"/>
                  </a:lnTo>
                  <a:lnTo>
                    <a:pt x="32733" y="11485"/>
                  </a:lnTo>
                  <a:lnTo>
                    <a:pt x="32487" y="11669"/>
                  </a:lnTo>
                  <a:lnTo>
                    <a:pt x="31996" y="12037"/>
                  </a:lnTo>
                  <a:lnTo>
                    <a:pt x="31842" y="12252"/>
                  </a:lnTo>
                  <a:lnTo>
                    <a:pt x="31720" y="12283"/>
                  </a:lnTo>
                  <a:lnTo>
                    <a:pt x="31627" y="12283"/>
                  </a:lnTo>
                  <a:lnTo>
                    <a:pt x="31535" y="12406"/>
                  </a:lnTo>
                  <a:lnTo>
                    <a:pt x="31474" y="12406"/>
                  </a:lnTo>
                  <a:lnTo>
                    <a:pt x="31413" y="12222"/>
                  </a:lnTo>
                  <a:lnTo>
                    <a:pt x="31290" y="12191"/>
                  </a:lnTo>
                  <a:lnTo>
                    <a:pt x="31198" y="12222"/>
                  </a:lnTo>
                  <a:close/>
                  <a:moveTo>
                    <a:pt x="39150" y="15599"/>
                  </a:moveTo>
                  <a:lnTo>
                    <a:pt x="39120" y="15538"/>
                  </a:lnTo>
                  <a:lnTo>
                    <a:pt x="39150" y="15476"/>
                  </a:lnTo>
                  <a:lnTo>
                    <a:pt x="39335" y="15415"/>
                  </a:lnTo>
                  <a:lnTo>
                    <a:pt x="39396" y="15292"/>
                  </a:lnTo>
                  <a:lnTo>
                    <a:pt x="39396" y="15231"/>
                  </a:lnTo>
                  <a:lnTo>
                    <a:pt x="39642" y="15108"/>
                  </a:lnTo>
                  <a:lnTo>
                    <a:pt x="39672" y="15047"/>
                  </a:lnTo>
                  <a:lnTo>
                    <a:pt x="39826" y="15047"/>
                  </a:lnTo>
                  <a:lnTo>
                    <a:pt x="39826" y="15200"/>
                  </a:lnTo>
                  <a:lnTo>
                    <a:pt x="39857" y="15292"/>
                  </a:lnTo>
                  <a:lnTo>
                    <a:pt x="39857" y="15476"/>
                  </a:lnTo>
                  <a:lnTo>
                    <a:pt x="39826" y="15630"/>
                  </a:lnTo>
                  <a:lnTo>
                    <a:pt x="39672" y="15753"/>
                  </a:lnTo>
                  <a:lnTo>
                    <a:pt x="39519" y="15753"/>
                  </a:lnTo>
                  <a:lnTo>
                    <a:pt x="39458" y="15814"/>
                  </a:lnTo>
                  <a:lnTo>
                    <a:pt x="39304" y="15814"/>
                  </a:lnTo>
                  <a:lnTo>
                    <a:pt x="39273" y="15691"/>
                  </a:lnTo>
                  <a:lnTo>
                    <a:pt x="39150" y="15599"/>
                  </a:lnTo>
                  <a:close/>
                  <a:moveTo>
                    <a:pt x="32794" y="15384"/>
                  </a:moveTo>
                  <a:lnTo>
                    <a:pt x="32825" y="15200"/>
                  </a:lnTo>
                  <a:lnTo>
                    <a:pt x="32794" y="15077"/>
                  </a:lnTo>
                  <a:lnTo>
                    <a:pt x="32825" y="14801"/>
                  </a:lnTo>
                  <a:lnTo>
                    <a:pt x="33071" y="14770"/>
                  </a:lnTo>
                  <a:lnTo>
                    <a:pt x="33316" y="14832"/>
                  </a:lnTo>
                  <a:lnTo>
                    <a:pt x="33439" y="14740"/>
                  </a:lnTo>
                  <a:lnTo>
                    <a:pt x="33654" y="14801"/>
                  </a:lnTo>
                  <a:lnTo>
                    <a:pt x="33808" y="14770"/>
                  </a:lnTo>
                  <a:lnTo>
                    <a:pt x="34023" y="14647"/>
                  </a:lnTo>
                  <a:lnTo>
                    <a:pt x="34268" y="14647"/>
                  </a:lnTo>
                  <a:lnTo>
                    <a:pt x="34514" y="14740"/>
                  </a:lnTo>
                  <a:lnTo>
                    <a:pt x="34729" y="14740"/>
                  </a:lnTo>
                  <a:lnTo>
                    <a:pt x="34821" y="14801"/>
                  </a:lnTo>
                  <a:lnTo>
                    <a:pt x="34974" y="14678"/>
                  </a:lnTo>
                  <a:lnTo>
                    <a:pt x="35374" y="14678"/>
                  </a:lnTo>
                  <a:lnTo>
                    <a:pt x="35404" y="14555"/>
                  </a:lnTo>
                  <a:lnTo>
                    <a:pt x="35496" y="14494"/>
                  </a:lnTo>
                  <a:lnTo>
                    <a:pt x="35435" y="14402"/>
                  </a:lnTo>
                  <a:lnTo>
                    <a:pt x="35343" y="14525"/>
                  </a:lnTo>
                  <a:lnTo>
                    <a:pt x="35097" y="14525"/>
                  </a:lnTo>
                  <a:lnTo>
                    <a:pt x="35097" y="14432"/>
                  </a:lnTo>
                  <a:lnTo>
                    <a:pt x="34882" y="14525"/>
                  </a:lnTo>
                  <a:lnTo>
                    <a:pt x="34667" y="14525"/>
                  </a:lnTo>
                  <a:lnTo>
                    <a:pt x="34667" y="14402"/>
                  </a:lnTo>
                  <a:lnTo>
                    <a:pt x="34545" y="14310"/>
                  </a:lnTo>
                  <a:lnTo>
                    <a:pt x="34452" y="14402"/>
                  </a:lnTo>
                  <a:lnTo>
                    <a:pt x="34268" y="14432"/>
                  </a:lnTo>
                  <a:lnTo>
                    <a:pt x="34115" y="14463"/>
                  </a:lnTo>
                  <a:lnTo>
                    <a:pt x="34053" y="14402"/>
                  </a:lnTo>
                  <a:lnTo>
                    <a:pt x="33900" y="14432"/>
                  </a:lnTo>
                  <a:lnTo>
                    <a:pt x="33685" y="14402"/>
                  </a:lnTo>
                  <a:lnTo>
                    <a:pt x="33685" y="14248"/>
                  </a:lnTo>
                  <a:lnTo>
                    <a:pt x="33869" y="14125"/>
                  </a:lnTo>
                  <a:lnTo>
                    <a:pt x="34053" y="13972"/>
                  </a:lnTo>
                  <a:lnTo>
                    <a:pt x="33961" y="13972"/>
                  </a:lnTo>
                  <a:lnTo>
                    <a:pt x="33777" y="14003"/>
                  </a:lnTo>
                  <a:lnTo>
                    <a:pt x="33654" y="14125"/>
                  </a:lnTo>
                  <a:lnTo>
                    <a:pt x="33593" y="13972"/>
                  </a:lnTo>
                  <a:lnTo>
                    <a:pt x="33531" y="14033"/>
                  </a:lnTo>
                  <a:lnTo>
                    <a:pt x="33501" y="14187"/>
                  </a:lnTo>
                  <a:lnTo>
                    <a:pt x="33224" y="14340"/>
                  </a:lnTo>
                  <a:lnTo>
                    <a:pt x="33163" y="14432"/>
                  </a:lnTo>
                  <a:lnTo>
                    <a:pt x="33040" y="14463"/>
                  </a:lnTo>
                  <a:lnTo>
                    <a:pt x="32825" y="14340"/>
                  </a:lnTo>
                  <a:lnTo>
                    <a:pt x="32825" y="14218"/>
                  </a:lnTo>
                  <a:lnTo>
                    <a:pt x="32917" y="14095"/>
                  </a:lnTo>
                  <a:lnTo>
                    <a:pt x="32764" y="14095"/>
                  </a:lnTo>
                  <a:lnTo>
                    <a:pt x="32702" y="14033"/>
                  </a:lnTo>
                  <a:lnTo>
                    <a:pt x="32671" y="14248"/>
                  </a:lnTo>
                  <a:lnTo>
                    <a:pt x="32610" y="14340"/>
                  </a:lnTo>
                  <a:lnTo>
                    <a:pt x="32457" y="14248"/>
                  </a:lnTo>
                  <a:lnTo>
                    <a:pt x="32457" y="14064"/>
                  </a:lnTo>
                  <a:lnTo>
                    <a:pt x="32272" y="13941"/>
                  </a:lnTo>
                  <a:lnTo>
                    <a:pt x="32303" y="13788"/>
                  </a:lnTo>
                  <a:lnTo>
                    <a:pt x="32211" y="13757"/>
                  </a:lnTo>
                  <a:lnTo>
                    <a:pt x="32211" y="13941"/>
                  </a:lnTo>
                  <a:lnTo>
                    <a:pt x="32119" y="13941"/>
                  </a:lnTo>
                  <a:lnTo>
                    <a:pt x="31965" y="13696"/>
                  </a:lnTo>
                  <a:lnTo>
                    <a:pt x="31658" y="13511"/>
                  </a:lnTo>
                  <a:lnTo>
                    <a:pt x="31658" y="13450"/>
                  </a:lnTo>
                  <a:lnTo>
                    <a:pt x="31842" y="13450"/>
                  </a:lnTo>
                  <a:lnTo>
                    <a:pt x="31842" y="13296"/>
                  </a:lnTo>
                  <a:lnTo>
                    <a:pt x="31781" y="13204"/>
                  </a:lnTo>
                  <a:lnTo>
                    <a:pt x="32119" y="12989"/>
                  </a:lnTo>
                  <a:lnTo>
                    <a:pt x="32272" y="12928"/>
                  </a:lnTo>
                  <a:lnTo>
                    <a:pt x="32364" y="12989"/>
                  </a:lnTo>
                  <a:lnTo>
                    <a:pt x="32671" y="12989"/>
                  </a:lnTo>
                  <a:lnTo>
                    <a:pt x="32886" y="13112"/>
                  </a:lnTo>
                  <a:lnTo>
                    <a:pt x="33071" y="13143"/>
                  </a:lnTo>
                  <a:lnTo>
                    <a:pt x="33193" y="13020"/>
                  </a:lnTo>
                  <a:lnTo>
                    <a:pt x="33408" y="13020"/>
                  </a:lnTo>
                  <a:lnTo>
                    <a:pt x="33593" y="12897"/>
                  </a:lnTo>
                  <a:lnTo>
                    <a:pt x="33470" y="12805"/>
                  </a:lnTo>
                  <a:lnTo>
                    <a:pt x="33378" y="12744"/>
                  </a:lnTo>
                  <a:lnTo>
                    <a:pt x="33193" y="12744"/>
                  </a:lnTo>
                  <a:lnTo>
                    <a:pt x="33040" y="12805"/>
                  </a:lnTo>
                  <a:lnTo>
                    <a:pt x="32764" y="12682"/>
                  </a:lnTo>
                  <a:lnTo>
                    <a:pt x="32579" y="12682"/>
                  </a:lnTo>
                  <a:lnTo>
                    <a:pt x="32549" y="12621"/>
                  </a:lnTo>
                  <a:lnTo>
                    <a:pt x="32764" y="12406"/>
                  </a:lnTo>
                  <a:lnTo>
                    <a:pt x="32979" y="12160"/>
                  </a:lnTo>
                  <a:lnTo>
                    <a:pt x="33132" y="12160"/>
                  </a:lnTo>
                  <a:lnTo>
                    <a:pt x="33255" y="12191"/>
                  </a:lnTo>
                  <a:lnTo>
                    <a:pt x="33562" y="12130"/>
                  </a:lnTo>
                  <a:lnTo>
                    <a:pt x="33900" y="12160"/>
                  </a:lnTo>
                  <a:lnTo>
                    <a:pt x="34115" y="12222"/>
                  </a:lnTo>
                  <a:lnTo>
                    <a:pt x="34207" y="12191"/>
                  </a:lnTo>
                  <a:lnTo>
                    <a:pt x="34145" y="12037"/>
                  </a:lnTo>
                  <a:lnTo>
                    <a:pt x="34053" y="12037"/>
                  </a:lnTo>
                  <a:lnTo>
                    <a:pt x="33869" y="11945"/>
                  </a:lnTo>
                  <a:lnTo>
                    <a:pt x="33715" y="11945"/>
                  </a:lnTo>
                  <a:lnTo>
                    <a:pt x="33378" y="11853"/>
                  </a:lnTo>
                  <a:lnTo>
                    <a:pt x="33255" y="11700"/>
                  </a:lnTo>
                  <a:lnTo>
                    <a:pt x="33439" y="11546"/>
                  </a:lnTo>
                  <a:lnTo>
                    <a:pt x="33562" y="11423"/>
                  </a:lnTo>
                  <a:lnTo>
                    <a:pt x="33654" y="11331"/>
                  </a:lnTo>
                  <a:lnTo>
                    <a:pt x="33746" y="11331"/>
                  </a:lnTo>
                  <a:lnTo>
                    <a:pt x="33930" y="11239"/>
                  </a:lnTo>
                  <a:lnTo>
                    <a:pt x="34084" y="11239"/>
                  </a:lnTo>
                  <a:lnTo>
                    <a:pt x="34145" y="11300"/>
                  </a:lnTo>
                  <a:lnTo>
                    <a:pt x="34299" y="11300"/>
                  </a:lnTo>
                  <a:lnTo>
                    <a:pt x="34452" y="11485"/>
                  </a:lnTo>
                  <a:lnTo>
                    <a:pt x="34575" y="11515"/>
                  </a:lnTo>
                  <a:lnTo>
                    <a:pt x="34514" y="11362"/>
                  </a:lnTo>
                  <a:lnTo>
                    <a:pt x="34330" y="11239"/>
                  </a:lnTo>
                  <a:lnTo>
                    <a:pt x="34299" y="11086"/>
                  </a:lnTo>
                  <a:lnTo>
                    <a:pt x="34237" y="11024"/>
                  </a:lnTo>
                  <a:lnTo>
                    <a:pt x="34330" y="10932"/>
                  </a:lnTo>
                  <a:lnTo>
                    <a:pt x="34759" y="10840"/>
                  </a:lnTo>
                  <a:lnTo>
                    <a:pt x="34913" y="10871"/>
                  </a:lnTo>
                  <a:lnTo>
                    <a:pt x="35159" y="10871"/>
                  </a:lnTo>
                  <a:lnTo>
                    <a:pt x="35343" y="11024"/>
                  </a:lnTo>
                  <a:lnTo>
                    <a:pt x="35404" y="11270"/>
                  </a:lnTo>
                  <a:lnTo>
                    <a:pt x="35281" y="11331"/>
                  </a:lnTo>
                  <a:lnTo>
                    <a:pt x="35128" y="11546"/>
                  </a:lnTo>
                  <a:lnTo>
                    <a:pt x="35189" y="11669"/>
                  </a:lnTo>
                  <a:lnTo>
                    <a:pt x="35496" y="11669"/>
                  </a:lnTo>
                  <a:lnTo>
                    <a:pt x="35619" y="11608"/>
                  </a:lnTo>
                  <a:lnTo>
                    <a:pt x="35711" y="11669"/>
                  </a:lnTo>
                  <a:lnTo>
                    <a:pt x="35804" y="11669"/>
                  </a:lnTo>
                  <a:lnTo>
                    <a:pt x="35865" y="11792"/>
                  </a:lnTo>
                  <a:lnTo>
                    <a:pt x="35896" y="11884"/>
                  </a:lnTo>
                  <a:lnTo>
                    <a:pt x="35988" y="11976"/>
                  </a:lnTo>
                  <a:lnTo>
                    <a:pt x="35988" y="12099"/>
                  </a:lnTo>
                  <a:lnTo>
                    <a:pt x="35865" y="12160"/>
                  </a:lnTo>
                  <a:lnTo>
                    <a:pt x="35804" y="12252"/>
                  </a:lnTo>
                  <a:lnTo>
                    <a:pt x="35957" y="12437"/>
                  </a:lnTo>
                  <a:lnTo>
                    <a:pt x="35988" y="12774"/>
                  </a:lnTo>
                  <a:lnTo>
                    <a:pt x="35926" y="12897"/>
                  </a:lnTo>
                  <a:lnTo>
                    <a:pt x="35773" y="12836"/>
                  </a:lnTo>
                  <a:lnTo>
                    <a:pt x="35619" y="12897"/>
                  </a:lnTo>
                  <a:lnTo>
                    <a:pt x="35650" y="13020"/>
                  </a:lnTo>
                  <a:lnTo>
                    <a:pt x="35804" y="12989"/>
                  </a:lnTo>
                  <a:lnTo>
                    <a:pt x="35988" y="13051"/>
                  </a:lnTo>
                  <a:lnTo>
                    <a:pt x="36111" y="13051"/>
                  </a:lnTo>
                  <a:lnTo>
                    <a:pt x="35988" y="13388"/>
                  </a:lnTo>
                  <a:lnTo>
                    <a:pt x="35865" y="13511"/>
                  </a:lnTo>
                  <a:lnTo>
                    <a:pt x="35865" y="13788"/>
                  </a:lnTo>
                  <a:lnTo>
                    <a:pt x="35957" y="13849"/>
                  </a:lnTo>
                  <a:lnTo>
                    <a:pt x="36141" y="13788"/>
                  </a:lnTo>
                  <a:lnTo>
                    <a:pt x="36233" y="13696"/>
                  </a:lnTo>
                  <a:lnTo>
                    <a:pt x="36295" y="13757"/>
                  </a:lnTo>
                  <a:lnTo>
                    <a:pt x="36326" y="13880"/>
                  </a:lnTo>
                  <a:lnTo>
                    <a:pt x="36510" y="13910"/>
                  </a:lnTo>
                  <a:lnTo>
                    <a:pt x="36602" y="13880"/>
                  </a:lnTo>
                  <a:lnTo>
                    <a:pt x="36909" y="13941"/>
                  </a:lnTo>
                  <a:lnTo>
                    <a:pt x="37032" y="14125"/>
                  </a:lnTo>
                  <a:lnTo>
                    <a:pt x="37155" y="14095"/>
                  </a:lnTo>
                  <a:lnTo>
                    <a:pt x="37124" y="14003"/>
                  </a:lnTo>
                  <a:lnTo>
                    <a:pt x="37062" y="13941"/>
                  </a:lnTo>
                  <a:lnTo>
                    <a:pt x="37308" y="13818"/>
                  </a:lnTo>
                  <a:lnTo>
                    <a:pt x="37247" y="13542"/>
                  </a:lnTo>
                  <a:lnTo>
                    <a:pt x="37093" y="13388"/>
                  </a:lnTo>
                  <a:lnTo>
                    <a:pt x="37093" y="13266"/>
                  </a:lnTo>
                  <a:lnTo>
                    <a:pt x="37001" y="13112"/>
                  </a:lnTo>
                  <a:lnTo>
                    <a:pt x="37093" y="13051"/>
                  </a:lnTo>
                  <a:lnTo>
                    <a:pt x="37216" y="13051"/>
                  </a:lnTo>
                  <a:lnTo>
                    <a:pt x="37431" y="12959"/>
                  </a:lnTo>
                  <a:lnTo>
                    <a:pt x="37615" y="12959"/>
                  </a:lnTo>
                  <a:lnTo>
                    <a:pt x="37707" y="12713"/>
                  </a:lnTo>
                  <a:lnTo>
                    <a:pt x="37584" y="12467"/>
                  </a:lnTo>
                  <a:lnTo>
                    <a:pt x="37523" y="12375"/>
                  </a:lnTo>
                  <a:lnTo>
                    <a:pt x="37523" y="12191"/>
                  </a:lnTo>
                  <a:lnTo>
                    <a:pt x="37431" y="12007"/>
                  </a:lnTo>
                  <a:lnTo>
                    <a:pt x="37584" y="11792"/>
                  </a:lnTo>
                  <a:lnTo>
                    <a:pt x="37707" y="11700"/>
                  </a:lnTo>
                  <a:lnTo>
                    <a:pt x="37799" y="11730"/>
                  </a:lnTo>
                  <a:lnTo>
                    <a:pt x="37953" y="11730"/>
                  </a:lnTo>
                  <a:lnTo>
                    <a:pt x="37922" y="11638"/>
                  </a:lnTo>
                  <a:lnTo>
                    <a:pt x="37984" y="11515"/>
                  </a:lnTo>
                  <a:lnTo>
                    <a:pt x="38199" y="11423"/>
                  </a:lnTo>
                  <a:lnTo>
                    <a:pt x="38567" y="11086"/>
                  </a:lnTo>
                  <a:lnTo>
                    <a:pt x="38690" y="11086"/>
                  </a:lnTo>
                  <a:lnTo>
                    <a:pt x="38905" y="11208"/>
                  </a:lnTo>
                  <a:lnTo>
                    <a:pt x="38874" y="11300"/>
                  </a:lnTo>
                  <a:lnTo>
                    <a:pt x="38936" y="11423"/>
                  </a:lnTo>
                  <a:lnTo>
                    <a:pt x="38905" y="11546"/>
                  </a:lnTo>
                  <a:lnTo>
                    <a:pt x="38751" y="11546"/>
                  </a:lnTo>
                  <a:lnTo>
                    <a:pt x="38659" y="11638"/>
                  </a:lnTo>
                  <a:lnTo>
                    <a:pt x="38659" y="11761"/>
                  </a:lnTo>
                  <a:lnTo>
                    <a:pt x="38598" y="11915"/>
                  </a:lnTo>
                  <a:lnTo>
                    <a:pt x="38598" y="12130"/>
                  </a:lnTo>
                  <a:lnTo>
                    <a:pt x="38659" y="12191"/>
                  </a:lnTo>
                  <a:lnTo>
                    <a:pt x="38659" y="12559"/>
                  </a:lnTo>
                  <a:lnTo>
                    <a:pt x="38567" y="12652"/>
                  </a:lnTo>
                  <a:lnTo>
                    <a:pt x="38475" y="12652"/>
                  </a:lnTo>
                  <a:lnTo>
                    <a:pt x="38260" y="12836"/>
                  </a:lnTo>
                  <a:lnTo>
                    <a:pt x="38137" y="12928"/>
                  </a:lnTo>
                  <a:lnTo>
                    <a:pt x="38137" y="12989"/>
                  </a:lnTo>
                  <a:lnTo>
                    <a:pt x="38199" y="12989"/>
                  </a:lnTo>
                  <a:lnTo>
                    <a:pt x="38352" y="12959"/>
                  </a:lnTo>
                  <a:lnTo>
                    <a:pt x="38598" y="12959"/>
                  </a:lnTo>
                  <a:lnTo>
                    <a:pt x="38628" y="13051"/>
                  </a:lnTo>
                  <a:lnTo>
                    <a:pt x="38506" y="13235"/>
                  </a:lnTo>
                  <a:lnTo>
                    <a:pt x="38260" y="13388"/>
                  </a:lnTo>
                  <a:lnTo>
                    <a:pt x="38014" y="13573"/>
                  </a:lnTo>
                  <a:lnTo>
                    <a:pt x="37953" y="13726"/>
                  </a:lnTo>
                  <a:lnTo>
                    <a:pt x="38045" y="13818"/>
                  </a:lnTo>
                  <a:lnTo>
                    <a:pt x="38106" y="13665"/>
                  </a:lnTo>
                  <a:lnTo>
                    <a:pt x="38383" y="13542"/>
                  </a:lnTo>
                  <a:lnTo>
                    <a:pt x="38506" y="13419"/>
                  </a:lnTo>
                  <a:lnTo>
                    <a:pt x="38598" y="13388"/>
                  </a:lnTo>
                  <a:lnTo>
                    <a:pt x="38813" y="13481"/>
                  </a:lnTo>
                  <a:lnTo>
                    <a:pt x="38813" y="13696"/>
                  </a:lnTo>
                  <a:lnTo>
                    <a:pt x="38690" y="13941"/>
                  </a:lnTo>
                  <a:lnTo>
                    <a:pt x="38721" y="14033"/>
                  </a:lnTo>
                  <a:lnTo>
                    <a:pt x="38874" y="13849"/>
                  </a:lnTo>
                  <a:lnTo>
                    <a:pt x="38997" y="13849"/>
                  </a:lnTo>
                  <a:lnTo>
                    <a:pt x="39028" y="13757"/>
                  </a:lnTo>
                  <a:lnTo>
                    <a:pt x="38997" y="13726"/>
                  </a:lnTo>
                  <a:lnTo>
                    <a:pt x="39089" y="13573"/>
                  </a:lnTo>
                  <a:lnTo>
                    <a:pt x="39120" y="13388"/>
                  </a:lnTo>
                  <a:lnTo>
                    <a:pt x="39365" y="13204"/>
                  </a:lnTo>
                  <a:lnTo>
                    <a:pt x="39458" y="13204"/>
                  </a:lnTo>
                  <a:lnTo>
                    <a:pt x="39672" y="13327"/>
                  </a:lnTo>
                  <a:lnTo>
                    <a:pt x="39765" y="13603"/>
                  </a:lnTo>
                  <a:lnTo>
                    <a:pt x="39826" y="13726"/>
                  </a:lnTo>
                  <a:lnTo>
                    <a:pt x="39795" y="13972"/>
                  </a:lnTo>
                  <a:lnTo>
                    <a:pt x="39580" y="14340"/>
                  </a:lnTo>
                  <a:lnTo>
                    <a:pt x="39396" y="14494"/>
                  </a:lnTo>
                  <a:lnTo>
                    <a:pt x="39243" y="14586"/>
                  </a:lnTo>
                  <a:lnTo>
                    <a:pt x="39120" y="14586"/>
                  </a:lnTo>
                  <a:lnTo>
                    <a:pt x="39089" y="14647"/>
                  </a:lnTo>
                  <a:lnTo>
                    <a:pt x="39089" y="14770"/>
                  </a:lnTo>
                  <a:lnTo>
                    <a:pt x="38936" y="15016"/>
                  </a:lnTo>
                  <a:lnTo>
                    <a:pt x="38782" y="15016"/>
                  </a:lnTo>
                  <a:lnTo>
                    <a:pt x="38628" y="15139"/>
                  </a:lnTo>
                  <a:lnTo>
                    <a:pt x="38628" y="15261"/>
                  </a:lnTo>
                  <a:lnTo>
                    <a:pt x="38567" y="15354"/>
                  </a:lnTo>
                  <a:lnTo>
                    <a:pt x="38475" y="15354"/>
                  </a:lnTo>
                  <a:lnTo>
                    <a:pt x="38414" y="15384"/>
                  </a:lnTo>
                  <a:lnTo>
                    <a:pt x="38414" y="15476"/>
                  </a:lnTo>
                  <a:lnTo>
                    <a:pt x="38321" y="15538"/>
                  </a:lnTo>
                  <a:lnTo>
                    <a:pt x="38229" y="15415"/>
                  </a:lnTo>
                  <a:lnTo>
                    <a:pt x="38076" y="15476"/>
                  </a:lnTo>
                  <a:lnTo>
                    <a:pt x="37953" y="15476"/>
                  </a:lnTo>
                  <a:lnTo>
                    <a:pt x="37677" y="15599"/>
                  </a:lnTo>
                  <a:lnTo>
                    <a:pt x="37462" y="15630"/>
                  </a:lnTo>
                  <a:lnTo>
                    <a:pt x="37247" y="15538"/>
                  </a:lnTo>
                  <a:lnTo>
                    <a:pt x="37216" y="15446"/>
                  </a:lnTo>
                  <a:lnTo>
                    <a:pt x="37308" y="15292"/>
                  </a:lnTo>
                  <a:lnTo>
                    <a:pt x="37308" y="15200"/>
                  </a:lnTo>
                  <a:lnTo>
                    <a:pt x="37247" y="15200"/>
                  </a:lnTo>
                  <a:lnTo>
                    <a:pt x="37093" y="15292"/>
                  </a:lnTo>
                  <a:lnTo>
                    <a:pt x="37062" y="15384"/>
                  </a:lnTo>
                  <a:lnTo>
                    <a:pt x="36909" y="15446"/>
                  </a:lnTo>
                  <a:lnTo>
                    <a:pt x="36725" y="15384"/>
                  </a:lnTo>
                  <a:lnTo>
                    <a:pt x="36725" y="15292"/>
                  </a:lnTo>
                  <a:lnTo>
                    <a:pt x="36786" y="15200"/>
                  </a:lnTo>
                  <a:lnTo>
                    <a:pt x="36725" y="15077"/>
                  </a:lnTo>
                  <a:lnTo>
                    <a:pt x="36633" y="15047"/>
                  </a:lnTo>
                  <a:lnTo>
                    <a:pt x="36633" y="15139"/>
                  </a:lnTo>
                  <a:lnTo>
                    <a:pt x="36540" y="15200"/>
                  </a:lnTo>
                  <a:lnTo>
                    <a:pt x="36418" y="15200"/>
                  </a:lnTo>
                  <a:lnTo>
                    <a:pt x="36141" y="15323"/>
                  </a:lnTo>
                  <a:lnTo>
                    <a:pt x="36080" y="15384"/>
                  </a:lnTo>
                  <a:lnTo>
                    <a:pt x="35896" y="15384"/>
                  </a:lnTo>
                  <a:lnTo>
                    <a:pt x="35834" y="15323"/>
                  </a:lnTo>
                  <a:lnTo>
                    <a:pt x="35619" y="15354"/>
                  </a:lnTo>
                  <a:lnTo>
                    <a:pt x="35527" y="15261"/>
                  </a:lnTo>
                  <a:lnTo>
                    <a:pt x="35466" y="15354"/>
                  </a:lnTo>
                  <a:lnTo>
                    <a:pt x="35281" y="15354"/>
                  </a:lnTo>
                  <a:lnTo>
                    <a:pt x="35159" y="15415"/>
                  </a:lnTo>
                  <a:lnTo>
                    <a:pt x="35159" y="15538"/>
                  </a:lnTo>
                  <a:lnTo>
                    <a:pt x="35067" y="15630"/>
                  </a:lnTo>
                  <a:lnTo>
                    <a:pt x="34913" y="15630"/>
                  </a:lnTo>
                  <a:lnTo>
                    <a:pt x="34852" y="15722"/>
                  </a:lnTo>
                  <a:lnTo>
                    <a:pt x="34698" y="15753"/>
                  </a:lnTo>
                  <a:lnTo>
                    <a:pt x="34637" y="15722"/>
                  </a:lnTo>
                  <a:lnTo>
                    <a:pt x="34452" y="15814"/>
                  </a:lnTo>
                  <a:lnTo>
                    <a:pt x="34268" y="15814"/>
                  </a:lnTo>
                  <a:lnTo>
                    <a:pt x="34237" y="15722"/>
                  </a:lnTo>
                  <a:lnTo>
                    <a:pt x="33992" y="15722"/>
                  </a:lnTo>
                  <a:lnTo>
                    <a:pt x="33746" y="15876"/>
                  </a:lnTo>
                  <a:lnTo>
                    <a:pt x="33501" y="15876"/>
                  </a:lnTo>
                  <a:lnTo>
                    <a:pt x="33255" y="15753"/>
                  </a:lnTo>
                  <a:lnTo>
                    <a:pt x="33040" y="15691"/>
                  </a:lnTo>
                  <a:lnTo>
                    <a:pt x="32948" y="15538"/>
                  </a:lnTo>
                  <a:lnTo>
                    <a:pt x="32794" y="15384"/>
                  </a:lnTo>
                  <a:close/>
                  <a:moveTo>
                    <a:pt x="22968" y="20543"/>
                  </a:moveTo>
                  <a:lnTo>
                    <a:pt x="22968" y="20236"/>
                  </a:lnTo>
                  <a:lnTo>
                    <a:pt x="23091" y="19959"/>
                  </a:lnTo>
                  <a:lnTo>
                    <a:pt x="23030" y="19775"/>
                  </a:lnTo>
                  <a:lnTo>
                    <a:pt x="23091" y="19530"/>
                  </a:lnTo>
                  <a:lnTo>
                    <a:pt x="23122" y="19345"/>
                  </a:lnTo>
                  <a:lnTo>
                    <a:pt x="22999" y="19253"/>
                  </a:lnTo>
                  <a:lnTo>
                    <a:pt x="22876" y="18823"/>
                  </a:lnTo>
                  <a:lnTo>
                    <a:pt x="23061" y="18854"/>
                  </a:lnTo>
                  <a:lnTo>
                    <a:pt x="23061" y="18731"/>
                  </a:lnTo>
                  <a:lnTo>
                    <a:pt x="22784" y="18731"/>
                  </a:lnTo>
                  <a:lnTo>
                    <a:pt x="22508" y="18639"/>
                  </a:lnTo>
                  <a:lnTo>
                    <a:pt x="22508" y="18486"/>
                  </a:lnTo>
                  <a:lnTo>
                    <a:pt x="22631" y="18547"/>
                  </a:lnTo>
                  <a:lnTo>
                    <a:pt x="22784" y="18424"/>
                  </a:lnTo>
                  <a:lnTo>
                    <a:pt x="22999" y="18301"/>
                  </a:lnTo>
                  <a:lnTo>
                    <a:pt x="23030" y="18179"/>
                  </a:lnTo>
                  <a:lnTo>
                    <a:pt x="23122" y="18179"/>
                  </a:lnTo>
                  <a:lnTo>
                    <a:pt x="23245" y="18025"/>
                  </a:lnTo>
                  <a:lnTo>
                    <a:pt x="23398" y="17994"/>
                  </a:lnTo>
                  <a:lnTo>
                    <a:pt x="23490" y="17749"/>
                  </a:lnTo>
                  <a:lnTo>
                    <a:pt x="23797" y="17687"/>
                  </a:lnTo>
                  <a:lnTo>
                    <a:pt x="23797" y="17626"/>
                  </a:lnTo>
                  <a:lnTo>
                    <a:pt x="23920" y="17564"/>
                  </a:lnTo>
                  <a:lnTo>
                    <a:pt x="24074" y="17349"/>
                  </a:lnTo>
                  <a:lnTo>
                    <a:pt x="24074" y="17073"/>
                  </a:lnTo>
                  <a:lnTo>
                    <a:pt x="24135" y="17165"/>
                  </a:lnTo>
                  <a:lnTo>
                    <a:pt x="24596" y="17227"/>
                  </a:lnTo>
                  <a:lnTo>
                    <a:pt x="24596" y="17012"/>
                  </a:lnTo>
                  <a:lnTo>
                    <a:pt x="24504" y="16766"/>
                  </a:lnTo>
                  <a:lnTo>
                    <a:pt x="24504" y="16643"/>
                  </a:lnTo>
                  <a:lnTo>
                    <a:pt x="24657" y="16582"/>
                  </a:lnTo>
                  <a:lnTo>
                    <a:pt x="25026" y="16305"/>
                  </a:lnTo>
                  <a:lnTo>
                    <a:pt x="25210" y="16091"/>
                  </a:lnTo>
                  <a:lnTo>
                    <a:pt x="25517" y="15968"/>
                  </a:lnTo>
                  <a:lnTo>
                    <a:pt x="25609" y="15814"/>
                  </a:lnTo>
                  <a:lnTo>
                    <a:pt x="25824" y="15599"/>
                  </a:lnTo>
                  <a:lnTo>
                    <a:pt x="26008" y="15599"/>
                  </a:lnTo>
                  <a:lnTo>
                    <a:pt x="26100" y="15476"/>
                  </a:lnTo>
                  <a:lnTo>
                    <a:pt x="26008" y="15323"/>
                  </a:lnTo>
                  <a:lnTo>
                    <a:pt x="26039" y="14985"/>
                  </a:lnTo>
                  <a:lnTo>
                    <a:pt x="26039" y="14740"/>
                  </a:lnTo>
                  <a:lnTo>
                    <a:pt x="26131" y="14586"/>
                  </a:lnTo>
                  <a:lnTo>
                    <a:pt x="26070" y="14525"/>
                  </a:lnTo>
                  <a:lnTo>
                    <a:pt x="26100" y="14371"/>
                  </a:lnTo>
                  <a:lnTo>
                    <a:pt x="26377" y="14310"/>
                  </a:lnTo>
                  <a:lnTo>
                    <a:pt x="26500" y="14340"/>
                  </a:lnTo>
                  <a:lnTo>
                    <a:pt x="26991" y="14310"/>
                  </a:lnTo>
                  <a:lnTo>
                    <a:pt x="27114" y="14371"/>
                  </a:lnTo>
                  <a:lnTo>
                    <a:pt x="27666" y="14371"/>
                  </a:lnTo>
                  <a:lnTo>
                    <a:pt x="28035" y="14218"/>
                  </a:lnTo>
                  <a:lnTo>
                    <a:pt x="28495" y="14340"/>
                  </a:lnTo>
                  <a:lnTo>
                    <a:pt x="28465" y="14525"/>
                  </a:lnTo>
                  <a:lnTo>
                    <a:pt x="28557" y="14617"/>
                  </a:lnTo>
                  <a:lnTo>
                    <a:pt x="28680" y="14801"/>
                  </a:lnTo>
                  <a:lnTo>
                    <a:pt x="29110" y="15016"/>
                  </a:lnTo>
                  <a:lnTo>
                    <a:pt x="29110" y="15139"/>
                  </a:lnTo>
                  <a:lnTo>
                    <a:pt x="29017" y="15261"/>
                  </a:lnTo>
                  <a:lnTo>
                    <a:pt x="29140" y="15231"/>
                  </a:lnTo>
                  <a:lnTo>
                    <a:pt x="29294" y="15169"/>
                  </a:lnTo>
                  <a:lnTo>
                    <a:pt x="29447" y="15261"/>
                  </a:lnTo>
                  <a:lnTo>
                    <a:pt x="29386" y="15476"/>
                  </a:lnTo>
                  <a:lnTo>
                    <a:pt x="29171" y="15722"/>
                  </a:lnTo>
                  <a:lnTo>
                    <a:pt x="29171" y="15814"/>
                  </a:lnTo>
                  <a:lnTo>
                    <a:pt x="29509" y="15599"/>
                  </a:lnTo>
                  <a:lnTo>
                    <a:pt x="29509" y="15415"/>
                  </a:lnTo>
                  <a:lnTo>
                    <a:pt x="29601" y="15292"/>
                  </a:lnTo>
                  <a:lnTo>
                    <a:pt x="29847" y="15323"/>
                  </a:lnTo>
                  <a:lnTo>
                    <a:pt x="30061" y="15261"/>
                  </a:lnTo>
                  <a:lnTo>
                    <a:pt x="30154" y="15292"/>
                  </a:lnTo>
                  <a:lnTo>
                    <a:pt x="30184" y="15446"/>
                  </a:lnTo>
                  <a:lnTo>
                    <a:pt x="30522" y="15753"/>
                  </a:lnTo>
                  <a:lnTo>
                    <a:pt x="30553" y="16183"/>
                  </a:lnTo>
                  <a:lnTo>
                    <a:pt x="30461" y="16336"/>
                  </a:lnTo>
                  <a:lnTo>
                    <a:pt x="30583" y="16613"/>
                  </a:lnTo>
                  <a:lnTo>
                    <a:pt x="30583" y="16827"/>
                  </a:lnTo>
                  <a:lnTo>
                    <a:pt x="30522" y="16920"/>
                  </a:lnTo>
                  <a:lnTo>
                    <a:pt x="30614" y="17042"/>
                  </a:lnTo>
                  <a:lnTo>
                    <a:pt x="30614" y="17196"/>
                  </a:lnTo>
                  <a:lnTo>
                    <a:pt x="30645" y="17349"/>
                  </a:lnTo>
                  <a:lnTo>
                    <a:pt x="30522" y="17534"/>
                  </a:lnTo>
                  <a:lnTo>
                    <a:pt x="30184" y="17626"/>
                  </a:lnTo>
                  <a:lnTo>
                    <a:pt x="30092" y="17687"/>
                  </a:lnTo>
                  <a:lnTo>
                    <a:pt x="29724" y="17749"/>
                  </a:lnTo>
                  <a:lnTo>
                    <a:pt x="29478" y="17718"/>
                  </a:lnTo>
                  <a:lnTo>
                    <a:pt x="29017" y="17933"/>
                  </a:lnTo>
                  <a:lnTo>
                    <a:pt x="28741" y="17933"/>
                  </a:lnTo>
                  <a:lnTo>
                    <a:pt x="28373" y="18117"/>
                  </a:lnTo>
                  <a:lnTo>
                    <a:pt x="28219" y="18117"/>
                  </a:lnTo>
                  <a:lnTo>
                    <a:pt x="28066" y="18240"/>
                  </a:lnTo>
                  <a:lnTo>
                    <a:pt x="27759" y="18240"/>
                  </a:lnTo>
                  <a:lnTo>
                    <a:pt x="27666" y="18301"/>
                  </a:lnTo>
                  <a:lnTo>
                    <a:pt x="27574" y="18209"/>
                  </a:lnTo>
                  <a:lnTo>
                    <a:pt x="27482" y="18271"/>
                  </a:lnTo>
                  <a:lnTo>
                    <a:pt x="27206" y="18332"/>
                  </a:lnTo>
                  <a:lnTo>
                    <a:pt x="27114" y="18547"/>
                  </a:lnTo>
                  <a:lnTo>
                    <a:pt x="26960" y="18701"/>
                  </a:lnTo>
                  <a:lnTo>
                    <a:pt x="26868" y="18701"/>
                  </a:lnTo>
                  <a:lnTo>
                    <a:pt x="26837" y="18946"/>
                  </a:lnTo>
                  <a:lnTo>
                    <a:pt x="26622" y="18977"/>
                  </a:lnTo>
                  <a:lnTo>
                    <a:pt x="26438" y="19161"/>
                  </a:lnTo>
                  <a:lnTo>
                    <a:pt x="26223" y="19161"/>
                  </a:lnTo>
                  <a:lnTo>
                    <a:pt x="26070" y="18946"/>
                  </a:lnTo>
                  <a:lnTo>
                    <a:pt x="25978" y="19130"/>
                  </a:lnTo>
                  <a:lnTo>
                    <a:pt x="25947" y="19315"/>
                  </a:lnTo>
                  <a:lnTo>
                    <a:pt x="25763" y="19376"/>
                  </a:lnTo>
                  <a:lnTo>
                    <a:pt x="25548" y="19591"/>
                  </a:lnTo>
                  <a:lnTo>
                    <a:pt x="25517" y="19714"/>
                  </a:lnTo>
                  <a:lnTo>
                    <a:pt x="25333" y="19929"/>
                  </a:lnTo>
                  <a:lnTo>
                    <a:pt x="25363" y="20052"/>
                  </a:lnTo>
                  <a:lnTo>
                    <a:pt x="25118" y="20267"/>
                  </a:lnTo>
                  <a:lnTo>
                    <a:pt x="24964" y="20451"/>
                  </a:lnTo>
                  <a:lnTo>
                    <a:pt x="24719" y="20451"/>
                  </a:lnTo>
                  <a:lnTo>
                    <a:pt x="24504" y="20543"/>
                  </a:lnTo>
                  <a:lnTo>
                    <a:pt x="24381" y="20543"/>
                  </a:lnTo>
                  <a:lnTo>
                    <a:pt x="24289" y="20389"/>
                  </a:lnTo>
                  <a:lnTo>
                    <a:pt x="24412" y="20297"/>
                  </a:lnTo>
                  <a:lnTo>
                    <a:pt x="24412" y="20082"/>
                  </a:lnTo>
                  <a:lnTo>
                    <a:pt x="24319" y="19990"/>
                  </a:lnTo>
                  <a:lnTo>
                    <a:pt x="24166" y="20113"/>
                  </a:lnTo>
                  <a:lnTo>
                    <a:pt x="24166" y="20205"/>
                  </a:lnTo>
                  <a:lnTo>
                    <a:pt x="24074" y="20236"/>
                  </a:lnTo>
                  <a:lnTo>
                    <a:pt x="23828" y="20481"/>
                  </a:lnTo>
                  <a:lnTo>
                    <a:pt x="23613" y="20512"/>
                  </a:lnTo>
                  <a:lnTo>
                    <a:pt x="23460" y="20512"/>
                  </a:lnTo>
                  <a:lnTo>
                    <a:pt x="23306" y="20543"/>
                  </a:lnTo>
                  <a:lnTo>
                    <a:pt x="23183" y="20666"/>
                  </a:lnTo>
                  <a:lnTo>
                    <a:pt x="23091" y="20635"/>
                  </a:lnTo>
                  <a:lnTo>
                    <a:pt x="22968" y="20635"/>
                  </a:lnTo>
                  <a:lnTo>
                    <a:pt x="22968" y="20543"/>
                  </a:lnTo>
                  <a:close/>
                  <a:moveTo>
                    <a:pt x="43971" y="18056"/>
                  </a:moveTo>
                  <a:lnTo>
                    <a:pt x="44063" y="18117"/>
                  </a:lnTo>
                  <a:lnTo>
                    <a:pt x="44125" y="18209"/>
                  </a:lnTo>
                  <a:lnTo>
                    <a:pt x="44063" y="18363"/>
                  </a:lnTo>
                  <a:lnTo>
                    <a:pt x="44002" y="18424"/>
                  </a:lnTo>
                  <a:lnTo>
                    <a:pt x="43971" y="18332"/>
                  </a:lnTo>
                  <a:lnTo>
                    <a:pt x="43910" y="18148"/>
                  </a:lnTo>
                  <a:close/>
                  <a:moveTo>
                    <a:pt x="42375" y="18086"/>
                  </a:moveTo>
                  <a:lnTo>
                    <a:pt x="42467" y="17933"/>
                  </a:lnTo>
                  <a:lnTo>
                    <a:pt x="42651" y="17841"/>
                  </a:lnTo>
                  <a:lnTo>
                    <a:pt x="42774" y="17933"/>
                  </a:lnTo>
                  <a:lnTo>
                    <a:pt x="42712" y="18025"/>
                  </a:lnTo>
                  <a:lnTo>
                    <a:pt x="42620" y="18025"/>
                  </a:lnTo>
                  <a:lnTo>
                    <a:pt x="42497" y="18086"/>
                  </a:lnTo>
                  <a:lnTo>
                    <a:pt x="42344" y="18086"/>
                  </a:lnTo>
                  <a:close/>
                  <a:moveTo>
                    <a:pt x="40778" y="19008"/>
                  </a:moveTo>
                  <a:lnTo>
                    <a:pt x="40839" y="19100"/>
                  </a:lnTo>
                  <a:lnTo>
                    <a:pt x="41054" y="19161"/>
                  </a:lnTo>
                  <a:lnTo>
                    <a:pt x="41269" y="19315"/>
                  </a:lnTo>
                  <a:lnTo>
                    <a:pt x="41361" y="19223"/>
                  </a:lnTo>
                  <a:lnTo>
                    <a:pt x="41484" y="19284"/>
                  </a:lnTo>
                  <a:lnTo>
                    <a:pt x="41699" y="19192"/>
                  </a:lnTo>
                  <a:lnTo>
                    <a:pt x="41822" y="19223"/>
                  </a:lnTo>
                  <a:lnTo>
                    <a:pt x="41945" y="19192"/>
                  </a:lnTo>
                  <a:lnTo>
                    <a:pt x="42037" y="19069"/>
                  </a:lnTo>
                  <a:lnTo>
                    <a:pt x="42252" y="19069"/>
                  </a:lnTo>
                  <a:lnTo>
                    <a:pt x="42221" y="18946"/>
                  </a:lnTo>
                  <a:lnTo>
                    <a:pt x="42006" y="18823"/>
                  </a:lnTo>
                  <a:lnTo>
                    <a:pt x="41853" y="18885"/>
                  </a:lnTo>
                  <a:lnTo>
                    <a:pt x="41668" y="18915"/>
                  </a:lnTo>
                  <a:lnTo>
                    <a:pt x="41576" y="18885"/>
                  </a:lnTo>
                  <a:lnTo>
                    <a:pt x="41423" y="18977"/>
                  </a:lnTo>
                  <a:lnTo>
                    <a:pt x="41208" y="18854"/>
                  </a:lnTo>
                  <a:lnTo>
                    <a:pt x="41024" y="18977"/>
                  </a:lnTo>
                  <a:lnTo>
                    <a:pt x="40839" y="18946"/>
                  </a:lnTo>
                  <a:lnTo>
                    <a:pt x="40778" y="18977"/>
                  </a:lnTo>
                  <a:close/>
                  <a:moveTo>
                    <a:pt x="39857" y="24750"/>
                  </a:moveTo>
                  <a:lnTo>
                    <a:pt x="39826" y="24688"/>
                  </a:lnTo>
                  <a:lnTo>
                    <a:pt x="39857" y="24596"/>
                  </a:lnTo>
                  <a:lnTo>
                    <a:pt x="39918" y="24565"/>
                  </a:lnTo>
                  <a:lnTo>
                    <a:pt x="39918" y="24719"/>
                  </a:lnTo>
                  <a:close/>
                  <a:moveTo>
                    <a:pt x="38874" y="24596"/>
                  </a:moveTo>
                  <a:lnTo>
                    <a:pt x="38782" y="24504"/>
                  </a:lnTo>
                  <a:lnTo>
                    <a:pt x="38782" y="24320"/>
                  </a:lnTo>
                  <a:lnTo>
                    <a:pt x="38721" y="24258"/>
                  </a:lnTo>
                  <a:lnTo>
                    <a:pt x="38628" y="24350"/>
                  </a:lnTo>
                  <a:lnTo>
                    <a:pt x="38598" y="24258"/>
                  </a:lnTo>
                  <a:lnTo>
                    <a:pt x="38628" y="24105"/>
                  </a:lnTo>
                  <a:lnTo>
                    <a:pt x="38598" y="23921"/>
                  </a:lnTo>
                  <a:lnTo>
                    <a:pt x="38475" y="23798"/>
                  </a:lnTo>
                  <a:lnTo>
                    <a:pt x="38567" y="23613"/>
                  </a:lnTo>
                  <a:lnTo>
                    <a:pt x="38536" y="23368"/>
                  </a:lnTo>
                  <a:lnTo>
                    <a:pt x="38598" y="23276"/>
                  </a:lnTo>
                  <a:lnTo>
                    <a:pt x="38475" y="23214"/>
                  </a:lnTo>
                  <a:lnTo>
                    <a:pt x="38414" y="23061"/>
                  </a:lnTo>
                  <a:lnTo>
                    <a:pt x="38414" y="22938"/>
                  </a:lnTo>
                  <a:lnTo>
                    <a:pt x="38260" y="22754"/>
                  </a:lnTo>
                  <a:lnTo>
                    <a:pt x="38260" y="22508"/>
                  </a:lnTo>
                  <a:lnTo>
                    <a:pt x="38168" y="22324"/>
                  </a:lnTo>
                  <a:lnTo>
                    <a:pt x="38076" y="22324"/>
                  </a:lnTo>
                  <a:lnTo>
                    <a:pt x="38014" y="22232"/>
                  </a:lnTo>
                  <a:lnTo>
                    <a:pt x="38014" y="22047"/>
                  </a:lnTo>
                  <a:lnTo>
                    <a:pt x="37922" y="22017"/>
                  </a:lnTo>
                  <a:lnTo>
                    <a:pt x="37799" y="22078"/>
                  </a:lnTo>
                  <a:lnTo>
                    <a:pt x="37738" y="22017"/>
                  </a:lnTo>
                  <a:lnTo>
                    <a:pt x="37615" y="22047"/>
                  </a:lnTo>
                  <a:lnTo>
                    <a:pt x="37554" y="21955"/>
                  </a:lnTo>
                  <a:lnTo>
                    <a:pt x="37554" y="21771"/>
                  </a:lnTo>
                  <a:lnTo>
                    <a:pt x="37707" y="21679"/>
                  </a:lnTo>
                  <a:lnTo>
                    <a:pt x="37738" y="21464"/>
                  </a:lnTo>
                  <a:lnTo>
                    <a:pt x="37677" y="21341"/>
                  </a:lnTo>
                  <a:lnTo>
                    <a:pt x="37707" y="21249"/>
                  </a:lnTo>
                  <a:lnTo>
                    <a:pt x="37707" y="20973"/>
                  </a:lnTo>
                  <a:lnTo>
                    <a:pt x="37646" y="20850"/>
                  </a:lnTo>
                  <a:lnTo>
                    <a:pt x="37830" y="20604"/>
                  </a:lnTo>
                  <a:lnTo>
                    <a:pt x="38014" y="20543"/>
                  </a:lnTo>
                  <a:lnTo>
                    <a:pt x="38076" y="20451"/>
                  </a:lnTo>
                  <a:lnTo>
                    <a:pt x="38168" y="20420"/>
                  </a:lnTo>
                  <a:lnTo>
                    <a:pt x="38199" y="20512"/>
                  </a:lnTo>
                  <a:lnTo>
                    <a:pt x="38444" y="20420"/>
                  </a:lnTo>
                  <a:lnTo>
                    <a:pt x="38598" y="20451"/>
                  </a:lnTo>
                  <a:lnTo>
                    <a:pt x="38659" y="20574"/>
                  </a:lnTo>
                  <a:lnTo>
                    <a:pt x="38598" y="20635"/>
                  </a:lnTo>
                  <a:lnTo>
                    <a:pt x="38536" y="20666"/>
                  </a:lnTo>
                  <a:lnTo>
                    <a:pt x="38536" y="20758"/>
                  </a:lnTo>
                  <a:lnTo>
                    <a:pt x="38659" y="20789"/>
                  </a:lnTo>
                  <a:lnTo>
                    <a:pt x="38690" y="20881"/>
                  </a:lnTo>
                  <a:lnTo>
                    <a:pt x="38690" y="21003"/>
                  </a:lnTo>
                  <a:lnTo>
                    <a:pt x="38905" y="21218"/>
                  </a:lnTo>
                  <a:lnTo>
                    <a:pt x="38905" y="21372"/>
                  </a:lnTo>
                  <a:lnTo>
                    <a:pt x="38997" y="21495"/>
                  </a:lnTo>
                  <a:lnTo>
                    <a:pt x="39150" y="21525"/>
                  </a:lnTo>
                  <a:lnTo>
                    <a:pt x="39212" y="21464"/>
                  </a:lnTo>
                  <a:lnTo>
                    <a:pt x="39181" y="21341"/>
                  </a:lnTo>
                  <a:lnTo>
                    <a:pt x="39273" y="21280"/>
                  </a:lnTo>
                  <a:lnTo>
                    <a:pt x="39365" y="21096"/>
                  </a:lnTo>
                  <a:lnTo>
                    <a:pt x="39335" y="20973"/>
                  </a:lnTo>
                  <a:lnTo>
                    <a:pt x="39458" y="20881"/>
                  </a:lnTo>
                  <a:lnTo>
                    <a:pt x="39488" y="20758"/>
                  </a:lnTo>
                  <a:lnTo>
                    <a:pt x="39427" y="20604"/>
                  </a:lnTo>
                  <a:lnTo>
                    <a:pt x="39488" y="20543"/>
                  </a:lnTo>
                  <a:lnTo>
                    <a:pt x="39642" y="20512"/>
                  </a:lnTo>
                  <a:lnTo>
                    <a:pt x="39734" y="20543"/>
                  </a:lnTo>
                  <a:lnTo>
                    <a:pt x="39826" y="20727"/>
                  </a:lnTo>
                  <a:lnTo>
                    <a:pt x="39918" y="20727"/>
                  </a:lnTo>
                  <a:lnTo>
                    <a:pt x="39918" y="20604"/>
                  </a:lnTo>
                  <a:lnTo>
                    <a:pt x="39795" y="20420"/>
                  </a:lnTo>
                  <a:lnTo>
                    <a:pt x="39765" y="20267"/>
                  </a:lnTo>
                  <a:lnTo>
                    <a:pt x="39734" y="20267"/>
                  </a:lnTo>
                  <a:lnTo>
                    <a:pt x="39642" y="20420"/>
                  </a:lnTo>
                  <a:lnTo>
                    <a:pt x="39458" y="20420"/>
                  </a:lnTo>
                  <a:lnTo>
                    <a:pt x="39335" y="20205"/>
                  </a:lnTo>
                  <a:lnTo>
                    <a:pt x="39335" y="20113"/>
                  </a:lnTo>
                  <a:lnTo>
                    <a:pt x="39181" y="19929"/>
                  </a:lnTo>
                  <a:lnTo>
                    <a:pt x="39181" y="19775"/>
                  </a:lnTo>
                  <a:lnTo>
                    <a:pt x="39304" y="19683"/>
                  </a:lnTo>
                  <a:lnTo>
                    <a:pt x="39427" y="19683"/>
                  </a:lnTo>
                  <a:lnTo>
                    <a:pt x="39458" y="19530"/>
                  </a:lnTo>
                  <a:lnTo>
                    <a:pt x="39580" y="19622"/>
                  </a:lnTo>
                  <a:lnTo>
                    <a:pt x="39642" y="19745"/>
                  </a:lnTo>
                  <a:lnTo>
                    <a:pt x="39703" y="20082"/>
                  </a:lnTo>
                  <a:lnTo>
                    <a:pt x="39734" y="20082"/>
                  </a:lnTo>
                  <a:lnTo>
                    <a:pt x="39795" y="19898"/>
                  </a:lnTo>
                  <a:lnTo>
                    <a:pt x="39826" y="19837"/>
                  </a:lnTo>
                  <a:lnTo>
                    <a:pt x="39826" y="19714"/>
                  </a:lnTo>
                  <a:lnTo>
                    <a:pt x="39734" y="19622"/>
                  </a:lnTo>
                  <a:lnTo>
                    <a:pt x="39703" y="19468"/>
                  </a:lnTo>
                  <a:lnTo>
                    <a:pt x="39672" y="19315"/>
                  </a:lnTo>
                  <a:lnTo>
                    <a:pt x="39734" y="19284"/>
                  </a:lnTo>
                  <a:lnTo>
                    <a:pt x="39795" y="19100"/>
                  </a:lnTo>
                  <a:lnTo>
                    <a:pt x="39949" y="19038"/>
                  </a:lnTo>
                  <a:lnTo>
                    <a:pt x="40010" y="19100"/>
                  </a:lnTo>
                  <a:lnTo>
                    <a:pt x="40102" y="19069"/>
                  </a:lnTo>
                  <a:lnTo>
                    <a:pt x="40194" y="19253"/>
                  </a:lnTo>
                  <a:lnTo>
                    <a:pt x="40409" y="19284"/>
                  </a:lnTo>
                  <a:lnTo>
                    <a:pt x="40471" y="19161"/>
                  </a:lnTo>
                  <a:lnTo>
                    <a:pt x="40287" y="19161"/>
                  </a:lnTo>
                  <a:lnTo>
                    <a:pt x="40194" y="19069"/>
                  </a:lnTo>
                  <a:lnTo>
                    <a:pt x="40287" y="19008"/>
                  </a:lnTo>
                  <a:lnTo>
                    <a:pt x="40409" y="18946"/>
                  </a:lnTo>
                  <a:lnTo>
                    <a:pt x="40624" y="18977"/>
                  </a:lnTo>
                  <a:lnTo>
                    <a:pt x="40686" y="19038"/>
                  </a:lnTo>
                  <a:lnTo>
                    <a:pt x="40594" y="19100"/>
                  </a:lnTo>
                  <a:lnTo>
                    <a:pt x="40594" y="19223"/>
                  </a:lnTo>
                  <a:lnTo>
                    <a:pt x="40716" y="19284"/>
                  </a:lnTo>
                  <a:lnTo>
                    <a:pt x="40839" y="19437"/>
                  </a:lnTo>
                  <a:lnTo>
                    <a:pt x="40962" y="19407"/>
                  </a:lnTo>
                  <a:lnTo>
                    <a:pt x="41146" y="19468"/>
                  </a:lnTo>
                  <a:lnTo>
                    <a:pt x="41331" y="19468"/>
                  </a:lnTo>
                  <a:lnTo>
                    <a:pt x="41423" y="19407"/>
                  </a:lnTo>
                  <a:lnTo>
                    <a:pt x="41546" y="19437"/>
                  </a:lnTo>
                  <a:lnTo>
                    <a:pt x="41914" y="19437"/>
                  </a:lnTo>
                  <a:lnTo>
                    <a:pt x="42037" y="19560"/>
                  </a:lnTo>
                  <a:lnTo>
                    <a:pt x="42160" y="19530"/>
                  </a:lnTo>
                  <a:lnTo>
                    <a:pt x="42160" y="19652"/>
                  </a:lnTo>
                  <a:lnTo>
                    <a:pt x="42160" y="19714"/>
                  </a:lnTo>
                  <a:lnTo>
                    <a:pt x="42190" y="19837"/>
                  </a:lnTo>
                  <a:lnTo>
                    <a:pt x="42129" y="19990"/>
                  </a:lnTo>
                  <a:lnTo>
                    <a:pt x="41914" y="20113"/>
                  </a:lnTo>
                  <a:lnTo>
                    <a:pt x="41791" y="20052"/>
                  </a:lnTo>
                  <a:lnTo>
                    <a:pt x="41760" y="19959"/>
                  </a:lnTo>
                  <a:lnTo>
                    <a:pt x="41668" y="20052"/>
                  </a:lnTo>
                  <a:lnTo>
                    <a:pt x="41576" y="20082"/>
                  </a:lnTo>
                  <a:lnTo>
                    <a:pt x="41607" y="20174"/>
                  </a:lnTo>
                  <a:lnTo>
                    <a:pt x="41791" y="20297"/>
                  </a:lnTo>
                  <a:lnTo>
                    <a:pt x="41730" y="20389"/>
                  </a:lnTo>
                  <a:lnTo>
                    <a:pt x="41699" y="20604"/>
                  </a:lnTo>
                  <a:lnTo>
                    <a:pt x="41607" y="20635"/>
                  </a:lnTo>
                  <a:lnTo>
                    <a:pt x="41546" y="20574"/>
                  </a:lnTo>
                  <a:lnTo>
                    <a:pt x="41423" y="20574"/>
                  </a:lnTo>
                  <a:lnTo>
                    <a:pt x="41269" y="20635"/>
                  </a:lnTo>
                  <a:lnTo>
                    <a:pt x="41208" y="20727"/>
                  </a:lnTo>
                  <a:lnTo>
                    <a:pt x="40870" y="20789"/>
                  </a:lnTo>
                  <a:lnTo>
                    <a:pt x="40686" y="20942"/>
                  </a:lnTo>
                  <a:lnTo>
                    <a:pt x="40594" y="20942"/>
                  </a:lnTo>
                  <a:lnTo>
                    <a:pt x="40471" y="21157"/>
                  </a:lnTo>
                  <a:lnTo>
                    <a:pt x="40471" y="21249"/>
                  </a:lnTo>
                  <a:lnTo>
                    <a:pt x="40563" y="21249"/>
                  </a:lnTo>
                  <a:lnTo>
                    <a:pt x="40624" y="21157"/>
                  </a:lnTo>
                  <a:lnTo>
                    <a:pt x="40870" y="21126"/>
                  </a:lnTo>
                  <a:lnTo>
                    <a:pt x="40931" y="21065"/>
                  </a:lnTo>
                  <a:lnTo>
                    <a:pt x="41208" y="21218"/>
                  </a:lnTo>
                  <a:lnTo>
                    <a:pt x="41238" y="21403"/>
                  </a:lnTo>
                  <a:lnTo>
                    <a:pt x="41177" y="21464"/>
                  </a:lnTo>
                  <a:lnTo>
                    <a:pt x="41054" y="21464"/>
                  </a:lnTo>
                  <a:lnTo>
                    <a:pt x="41177" y="21495"/>
                  </a:lnTo>
                  <a:lnTo>
                    <a:pt x="41208" y="21648"/>
                  </a:lnTo>
                  <a:lnTo>
                    <a:pt x="41208" y="21802"/>
                  </a:lnTo>
                  <a:lnTo>
                    <a:pt x="41085" y="21863"/>
                  </a:lnTo>
                  <a:lnTo>
                    <a:pt x="41085" y="22047"/>
                  </a:lnTo>
                  <a:lnTo>
                    <a:pt x="41116" y="22109"/>
                  </a:lnTo>
                  <a:lnTo>
                    <a:pt x="41208" y="21925"/>
                  </a:lnTo>
                  <a:lnTo>
                    <a:pt x="41392" y="21863"/>
                  </a:lnTo>
                  <a:lnTo>
                    <a:pt x="41453" y="21802"/>
                  </a:lnTo>
                  <a:lnTo>
                    <a:pt x="41546" y="21802"/>
                  </a:lnTo>
                  <a:lnTo>
                    <a:pt x="41453" y="21894"/>
                  </a:lnTo>
                  <a:lnTo>
                    <a:pt x="41453" y="22140"/>
                  </a:lnTo>
                  <a:lnTo>
                    <a:pt x="41361" y="22385"/>
                  </a:lnTo>
                  <a:lnTo>
                    <a:pt x="41361" y="22539"/>
                  </a:lnTo>
                  <a:lnTo>
                    <a:pt x="41085" y="22692"/>
                  </a:lnTo>
                  <a:lnTo>
                    <a:pt x="40962" y="22692"/>
                  </a:lnTo>
                  <a:lnTo>
                    <a:pt x="40901" y="22784"/>
                  </a:lnTo>
                  <a:lnTo>
                    <a:pt x="40962" y="22877"/>
                  </a:lnTo>
                  <a:lnTo>
                    <a:pt x="40901" y="23091"/>
                  </a:lnTo>
                  <a:lnTo>
                    <a:pt x="40809" y="23122"/>
                  </a:lnTo>
                  <a:lnTo>
                    <a:pt x="40778" y="23030"/>
                  </a:lnTo>
                  <a:lnTo>
                    <a:pt x="40655" y="23091"/>
                  </a:lnTo>
                  <a:lnTo>
                    <a:pt x="40655" y="23153"/>
                  </a:lnTo>
                  <a:lnTo>
                    <a:pt x="40870" y="23276"/>
                  </a:lnTo>
                  <a:lnTo>
                    <a:pt x="40839" y="23368"/>
                  </a:lnTo>
                  <a:lnTo>
                    <a:pt x="40655" y="23368"/>
                  </a:lnTo>
                  <a:lnTo>
                    <a:pt x="40747" y="23521"/>
                  </a:lnTo>
                  <a:lnTo>
                    <a:pt x="40594" y="23675"/>
                  </a:lnTo>
                  <a:lnTo>
                    <a:pt x="40502" y="23583"/>
                  </a:lnTo>
                  <a:lnTo>
                    <a:pt x="40409" y="23675"/>
                  </a:lnTo>
                  <a:lnTo>
                    <a:pt x="40256" y="23675"/>
                  </a:lnTo>
                  <a:lnTo>
                    <a:pt x="40072" y="23767"/>
                  </a:lnTo>
                  <a:lnTo>
                    <a:pt x="40072" y="23921"/>
                  </a:lnTo>
                  <a:lnTo>
                    <a:pt x="39826" y="23982"/>
                  </a:lnTo>
                  <a:lnTo>
                    <a:pt x="39642" y="23859"/>
                  </a:lnTo>
                  <a:lnTo>
                    <a:pt x="39488" y="23951"/>
                  </a:lnTo>
                  <a:lnTo>
                    <a:pt x="39365" y="23921"/>
                  </a:lnTo>
                  <a:lnTo>
                    <a:pt x="39304" y="23583"/>
                  </a:lnTo>
                  <a:lnTo>
                    <a:pt x="39458" y="23399"/>
                  </a:lnTo>
                  <a:lnTo>
                    <a:pt x="39458" y="23276"/>
                  </a:lnTo>
                  <a:lnTo>
                    <a:pt x="39181" y="23521"/>
                  </a:lnTo>
                  <a:lnTo>
                    <a:pt x="39150" y="23675"/>
                  </a:lnTo>
                  <a:lnTo>
                    <a:pt x="39273" y="24013"/>
                  </a:lnTo>
                  <a:lnTo>
                    <a:pt x="39365" y="24074"/>
                  </a:lnTo>
                  <a:lnTo>
                    <a:pt x="39304" y="24228"/>
                  </a:lnTo>
                  <a:lnTo>
                    <a:pt x="39120" y="24350"/>
                  </a:lnTo>
                  <a:lnTo>
                    <a:pt x="39058" y="24535"/>
                  </a:lnTo>
                  <a:lnTo>
                    <a:pt x="38843" y="24596"/>
                  </a:lnTo>
                  <a:close/>
                  <a:moveTo>
                    <a:pt x="41668" y="20758"/>
                  </a:moveTo>
                  <a:lnTo>
                    <a:pt x="41668" y="20819"/>
                  </a:lnTo>
                  <a:lnTo>
                    <a:pt x="41730" y="20819"/>
                  </a:lnTo>
                  <a:lnTo>
                    <a:pt x="41760" y="20758"/>
                  </a:lnTo>
                  <a:lnTo>
                    <a:pt x="41668" y="20758"/>
                  </a:lnTo>
                  <a:close/>
                  <a:moveTo>
                    <a:pt x="41546" y="21433"/>
                  </a:moveTo>
                  <a:lnTo>
                    <a:pt x="41607" y="21403"/>
                  </a:lnTo>
                  <a:lnTo>
                    <a:pt x="41760" y="21218"/>
                  </a:lnTo>
                  <a:lnTo>
                    <a:pt x="41760" y="21096"/>
                  </a:lnTo>
                  <a:lnTo>
                    <a:pt x="41699" y="21034"/>
                  </a:lnTo>
                  <a:lnTo>
                    <a:pt x="41668" y="20911"/>
                  </a:lnTo>
                  <a:lnTo>
                    <a:pt x="41546" y="20973"/>
                  </a:lnTo>
                  <a:lnTo>
                    <a:pt x="41515" y="21096"/>
                  </a:lnTo>
                  <a:lnTo>
                    <a:pt x="41423" y="21126"/>
                  </a:lnTo>
                  <a:lnTo>
                    <a:pt x="41423" y="21341"/>
                  </a:lnTo>
                  <a:lnTo>
                    <a:pt x="41515" y="21433"/>
                  </a:lnTo>
                  <a:close/>
                  <a:moveTo>
                    <a:pt x="41423" y="21771"/>
                  </a:moveTo>
                  <a:lnTo>
                    <a:pt x="41515" y="21710"/>
                  </a:lnTo>
                  <a:lnTo>
                    <a:pt x="41576" y="21525"/>
                  </a:lnTo>
                  <a:lnTo>
                    <a:pt x="41453" y="21525"/>
                  </a:lnTo>
                  <a:lnTo>
                    <a:pt x="41361" y="21618"/>
                  </a:lnTo>
                  <a:lnTo>
                    <a:pt x="41361" y="21740"/>
                  </a:lnTo>
                  <a:lnTo>
                    <a:pt x="41453" y="21771"/>
                  </a:lnTo>
                  <a:close/>
                  <a:moveTo>
                    <a:pt x="35128" y="18240"/>
                  </a:moveTo>
                  <a:lnTo>
                    <a:pt x="35128" y="18332"/>
                  </a:lnTo>
                  <a:lnTo>
                    <a:pt x="35159" y="18393"/>
                  </a:lnTo>
                  <a:lnTo>
                    <a:pt x="35281" y="18363"/>
                  </a:lnTo>
                  <a:lnTo>
                    <a:pt x="35374" y="18393"/>
                  </a:lnTo>
                  <a:lnTo>
                    <a:pt x="35435" y="18332"/>
                  </a:lnTo>
                  <a:lnTo>
                    <a:pt x="35374" y="18240"/>
                  </a:lnTo>
                  <a:lnTo>
                    <a:pt x="35189" y="18209"/>
                  </a:lnTo>
                  <a:lnTo>
                    <a:pt x="35128" y="18240"/>
                  </a:lnTo>
                  <a:close/>
                  <a:moveTo>
                    <a:pt x="36203" y="20297"/>
                  </a:moveTo>
                  <a:lnTo>
                    <a:pt x="36080" y="20174"/>
                  </a:lnTo>
                  <a:lnTo>
                    <a:pt x="36080" y="19806"/>
                  </a:lnTo>
                  <a:lnTo>
                    <a:pt x="35988" y="19652"/>
                  </a:lnTo>
                  <a:lnTo>
                    <a:pt x="35988" y="19530"/>
                  </a:lnTo>
                  <a:lnTo>
                    <a:pt x="36018" y="19437"/>
                  </a:lnTo>
                  <a:lnTo>
                    <a:pt x="35957" y="19253"/>
                  </a:lnTo>
                  <a:lnTo>
                    <a:pt x="35957" y="19038"/>
                  </a:lnTo>
                  <a:lnTo>
                    <a:pt x="35834" y="18854"/>
                  </a:lnTo>
                  <a:lnTo>
                    <a:pt x="35681" y="18731"/>
                  </a:lnTo>
                  <a:lnTo>
                    <a:pt x="35681" y="18639"/>
                  </a:lnTo>
                  <a:lnTo>
                    <a:pt x="35926" y="18455"/>
                  </a:lnTo>
                  <a:lnTo>
                    <a:pt x="36049" y="18393"/>
                  </a:lnTo>
                  <a:lnTo>
                    <a:pt x="36203" y="18240"/>
                  </a:lnTo>
                  <a:lnTo>
                    <a:pt x="36418" y="18240"/>
                  </a:lnTo>
                  <a:lnTo>
                    <a:pt x="36540" y="18332"/>
                  </a:lnTo>
                  <a:lnTo>
                    <a:pt x="36663" y="18332"/>
                  </a:lnTo>
                  <a:lnTo>
                    <a:pt x="36817" y="18424"/>
                  </a:lnTo>
                  <a:lnTo>
                    <a:pt x="36909" y="18393"/>
                  </a:lnTo>
                  <a:lnTo>
                    <a:pt x="37062" y="18455"/>
                  </a:lnTo>
                  <a:lnTo>
                    <a:pt x="37155" y="18424"/>
                  </a:lnTo>
                  <a:lnTo>
                    <a:pt x="37277" y="18424"/>
                  </a:lnTo>
                  <a:lnTo>
                    <a:pt x="37431" y="18639"/>
                  </a:lnTo>
                  <a:lnTo>
                    <a:pt x="37431" y="18762"/>
                  </a:lnTo>
                  <a:lnTo>
                    <a:pt x="37370" y="18823"/>
                  </a:lnTo>
                  <a:lnTo>
                    <a:pt x="37492" y="19008"/>
                  </a:lnTo>
                  <a:lnTo>
                    <a:pt x="37492" y="19100"/>
                  </a:lnTo>
                  <a:lnTo>
                    <a:pt x="37400" y="19161"/>
                  </a:lnTo>
                  <a:lnTo>
                    <a:pt x="37400" y="19315"/>
                  </a:lnTo>
                  <a:lnTo>
                    <a:pt x="37216" y="19499"/>
                  </a:lnTo>
                  <a:lnTo>
                    <a:pt x="37124" y="19499"/>
                  </a:lnTo>
                  <a:lnTo>
                    <a:pt x="36909" y="19714"/>
                  </a:lnTo>
                  <a:lnTo>
                    <a:pt x="36694" y="19867"/>
                  </a:lnTo>
                  <a:lnTo>
                    <a:pt x="36510" y="20082"/>
                  </a:lnTo>
                  <a:lnTo>
                    <a:pt x="36356" y="20082"/>
                  </a:lnTo>
                  <a:lnTo>
                    <a:pt x="36233" y="20144"/>
                  </a:lnTo>
                  <a:lnTo>
                    <a:pt x="36233" y="20267"/>
                  </a:lnTo>
                  <a:lnTo>
                    <a:pt x="36172" y="20328"/>
                  </a:lnTo>
                  <a:close/>
                  <a:moveTo>
                    <a:pt x="42129" y="23706"/>
                  </a:moveTo>
                  <a:lnTo>
                    <a:pt x="41883" y="23491"/>
                  </a:lnTo>
                  <a:lnTo>
                    <a:pt x="41760" y="23521"/>
                  </a:lnTo>
                  <a:lnTo>
                    <a:pt x="41453" y="23491"/>
                  </a:lnTo>
                  <a:lnTo>
                    <a:pt x="41576" y="23306"/>
                  </a:lnTo>
                  <a:lnTo>
                    <a:pt x="41699" y="23276"/>
                  </a:lnTo>
                  <a:lnTo>
                    <a:pt x="41791" y="23306"/>
                  </a:lnTo>
                  <a:lnTo>
                    <a:pt x="41853" y="23245"/>
                  </a:lnTo>
                  <a:lnTo>
                    <a:pt x="41822" y="23184"/>
                  </a:lnTo>
                  <a:lnTo>
                    <a:pt x="41699" y="23184"/>
                  </a:lnTo>
                  <a:lnTo>
                    <a:pt x="41638" y="23122"/>
                  </a:lnTo>
                  <a:lnTo>
                    <a:pt x="41853" y="22846"/>
                  </a:lnTo>
                  <a:lnTo>
                    <a:pt x="41945" y="22569"/>
                  </a:lnTo>
                  <a:lnTo>
                    <a:pt x="41945" y="22416"/>
                  </a:lnTo>
                  <a:lnTo>
                    <a:pt x="42037" y="22385"/>
                  </a:lnTo>
                  <a:lnTo>
                    <a:pt x="42037" y="22262"/>
                  </a:lnTo>
                  <a:lnTo>
                    <a:pt x="41883" y="22170"/>
                  </a:lnTo>
                  <a:lnTo>
                    <a:pt x="41975" y="22078"/>
                  </a:lnTo>
                  <a:lnTo>
                    <a:pt x="41975" y="21863"/>
                  </a:lnTo>
                  <a:lnTo>
                    <a:pt x="42129" y="21525"/>
                  </a:lnTo>
                  <a:lnTo>
                    <a:pt x="42252" y="21464"/>
                  </a:lnTo>
                  <a:lnTo>
                    <a:pt x="42252" y="21311"/>
                  </a:lnTo>
                  <a:lnTo>
                    <a:pt x="42375" y="21218"/>
                  </a:lnTo>
                  <a:lnTo>
                    <a:pt x="42467" y="21034"/>
                  </a:lnTo>
                  <a:lnTo>
                    <a:pt x="42497" y="20942"/>
                  </a:lnTo>
                  <a:lnTo>
                    <a:pt x="42528" y="20758"/>
                  </a:lnTo>
                  <a:lnTo>
                    <a:pt x="42743" y="20512"/>
                  </a:lnTo>
                  <a:lnTo>
                    <a:pt x="42774" y="20297"/>
                  </a:lnTo>
                  <a:lnTo>
                    <a:pt x="42927" y="20267"/>
                  </a:lnTo>
                  <a:lnTo>
                    <a:pt x="42927" y="20174"/>
                  </a:lnTo>
                  <a:lnTo>
                    <a:pt x="42897" y="20113"/>
                  </a:lnTo>
                  <a:lnTo>
                    <a:pt x="42989" y="19898"/>
                  </a:lnTo>
                  <a:lnTo>
                    <a:pt x="43112" y="19929"/>
                  </a:lnTo>
                  <a:lnTo>
                    <a:pt x="43234" y="20144"/>
                  </a:lnTo>
                  <a:lnTo>
                    <a:pt x="43265" y="20297"/>
                  </a:lnTo>
                  <a:lnTo>
                    <a:pt x="43449" y="20297"/>
                  </a:lnTo>
                  <a:lnTo>
                    <a:pt x="43419" y="20113"/>
                  </a:lnTo>
                  <a:lnTo>
                    <a:pt x="43296" y="19959"/>
                  </a:lnTo>
                  <a:lnTo>
                    <a:pt x="43326" y="19898"/>
                  </a:lnTo>
                  <a:lnTo>
                    <a:pt x="43449" y="19837"/>
                  </a:lnTo>
                  <a:lnTo>
                    <a:pt x="43296" y="19683"/>
                  </a:lnTo>
                  <a:lnTo>
                    <a:pt x="43449" y="19468"/>
                  </a:lnTo>
                  <a:lnTo>
                    <a:pt x="43818" y="19376"/>
                  </a:lnTo>
                  <a:lnTo>
                    <a:pt x="44063" y="19376"/>
                  </a:lnTo>
                  <a:lnTo>
                    <a:pt x="44186" y="19315"/>
                  </a:lnTo>
                  <a:lnTo>
                    <a:pt x="44278" y="19376"/>
                  </a:lnTo>
                  <a:lnTo>
                    <a:pt x="44432" y="19376"/>
                  </a:lnTo>
                  <a:lnTo>
                    <a:pt x="44463" y="19499"/>
                  </a:lnTo>
                  <a:lnTo>
                    <a:pt x="44585" y="19407"/>
                  </a:lnTo>
                  <a:lnTo>
                    <a:pt x="44770" y="19407"/>
                  </a:lnTo>
                  <a:lnTo>
                    <a:pt x="44892" y="19591"/>
                  </a:lnTo>
                  <a:lnTo>
                    <a:pt x="45046" y="19652"/>
                  </a:lnTo>
                  <a:lnTo>
                    <a:pt x="45077" y="19683"/>
                  </a:lnTo>
                  <a:lnTo>
                    <a:pt x="45169" y="19683"/>
                  </a:lnTo>
                  <a:lnTo>
                    <a:pt x="45261" y="19837"/>
                  </a:lnTo>
                  <a:lnTo>
                    <a:pt x="45261" y="19990"/>
                  </a:lnTo>
                  <a:lnTo>
                    <a:pt x="45322" y="20021"/>
                  </a:lnTo>
                  <a:lnTo>
                    <a:pt x="45445" y="19990"/>
                  </a:lnTo>
                  <a:lnTo>
                    <a:pt x="45660" y="19990"/>
                  </a:lnTo>
                  <a:lnTo>
                    <a:pt x="46059" y="20052"/>
                  </a:lnTo>
                  <a:lnTo>
                    <a:pt x="46274" y="20174"/>
                  </a:lnTo>
                  <a:lnTo>
                    <a:pt x="46274" y="20328"/>
                  </a:lnTo>
                  <a:lnTo>
                    <a:pt x="46366" y="20389"/>
                  </a:lnTo>
                  <a:lnTo>
                    <a:pt x="46397" y="20512"/>
                  </a:lnTo>
                  <a:lnTo>
                    <a:pt x="46336" y="20481"/>
                  </a:lnTo>
                  <a:lnTo>
                    <a:pt x="46274" y="20481"/>
                  </a:lnTo>
                  <a:lnTo>
                    <a:pt x="46182" y="20666"/>
                  </a:lnTo>
                  <a:lnTo>
                    <a:pt x="45967" y="20881"/>
                  </a:lnTo>
                  <a:lnTo>
                    <a:pt x="45844" y="21065"/>
                  </a:lnTo>
                  <a:lnTo>
                    <a:pt x="45691" y="21096"/>
                  </a:lnTo>
                  <a:lnTo>
                    <a:pt x="45691" y="21157"/>
                  </a:lnTo>
                  <a:lnTo>
                    <a:pt x="45353" y="21433"/>
                  </a:lnTo>
                  <a:lnTo>
                    <a:pt x="45169" y="21679"/>
                  </a:lnTo>
                  <a:lnTo>
                    <a:pt x="44985" y="21679"/>
                  </a:lnTo>
                  <a:lnTo>
                    <a:pt x="44954" y="21740"/>
                  </a:lnTo>
                  <a:lnTo>
                    <a:pt x="45015" y="21802"/>
                  </a:lnTo>
                  <a:lnTo>
                    <a:pt x="44954" y="21925"/>
                  </a:lnTo>
                  <a:lnTo>
                    <a:pt x="44678" y="22109"/>
                  </a:lnTo>
                  <a:lnTo>
                    <a:pt x="44493" y="22324"/>
                  </a:lnTo>
                  <a:lnTo>
                    <a:pt x="44186" y="22508"/>
                  </a:lnTo>
                  <a:lnTo>
                    <a:pt x="44002" y="22600"/>
                  </a:lnTo>
                  <a:lnTo>
                    <a:pt x="43910" y="22539"/>
                  </a:lnTo>
                  <a:lnTo>
                    <a:pt x="43879" y="22477"/>
                  </a:lnTo>
                  <a:lnTo>
                    <a:pt x="43756" y="22477"/>
                  </a:lnTo>
                  <a:lnTo>
                    <a:pt x="43541" y="22293"/>
                  </a:lnTo>
                  <a:lnTo>
                    <a:pt x="43511" y="22140"/>
                  </a:lnTo>
                  <a:lnTo>
                    <a:pt x="43419" y="22109"/>
                  </a:lnTo>
                  <a:lnTo>
                    <a:pt x="43296" y="22170"/>
                  </a:lnTo>
                  <a:lnTo>
                    <a:pt x="43142" y="22140"/>
                  </a:lnTo>
                  <a:lnTo>
                    <a:pt x="42989" y="22140"/>
                  </a:lnTo>
                  <a:lnTo>
                    <a:pt x="42866" y="22047"/>
                  </a:lnTo>
                  <a:lnTo>
                    <a:pt x="42743" y="22047"/>
                  </a:lnTo>
                  <a:lnTo>
                    <a:pt x="42743" y="22170"/>
                  </a:lnTo>
                  <a:lnTo>
                    <a:pt x="42804" y="22232"/>
                  </a:lnTo>
                  <a:lnTo>
                    <a:pt x="43112" y="22232"/>
                  </a:lnTo>
                  <a:lnTo>
                    <a:pt x="43050" y="22355"/>
                  </a:lnTo>
                  <a:lnTo>
                    <a:pt x="42958" y="22477"/>
                  </a:lnTo>
                  <a:lnTo>
                    <a:pt x="43019" y="22569"/>
                  </a:lnTo>
                  <a:lnTo>
                    <a:pt x="43019" y="22754"/>
                  </a:lnTo>
                  <a:lnTo>
                    <a:pt x="42958" y="22877"/>
                  </a:lnTo>
                  <a:lnTo>
                    <a:pt x="42835" y="22969"/>
                  </a:lnTo>
                  <a:lnTo>
                    <a:pt x="42743" y="23061"/>
                  </a:lnTo>
                  <a:lnTo>
                    <a:pt x="42590" y="23061"/>
                  </a:lnTo>
                  <a:lnTo>
                    <a:pt x="42497" y="23153"/>
                  </a:lnTo>
                  <a:lnTo>
                    <a:pt x="42405" y="23306"/>
                  </a:lnTo>
                  <a:lnTo>
                    <a:pt x="42282" y="23429"/>
                  </a:lnTo>
                  <a:lnTo>
                    <a:pt x="42160" y="23429"/>
                  </a:lnTo>
                  <a:lnTo>
                    <a:pt x="42160" y="23583"/>
                  </a:lnTo>
                  <a:cubicBezTo>
                    <a:pt x="42160" y="23583"/>
                    <a:pt x="42129" y="23613"/>
                    <a:pt x="42129" y="23644"/>
                  </a:cubicBezTo>
                  <a:close/>
                  <a:moveTo>
                    <a:pt x="52293" y="24381"/>
                  </a:moveTo>
                  <a:lnTo>
                    <a:pt x="52078" y="24289"/>
                  </a:lnTo>
                  <a:lnTo>
                    <a:pt x="51893" y="24228"/>
                  </a:lnTo>
                  <a:lnTo>
                    <a:pt x="51832" y="24043"/>
                  </a:lnTo>
                  <a:lnTo>
                    <a:pt x="51709" y="23982"/>
                  </a:lnTo>
                  <a:lnTo>
                    <a:pt x="51648" y="23828"/>
                  </a:lnTo>
                  <a:lnTo>
                    <a:pt x="51709" y="23613"/>
                  </a:lnTo>
                  <a:lnTo>
                    <a:pt x="51863" y="23521"/>
                  </a:lnTo>
                  <a:lnTo>
                    <a:pt x="51863" y="23399"/>
                  </a:lnTo>
                  <a:lnTo>
                    <a:pt x="51955" y="23276"/>
                  </a:lnTo>
                  <a:lnTo>
                    <a:pt x="51924" y="23153"/>
                  </a:lnTo>
                  <a:lnTo>
                    <a:pt x="51771" y="23122"/>
                  </a:lnTo>
                  <a:lnTo>
                    <a:pt x="51617" y="22999"/>
                  </a:lnTo>
                  <a:lnTo>
                    <a:pt x="51771" y="22662"/>
                  </a:lnTo>
                  <a:lnTo>
                    <a:pt x="51893" y="22662"/>
                  </a:lnTo>
                  <a:lnTo>
                    <a:pt x="51924" y="22539"/>
                  </a:lnTo>
                  <a:lnTo>
                    <a:pt x="51893" y="22385"/>
                  </a:lnTo>
                  <a:lnTo>
                    <a:pt x="52016" y="22262"/>
                  </a:lnTo>
                  <a:lnTo>
                    <a:pt x="52047" y="22047"/>
                  </a:lnTo>
                  <a:lnTo>
                    <a:pt x="52201" y="22017"/>
                  </a:lnTo>
                  <a:lnTo>
                    <a:pt x="52293" y="22109"/>
                  </a:lnTo>
                  <a:lnTo>
                    <a:pt x="52354" y="22232"/>
                  </a:lnTo>
                  <a:lnTo>
                    <a:pt x="52661" y="22355"/>
                  </a:lnTo>
                  <a:lnTo>
                    <a:pt x="52784" y="22477"/>
                  </a:lnTo>
                  <a:lnTo>
                    <a:pt x="52968" y="22508"/>
                  </a:lnTo>
                  <a:lnTo>
                    <a:pt x="53030" y="22447"/>
                  </a:lnTo>
                  <a:lnTo>
                    <a:pt x="53337" y="22539"/>
                  </a:lnTo>
                  <a:lnTo>
                    <a:pt x="53552" y="22539"/>
                  </a:lnTo>
                  <a:lnTo>
                    <a:pt x="53674" y="22631"/>
                  </a:lnTo>
                  <a:lnTo>
                    <a:pt x="53705" y="22784"/>
                  </a:lnTo>
                  <a:lnTo>
                    <a:pt x="53951" y="22907"/>
                  </a:lnTo>
                  <a:lnTo>
                    <a:pt x="54012" y="23091"/>
                  </a:lnTo>
                  <a:lnTo>
                    <a:pt x="53951" y="23276"/>
                  </a:lnTo>
                  <a:lnTo>
                    <a:pt x="53951" y="23368"/>
                  </a:lnTo>
                  <a:lnTo>
                    <a:pt x="54074" y="23460"/>
                  </a:lnTo>
                  <a:lnTo>
                    <a:pt x="54043" y="23552"/>
                  </a:lnTo>
                  <a:lnTo>
                    <a:pt x="54074" y="23706"/>
                  </a:lnTo>
                  <a:lnTo>
                    <a:pt x="54074" y="23798"/>
                  </a:lnTo>
                  <a:lnTo>
                    <a:pt x="54166" y="23982"/>
                  </a:lnTo>
                  <a:lnTo>
                    <a:pt x="54135" y="24105"/>
                  </a:lnTo>
                  <a:lnTo>
                    <a:pt x="54074" y="24228"/>
                  </a:lnTo>
                  <a:lnTo>
                    <a:pt x="54258" y="24289"/>
                  </a:lnTo>
                  <a:lnTo>
                    <a:pt x="54258" y="24350"/>
                  </a:lnTo>
                  <a:lnTo>
                    <a:pt x="54166" y="24443"/>
                  </a:lnTo>
                  <a:lnTo>
                    <a:pt x="54104" y="24535"/>
                  </a:lnTo>
                  <a:lnTo>
                    <a:pt x="53797" y="24473"/>
                  </a:lnTo>
                  <a:lnTo>
                    <a:pt x="53767" y="24412"/>
                  </a:lnTo>
                  <a:lnTo>
                    <a:pt x="53459" y="24350"/>
                  </a:lnTo>
                  <a:lnTo>
                    <a:pt x="53367" y="24258"/>
                  </a:lnTo>
                  <a:lnTo>
                    <a:pt x="53152" y="24228"/>
                  </a:lnTo>
                  <a:lnTo>
                    <a:pt x="53060" y="24228"/>
                  </a:lnTo>
                  <a:lnTo>
                    <a:pt x="52937" y="24135"/>
                  </a:lnTo>
                  <a:lnTo>
                    <a:pt x="52692" y="24197"/>
                  </a:lnTo>
                  <a:lnTo>
                    <a:pt x="52538" y="24197"/>
                  </a:lnTo>
                  <a:lnTo>
                    <a:pt x="52385" y="24350"/>
                  </a:lnTo>
                  <a:lnTo>
                    <a:pt x="52293" y="24350"/>
                  </a:lnTo>
                  <a:close/>
                  <a:moveTo>
                    <a:pt x="51341" y="24657"/>
                  </a:moveTo>
                  <a:lnTo>
                    <a:pt x="51341" y="24473"/>
                  </a:lnTo>
                  <a:lnTo>
                    <a:pt x="51402" y="24381"/>
                  </a:lnTo>
                  <a:lnTo>
                    <a:pt x="51464" y="24473"/>
                  </a:lnTo>
                  <a:lnTo>
                    <a:pt x="51464" y="24565"/>
                  </a:lnTo>
                  <a:lnTo>
                    <a:pt x="51371" y="24657"/>
                  </a:lnTo>
                  <a:close/>
                  <a:moveTo>
                    <a:pt x="51586" y="24780"/>
                  </a:moveTo>
                  <a:lnTo>
                    <a:pt x="51525" y="24688"/>
                  </a:lnTo>
                  <a:lnTo>
                    <a:pt x="51586" y="24627"/>
                  </a:lnTo>
                  <a:lnTo>
                    <a:pt x="51648" y="24627"/>
                  </a:lnTo>
                  <a:lnTo>
                    <a:pt x="51648" y="24750"/>
                  </a:lnTo>
                  <a:lnTo>
                    <a:pt x="51586" y="24780"/>
                  </a:lnTo>
                  <a:close/>
                  <a:moveTo>
                    <a:pt x="52016" y="24780"/>
                  </a:moveTo>
                  <a:lnTo>
                    <a:pt x="51893" y="24750"/>
                  </a:lnTo>
                  <a:lnTo>
                    <a:pt x="51893" y="24657"/>
                  </a:lnTo>
                  <a:lnTo>
                    <a:pt x="51955" y="24657"/>
                  </a:lnTo>
                  <a:lnTo>
                    <a:pt x="52078" y="24750"/>
                  </a:lnTo>
                  <a:lnTo>
                    <a:pt x="52016" y="24811"/>
                  </a:lnTo>
                  <a:close/>
                  <a:moveTo>
                    <a:pt x="41760" y="28311"/>
                  </a:moveTo>
                  <a:lnTo>
                    <a:pt x="41730" y="28219"/>
                  </a:lnTo>
                  <a:lnTo>
                    <a:pt x="41791" y="28158"/>
                  </a:lnTo>
                  <a:lnTo>
                    <a:pt x="41914" y="28158"/>
                  </a:lnTo>
                  <a:lnTo>
                    <a:pt x="41975" y="28189"/>
                  </a:lnTo>
                  <a:lnTo>
                    <a:pt x="41914" y="28281"/>
                  </a:lnTo>
                  <a:lnTo>
                    <a:pt x="41853" y="28281"/>
                  </a:lnTo>
                  <a:lnTo>
                    <a:pt x="41760" y="28281"/>
                  </a:lnTo>
                  <a:close/>
                  <a:moveTo>
                    <a:pt x="42252" y="29141"/>
                  </a:moveTo>
                  <a:lnTo>
                    <a:pt x="42252" y="29325"/>
                  </a:lnTo>
                  <a:lnTo>
                    <a:pt x="42344" y="29233"/>
                  </a:lnTo>
                  <a:lnTo>
                    <a:pt x="42405" y="29233"/>
                  </a:lnTo>
                  <a:lnTo>
                    <a:pt x="42405" y="29110"/>
                  </a:lnTo>
                  <a:lnTo>
                    <a:pt x="42313" y="29048"/>
                  </a:lnTo>
                  <a:lnTo>
                    <a:pt x="42252" y="29141"/>
                  </a:lnTo>
                  <a:close/>
                  <a:moveTo>
                    <a:pt x="42098" y="29141"/>
                  </a:moveTo>
                  <a:lnTo>
                    <a:pt x="42068" y="29233"/>
                  </a:lnTo>
                  <a:lnTo>
                    <a:pt x="42129" y="29325"/>
                  </a:lnTo>
                  <a:lnTo>
                    <a:pt x="42129" y="29417"/>
                  </a:lnTo>
                  <a:lnTo>
                    <a:pt x="42160" y="29448"/>
                  </a:lnTo>
                  <a:lnTo>
                    <a:pt x="42221" y="29386"/>
                  </a:lnTo>
                  <a:lnTo>
                    <a:pt x="42221" y="29171"/>
                  </a:lnTo>
                  <a:lnTo>
                    <a:pt x="42160" y="29110"/>
                  </a:lnTo>
                  <a:lnTo>
                    <a:pt x="42129" y="29141"/>
                  </a:lnTo>
                  <a:close/>
                  <a:moveTo>
                    <a:pt x="45292" y="28557"/>
                  </a:moveTo>
                  <a:lnTo>
                    <a:pt x="45230" y="28496"/>
                  </a:lnTo>
                  <a:lnTo>
                    <a:pt x="45138" y="28496"/>
                  </a:lnTo>
                  <a:lnTo>
                    <a:pt x="45046" y="28404"/>
                  </a:lnTo>
                  <a:lnTo>
                    <a:pt x="44985" y="28465"/>
                  </a:lnTo>
                  <a:lnTo>
                    <a:pt x="44892" y="28434"/>
                  </a:lnTo>
                  <a:lnTo>
                    <a:pt x="44892" y="28311"/>
                  </a:lnTo>
                  <a:lnTo>
                    <a:pt x="44831" y="28250"/>
                  </a:lnTo>
                  <a:lnTo>
                    <a:pt x="44985" y="28219"/>
                  </a:lnTo>
                  <a:lnTo>
                    <a:pt x="45015" y="28158"/>
                  </a:lnTo>
                  <a:lnTo>
                    <a:pt x="45169" y="28158"/>
                  </a:lnTo>
                  <a:lnTo>
                    <a:pt x="45261" y="28281"/>
                  </a:lnTo>
                  <a:lnTo>
                    <a:pt x="45414" y="28311"/>
                  </a:lnTo>
                  <a:lnTo>
                    <a:pt x="45445" y="28434"/>
                  </a:lnTo>
                  <a:lnTo>
                    <a:pt x="45384" y="28526"/>
                  </a:lnTo>
                  <a:lnTo>
                    <a:pt x="45292" y="28557"/>
                  </a:lnTo>
                  <a:close/>
                  <a:moveTo>
                    <a:pt x="47103" y="29294"/>
                  </a:moveTo>
                  <a:lnTo>
                    <a:pt x="46980" y="29294"/>
                  </a:lnTo>
                  <a:lnTo>
                    <a:pt x="46919" y="29141"/>
                  </a:lnTo>
                  <a:lnTo>
                    <a:pt x="47011" y="29171"/>
                  </a:lnTo>
                  <a:lnTo>
                    <a:pt x="47103" y="29171"/>
                  </a:lnTo>
                  <a:lnTo>
                    <a:pt x="47134" y="29263"/>
                  </a:lnTo>
                  <a:lnTo>
                    <a:pt x="47103" y="29294"/>
                  </a:lnTo>
                  <a:close/>
                  <a:moveTo>
                    <a:pt x="47288" y="29294"/>
                  </a:moveTo>
                  <a:lnTo>
                    <a:pt x="47410" y="29325"/>
                  </a:lnTo>
                  <a:lnTo>
                    <a:pt x="47349" y="29233"/>
                  </a:lnTo>
                  <a:close/>
                  <a:moveTo>
                    <a:pt x="47533" y="29386"/>
                  </a:moveTo>
                  <a:lnTo>
                    <a:pt x="47656" y="29386"/>
                  </a:lnTo>
                  <a:lnTo>
                    <a:pt x="47717" y="29448"/>
                  </a:lnTo>
                  <a:lnTo>
                    <a:pt x="47810" y="29448"/>
                  </a:lnTo>
                  <a:lnTo>
                    <a:pt x="47810" y="29355"/>
                  </a:lnTo>
                  <a:lnTo>
                    <a:pt x="47687" y="29294"/>
                  </a:lnTo>
                  <a:lnTo>
                    <a:pt x="47687" y="29263"/>
                  </a:lnTo>
                  <a:lnTo>
                    <a:pt x="47564" y="29263"/>
                  </a:lnTo>
                  <a:lnTo>
                    <a:pt x="47502" y="29325"/>
                  </a:lnTo>
                  <a:lnTo>
                    <a:pt x="47564" y="29355"/>
                  </a:lnTo>
                  <a:close/>
                  <a:moveTo>
                    <a:pt x="49468" y="31965"/>
                  </a:moveTo>
                  <a:lnTo>
                    <a:pt x="49468" y="31873"/>
                  </a:lnTo>
                  <a:lnTo>
                    <a:pt x="49529" y="31781"/>
                  </a:lnTo>
                  <a:lnTo>
                    <a:pt x="49498" y="31628"/>
                  </a:lnTo>
                  <a:lnTo>
                    <a:pt x="49560" y="31658"/>
                  </a:lnTo>
                  <a:lnTo>
                    <a:pt x="49652" y="31720"/>
                  </a:lnTo>
                  <a:lnTo>
                    <a:pt x="49621" y="31843"/>
                  </a:lnTo>
                  <a:lnTo>
                    <a:pt x="49590" y="31935"/>
                  </a:lnTo>
                  <a:lnTo>
                    <a:pt x="49468" y="31935"/>
                  </a:lnTo>
                  <a:close/>
                  <a:moveTo>
                    <a:pt x="49314" y="32457"/>
                  </a:moveTo>
                  <a:lnTo>
                    <a:pt x="49253" y="32273"/>
                  </a:lnTo>
                  <a:lnTo>
                    <a:pt x="49314" y="32119"/>
                  </a:lnTo>
                  <a:lnTo>
                    <a:pt x="49376" y="32180"/>
                  </a:lnTo>
                  <a:lnTo>
                    <a:pt x="49498" y="32180"/>
                  </a:lnTo>
                  <a:lnTo>
                    <a:pt x="49498" y="32273"/>
                  </a:lnTo>
                  <a:lnTo>
                    <a:pt x="49376" y="32303"/>
                  </a:lnTo>
                  <a:lnTo>
                    <a:pt x="49376" y="32395"/>
                  </a:lnTo>
                  <a:lnTo>
                    <a:pt x="49345" y="32457"/>
                  </a:lnTo>
                  <a:close/>
                  <a:moveTo>
                    <a:pt x="48178" y="29970"/>
                  </a:moveTo>
                  <a:lnTo>
                    <a:pt x="48117" y="29877"/>
                  </a:lnTo>
                  <a:lnTo>
                    <a:pt x="48178" y="29877"/>
                  </a:lnTo>
                  <a:lnTo>
                    <a:pt x="48178" y="29939"/>
                  </a:lnTo>
                  <a:close/>
                  <a:moveTo>
                    <a:pt x="47932" y="29970"/>
                  </a:moveTo>
                  <a:lnTo>
                    <a:pt x="47840" y="29847"/>
                  </a:lnTo>
                  <a:lnTo>
                    <a:pt x="47932" y="29877"/>
                  </a:lnTo>
                  <a:lnTo>
                    <a:pt x="47932" y="29939"/>
                  </a:lnTo>
                  <a:lnTo>
                    <a:pt x="47902" y="29970"/>
                  </a:lnTo>
                  <a:close/>
                  <a:moveTo>
                    <a:pt x="47994" y="30092"/>
                  </a:moveTo>
                  <a:lnTo>
                    <a:pt x="48024" y="30185"/>
                  </a:lnTo>
                  <a:lnTo>
                    <a:pt x="48117" y="30185"/>
                  </a:lnTo>
                  <a:lnTo>
                    <a:pt x="48239" y="30215"/>
                  </a:lnTo>
                  <a:lnTo>
                    <a:pt x="48239" y="30123"/>
                  </a:lnTo>
                  <a:lnTo>
                    <a:pt x="48147" y="30062"/>
                  </a:lnTo>
                  <a:lnTo>
                    <a:pt x="47994" y="30062"/>
                  </a:lnTo>
                  <a:lnTo>
                    <a:pt x="47963" y="30092"/>
                  </a:lnTo>
                  <a:close/>
                  <a:moveTo>
                    <a:pt x="49038" y="29663"/>
                  </a:moveTo>
                  <a:lnTo>
                    <a:pt x="49161" y="29693"/>
                  </a:lnTo>
                  <a:lnTo>
                    <a:pt x="49191" y="29755"/>
                  </a:lnTo>
                  <a:lnTo>
                    <a:pt x="49253" y="29816"/>
                  </a:lnTo>
                  <a:lnTo>
                    <a:pt x="49222" y="29908"/>
                  </a:lnTo>
                  <a:lnTo>
                    <a:pt x="49253" y="29970"/>
                  </a:lnTo>
                  <a:lnTo>
                    <a:pt x="49345" y="29939"/>
                  </a:lnTo>
                  <a:lnTo>
                    <a:pt x="49345" y="29816"/>
                  </a:lnTo>
                  <a:lnTo>
                    <a:pt x="49468" y="29877"/>
                  </a:lnTo>
                  <a:lnTo>
                    <a:pt x="49590" y="29847"/>
                  </a:lnTo>
                  <a:lnTo>
                    <a:pt x="49652" y="29847"/>
                  </a:lnTo>
                  <a:lnTo>
                    <a:pt x="49713" y="29755"/>
                  </a:lnTo>
                  <a:lnTo>
                    <a:pt x="49652" y="29632"/>
                  </a:lnTo>
                  <a:lnTo>
                    <a:pt x="49437" y="29601"/>
                  </a:lnTo>
                  <a:lnTo>
                    <a:pt x="49314" y="29478"/>
                  </a:lnTo>
                  <a:lnTo>
                    <a:pt x="49191" y="29478"/>
                  </a:lnTo>
                  <a:lnTo>
                    <a:pt x="49191" y="29540"/>
                  </a:lnTo>
                  <a:cubicBezTo>
                    <a:pt x="49130" y="29570"/>
                    <a:pt x="49099" y="29601"/>
                    <a:pt x="49038" y="29632"/>
                  </a:cubicBezTo>
                  <a:close/>
                  <a:moveTo>
                    <a:pt x="50911" y="29540"/>
                  </a:moveTo>
                  <a:lnTo>
                    <a:pt x="50942" y="29417"/>
                  </a:lnTo>
                  <a:lnTo>
                    <a:pt x="51003" y="29386"/>
                  </a:lnTo>
                  <a:lnTo>
                    <a:pt x="50972" y="29509"/>
                  </a:lnTo>
                  <a:lnTo>
                    <a:pt x="50911" y="29509"/>
                  </a:lnTo>
                  <a:close/>
                  <a:moveTo>
                    <a:pt x="50266" y="30307"/>
                  </a:moveTo>
                  <a:lnTo>
                    <a:pt x="50358" y="30185"/>
                  </a:lnTo>
                  <a:lnTo>
                    <a:pt x="50450" y="30062"/>
                  </a:lnTo>
                  <a:lnTo>
                    <a:pt x="50573" y="30062"/>
                  </a:lnTo>
                  <a:lnTo>
                    <a:pt x="50634" y="29939"/>
                  </a:lnTo>
                  <a:lnTo>
                    <a:pt x="50696" y="29939"/>
                  </a:lnTo>
                  <a:lnTo>
                    <a:pt x="50757" y="30031"/>
                  </a:lnTo>
                  <a:lnTo>
                    <a:pt x="50757" y="30092"/>
                  </a:lnTo>
                  <a:lnTo>
                    <a:pt x="50604" y="30185"/>
                  </a:lnTo>
                  <a:lnTo>
                    <a:pt x="50481" y="30277"/>
                  </a:lnTo>
                  <a:lnTo>
                    <a:pt x="50358" y="30277"/>
                  </a:lnTo>
                  <a:lnTo>
                    <a:pt x="50266" y="30307"/>
                  </a:lnTo>
                  <a:close/>
                  <a:moveTo>
                    <a:pt x="49652" y="31321"/>
                  </a:moveTo>
                  <a:lnTo>
                    <a:pt x="49959" y="31044"/>
                  </a:lnTo>
                  <a:lnTo>
                    <a:pt x="50020" y="30952"/>
                  </a:lnTo>
                  <a:lnTo>
                    <a:pt x="50112" y="30952"/>
                  </a:lnTo>
                  <a:lnTo>
                    <a:pt x="50266" y="30829"/>
                  </a:lnTo>
                  <a:lnTo>
                    <a:pt x="50389" y="30707"/>
                  </a:lnTo>
                  <a:lnTo>
                    <a:pt x="50389" y="30553"/>
                  </a:lnTo>
                  <a:lnTo>
                    <a:pt x="50327" y="30522"/>
                  </a:lnTo>
                  <a:lnTo>
                    <a:pt x="50205" y="30553"/>
                  </a:lnTo>
                  <a:lnTo>
                    <a:pt x="50174" y="30676"/>
                  </a:lnTo>
                  <a:lnTo>
                    <a:pt x="50082" y="30676"/>
                  </a:lnTo>
                  <a:lnTo>
                    <a:pt x="49928" y="30829"/>
                  </a:lnTo>
                  <a:lnTo>
                    <a:pt x="49805" y="30891"/>
                  </a:lnTo>
                  <a:lnTo>
                    <a:pt x="49590" y="30891"/>
                  </a:lnTo>
                  <a:lnTo>
                    <a:pt x="49468" y="30952"/>
                  </a:lnTo>
                  <a:lnTo>
                    <a:pt x="49406" y="31075"/>
                  </a:lnTo>
                  <a:lnTo>
                    <a:pt x="49314" y="31167"/>
                  </a:lnTo>
                  <a:lnTo>
                    <a:pt x="49345" y="31351"/>
                  </a:lnTo>
                  <a:lnTo>
                    <a:pt x="49406" y="31321"/>
                  </a:lnTo>
                  <a:lnTo>
                    <a:pt x="49560" y="31351"/>
                  </a:lnTo>
                  <a:close/>
                  <a:moveTo>
                    <a:pt x="50972" y="31167"/>
                  </a:moveTo>
                  <a:lnTo>
                    <a:pt x="50942" y="30921"/>
                  </a:lnTo>
                  <a:lnTo>
                    <a:pt x="51003" y="30860"/>
                  </a:lnTo>
                  <a:lnTo>
                    <a:pt x="51095" y="30676"/>
                  </a:lnTo>
                  <a:lnTo>
                    <a:pt x="51187" y="30676"/>
                  </a:lnTo>
                  <a:lnTo>
                    <a:pt x="51371" y="30676"/>
                  </a:lnTo>
                  <a:lnTo>
                    <a:pt x="51371" y="30860"/>
                  </a:lnTo>
                  <a:lnTo>
                    <a:pt x="51310" y="30983"/>
                  </a:lnTo>
                  <a:lnTo>
                    <a:pt x="51218" y="30983"/>
                  </a:lnTo>
                  <a:lnTo>
                    <a:pt x="51126" y="31136"/>
                  </a:lnTo>
                  <a:lnTo>
                    <a:pt x="50972" y="31106"/>
                  </a:lnTo>
                  <a:close/>
                  <a:moveTo>
                    <a:pt x="52047" y="32518"/>
                  </a:moveTo>
                  <a:lnTo>
                    <a:pt x="52016" y="32273"/>
                  </a:lnTo>
                  <a:lnTo>
                    <a:pt x="52047" y="32058"/>
                  </a:lnTo>
                  <a:lnTo>
                    <a:pt x="51986" y="31904"/>
                  </a:lnTo>
                  <a:lnTo>
                    <a:pt x="51893" y="31935"/>
                  </a:lnTo>
                  <a:lnTo>
                    <a:pt x="51893" y="32088"/>
                  </a:lnTo>
                  <a:lnTo>
                    <a:pt x="51801" y="32242"/>
                  </a:lnTo>
                  <a:lnTo>
                    <a:pt x="51832" y="32395"/>
                  </a:lnTo>
                  <a:lnTo>
                    <a:pt x="51893" y="32487"/>
                  </a:lnTo>
                  <a:lnTo>
                    <a:pt x="51924" y="32610"/>
                  </a:lnTo>
                  <a:lnTo>
                    <a:pt x="52016" y="32549"/>
                  </a:lnTo>
                  <a:lnTo>
                    <a:pt x="52078" y="32518"/>
                  </a:lnTo>
                  <a:close/>
                  <a:moveTo>
                    <a:pt x="52201" y="32395"/>
                  </a:moveTo>
                  <a:lnTo>
                    <a:pt x="52139" y="32273"/>
                  </a:lnTo>
                  <a:lnTo>
                    <a:pt x="52201" y="32058"/>
                  </a:lnTo>
                  <a:lnTo>
                    <a:pt x="52231" y="32242"/>
                  </a:lnTo>
                  <a:lnTo>
                    <a:pt x="52293" y="32334"/>
                  </a:lnTo>
                  <a:lnTo>
                    <a:pt x="52231" y="32395"/>
                  </a:lnTo>
                  <a:lnTo>
                    <a:pt x="52201" y="32395"/>
                  </a:lnTo>
                  <a:close/>
                  <a:moveTo>
                    <a:pt x="52415" y="32733"/>
                  </a:moveTo>
                  <a:lnTo>
                    <a:pt x="52354" y="32641"/>
                  </a:lnTo>
                  <a:lnTo>
                    <a:pt x="52415" y="32518"/>
                  </a:lnTo>
                  <a:lnTo>
                    <a:pt x="52446" y="32549"/>
                  </a:lnTo>
                  <a:lnTo>
                    <a:pt x="52446" y="32672"/>
                  </a:lnTo>
                  <a:lnTo>
                    <a:pt x="52415" y="32733"/>
                  </a:lnTo>
                  <a:close/>
                  <a:moveTo>
                    <a:pt x="51863" y="33071"/>
                  </a:moveTo>
                  <a:lnTo>
                    <a:pt x="51832" y="33132"/>
                  </a:lnTo>
                  <a:lnTo>
                    <a:pt x="51893" y="33286"/>
                  </a:lnTo>
                  <a:lnTo>
                    <a:pt x="51924" y="33470"/>
                  </a:lnTo>
                  <a:lnTo>
                    <a:pt x="51986" y="33531"/>
                  </a:lnTo>
                  <a:lnTo>
                    <a:pt x="52078" y="33470"/>
                  </a:lnTo>
                  <a:lnTo>
                    <a:pt x="52231" y="33531"/>
                  </a:lnTo>
                  <a:lnTo>
                    <a:pt x="52293" y="33562"/>
                  </a:lnTo>
                  <a:lnTo>
                    <a:pt x="52446" y="33531"/>
                  </a:lnTo>
                  <a:lnTo>
                    <a:pt x="52600" y="33593"/>
                  </a:lnTo>
                  <a:lnTo>
                    <a:pt x="52630" y="33470"/>
                  </a:lnTo>
                  <a:lnTo>
                    <a:pt x="52600" y="33378"/>
                  </a:lnTo>
                  <a:lnTo>
                    <a:pt x="52600" y="33224"/>
                  </a:lnTo>
                  <a:lnTo>
                    <a:pt x="52446" y="33224"/>
                  </a:lnTo>
                  <a:lnTo>
                    <a:pt x="52354" y="33102"/>
                  </a:lnTo>
                  <a:lnTo>
                    <a:pt x="52231" y="33102"/>
                  </a:lnTo>
                  <a:lnTo>
                    <a:pt x="52170" y="33132"/>
                  </a:lnTo>
                  <a:lnTo>
                    <a:pt x="52170" y="33040"/>
                  </a:lnTo>
                  <a:lnTo>
                    <a:pt x="52170" y="32948"/>
                  </a:lnTo>
                  <a:lnTo>
                    <a:pt x="52108" y="32979"/>
                  </a:lnTo>
                  <a:lnTo>
                    <a:pt x="52047" y="33071"/>
                  </a:lnTo>
                  <a:lnTo>
                    <a:pt x="51986" y="33071"/>
                  </a:lnTo>
                  <a:close/>
                  <a:moveTo>
                    <a:pt x="47533" y="39151"/>
                  </a:moveTo>
                  <a:lnTo>
                    <a:pt x="47717" y="39151"/>
                  </a:lnTo>
                  <a:lnTo>
                    <a:pt x="47779" y="39120"/>
                  </a:lnTo>
                  <a:lnTo>
                    <a:pt x="47687" y="39059"/>
                  </a:lnTo>
                  <a:lnTo>
                    <a:pt x="47595" y="39059"/>
                  </a:lnTo>
                  <a:lnTo>
                    <a:pt x="47533" y="39120"/>
                  </a:lnTo>
                  <a:close/>
                  <a:moveTo>
                    <a:pt x="45107" y="35128"/>
                  </a:moveTo>
                  <a:lnTo>
                    <a:pt x="45230" y="35220"/>
                  </a:lnTo>
                  <a:lnTo>
                    <a:pt x="45322" y="35251"/>
                  </a:lnTo>
                  <a:lnTo>
                    <a:pt x="45322" y="35190"/>
                  </a:lnTo>
                  <a:lnTo>
                    <a:pt x="45230" y="35097"/>
                  </a:lnTo>
                  <a:lnTo>
                    <a:pt x="45138" y="35097"/>
                  </a:lnTo>
                  <a:lnTo>
                    <a:pt x="45107" y="35128"/>
                  </a:lnTo>
                  <a:close/>
                  <a:moveTo>
                    <a:pt x="44585" y="36049"/>
                  </a:moveTo>
                  <a:lnTo>
                    <a:pt x="44585" y="35927"/>
                  </a:lnTo>
                  <a:lnTo>
                    <a:pt x="44493" y="35834"/>
                  </a:lnTo>
                  <a:lnTo>
                    <a:pt x="44340" y="35742"/>
                  </a:lnTo>
                  <a:lnTo>
                    <a:pt x="44340" y="35650"/>
                  </a:lnTo>
                  <a:lnTo>
                    <a:pt x="44309" y="35497"/>
                  </a:lnTo>
                  <a:lnTo>
                    <a:pt x="44217" y="35435"/>
                  </a:lnTo>
                  <a:lnTo>
                    <a:pt x="44217" y="35220"/>
                  </a:lnTo>
                  <a:lnTo>
                    <a:pt x="44248" y="35159"/>
                  </a:lnTo>
                  <a:lnTo>
                    <a:pt x="44309" y="35312"/>
                  </a:lnTo>
                  <a:lnTo>
                    <a:pt x="44463" y="35374"/>
                  </a:lnTo>
                  <a:lnTo>
                    <a:pt x="44493" y="35466"/>
                  </a:lnTo>
                  <a:lnTo>
                    <a:pt x="44585" y="35558"/>
                  </a:lnTo>
                  <a:lnTo>
                    <a:pt x="44585" y="35804"/>
                  </a:lnTo>
                  <a:lnTo>
                    <a:pt x="44739" y="35865"/>
                  </a:lnTo>
                  <a:lnTo>
                    <a:pt x="44862" y="35865"/>
                  </a:lnTo>
                  <a:lnTo>
                    <a:pt x="44831" y="36049"/>
                  </a:lnTo>
                  <a:lnTo>
                    <a:pt x="44678" y="36019"/>
                  </a:lnTo>
                  <a:lnTo>
                    <a:pt x="44555" y="36049"/>
                  </a:lnTo>
                  <a:close/>
                  <a:moveTo>
                    <a:pt x="43603" y="35988"/>
                  </a:moveTo>
                  <a:lnTo>
                    <a:pt x="43603" y="35834"/>
                  </a:lnTo>
                  <a:lnTo>
                    <a:pt x="43572" y="35773"/>
                  </a:lnTo>
                  <a:lnTo>
                    <a:pt x="43603" y="35650"/>
                  </a:lnTo>
                  <a:lnTo>
                    <a:pt x="43603" y="35435"/>
                  </a:lnTo>
                  <a:lnTo>
                    <a:pt x="43664" y="35312"/>
                  </a:lnTo>
                  <a:lnTo>
                    <a:pt x="43756" y="35312"/>
                  </a:lnTo>
                  <a:lnTo>
                    <a:pt x="43787" y="35435"/>
                  </a:lnTo>
                  <a:lnTo>
                    <a:pt x="43726" y="35497"/>
                  </a:lnTo>
                  <a:lnTo>
                    <a:pt x="43726" y="35589"/>
                  </a:lnTo>
                  <a:lnTo>
                    <a:pt x="43787" y="35712"/>
                  </a:lnTo>
                  <a:lnTo>
                    <a:pt x="43695" y="35957"/>
                  </a:lnTo>
                  <a:lnTo>
                    <a:pt x="43603" y="35988"/>
                  </a:lnTo>
                  <a:close/>
                  <a:moveTo>
                    <a:pt x="43541" y="32088"/>
                  </a:moveTo>
                  <a:lnTo>
                    <a:pt x="43541" y="32242"/>
                  </a:lnTo>
                  <a:lnTo>
                    <a:pt x="43603" y="32273"/>
                  </a:lnTo>
                  <a:lnTo>
                    <a:pt x="43726" y="32273"/>
                  </a:lnTo>
                  <a:lnTo>
                    <a:pt x="43818" y="32180"/>
                  </a:lnTo>
                  <a:lnTo>
                    <a:pt x="43818" y="32088"/>
                  </a:lnTo>
                  <a:lnTo>
                    <a:pt x="43664" y="32088"/>
                  </a:lnTo>
                  <a:close/>
                  <a:moveTo>
                    <a:pt x="43572" y="32027"/>
                  </a:moveTo>
                  <a:lnTo>
                    <a:pt x="43664" y="31873"/>
                  </a:lnTo>
                  <a:lnTo>
                    <a:pt x="43664" y="31720"/>
                  </a:lnTo>
                  <a:lnTo>
                    <a:pt x="43848" y="31536"/>
                  </a:lnTo>
                  <a:lnTo>
                    <a:pt x="43941" y="31443"/>
                  </a:lnTo>
                  <a:lnTo>
                    <a:pt x="43971" y="31505"/>
                  </a:lnTo>
                  <a:lnTo>
                    <a:pt x="43971" y="31658"/>
                  </a:lnTo>
                  <a:lnTo>
                    <a:pt x="43941" y="31843"/>
                  </a:lnTo>
                  <a:lnTo>
                    <a:pt x="43941" y="31996"/>
                  </a:lnTo>
                  <a:lnTo>
                    <a:pt x="43787" y="32027"/>
                  </a:lnTo>
                  <a:lnTo>
                    <a:pt x="43572" y="32027"/>
                  </a:lnTo>
                  <a:close/>
                  <a:moveTo>
                    <a:pt x="35650" y="30369"/>
                  </a:moveTo>
                  <a:lnTo>
                    <a:pt x="35742" y="30307"/>
                  </a:lnTo>
                  <a:lnTo>
                    <a:pt x="35742" y="30185"/>
                  </a:lnTo>
                  <a:lnTo>
                    <a:pt x="35589" y="30185"/>
                  </a:lnTo>
                  <a:lnTo>
                    <a:pt x="35589" y="30307"/>
                  </a:lnTo>
                  <a:lnTo>
                    <a:pt x="35619" y="30369"/>
                  </a:lnTo>
                  <a:close/>
                  <a:moveTo>
                    <a:pt x="28864" y="28496"/>
                  </a:moveTo>
                  <a:lnTo>
                    <a:pt x="28956" y="28404"/>
                  </a:lnTo>
                  <a:lnTo>
                    <a:pt x="29079" y="28404"/>
                  </a:lnTo>
                  <a:lnTo>
                    <a:pt x="28987" y="28465"/>
                  </a:lnTo>
                  <a:lnTo>
                    <a:pt x="28864" y="28465"/>
                  </a:lnTo>
                  <a:close/>
                  <a:moveTo>
                    <a:pt x="28342" y="28711"/>
                  </a:moveTo>
                  <a:lnTo>
                    <a:pt x="28495" y="28711"/>
                  </a:lnTo>
                  <a:lnTo>
                    <a:pt x="28495" y="28649"/>
                  </a:lnTo>
                  <a:lnTo>
                    <a:pt x="28373" y="28619"/>
                  </a:lnTo>
                  <a:lnTo>
                    <a:pt x="28342" y="28711"/>
                  </a:lnTo>
                  <a:close/>
                  <a:moveTo>
                    <a:pt x="28557" y="29325"/>
                  </a:moveTo>
                  <a:lnTo>
                    <a:pt x="28557" y="29202"/>
                  </a:lnTo>
                  <a:lnTo>
                    <a:pt x="28618" y="29171"/>
                  </a:lnTo>
                  <a:lnTo>
                    <a:pt x="28649" y="29325"/>
                  </a:lnTo>
                  <a:lnTo>
                    <a:pt x="28588" y="29325"/>
                  </a:lnTo>
                  <a:close/>
                  <a:moveTo>
                    <a:pt x="28557" y="29386"/>
                  </a:moveTo>
                  <a:lnTo>
                    <a:pt x="28465" y="29171"/>
                  </a:lnTo>
                  <a:lnTo>
                    <a:pt x="28434" y="29263"/>
                  </a:lnTo>
                  <a:lnTo>
                    <a:pt x="28495" y="29325"/>
                  </a:lnTo>
                  <a:close/>
                  <a:moveTo>
                    <a:pt x="28833" y="29755"/>
                  </a:moveTo>
                  <a:lnTo>
                    <a:pt x="28895" y="29970"/>
                  </a:lnTo>
                  <a:lnTo>
                    <a:pt x="28956" y="30000"/>
                  </a:lnTo>
                  <a:lnTo>
                    <a:pt x="29079" y="29847"/>
                  </a:lnTo>
                  <a:lnTo>
                    <a:pt x="29048" y="29785"/>
                  </a:lnTo>
                  <a:lnTo>
                    <a:pt x="29110" y="29693"/>
                  </a:lnTo>
                  <a:lnTo>
                    <a:pt x="29017" y="29693"/>
                  </a:lnTo>
                  <a:lnTo>
                    <a:pt x="28956" y="29816"/>
                  </a:lnTo>
                  <a:lnTo>
                    <a:pt x="28925" y="29755"/>
                  </a:lnTo>
                  <a:close/>
                  <a:moveTo>
                    <a:pt x="28618" y="30768"/>
                  </a:moveTo>
                  <a:lnTo>
                    <a:pt x="28557" y="30492"/>
                  </a:lnTo>
                  <a:lnTo>
                    <a:pt x="28618" y="30399"/>
                  </a:lnTo>
                  <a:lnTo>
                    <a:pt x="28618" y="30277"/>
                  </a:lnTo>
                  <a:lnTo>
                    <a:pt x="28741" y="30092"/>
                  </a:lnTo>
                  <a:lnTo>
                    <a:pt x="28803" y="30185"/>
                  </a:lnTo>
                  <a:lnTo>
                    <a:pt x="28741" y="30307"/>
                  </a:lnTo>
                  <a:lnTo>
                    <a:pt x="28803" y="30369"/>
                  </a:lnTo>
                  <a:lnTo>
                    <a:pt x="28772" y="30461"/>
                  </a:lnTo>
                  <a:lnTo>
                    <a:pt x="28803" y="30553"/>
                  </a:lnTo>
                  <a:lnTo>
                    <a:pt x="28710" y="30614"/>
                  </a:lnTo>
                  <a:lnTo>
                    <a:pt x="28680" y="30707"/>
                  </a:lnTo>
                  <a:lnTo>
                    <a:pt x="28588" y="30768"/>
                  </a:lnTo>
                  <a:close/>
                  <a:moveTo>
                    <a:pt x="34759" y="26991"/>
                  </a:moveTo>
                  <a:lnTo>
                    <a:pt x="34759" y="26930"/>
                  </a:lnTo>
                  <a:lnTo>
                    <a:pt x="34790" y="26868"/>
                  </a:lnTo>
                  <a:lnTo>
                    <a:pt x="34821" y="26930"/>
                  </a:lnTo>
                  <a:lnTo>
                    <a:pt x="34790" y="27022"/>
                  </a:lnTo>
                  <a:lnTo>
                    <a:pt x="34759" y="26991"/>
                  </a:lnTo>
                  <a:close/>
                  <a:moveTo>
                    <a:pt x="36786" y="25763"/>
                  </a:moveTo>
                  <a:lnTo>
                    <a:pt x="36755" y="25548"/>
                  </a:lnTo>
                  <a:lnTo>
                    <a:pt x="36725" y="25487"/>
                  </a:lnTo>
                  <a:lnTo>
                    <a:pt x="36755" y="25272"/>
                  </a:lnTo>
                  <a:lnTo>
                    <a:pt x="36848" y="25241"/>
                  </a:lnTo>
                  <a:lnTo>
                    <a:pt x="36909" y="25302"/>
                  </a:lnTo>
                  <a:lnTo>
                    <a:pt x="36909" y="25394"/>
                  </a:lnTo>
                  <a:lnTo>
                    <a:pt x="36970" y="25487"/>
                  </a:lnTo>
                  <a:lnTo>
                    <a:pt x="36909" y="25579"/>
                  </a:lnTo>
                  <a:lnTo>
                    <a:pt x="36909" y="25732"/>
                  </a:lnTo>
                  <a:lnTo>
                    <a:pt x="36817" y="25732"/>
                  </a:lnTo>
                  <a:close/>
                  <a:moveTo>
                    <a:pt x="34483" y="28250"/>
                  </a:moveTo>
                  <a:lnTo>
                    <a:pt x="34483" y="28189"/>
                  </a:lnTo>
                  <a:lnTo>
                    <a:pt x="34452" y="28097"/>
                  </a:lnTo>
                  <a:lnTo>
                    <a:pt x="34575" y="27974"/>
                  </a:lnTo>
                  <a:lnTo>
                    <a:pt x="34575" y="27912"/>
                  </a:lnTo>
                  <a:lnTo>
                    <a:pt x="34637" y="27820"/>
                  </a:lnTo>
                  <a:lnTo>
                    <a:pt x="34637" y="27697"/>
                  </a:lnTo>
                  <a:lnTo>
                    <a:pt x="34514" y="27697"/>
                  </a:lnTo>
                  <a:lnTo>
                    <a:pt x="34483" y="27575"/>
                  </a:lnTo>
                  <a:lnTo>
                    <a:pt x="34545" y="27452"/>
                  </a:lnTo>
                  <a:lnTo>
                    <a:pt x="34667" y="27421"/>
                  </a:lnTo>
                  <a:lnTo>
                    <a:pt x="34667" y="27267"/>
                  </a:lnTo>
                  <a:lnTo>
                    <a:pt x="34514" y="27175"/>
                  </a:lnTo>
                  <a:lnTo>
                    <a:pt x="34391" y="27206"/>
                  </a:lnTo>
                  <a:lnTo>
                    <a:pt x="34391" y="27329"/>
                  </a:lnTo>
                  <a:lnTo>
                    <a:pt x="34330" y="27390"/>
                  </a:lnTo>
                  <a:lnTo>
                    <a:pt x="34237" y="27329"/>
                  </a:lnTo>
                  <a:lnTo>
                    <a:pt x="34053" y="27329"/>
                  </a:lnTo>
                  <a:lnTo>
                    <a:pt x="33838" y="27513"/>
                  </a:lnTo>
                  <a:lnTo>
                    <a:pt x="33685" y="27636"/>
                  </a:lnTo>
                  <a:lnTo>
                    <a:pt x="33685" y="27544"/>
                  </a:lnTo>
                  <a:lnTo>
                    <a:pt x="33869" y="27452"/>
                  </a:lnTo>
                  <a:lnTo>
                    <a:pt x="33961" y="27329"/>
                  </a:lnTo>
                  <a:lnTo>
                    <a:pt x="33961" y="27145"/>
                  </a:lnTo>
                  <a:lnTo>
                    <a:pt x="33900" y="27237"/>
                  </a:lnTo>
                  <a:lnTo>
                    <a:pt x="33838" y="27206"/>
                  </a:lnTo>
                  <a:lnTo>
                    <a:pt x="33838" y="27083"/>
                  </a:lnTo>
                  <a:lnTo>
                    <a:pt x="33961" y="26991"/>
                  </a:lnTo>
                  <a:lnTo>
                    <a:pt x="33869" y="26776"/>
                  </a:lnTo>
                  <a:lnTo>
                    <a:pt x="33961" y="26653"/>
                  </a:lnTo>
                  <a:lnTo>
                    <a:pt x="34053" y="26653"/>
                  </a:lnTo>
                  <a:lnTo>
                    <a:pt x="34053" y="26745"/>
                  </a:lnTo>
                  <a:lnTo>
                    <a:pt x="34115" y="26960"/>
                  </a:lnTo>
                  <a:lnTo>
                    <a:pt x="34207" y="27083"/>
                  </a:lnTo>
                  <a:lnTo>
                    <a:pt x="34299" y="27053"/>
                  </a:lnTo>
                  <a:lnTo>
                    <a:pt x="34452" y="27053"/>
                  </a:lnTo>
                  <a:lnTo>
                    <a:pt x="34545" y="26838"/>
                  </a:lnTo>
                  <a:lnTo>
                    <a:pt x="34452" y="26776"/>
                  </a:lnTo>
                  <a:lnTo>
                    <a:pt x="34452" y="26715"/>
                  </a:lnTo>
                  <a:lnTo>
                    <a:pt x="34575" y="26715"/>
                  </a:lnTo>
                  <a:lnTo>
                    <a:pt x="34606" y="26776"/>
                  </a:lnTo>
                  <a:lnTo>
                    <a:pt x="34698" y="26745"/>
                  </a:lnTo>
                  <a:lnTo>
                    <a:pt x="34821" y="26623"/>
                  </a:lnTo>
                  <a:lnTo>
                    <a:pt x="34882" y="26438"/>
                  </a:lnTo>
                  <a:lnTo>
                    <a:pt x="34913" y="26592"/>
                  </a:lnTo>
                  <a:lnTo>
                    <a:pt x="34974" y="26592"/>
                  </a:lnTo>
                  <a:lnTo>
                    <a:pt x="35128" y="26469"/>
                  </a:lnTo>
                  <a:lnTo>
                    <a:pt x="35005" y="26715"/>
                  </a:lnTo>
                  <a:lnTo>
                    <a:pt x="35005" y="26930"/>
                  </a:lnTo>
                  <a:lnTo>
                    <a:pt x="35067" y="26899"/>
                  </a:lnTo>
                  <a:lnTo>
                    <a:pt x="35128" y="26930"/>
                  </a:lnTo>
                  <a:lnTo>
                    <a:pt x="35067" y="27083"/>
                  </a:lnTo>
                  <a:lnTo>
                    <a:pt x="35159" y="27083"/>
                  </a:lnTo>
                  <a:lnTo>
                    <a:pt x="35220" y="26899"/>
                  </a:lnTo>
                  <a:lnTo>
                    <a:pt x="35312" y="26838"/>
                  </a:lnTo>
                  <a:lnTo>
                    <a:pt x="35435" y="26592"/>
                  </a:lnTo>
                  <a:lnTo>
                    <a:pt x="35558" y="26561"/>
                  </a:lnTo>
                  <a:lnTo>
                    <a:pt x="35496" y="26715"/>
                  </a:lnTo>
                  <a:lnTo>
                    <a:pt x="35374" y="26868"/>
                  </a:lnTo>
                  <a:lnTo>
                    <a:pt x="35404" y="27145"/>
                  </a:lnTo>
                  <a:lnTo>
                    <a:pt x="35527" y="27145"/>
                  </a:lnTo>
                  <a:lnTo>
                    <a:pt x="35619" y="27206"/>
                  </a:lnTo>
                  <a:lnTo>
                    <a:pt x="35711" y="27083"/>
                  </a:lnTo>
                  <a:lnTo>
                    <a:pt x="35896" y="26930"/>
                  </a:lnTo>
                  <a:lnTo>
                    <a:pt x="35957" y="26684"/>
                  </a:lnTo>
                  <a:lnTo>
                    <a:pt x="36018" y="26531"/>
                  </a:lnTo>
                  <a:lnTo>
                    <a:pt x="35988" y="26346"/>
                  </a:lnTo>
                  <a:lnTo>
                    <a:pt x="36049" y="26254"/>
                  </a:lnTo>
                  <a:lnTo>
                    <a:pt x="36018" y="26193"/>
                  </a:lnTo>
                  <a:lnTo>
                    <a:pt x="35926" y="26193"/>
                  </a:lnTo>
                  <a:lnTo>
                    <a:pt x="35834" y="26131"/>
                  </a:lnTo>
                  <a:lnTo>
                    <a:pt x="35742" y="26223"/>
                  </a:lnTo>
                  <a:lnTo>
                    <a:pt x="35742" y="26039"/>
                  </a:lnTo>
                  <a:lnTo>
                    <a:pt x="35804" y="25978"/>
                  </a:lnTo>
                  <a:lnTo>
                    <a:pt x="35773" y="25916"/>
                  </a:lnTo>
                  <a:lnTo>
                    <a:pt x="35619" y="25916"/>
                  </a:lnTo>
                  <a:lnTo>
                    <a:pt x="35589" y="25824"/>
                  </a:lnTo>
                  <a:lnTo>
                    <a:pt x="35435" y="25701"/>
                  </a:lnTo>
                  <a:lnTo>
                    <a:pt x="35435" y="25579"/>
                  </a:lnTo>
                  <a:lnTo>
                    <a:pt x="35312" y="25333"/>
                  </a:lnTo>
                  <a:lnTo>
                    <a:pt x="35312" y="25118"/>
                  </a:lnTo>
                  <a:lnTo>
                    <a:pt x="35374" y="24965"/>
                  </a:lnTo>
                  <a:lnTo>
                    <a:pt x="35312" y="24719"/>
                  </a:lnTo>
                  <a:lnTo>
                    <a:pt x="35220" y="24903"/>
                  </a:lnTo>
                  <a:lnTo>
                    <a:pt x="35220" y="25057"/>
                  </a:lnTo>
                  <a:lnTo>
                    <a:pt x="35097" y="24903"/>
                  </a:lnTo>
                  <a:lnTo>
                    <a:pt x="34913" y="24811"/>
                  </a:lnTo>
                  <a:lnTo>
                    <a:pt x="34852" y="24473"/>
                  </a:lnTo>
                  <a:lnTo>
                    <a:pt x="34759" y="24412"/>
                  </a:lnTo>
                  <a:lnTo>
                    <a:pt x="34729" y="24135"/>
                  </a:lnTo>
                  <a:lnTo>
                    <a:pt x="34606" y="23982"/>
                  </a:lnTo>
                  <a:lnTo>
                    <a:pt x="34606" y="23828"/>
                  </a:lnTo>
                  <a:lnTo>
                    <a:pt x="34575" y="23706"/>
                  </a:lnTo>
                  <a:lnTo>
                    <a:pt x="34575" y="23613"/>
                  </a:lnTo>
                  <a:lnTo>
                    <a:pt x="34729" y="23613"/>
                  </a:lnTo>
                  <a:lnTo>
                    <a:pt x="34790" y="23429"/>
                  </a:lnTo>
                  <a:lnTo>
                    <a:pt x="34913" y="23429"/>
                  </a:lnTo>
                  <a:lnTo>
                    <a:pt x="34944" y="23491"/>
                  </a:lnTo>
                  <a:lnTo>
                    <a:pt x="35036" y="23399"/>
                  </a:lnTo>
                  <a:lnTo>
                    <a:pt x="35036" y="23276"/>
                  </a:lnTo>
                  <a:lnTo>
                    <a:pt x="35189" y="22938"/>
                  </a:lnTo>
                  <a:lnTo>
                    <a:pt x="35189" y="22723"/>
                  </a:lnTo>
                  <a:lnTo>
                    <a:pt x="35220" y="22631"/>
                  </a:lnTo>
                  <a:lnTo>
                    <a:pt x="35097" y="22355"/>
                  </a:lnTo>
                  <a:lnTo>
                    <a:pt x="35159" y="22170"/>
                  </a:lnTo>
                  <a:lnTo>
                    <a:pt x="35251" y="22170"/>
                  </a:lnTo>
                  <a:lnTo>
                    <a:pt x="35251" y="21955"/>
                  </a:lnTo>
                  <a:lnTo>
                    <a:pt x="35435" y="21710"/>
                  </a:lnTo>
                  <a:lnTo>
                    <a:pt x="35435" y="21587"/>
                  </a:lnTo>
                  <a:lnTo>
                    <a:pt x="35527" y="21464"/>
                  </a:lnTo>
                  <a:lnTo>
                    <a:pt x="35527" y="21157"/>
                  </a:lnTo>
                  <a:lnTo>
                    <a:pt x="35619" y="21126"/>
                  </a:lnTo>
                  <a:lnTo>
                    <a:pt x="35619" y="20973"/>
                  </a:lnTo>
                  <a:lnTo>
                    <a:pt x="35804" y="20758"/>
                  </a:lnTo>
                  <a:lnTo>
                    <a:pt x="35804" y="20574"/>
                  </a:lnTo>
                  <a:lnTo>
                    <a:pt x="35804" y="20481"/>
                  </a:lnTo>
                  <a:lnTo>
                    <a:pt x="35926" y="20451"/>
                  </a:lnTo>
                  <a:lnTo>
                    <a:pt x="35926" y="20267"/>
                  </a:lnTo>
                  <a:lnTo>
                    <a:pt x="35834" y="20113"/>
                  </a:lnTo>
                  <a:lnTo>
                    <a:pt x="35865" y="19990"/>
                  </a:lnTo>
                  <a:lnTo>
                    <a:pt x="35865" y="19867"/>
                  </a:lnTo>
                  <a:lnTo>
                    <a:pt x="35711" y="19806"/>
                  </a:lnTo>
                  <a:lnTo>
                    <a:pt x="35650" y="19560"/>
                  </a:lnTo>
                  <a:lnTo>
                    <a:pt x="35681" y="19499"/>
                  </a:lnTo>
                  <a:lnTo>
                    <a:pt x="35589" y="19192"/>
                  </a:lnTo>
                  <a:lnTo>
                    <a:pt x="35435" y="19161"/>
                  </a:lnTo>
                  <a:lnTo>
                    <a:pt x="35374" y="19100"/>
                  </a:lnTo>
                  <a:lnTo>
                    <a:pt x="35312" y="19100"/>
                  </a:lnTo>
                  <a:lnTo>
                    <a:pt x="35281" y="19315"/>
                  </a:lnTo>
                  <a:lnTo>
                    <a:pt x="35189" y="19315"/>
                  </a:lnTo>
                  <a:lnTo>
                    <a:pt x="35036" y="19008"/>
                  </a:lnTo>
                  <a:lnTo>
                    <a:pt x="34913" y="18977"/>
                  </a:lnTo>
                  <a:lnTo>
                    <a:pt x="34790" y="18854"/>
                  </a:lnTo>
                  <a:lnTo>
                    <a:pt x="34698" y="18915"/>
                  </a:lnTo>
                  <a:lnTo>
                    <a:pt x="34729" y="19130"/>
                  </a:lnTo>
                  <a:lnTo>
                    <a:pt x="34667" y="19161"/>
                  </a:lnTo>
                  <a:lnTo>
                    <a:pt x="34545" y="19130"/>
                  </a:lnTo>
                  <a:lnTo>
                    <a:pt x="34514" y="19315"/>
                  </a:lnTo>
                  <a:lnTo>
                    <a:pt x="34514" y="19407"/>
                  </a:lnTo>
                  <a:lnTo>
                    <a:pt x="34422" y="19468"/>
                  </a:lnTo>
                  <a:lnTo>
                    <a:pt x="34268" y="19867"/>
                  </a:lnTo>
                  <a:lnTo>
                    <a:pt x="34268" y="20021"/>
                  </a:lnTo>
                  <a:lnTo>
                    <a:pt x="34207" y="20174"/>
                  </a:lnTo>
                  <a:lnTo>
                    <a:pt x="34207" y="20359"/>
                  </a:lnTo>
                  <a:lnTo>
                    <a:pt x="34145" y="20389"/>
                  </a:lnTo>
                  <a:lnTo>
                    <a:pt x="34145" y="20543"/>
                  </a:lnTo>
                  <a:lnTo>
                    <a:pt x="34023" y="20604"/>
                  </a:lnTo>
                  <a:lnTo>
                    <a:pt x="34023" y="20942"/>
                  </a:lnTo>
                  <a:lnTo>
                    <a:pt x="33900" y="21034"/>
                  </a:lnTo>
                  <a:lnTo>
                    <a:pt x="33838" y="21003"/>
                  </a:lnTo>
                  <a:lnTo>
                    <a:pt x="33715" y="21280"/>
                  </a:lnTo>
                  <a:lnTo>
                    <a:pt x="33777" y="21372"/>
                  </a:lnTo>
                  <a:lnTo>
                    <a:pt x="33715" y="21525"/>
                  </a:lnTo>
                  <a:lnTo>
                    <a:pt x="33715" y="21679"/>
                  </a:lnTo>
                  <a:lnTo>
                    <a:pt x="33593" y="21833"/>
                  </a:lnTo>
                  <a:lnTo>
                    <a:pt x="33685" y="21955"/>
                  </a:lnTo>
                  <a:lnTo>
                    <a:pt x="33654" y="22078"/>
                  </a:lnTo>
                  <a:lnTo>
                    <a:pt x="33501" y="22078"/>
                  </a:lnTo>
                  <a:lnTo>
                    <a:pt x="33562" y="22170"/>
                  </a:lnTo>
                  <a:lnTo>
                    <a:pt x="33685" y="22232"/>
                  </a:lnTo>
                  <a:lnTo>
                    <a:pt x="33685" y="22385"/>
                  </a:lnTo>
                  <a:lnTo>
                    <a:pt x="33593" y="22324"/>
                  </a:lnTo>
                  <a:lnTo>
                    <a:pt x="33501" y="22355"/>
                  </a:lnTo>
                  <a:lnTo>
                    <a:pt x="33347" y="22447"/>
                  </a:lnTo>
                  <a:lnTo>
                    <a:pt x="33255" y="22416"/>
                  </a:lnTo>
                  <a:lnTo>
                    <a:pt x="33193" y="22508"/>
                  </a:lnTo>
                  <a:lnTo>
                    <a:pt x="33193" y="22662"/>
                  </a:lnTo>
                  <a:lnTo>
                    <a:pt x="33101" y="22723"/>
                  </a:lnTo>
                  <a:lnTo>
                    <a:pt x="33009" y="22662"/>
                  </a:lnTo>
                  <a:lnTo>
                    <a:pt x="32979" y="22508"/>
                  </a:lnTo>
                  <a:lnTo>
                    <a:pt x="32979" y="22385"/>
                  </a:lnTo>
                  <a:lnTo>
                    <a:pt x="32886" y="22293"/>
                  </a:lnTo>
                  <a:lnTo>
                    <a:pt x="32886" y="22047"/>
                  </a:lnTo>
                  <a:lnTo>
                    <a:pt x="33009" y="21802"/>
                  </a:lnTo>
                  <a:lnTo>
                    <a:pt x="33040" y="21587"/>
                  </a:lnTo>
                  <a:lnTo>
                    <a:pt x="33163" y="21495"/>
                  </a:lnTo>
                  <a:lnTo>
                    <a:pt x="33163" y="21372"/>
                  </a:lnTo>
                  <a:lnTo>
                    <a:pt x="33193" y="21218"/>
                  </a:lnTo>
                  <a:lnTo>
                    <a:pt x="33286" y="20881"/>
                  </a:lnTo>
                  <a:lnTo>
                    <a:pt x="33470" y="20789"/>
                  </a:lnTo>
                  <a:lnTo>
                    <a:pt x="33470" y="20574"/>
                  </a:lnTo>
                  <a:lnTo>
                    <a:pt x="33378" y="20574"/>
                  </a:lnTo>
                  <a:lnTo>
                    <a:pt x="33316" y="20574"/>
                  </a:lnTo>
                  <a:lnTo>
                    <a:pt x="33316" y="20451"/>
                  </a:lnTo>
                  <a:lnTo>
                    <a:pt x="33408" y="20328"/>
                  </a:lnTo>
                  <a:lnTo>
                    <a:pt x="33408" y="20021"/>
                  </a:lnTo>
                  <a:lnTo>
                    <a:pt x="33316" y="19959"/>
                  </a:lnTo>
                  <a:lnTo>
                    <a:pt x="33255" y="19745"/>
                  </a:lnTo>
                  <a:lnTo>
                    <a:pt x="33316" y="19683"/>
                  </a:lnTo>
                  <a:lnTo>
                    <a:pt x="33316" y="19499"/>
                  </a:lnTo>
                  <a:lnTo>
                    <a:pt x="33193" y="19499"/>
                  </a:lnTo>
                  <a:lnTo>
                    <a:pt x="33040" y="19284"/>
                  </a:lnTo>
                  <a:lnTo>
                    <a:pt x="32825" y="19376"/>
                  </a:lnTo>
                  <a:lnTo>
                    <a:pt x="32764" y="19530"/>
                  </a:lnTo>
                  <a:lnTo>
                    <a:pt x="32917" y="19652"/>
                  </a:lnTo>
                  <a:lnTo>
                    <a:pt x="32917" y="19806"/>
                  </a:lnTo>
                  <a:lnTo>
                    <a:pt x="33009" y="19898"/>
                  </a:lnTo>
                  <a:lnTo>
                    <a:pt x="33009" y="20021"/>
                  </a:lnTo>
                  <a:lnTo>
                    <a:pt x="32886" y="20021"/>
                  </a:lnTo>
                  <a:lnTo>
                    <a:pt x="32856" y="19867"/>
                  </a:lnTo>
                  <a:lnTo>
                    <a:pt x="32733" y="19867"/>
                  </a:lnTo>
                  <a:lnTo>
                    <a:pt x="32671" y="20052"/>
                  </a:lnTo>
                  <a:lnTo>
                    <a:pt x="32733" y="20113"/>
                  </a:lnTo>
                  <a:lnTo>
                    <a:pt x="32794" y="20236"/>
                  </a:lnTo>
                  <a:lnTo>
                    <a:pt x="32856" y="20451"/>
                  </a:lnTo>
                  <a:lnTo>
                    <a:pt x="32764" y="20512"/>
                  </a:lnTo>
                  <a:lnTo>
                    <a:pt x="32733" y="20420"/>
                  </a:lnTo>
                  <a:lnTo>
                    <a:pt x="32671" y="20359"/>
                  </a:lnTo>
                  <a:lnTo>
                    <a:pt x="32610" y="20543"/>
                  </a:lnTo>
                  <a:lnTo>
                    <a:pt x="32487" y="20451"/>
                  </a:lnTo>
                  <a:lnTo>
                    <a:pt x="32487" y="20297"/>
                  </a:lnTo>
                  <a:lnTo>
                    <a:pt x="32395" y="20297"/>
                  </a:lnTo>
                  <a:lnTo>
                    <a:pt x="32303" y="20481"/>
                  </a:lnTo>
                  <a:lnTo>
                    <a:pt x="32242" y="20451"/>
                  </a:lnTo>
                  <a:lnTo>
                    <a:pt x="32242" y="20267"/>
                  </a:lnTo>
                  <a:lnTo>
                    <a:pt x="32334" y="20174"/>
                  </a:lnTo>
                  <a:lnTo>
                    <a:pt x="32272" y="20144"/>
                  </a:lnTo>
                  <a:lnTo>
                    <a:pt x="32057" y="20205"/>
                  </a:lnTo>
                  <a:lnTo>
                    <a:pt x="31873" y="20389"/>
                  </a:lnTo>
                  <a:lnTo>
                    <a:pt x="31781" y="20205"/>
                  </a:lnTo>
                  <a:lnTo>
                    <a:pt x="31658" y="20205"/>
                  </a:lnTo>
                  <a:lnTo>
                    <a:pt x="31566" y="20297"/>
                  </a:lnTo>
                  <a:lnTo>
                    <a:pt x="31382" y="20297"/>
                  </a:lnTo>
                  <a:lnTo>
                    <a:pt x="31351" y="20205"/>
                  </a:lnTo>
                  <a:lnTo>
                    <a:pt x="31167" y="20236"/>
                  </a:lnTo>
                  <a:lnTo>
                    <a:pt x="31075" y="20174"/>
                  </a:lnTo>
                  <a:lnTo>
                    <a:pt x="31198" y="20052"/>
                  </a:lnTo>
                  <a:lnTo>
                    <a:pt x="31413" y="20021"/>
                  </a:lnTo>
                  <a:lnTo>
                    <a:pt x="31535" y="20052"/>
                  </a:lnTo>
                  <a:lnTo>
                    <a:pt x="31720" y="20021"/>
                  </a:lnTo>
                  <a:lnTo>
                    <a:pt x="31720" y="19898"/>
                  </a:lnTo>
                  <a:lnTo>
                    <a:pt x="31812" y="19867"/>
                  </a:lnTo>
                  <a:lnTo>
                    <a:pt x="31935" y="19898"/>
                  </a:lnTo>
                  <a:lnTo>
                    <a:pt x="32088" y="19775"/>
                  </a:lnTo>
                  <a:lnTo>
                    <a:pt x="32088" y="19622"/>
                  </a:lnTo>
                  <a:lnTo>
                    <a:pt x="32119" y="19530"/>
                  </a:lnTo>
                  <a:lnTo>
                    <a:pt x="32027" y="19437"/>
                  </a:lnTo>
                  <a:lnTo>
                    <a:pt x="31873" y="19161"/>
                  </a:lnTo>
                  <a:lnTo>
                    <a:pt x="31689" y="19100"/>
                  </a:lnTo>
                  <a:lnTo>
                    <a:pt x="31658" y="18977"/>
                  </a:lnTo>
                  <a:lnTo>
                    <a:pt x="31413" y="18762"/>
                  </a:lnTo>
                  <a:lnTo>
                    <a:pt x="31382" y="18670"/>
                  </a:lnTo>
                  <a:lnTo>
                    <a:pt x="31259" y="18670"/>
                  </a:lnTo>
                  <a:lnTo>
                    <a:pt x="31075" y="18793"/>
                  </a:lnTo>
                  <a:lnTo>
                    <a:pt x="30952" y="18793"/>
                  </a:lnTo>
                  <a:lnTo>
                    <a:pt x="30706" y="19069"/>
                  </a:lnTo>
                  <a:lnTo>
                    <a:pt x="30768" y="19130"/>
                  </a:lnTo>
                  <a:lnTo>
                    <a:pt x="30768" y="19223"/>
                  </a:lnTo>
                  <a:lnTo>
                    <a:pt x="30676" y="19284"/>
                  </a:lnTo>
                  <a:lnTo>
                    <a:pt x="30553" y="19315"/>
                  </a:lnTo>
                  <a:lnTo>
                    <a:pt x="30553" y="19253"/>
                  </a:lnTo>
                  <a:lnTo>
                    <a:pt x="30430" y="19284"/>
                  </a:lnTo>
                  <a:lnTo>
                    <a:pt x="30307" y="19192"/>
                  </a:lnTo>
                  <a:lnTo>
                    <a:pt x="30154" y="19192"/>
                  </a:lnTo>
                  <a:lnTo>
                    <a:pt x="30061" y="19253"/>
                  </a:lnTo>
                  <a:lnTo>
                    <a:pt x="29908" y="19253"/>
                  </a:lnTo>
                  <a:lnTo>
                    <a:pt x="29847" y="19192"/>
                  </a:lnTo>
                  <a:lnTo>
                    <a:pt x="29908" y="19130"/>
                  </a:lnTo>
                  <a:lnTo>
                    <a:pt x="30154" y="19100"/>
                  </a:lnTo>
                  <a:lnTo>
                    <a:pt x="30215" y="18946"/>
                  </a:lnTo>
                  <a:lnTo>
                    <a:pt x="30338" y="18885"/>
                  </a:lnTo>
                  <a:lnTo>
                    <a:pt x="30430" y="18915"/>
                  </a:lnTo>
                  <a:lnTo>
                    <a:pt x="30553" y="18762"/>
                  </a:lnTo>
                  <a:lnTo>
                    <a:pt x="30553" y="18547"/>
                  </a:lnTo>
                  <a:lnTo>
                    <a:pt x="30614" y="18486"/>
                  </a:lnTo>
                  <a:lnTo>
                    <a:pt x="30768" y="18486"/>
                  </a:lnTo>
                  <a:lnTo>
                    <a:pt x="30860" y="18240"/>
                  </a:lnTo>
                  <a:lnTo>
                    <a:pt x="30860" y="17994"/>
                  </a:lnTo>
                  <a:lnTo>
                    <a:pt x="30891" y="17871"/>
                  </a:lnTo>
                  <a:lnTo>
                    <a:pt x="30860" y="17718"/>
                  </a:lnTo>
                  <a:lnTo>
                    <a:pt x="30706" y="17718"/>
                  </a:lnTo>
                  <a:lnTo>
                    <a:pt x="30461" y="17779"/>
                  </a:lnTo>
                  <a:lnTo>
                    <a:pt x="30154" y="17871"/>
                  </a:lnTo>
                  <a:lnTo>
                    <a:pt x="29847" y="17994"/>
                  </a:lnTo>
                  <a:lnTo>
                    <a:pt x="29232" y="18086"/>
                  </a:lnTo>
                  <a:lnTo>
                    <a:pt x="28495" y="18363"/>
                  </a:lnTo>
                  <a:lnTo>
                    <a:pt x="28311" y="18547"/>
                  </a:lnTo>
                  <a:lnTo>
                    <a:pt x="27851" y="18639"/>
                  </a:lnTo>
                  <a:lnTo>
                    <a:pt x="27267" y="18915"/>
                  </a:lnTo>
                  <a:lnTo>
                    <a:pt x="27052" y="19100"/>
                  </a:lnTo>
                  <a:lnTo>
                    <a:pt x="27052" y="19223"/>
                  </a:lnTo>
                  <a:lnTo>
                    <a:pt x="27175" y="19223"/>
                  </a:lnTo>
                  <a:lnTo>
                    <a:pt x="27267" y="19315"/>
                  </a:lnTo>
                  <a:lnTo>
                    <a:pt x="27114" y="19407"/>
                  </a:lnTo>
                  <a:lnTo>
                    <a:pt x="26960" y="19407"/>
                  </a:lnTo>
                  <a:lnTo>
                    <a:pt x="26684" y="19652"/>
                  </a:lnTo>
                  <a:lnTo>
                    <a:pt x="26469" y="19652"/>
                  </a:lnTo>
                  <a:lnTo>
                    <a:pt x="26346" y="19745"/>
                  </a:lnTo>
                  <a:lnTo>
                    <a:pt x="26315" y="19898"/>
                  </a:lnTo>
                  <a:lnTo>
                    <a:pt x="26100" y="20082"/>
                  </a:lnTo>
                  <a:lnTo>
                    <a:pt x="25978" y="20205"/>
                  </a:lnTo>
                  <a:lnTo>
                    <a:pt x="25978" y="20389"/>
                  </a:lnTo>
                  <a:lnTo>
                    <a:pt x="26100" y="20328"/>
                  </a:lnTo>
                  <a:lnTo>
                    <a:pt x="26223" y="20451"/>
                  </a:lnTo>
                  <a:lnTo>
                    <a:pt x="26162" y="20543"/>
                  </a:lnTo>
                  <a:lnTo>
                    <a:pt x="26193" y="20574"/>
                  </a:lnTo>
                  <a:lnTo>
                    <a:pt x="26315" y="20574"/>
                  </a:lnTo>
                  <a:lnTo>
                    <a:pt x="26438" y="20481"/>
                  </a:lnTo>
                  <a:lnTo>
                    <a:pt x="26592" y="20481"/>
                  </a:lnTo>
                  <a:lnTo>
                    <a:pt x="26715" y="20543"/>
                  </a:lnTo>
                  <a:lnTo>
                    <a:pt x="26684" y="20696"/>
                  </a:lnTo>
                  <a:lnTo>
                    <a:pt x="26500" y="20758"/>
                  </a:lnTo>
                  <a:lnTo>
                    <a:pt x="26315" y="20666"/>
                  </a:lnTo>
                  <a:lnTo>
                    <a:pt x="26193" y="20727"/>
                  </a:lnTo>
                  <a:lnTo>
                    <a:pt x="26223" y="20881"/>
                  </a:lnTo>
                  <a:lnTo>
                    <a:pt x="26500" y="21034"/>
                  </a:lnTo>
                  <a:lnTo>
                    <a:pt x="26592" y="20973"/>
                  </a:lnTo>
                  <a:lnTo>
                    <a:pt x="26622" y="20850"/>
                  </a:lnTo>
                  <a:lnTo>
                    <a:pt x="26715" y="20850"/>
                  </a:lnTo>
                  <a:lnTo>
                    <a:pt x="26776" y="20911"/>
                  </a:lnTo>
                  <a:lnTo>
                    <a:pt x="26715" y="21034"/>
                  </a:lnTo>
                  <a:lnTo>
                    <a:pt x="26837" y="21034"/>
                  </a:lnTo>
                  <a:lnTo>
                    <a:pt x="27114" y="21096"/>
                  </a:lnTo>
                  <a:lnTo>
                    <a:pt x="27390" y="21003"/>
                  </a:lnTo>
                  <a:lnTo>
                    <a:pt x="27544" y="21003"/>
                  </a:lnTo>
                  <a:lnTo>
                    <a:pt x="27759" y="21126"/>
                  </a:lnTo>
                  <a:lnTo>
                    <a:pt x="27943" y="21065"/>
                  </a:lnTo>
                  <a:lnTo>
                    <a:pt x="28096" y="21157"/>
                  </a:lnTo>
                  <a:lnTo>
                    <a:pt x="28188" y="21280"/>
                  </a:lnTo>
                  <a:lnTo>
                    <a:pt x="28311" y="21280"/>
                  </a:lnTo>
                  <a:lnTo>
                    <a:pt x="28281" y="21372"/>
                  </a:lnTo>
                  <a:lnTo>
                    <a:pt x="28158" y="21372"/>
                  </a:lnTo>
                  <a:lnTo>
                    <a:pt x="27912" y="21218"/>
                  </a:lnTo>
                  <a:lnTo>
                    <a:pt x="27605" y="21218"/>
                  </a:lnTo>
                  <a:lnTo>
                    <a:pt x="27544" y="21280"/>
                  </a:lnTo>
                  <a:lnTo>
                    <a:pt x="27759" y="21341"/>
                  </a:lnTo>
                  <a:lnTo>
                    <a:pt x="27789" y="21433"/>
                  </a:lnTo>
                  <a:lnTo>
                    <a:pt x="27544" y="21433"/>
                  </a:lnTo>
                  <a:lnTo>
                    <a:pt x="27421" y="21341"/>
                  </a:lnTo>
                  <a:lnTo>
                    <a:pt x="27052" y="21372"/>
                  </a:lnTo>
                  <a:lnTo>
                    <a:pt x="26960" y="21464"/>
                  </a:lnTo>
                  <a:lnTo>
                    <a:pt x="26837" y="21403"/>
                  </a:lnTo>
                  <a:lnTo>
                    <a:pt x="26745" y="21403"/>
                  </a:lnTo>
                  <a:lnTo>
                    <a:pt x="26622" y="21433"/>
                  </a:lnTo>
                  <a:lnTo>
                    <a:pt x="26500" y="21433"/>
                  </a:lnTo>
                  <a:lnTo>
                    <a:pt x="26131" y="21464"/>
                  </a:lnTo>
                  <a:lnTo>
                    <a:pt x="26039" y="21525"/>
                  </a:lnTo>
                  <a:lnTo>
                    <a:pt x="25732" y="21587"/>
                  </a:lnTo>
                  <a:lnTo>
                    <a:pt x="25701" y="21740"/>
                  </a:lnTo>
                  <a:lnTo>
                    <a:pt x="25732" y="22201"/>
                  </a:lnTo>
                  <a:lnTo>
                    <a:pt x="25763" y="22293"/>
                  </a:lnTo>
                  <a:lnTo>
                    <a:pt x="25763" y="22477"/>
                  </a:lnTo>
                  <a:lnTo>
                    <a:pt x="25701" y="22508"/>
                  </a:lnTo>
                  <a:lnTo>
                    <a:pt x="25701" y="22631"/>
                  </a:lnTo>
                  <a:lnTo>
                    <a:pt x="25793" y="22692"/>
                  </a:lnTo>
                  <a:lnTo>
                    <a:pt x="25916" y="22662"/>
                  </a:lnTo>
                  <a:lnTo>
                    <a:pt x="26008" y="22662"/>
                  </a:lnTo>
                  <a:lnTo>
                    <a:pt x="26100" y="22754"/>
                  </a:lnTo>
                  <a:lnTo>
                    <a:pt x="26254" y="22754"/>
                  </a:lnTo>
                  <a:lnTo>
                    <a:pt x="26285" y="22662"/>
                  </a:lnTo>
                  <a:lnTo>
                    <a:pt x="26315" y="22662"/>
                  </a:lnTo>
                  <a:lnTo>
                    <a:pt x="26438" y="22723"/>
                  </a:lnTo>
                  <a:lnTo>
                    <a:pt x="26500" y="22784"/>
                  </a:lnTo>
                  <a:lnTo>
                    <a:pt x="26592" y="22754"/>
                  </a:lnTo>
                  <a:lnTo>
                    <a:pt x="26684" y="22846"/>
                  </a:lnTo>
                  <a:lnTo>
                    <a:pt x="26684" y="22938"/>
                  </a:lnTo>
                  <a:lnTo>
                    <a:pt x="26776" y="22969"/>
                  </a:lnTo>
                  <a:lnTo>
                    <a:pt x="26899" y="22938"/>
                  </a:lnTo>
                  <a:lnTo>
                    <a:pt x="26991" y="22938"/>
                  </a:lnTo>
                  <a:lnTo>
                    <a:pt x="27052" y="22999"/>
                  </a:lnTo>
                  <a:lnTo>
                    <a:pt x="27237" y="22999"/>
                  </a:lnTo>
                  <a:lnTo>
                    <a:pt x="27359" y="22999"/>
                  </a:lnTo>
                  <a:lnTo>
                    <a:pt x="27513" y="23061"/>
                  </a:lnTo>
                  <a:lnTo>
                    <a:pt x="27636" y="22999"/>
                  </a:lnTo>
                  <a:lnTo>
                    <a:pt x="27728" y="23030"/>
                  </a:lnTo>
                  <a:lnTo>
                    <a:pt x="27943" y="23030"/>
                  </a:lnTo>
                  <a:lnTo>
                    <a:pt x="28096" y="22999"/>
                  </a:lnTo>
                  <a:lnTo>
                    <a:pt x="28250" y="23030"/>
                  </a:lnTo>
                  <a:lnTo>
                    <a:pt x="28281" y="23153"/>
                  </a:lnTo>
                  <a:lnTo>
                    <a:pt x="28403" y="23091"/>
                  </a:lnTo>
                  <a:lnTo>
                    <a:pt x="28403" y="23245"/>
                  </a:lnTo>
                  <a:lnTo>
                    <a:pt x="28557" y="23337"/>
                  </a:lnTo>
                  <a:lnTo>
                    <a:pt x="28557" y="23399"/>
                  </a:lnTo>
                  <a:lnTo>
                    <a:pt x="28618" y="23491"/>
                  </a:lnTo>
                  <a:lnTo>
                    <a:pt x="28772" y="23491"/>
                  </a:lnTo>
                  <a:lnTo>
                    <a:pt x="28864" y="23521"/>
                  </a:lnTo>
                  <a:lnTo>
                    <a:pt x="28895" y="23644"/>
                  </a:lnTo>
                  <a:lnTo>
                    <a:pt x="28987" y="23675"/>
                  </a:lnTo>
                  <a:lnTo>
                    <a:pt x="29079" y="23767"/>
                  </a:lnTo>
                  <a:lnTo>
                    <a:pt x="29048" y="23828"/>
                  </a:lnTo>
                  <a:lnTo>
                    <a:pt x="29048" y="23951"/>
                  </a:lnTo>
                  <a:lnTo>
                    <a:pt x="29202" y="24105"/>
                  </a:lnTo>
                  <a:lnTo>
                    <a:pt x="29417" y="24228"/>
                  </a:lnTo>
                  <a:lnTo>
                    <a:pt x="29417" y="24320"/>
                  </a:lnTo>
                  <a:lnTo>
                    <a:pt x="29355" y="24381"/>
                  </a:lnTo>
                  <a:lnTo>
                    <a:pt x="29417" y="24473"/>
                  </a:lnTo>
                  <a:lnTo>
                    <a:pt x="29325" y="24412"/>
                  </a:lnTo>
                  <a:lnTo>
                    <a:pt x="29048" y="24350"/>
                  </a:lnTo>
                  <a:lnTo>
                    <a:pt x="28803" y="24289"/>
                  </a:lnTo>
                  <a:lnTo>
                    <a:pt x="28680" y="24320"/>
                  </a:lnTo>
                  <a:lnTo>
                    <a:pt x="28557" y="24289"/>
                  </a:lnTo>
                  <a:lnTo>
                    <a:pt x="28526" y="24320"/>
                  </a:lnTo>
                  <a:lnTo>
                    <a:pt x="28403" y="24320"/>
                  </a:lnTo>
                  <a:lnTo>
                    <a:pt x="28281" y="24197"/>
                  </a:lnTo>
                  <a:lnTo>
                    <a:pt x="28188" y="24197"/>
                  </a:lnTo>
                  <a:lnTo>
                    <a:pt x="28096" y="24043"/>
                  </a:lnTo>
                  <a:lnTo>
                    <a:pt x="28004" y="24013"/>
                  </a:lnTo>
                  <a:lnTo>
                    <a:pt x="27851" y="24043"/>
                  </a:lnTo>
                  <a:lnTo>
                    <a:pt x="27759" y="24013"/>
                  </a:lnTo>
                  <a:lnTo>
                    <a:pt x="27666" y="23951"/>
                  </a:lnTo>
                  <a:lnTo>
                    <a:pt x="27482" y="23890"/>
                  </a:lnTo>
                  <a:lnTo>
                    <a:pt x="27451" y="23767"/>
                  </a:lnTo>
                  <a:lnTo>
                    <a:pt x="27390" y="23767"/>
                  </a:lnTo>
                  <a:lnTo>
                    <a:pt x="27298" y="23706"/>
                  </a:lnTo>
                  <a:lnTo>
                    <a:pt x="27144" y="23706"/>
                  </a:lnTo>
                  <a:lnTo>
                    <a:pt x="27052" y="23675"/>
                  </a:lnTo>
                  <a:lnTo>
                    <a:pt x="26684" y="23675"/>
                  </a:lnTo>
                  <a:lnTo>
                    <a:pt x="26469" y="23644"/>
                  </a:lnTo>
                  <a:lnTo>
                    <a:pt x="26315" y="23613"/>
                  </a:lnTo>
                  <a:lnTo>
                    <a:pt x="25671" y="23613"/>
                  </a:lnTo>
                  <a:lnTo>
                    <a:pt x="25548" y="23644"/>
                  </a:lnTo>
                  <a:lnTo>
                    <a:pt x="25363" y="23706"/>
                  </a:lnTo>
                  <a:lnTo>
                    <a:pt x="25271" y="23828"/>
                  </a:lnTo>
                  <a:lnTo>
                    <a:pt x="25271" y="24074"/>
                  </a:lnTo>
                  <a:lnTo>
                    <a:pt x="25149" y="24289"/>
                  </a:lnTo>
                  <a:lnTo>
                    <a:pt x="25179" y="24565"/>
                  </a:lnTo>
                  <a:lnTo>
                    <a:pt x="25118" y="24657"/>
                  </a:lnTo>
                  <a:lnTo>
                    <a:pt x="25179" y="24750"/>
                  </a:lnTo>
                  <a:lnTo>
                    <a:pt x="25271" y="24780"/>
                  </a:lnTo>
                  <a:lnTo>
                    <a:pt x="25241" y="24872"/>
                  </a:lnTo>
                  <a:lnTo>
                    <a:pt x="25179" y="24934"/>
                  </a:lnTo>
                  <a:lnTo>
                    <a:pt x="25302" y="25272"/>
                  </a:lnTo>
                  <a:lnTo>
                    <a:pt x="25425" y="25364"/>
                  </a:lnTo>
                  <a:lnTo>
                    <a:pt x="25456" y="25456"/>
                  </a:lnTo>
                  <a:lnTo>
                    <a:pt x="25701" y="25579"/>
                  </a:lnTo>
                  <a:lnTo>
                    <a:pt x="25763" y="25671"/>
                  </a:lnTo>
                  <a:lnTo>
                    <a:pt x="25916" y="25640"/>
                  </a:lnTo>
                  <a:lnTo>
                    <a:pt x="25978" y="25732"/>
                  </a:lnTo>
                  <a:lnTo>
                    <a:pt x="26100" y="25732"/>
                  </a:lnTo>
                  <a:lnTo>
                    <a:pt x="26254" y="25671"/>
                  </a:lnTo>
                  <a:lnTo>
                    <a:pt x="26377" y="25671"/>
                  </a:lnTo>
                  <a:lnTo>
                    <a:pt x="26500" y="25794"/>
                  </a:lnTo>
                  <a:lnTo>
                    <a:pt x="26653" y="25794"/>
                  </a:lnTo>
                  <a:lnTo>
                    <a:pt x="26776" y="25978"/>
                  </a:lnTo>
                  <a:lnTo>
                    <a:pt x="26868" y="26009"/>
                  </a:lnTo>
                  <a:lnTo>
                    <a:pt x="26899" y="26101"/>
                  </a:lnTo>
                  <a:lnTo>
                    <a:pt x="26715" y="26162"/>
                  </a:lnTo>
                  <a:lnTo>
                    <a:pt x="26745" y="26254"/>
                  </a:lnTo>
                  <a:lnTo>
                    <a:pt x="26653" y="26346"/>
                  </a:lnTo>
                  <a:lnTo>
                    <a:pt x="26653" y="26408"/>
                  </a:lnTo>
                  <a:lnTo>
                    <a:pt x="26592" y="26531"/>
                  </a:lnTo>
                  <a:lnTo>
                    <a:pt x="26407" y="26623"/>
                  </a:lnTo>
                  <a:lnTo>
                    <a:pt x="26407" y="26715"/>
                  </a:lnTo>
                  <a:lnTo>
                    <a:pt x="26346" y="26807"/>
                  </a:lnTo>
                  <a:lnTo>
                    <a:pt x="26469" y="26899"/>
                  </a:lnTo>
                  <a:lnTo>
                    <a:pt x="26469" y="27114"/>
                  </a:lnTo>
                  <a:lnTo>
                    <a:pt x="26561" y="27298"/>
                  </a:lnTo>
                  <a:lnTo>
                    <a:pt x="26561" y="27390"/>
                  </a:lnTo>
                  <a:lnTo>
                    <a:pt x="26377" y="27421"/>
                  </a:lnTo>
                  <a:lnTo>
                    <a:pt x="26407" y="27513"/>
                  </a:lnTo>
                  <a:lnTo>
                    <a:pt x="26684" y="27544"/>
                  </a:lnTo>
                  <a:lnTo>
                    <a:pt x="26807" y="27513"/>
                  </a:lnTo>
                  <a:lnTo>
                    <a:pt x="26868" y="27513"/>
                  </a:lnTo>
                  <a:lnTo>
                    <a:pt x="26929" y="27575"/>
                  </a:lnTo>
                  <a:lnTo>
                    <a:pt x="26991" y="27482"/>
                  </a:lnTo>
                  <a:lnTo>
                    <a:pt x="27083" y="27482"/>
                  </a:lnTo>
                  <a:lnTo>
                    <a:pt x="27175" y="27513"/>
                  </a:lnTo>
                  <a:lnTo>
                    <a:pt x="27359" y="27513"/>
                  </a:lnTo>
                  <a:lnTo>
                    <a:pt x="27636" y="27636"/>
                  </a:lnTo>
                  <a:lnTo>
                    <a:pt x="27728" y="27513"/>
                  </a:lnTo>
                  <a:lnTo>
                    <a:pt x="27943" y="27513"/>
                  </a:lnTo>
                  <a:lnTo>
                    <a:pt x="27973" y="27605"/>
                  </a:lnTo>
                  <a:lnTo>
                    <a:pt x="28035" y="27605"/>
                  </a:lnTo>
                  <a:lnTo>
                    <a:pt x="28096" y="27575"/>
                  </a:lnTo>
                  <a:lnTo>
                    <a:pt x="28219" y="27544"/>
                  </a:lnTo>
                  <a:lnTo>
                    <a:pt x="28281" y="27575"/>
                  </a:lnTo>
                  <a:lnTo>
                    <a:pt x="28311" y="27667"/>
                  </a:lnTo>
                  <a:lnTo>
                    <a:pt x="28403" y="27667"/>
                  </a:lnTo>
                  <a:lnTo>
                    <a:pt x="28465" y="27605"/>
                  </a:lnTo>
                  <a:lnTo>
                    <a:pt x="28526" y="27667"/>
                  </a:lnTo>
                  <a:lnTo>
                    <a:pt x="28557" y="27789"/>
                  </a:lnTo>
                  <a:lnTo>
                    <a:pt x="28649" y="27789"/>
                  </a:lnTo>
                  <a:lnTo>
                    <a:pt x="28710" y="27728"/>
                  </a:lnTo>
                  <a:lnTo>
                    <a:pt x="28925" y="27728"/>
                  </a:lnTo>
                  <a:lnTo>
                    <a:pt x="29017" y="27605"/>
                  </a:lnTo>
                  <a:lnTo>
                    <a:pt x="29140" y="27575"/>
                  </a:lnTo>
                  <a:lnTo>
                    <a:pt x="29263" y="27575"/>
                  </a:lnTo>
                  <a:lnTo>
                    <a:pt x="29417" y="27390"/>
                  </a:lnTo>
                  <a:lnTo>
                    <a:pt x="29632" y="27329"/>
                  </a:lnTo>
                  <a:lnTo>
                    <a:pt x="29754" y="27298"/>
                  </a:lnTo>
                  <a:lnTo>
                    <a:pt x="29816" y="27206"/>
                  </a:lnTo>
                  <a:lnTo>
                    <a:pt x="29908" y="27206"/>
                  </a:lnTo>
                  <a:lnTo>
                    <a:pt x="30092" y="27237"/>
                  </a:lnTo>
                  <a:lnTo>
                    <a:pt x="30184" y="27237"/>
                  </a:lnTo>
                  <a:lnTo>
                    <a:pt x="30307" y="27298"/>
                  </a:lnTo>
                  <a:lnTo>
                    <a:pt x="30614" y="27298"/>
                  </a:lnTo>
                  <a:lnTo>
                    <a:pt x="30952" y="27083"/>
                  </a:lnTo>
                  <a:lnTo>
                    <a:pt x="31013" y="26991"/>
                  </a:lnTo>
                  <a:lnTo>
                    <a:pt x="31044" y="26991"/>
                  </a:lnTo>
                  <a:lnTo>
                    <a:pt x="31105" y="27053"/>
                  </a:lnTo>
                  <a:lnTo>
                    <a:pt x="31167" y="26960"/>
                  </a:lnTo>
                  <a:lnTo>
                    <a:pt x="31290" y="26868"/>
                  </a:lnTo>
                  <a:lnTo>
                    <a:pt x="31290" y="26776"/>
                  </a:lnTo>
                  <a:lnTo>
                    <a:pt x="31320" y="26715"/>
                  </a:lnTo>
                  <a:lnTo>
                    <a:pt x="31413" y="26745"/>
                  </a:lnTo>
                  <a:lnTo>
                    <a:pt x="31505" y="26745"/>
                  </a:lnTo>
                  <a:lnTo>
                    <a:pt x="31566" y="26653"/>
                  </a:lnTo>
                  <a:lnTo>
                    <a:pt x="31566" y="26561"/>
                  </a:lnTo>
                  <a:lnTo>
                    <a:pt x="31627" y="26592"/>
                  </a:lnTo>
                  <a:lnTo>
                    <a:pt x="31689" y="26592"/>
                  </a:lnTo>
                  <a:lnTo>
                    <a:pt x="31750" y="26684"/>
                  </a:lnTo>
                  <a:lnTo>
                    <a:pt x="31750" y="26776"/>
                  </a:lnTo>
                  <a:lnTo>
                    <a:pt x="31812" y="26868"/>
                  </a:lnTo>
                  <a:lnTo>
                    <a:pt x="31689" y="26930"/>
                  </a:lnTo>
                  <a:lnTo>
                    <a:pt x="31689" y="27053"/>
                  </a:lnTo>
                  <a:lnTo>
                    <a:pt x="31627" y="27145"/>
                  </a:lnTo>
                  <a:lnTo>
                    <a:pt x="31535" y="27206"/>
                  </a:lnTo>
                  <a:lnTo>
                    <a:pt x="31535" y="27267"/>
                  </a:lnTo>
                  <a:lnTo>
                    <a:pt x="31658" y="27267"/>
                  </a:lnTo>
                  <a:lnTo>
                    <a:pt x="31781" y="27360"/>
                  </a:lnTo>
                  <a:lnTo>
                    <a:pt x="31842" y="27329"/>
                  </a:lnTo>
                  <a:lnTo>
                    <a:pt x="31935" y="27329"/>
                  </a:lnTo>
                  <a:lnTo>
                    <a:pt x="32057" y="27390"/>
                  </a:lnTo>
                  <a:lnTo>
                    <a:pt x="32119" y="27544"/>
                  </a:lnTo>
                  <a:lnTo>
                    <a:pt x="32180" y="27605"/>
                  </a:lnTo>
                  <a:lnTo>
                    <a:pt x="32180" y="27513"/>
                  </a:lnTo>
                  <a:lnTo>
                    <a:pt x="32242" y="27482"/>
                  </a:lnTo>
                  <a:lnTo>
                    <a:pt x="32334" y="27513"/>
                  </a:lnTo>
                  <a:lnTo>
                    <a:pt x="32334" y="27636"/>
                  </a:lnTo>
                  <a:lnTo>
                    <a:pt x="32211" y="27728"/>
                  </a:lnTo>
                  <a:lnTo>
                    <a:pt x="32088" y="27728"/>
                  </a:lnTo>
                  <a:lnTo>
                    <a:pt x="32027" y="27820"/>
                  </a:lnTo>
                  <a:lnTo>
                    <a:pt x="32027" y="27912"/>
                  </a:lnTo>
                  <a:lnTo>
                    <a:pt x="32119" y="27912"/>
                  </a:lnTo>
                  <a:lnTo>
                    <a:pt x="32211" y="27943"/>
                  </a:lnTo>
                  <a:lnTo>
                    <a:pt x="32334" y="28035"/>
                  </a:lnTo>
                  <a:lnTo>
                    <a:pt x="32457" y="28004"/>
                  </a:lnTo>
                  <a:lnTo>
                    <a:pt x="32579" y="27851"/>
                  </a:lnTo>
                  <a:lnTo>
                    <a:pt x="32610" y="27851"/>
                  </a:lnTo>
                  <a:lnTo>
                    <a:pt x="32610" y="27974"/>
                  </a:lnTo>
                  <a:lnTo>
                    <a:pt x="32702" y="28127"/>
                  </a:lnTo>
                  <a:lnTo>
                    <a:pt x="32825" y="28158"/>
                  </a:lnTo>
                  <a:lnTo>
                    <a:pt x="32917" y="28097"/>
                  </a:lnTo>
                  <a:lnTo>
                    <a:pt x="33040" y="28127"/>
                  </a:lnTo>
                  <a:lnTo>
                    <a:pt x="33101" y="28250"/>
                  </a:lnTo>
                  <a:lnTo>
                    <a:pt x="33224" y="28250"/>
                  </a:lnTo>
                  <a:lnTo>
                    <a:pt x="33286" y="28342"/>
                  </a:lnTo>
                  <a:lnTo>
                    <a:pt x="33378" y="28342"/>
                  </a:lnTo>
                  <a:lnTo>
                    <a:pt x="33378" y="28189"/>
                  </a:lnTo>
                  <a:lnTo>
                    <a:pt x="33439" y="28189"/>
                  </a:lnTo>
                  <a:lnTo>
                    <a:pt x="33562" y="28158"/>
                  </a:lnTo>
                  <a:lnTo>
                    <a:pt x="33623" y="28219"/>
                  </a:lnTo>
                  <a:lnTo>
                    <a:pt x="33623" y="28311"/>
                  </a:lnTo>
                  <a:lnTo>
                    <a:pt x="33685" y="28373"/>
                  </a:lnTo>
                  <a:lnTo>
                    <a:pt x="33808" y="28311"/>
                  </a:lnTo>
                  <a:lnTo>
                    <a:pt x="33900" y="28189"/>
                  </a:lnTo>
                  <a:lnTo>
                    <a:pt x="33961" y="28250"/>
                  </a:lnTo>
                  <a:lnTo>
                    <a:pt x="33992" y="28342"/>
                  </a:lnTo>
                  <a:lnTo>
                    <a:pt x="34053" y="28342"/>
                  </a:lnTo>
                  <a:lnTo>
                    <a:pt x="34084" y="28281"/>
                  </a:lnTo>
                  <a:lnTo>
                    <a:pt x="34145" y="28250"/>
                  </a:lnTo>
                  <a:lnTo>
                    <a:pt x="34237" y="28158"/>
                  </a:lnTo>
                  <a:lnTo>
                    <a:pt x="34330" y="28158"/>
                  </a:lnTo>
                  <a:lnTo>
                    <a:pt x="34360" y="28219"/>
                  </a:lnTo>
                  <a:lnTo>
                    <a:pt x="34422" y="28250"/>
                  </a:lnTo>
                  <a:lnTo>
                    <a:pt x="34514" y="28219"/>
                  </a:lnTo>
                  <a:close/>
                  <a:moveTo>
                    <a:pt x="49928" y="34053"/>
                  </a:moveTo>
                  <a:lnTo>
                    <a:pt x="49959" y="33869"/>
                  </a:lnTo>
                  <a:lnTo>
                    <a:pt x="49928" y="33808"/>
                  </a:lnTo>
                  <a:lnTo>
                    <a:pt x="49928" y="33624"/>
                  </a:lnTo>
                  <a:lnTo>
                    <a:pt x="49959" y="33439"/>
                  </a:lnTo>
                  <a:lnTo>
                    <a:pt x="50174" y="33224"/>
                  </a:lnTo>
                  <a:lnTo>
                    <a:pt x="50235" y="33040"/>
                  </a:lnTo>
                  <a:lnTo>
                    <a:pt x="50389" y="32948"/>
                  </a:lnTo>
                  <a:lnTo>
                    <a:pt x="50604" y="32610"/>
                  </a:lnTo>
                  <a:lnTo>
                    <a:pt x="50757" y="32518"/>
                  </a:lnTo>
                  <a:lnTo>
                    <a:pt x="50849" y="32518"/>
                  </a:lnTo>
                  <a:lnTo>
                    <a:pt x="50911" y="32457"/>
                  </a:lnTo>
                  <a:lnTo>
                    <a:pt x="51003" y="32487"/>
                  </a:lnTo>
                  <a:lnTo>
                    <a:pt x="51156" y="32395"/>
                  </a:lnTo>
                  <a:lnTo>
                    <a:pt x="51341" y="32457"/>
                  </a:lnTo>
                  <a:lnTo>
                    <a:pt x="51433" y="32580"/>
                  </a:lnTo>
                  <a:lnTo>
                    <a:pt x="51494" y="32580"/>
                  </a:lnTo>
                  <a:lnTo>
                    <a:pt x="51617" y="32702"/>
                  </a:lnTo>
                  <a:lnTo>
                    <a:pt x="51679" y="32856"/>
                  </a:lnTo>
                  <a:lnTo>
                    <a:pt x="51679" y="32979"/>
                  </a:lnTo>
                  <a:lnTo>
                    <a:pt x="51525" y="33102"/>
                  </a:lnTo>
                  <a:lnTo>
                    <a:pt x="51464" y="33255"/>
                  </a:lnTo>
                  <a:lnTo>
                    <a:pt x="51464" y="33439"/>
                  </a:lnTo>
                  <a:lnTo>
                    <a:pt x="51249" y="33746"/>
                  </a:lnTo>
                  <a:lnTo>
                    <a:pt x="51187" y="33900"/>
                  </a:lnTo>
                  <a:lnTo>
                    <a:pt x="51064" y="33931"/>
                  </a:lnTo>
                  <a:lnTo>
                    <a:pt x="50849" y="34023"/>
                  </a:lnTo>
                  <a:lnTo>
                    <a:pt x="50788" y="34084"/>
                  </a:lnTo>
                  <a:lnTo>
                    <a:pt x="50696" y="34084"/>
                  </a:lnTo>
                  <a:lnTo>
                    <a:pt x="50512" y="34146"/>
                  </a:lnTo>
                  <a:lnTo>
                    <a:pt x="50420" y="34084"/>
                  </a:lnTo>
                  <a:lnTo>
                    <a:pt x="50174" y="34146"/>
                  </a:lnTo>
                  <a:lnTo>
                    <a:pt x="50051" y="34084"/>
                  </a:lnTo>
                  <a:lnTo>
                    <a:pt x="49928" y="34084"/>
                  </a:lnTo>
                  <a:lnTo>
                    <a:pt x="49928" y="34053"/>
                  </a:lnTo>
                  <a:close/>
                  <a:moveTo>
                    <a:pt x="35281" y="27728"/>
                  </a:moveTo>
                  <a:lnTo>
                    <a:pt x="35251" y="27636"/>
                  </a:lnTo>
                  <a:lnTo>
                    <a:pt x="35281" y="27544"/>
                  </a:lnTo>
                  <a:lnTo>
                    <a:pt x="35404" y="27513"/>
                  </a:lnTo>
                  <a:lnTo>
                    <a:pt x="35281" y="27390"/>
                  </a:lnTo>
                  <a:lnTo>
                    <a:pt x="35343" y="27267"/>
                  </a:lnTo>
                  <a:lnTo>
                    <a:pt x="35404" y="27267"/>
                  </a:lnTo>
                  <a:lnTo>
                    <a:pt x="35404" y="27390"/>
                  </a:lnTo>
                  <a:lnTo>
                    <a:pt x="35496" y="27452"/>
                  </a:lnTo>
                  <a:lnTo>
                    <a:pt x="35496" y="27544"/>
                  </a:lnTo>
                  <a:lnTo>
                    <a:pt x="35435" y="27636"/>
                  </a:lnTo>
                  <a:lnTo>
                    <a:pt x="35374" y="27636"/>
                  </a:lnTo>
                  <a:lnTo>
                    <a:pt x="35312" y="27728"/>
                  </a:lnTo>
                  <a:lnTo>
                    <a:pt x="35251" y="27728"/>
                  </a:lnTo>
                  <a:close/>
                  <a:moveTo>
                    <a:pt x="33900" y="28987"/>
                  </a:moveTo>
                  <a:lnTo>
                    <a:pt x="34023" y="28926"/>
                  </a:lnTo>
                  <a:lnTo>
                    <a:pt x="34053" y="28833"/>
                  </a:lnTo>
                  <a:lnTo>
                    <a:pt x="34053" y="28741"/>
                  </a:lnTo>
                  <a:lnTo>
                    <a:pt x="34084" y="28649"/>
                  </a:lnTo>
                  <a:lnTo>
                    <a:pt x="34053" y="28619"/>
                  </a:lnTo>
                  <a:lnTo>
                    <a:pt x="33930" y="28680"/>
                  </a:lnTo>
                  <a:lnTo>
                    <a:pt x="33900" y="28741"/>
                  </a:lnTo>
                  <a:lnTo>
                    <a:pt x="33746" y="28741"/>
                  </a:lnTo>
                  <a:lnTo>
                    <a:pt x="33715" y="28803"/>
                  </a:lnTo>
                  <a:lnTo>
                    <a:pt x="33808" y="28956"/>
                  </a:lnTo>
                  <a:lnTo>
                    <a:pt x="33900" y="29018"/>
                  </a:lnTo>
                  <a:close/>
                  <a:moveTo>
                    <a:pt x="35527" y="28711"/>
                  </a:moveTo>
                  <a:lnTo>
                    <a:pt x="35374" y="28803"/>
                  </a:lnTo>
                  <a:lnTo>
                    <a:pt x="35374" y="28895"/>
                  </a:lnTo>
                  <a:lnTo>
                    <a:pt x="35312" y="28987"/>
                  </a:lnTo>
                  <a:lnTo>
                    <a:pt x="35189" y="28833"/>
                  </a:lnTo>
                  <a:lnTo>
                    <a:pt x="35189" y="28741"/>
                  </a:lnTo>
                  <a:lnTo>
                    <a:pt x="35343" y="28496"/>
                  </a:lnTo>
                  <a:lnTo>
                    <a:pt x="35343" y="28373"/>
                  </a:lnTo>
                  <a:lnTo>
                    <a:pt x="35435" y="28281"/>
                  </a:lnTo>
                  <a:lnTo>
                    <a:pt x="35527" y="28311"/>
                  </a:lnTo>
                  <a:lnTo>
                    <a:pt x="35527" y="28404"/>
                  </a:lnTo>
                  <a:lnTo>
                    <a:pt x="35650" y="28526"/>
                  </a:lnTo>
                  <a:lnTo>
                    <a:pt x="35558" y="28711"/>
                  </a:lnTo>
                  <a:close/>
                  <a:moveTo>
                    <a:pt x="35742" y="28496"/>
                  </a:moveTo>
                  <a:lnTo>
                    <a:pt x="35711" y="28404"/>
                  </a:lnTo>
                  <a:lnTo>
                    <a:pt x="35650" y="28342"/>
                  </a:lnTo>
                  <a:lnTo>
                    <a:pt x="35773" y="28097"/>
                  </a:lnTo>
                  <a:lnTo>
                    <a:pt x="35834" y="28097"/>
                  </a:lnTo>
                  <a:lnTo>
                    <a:pt x="35926" y="28219"/>
                  </a:lnTo>
                  <a:lnTo>
                    <a:pt x="35834" y="28342"/>
                  </a:lnTo>
                  <a:lnTo>
                    <a:pt x="35804" y="28465"/>
                  </a:lnTo>
                  <a:close/>
                  <a:moveTo>
                    <a:pt x="38782" y="28526"/>
                  </a:moveTo>
                  <a:lnTo>
                    <a:pt x="38843" y="28281"/>
                  </a:lnTo>
                  <a:lnTo>
                    <a:pt x="39028" y="28097"/>
                  </a:lnTo>
                  <a:lnTo>
                    <a:pt x="39212" y="28189"/>
                  </a:lnTo>
                  <a:lnTo>
                    <a:pt x="39212" y="28311"/>
                  </a:lnTo>
                  <a:lnTo>
                    <a:pt x="39058" y="28588"/>
                  </a:lnTo>
                  <a:lnTo>
                    <a:pt x="38936" y="28649"/>
                  </a:lnTo>
                  <a:lnTo>
                    <a:pt x="38966" y="28526"/>
                  </a:lnTo>
                  <a:lnTo>
                    <a:pt x="38966" y="28373"/>
                  </a:lnTo>
                  <a:lnTo>
                    <a:pt x="38905" y="28465"/>
                  </a:lnTo>
                  <a:lnTo>
                    <a:pt x="38905" y="28557"/>
                  </a:lnTo>
                  <a:cubicBezTo>
                    <a:pt x="38843" y="28557"/>
                    <a:pt x="38813" y="28557"/>
                    <a:pt x="38782" y="28557"/>
                  </a:cubicBezTo>
                  <a:close/>
                  <a:moveTo>
                    <a:pt x="38659" y="28342"/>
                  </a:moveTo>
                  <a:lnTo>
                    <a:pt x="38721" y="28373"/>
                  </a:lnTo>
                  <a:lnTo>
                    <a:pt x="38813" y="28189"/>
                  </a:lnTo>
                  <a:lnTo>
                    <a:pt x="38721" y="28004"/>
                  </a:lnTo>
                  <a:lnTo>
                    <a:pt x="38659" y="28097"/>
                  </a:lnTo>
                  <a:lnTo>
                    <a:pt x="38659" y="28342"/>
                  </a:lnTo>
                  <a:close/>
                  <a:moveTo>
                    <a:pt x="38536" y="29755"/>
                  </a:moveTo>
                  <a:lnTo>
                    <a:pt x="38628" y="29693"/>
                  </a:lnTo>
                  <a:lnTo>
                    <a:pt x="38843" y="29540"/>
                  </a:lnTo>
                  <a:lnTo>
                    <a:pt x="38843" y="29417"/>
                  </a:lnTo>
                  <a:lnTo>
                    <a:pt x="38659" y="29478"/>
                  </a:lnTo>
                  <a:lnTo>
                    <a:pt x="38567" y="29355"/>
                  </a:lnTo>
                  <a:lnTo>
                    <a:pt x="38751" y="29018"/>
                  </a:lnTo>
                  <a:lnTo>
                    <a:pt x="38782" y="28864"/>
                  </a:lnTo>
                  <a:lnTo>
                    <a:pt x="38598" y="28956"/>
                  </a:lnTo>
                  <a:lnTo>
                    <a:pt x="38475" y="29202"/>
                  </a:lnTo>
                  <a:lnTo>
                    <a:pt x="38475" y="29048"/>
                  </a:lnTo>
                  <a:lnTo>
                    <a:pt x="38598" y="28649"/>
                  </a:lnTo>
                  <a:lnTo>
                    <a:pt x="38536" y="28097"/>
                  </a:lnTo>
                  <a:lnTo>
                    <a:pt x="38291" y="27943"/>
                  </a:lnTo>
                  <a:lnTo>
                    <a:pt x="38291" y="27789"/>
                  </a:lnTo>
                  <a:lnTo>
                    <a:pt x="38168" y="27789"/>
                  </a:lnTo>
                  <a:lnTo>
                    <a:pt x="38045" y="27943"/>
                  </a:lnTo>
                  <a:lnTo>
                    <a:pt x="38045" y="27759"/>
                  </a:lnTo>
                  <a:lnTo>
                    <a:pt x="38168" y="27667"/>
                  </a:lnTo>
                  <a:lnTo>
                    <a:pt x="38076" y="27482"/>
                  </a:lnTo>
                  <a:lnTo>
                    <a:pt x="38106" y="27360"/>
                  </a:lnTo>
                  <a:lnTo>
                    <a:pt x="38106" y="27175"/>
                  </a:lnTo>
                  <a:lnTo>
                    <a:pt x="37861" y="27237"/>
                  </a:lnTo>
                  <a:lnTo>
                    <a:pt x="37615" y="27452"/>
                  </a:lnTo>
                  <a:lnTo>
                    <a:pt x="37523" y="27728"/>
                  </a:lnTo>
                  <a:lnTo>
                    <a:pt x="37584" y="28004"/>
                  </a:lnTo>
                  <a:lnTo>
                    <a:pt x="37462" y="27943"/>
                  </a:lnTo>
                  <a:lnTo>
                    <a:pt x="37400" y="27728"/>
                  </a:lnTo>
                  <a:lnTo>
                    <a:pt x="37308" y="27728"/>
                  </a:lnTo>
                  <a:lnTo>
                    <a:pt x="37277" y="27912"/>
                  </a:lnTo>
                  <a:lnTo>
                    <a:pt x="37185" y="27912"/>
                  </a:lnTo>
                  <a:lnTo>
                    <a:pt x="37247" y="28066"/>
                  </a:lnTo>
                  <a:lnTo>
                    <a:pt x="37155" y="28219"/>
                  </a:lnTo>
                  <a:lnTo>
                    <a:pt x="37032" y="28219"/>
                  </a:lnTo>
                  <a:lnTo>
                    <a:pt x="36940" y="28373"/>
                  </a:lnTo>
                  <a:lnTo>
                    <a:pt x="36663" y="28342"/>
                  </a:lnTo>
                  <a:lnTo>
                    <a:pt x="36571" y="28373"/>
                  </a:lnTo>
                  <a:lnTo>
                    <a:pt x="36448" y="28373"/>
                  </a:lnTo>
                  <a:lnTo>
                    <a:pt x="36080" y="28588"/>
                  </a:lnTo>
                  <a:lnTo>
                    <a:pt x="36111" y="28772"/>
                  </a:lnTo>
                  <a:lnTo>
                    <a:pt x="36264" y="28987"/>
                  </a:lnTo>
                  <a:lnTo>
                    <a:pt x="36418" y="28895"/>
                  </a:lnTo>
                  <a:lnTo>
                    <a:pt x="36387" y="28803"/>
                  </a:lnTo>
                  <a:lnTo>
                    <a:pt x="36448" y="28680"/>
                  </a:lnTo>
                  <a:lnTo>
                    <a:pt x="36602" y="28803"/>
                  </a:lnTo>
                  <a:lnTo>
                    <a:pt x="36540" y="29018"/>
                  </a:lnTo>
                  <a:lnTo>
                    <a:pt x="36694" y="29171"/>
                  </a:lnTo>
                  <a:lnTo>
                    <a:pt x="36817" y="29018"/>
                  </a:lnTo>
                  <a:lnTo>
                    <a:pt x="36878" y="29110"/>
                  </a:lnTo>
                  <a:lnTo>
                    <a:pt x="36817" y="29263"/>
                  </a:lnTo>
                  <a:lnTo>
                    <a:pt x="37001" y="29478"/>
                  </a:lnTo>
                  <a:lnTo>
                    <a:pt x="37155" y="29509"/>
                  </a:lnTo>
                  <a:lnTo>
                    <a:pt x="37247" y="29755"/>
                  </a:lnTo>
                  <a:lnTo>
                    <a:pt x="37339" y="29877"/>
                  </a:lnTo>
                  <a:lnTo>
                    <a:pt x="37462" y="29663"/>
                  </a:lnTo>
                  <a:lnTo>
                    <a:pt x="37462" y="29816"/>
                  </a:lnTo>
                  <a:lnTo>
                    <a:pt x="37677" y="30000"/>
                  </a:lnTo>
                  <a:lnTo>
                    <a:pt x="37799" y="30000"/>
                  </a:lnTo>
                  <a:lnTo>
                    <a:pt x="37984" y="30000"/>
                  </a:lnTo>
                  <a:lnTo>
                    <a:pt x="38137" y="29816"/>
                  </a:lnTo>
                  <a:lnTo>
                    <a:pt x="38260" y="29816"/>
                  </a:lnTo>
                  <a:lnTo>
                    <a:pt x="38444" y="29663"/>
                  </a:lnTo>
                  <a:lnTo>
                    <a:pt x="38536" y="29785"/>
                  </a:lnTo>
                  <a:close/>
                  <a:moveTo>
                    <a:pt x="55425" y="28619"/>
                  </a:moveTo>
                  <a:lnTo>
                    <a:pt x="55425" y="28496"/>
                  </a:lnTo>
                  <a:lnTo>
                    <a:pt x="55394" y="28404"/>
                  </a:lnTo>
                  <a:lnTo>
                    <a:pt x="55455" y="28281"/>
                  </a:lnTo>
                  <a:lnTo>
                    <a:pt x="55609" y="28189"/>
                  </a:lnTo>
                  <a:lnTo>
                    <a:pt x="55732" y="28219"/>
                  </a:lnTo>
                  <a:lnTo>
                    <a:pt x="55762" y="28342"/>
                  </a:lnTo>
                  <a:lnTo>
                    <a:pt x="55855" y="28342"/>
                  </a:lnTo>
                  <a:lnTo>
                    <a:pt x="55947" y="28404"/>
                  </a:lnTo>
                  <a:lnTo>
                    <a:pt x="55855" y="28526"/>
                  </a:lnTo>
                  <a:lnTo>
                    <a:pt x="55701" y="28557"/>
                  </a:lnTo>
                  <a:lnTo>
                    <a:pt x="55640" y="28526"/>
                  </a:lnTo>
                  <a:lnTo>
                    <a:pt x="55517" y="28588"/>
                  </a:lnTo>
                  <a:lnTo>
                    <a:pt x="55486" y="28649"/>
                  </a:lnTo>
                  <a:lnTo>
                    <a:pt x="55425" y="28619"/>
                  </a:lnTo>
                  <a:close/>
                  <a:moveTo>
                    <a:pt x="55056" y="43112"/>
                  </a:moveTo>
                  <a:lnTo>
                    <a:pt x="54903" y="43112"/>
                  </a:lnTo>
                  <a:lnTo>
                    <a:pt x="54749" y="43020"/>
                  </a:lnTo>
                  <a:lnTo>
                    <a:pt x="54503" y="42927"/>
                  </a:lnTo>
                  <a:lnTo>
                    <a:pt x="54381" y="42835"/>
                  </a:lnTo>
                  <a:lnTo>
                    <a:pt x="54289" y="42835"/>
                  </a:lnTo>
                  <a:lnTo>
                    <a:pt x="54043" y="42651"/>
                  </a:lnTo>
                  <a:lnTo>
                    <a:pt x="54012" y="42559"/>
                  </a:lnTo>
                  <a:lnTo>
                    <a:pt x="53889" y="42498"/>
                  </a:lnTo>
                  <a:lnTo>
                    <a:pt x="53797" y="42498"/>
                  </a:lnTo>
                  <a:lnTo>
                    <a:pt x="53705" y="42436"/>
                  </a:lnTo>
                  <a:lnTo>
                    <a:pt x="53644" y="42498"/>
                  </a:lnTo>
                  <a:lnTo>
                    <a:pt x="53398" y="42405"/>
                  </a:lnTo>
                  <a:lnTo>
                    <a:pt x="53367" y="42313"/>
                  </a:lnTo>
                  <a:lnTo>
                    <a:pt x="53275" y="42221"/>
                  </a:lnTo>
                  <a:lnTo>
                    <a:pt x="53152" y="42221"/>
                  </a:lnTo>
                  <a:lnTo>
                    <a:pt x="52999" y="42037"/>
                  </a:lnTo>
                  <a:lnTo>
                    <a:pt x="52999" y="41914"/>
                  </a:lnTo>
                  <a:lnTo>
                    <a:pt x="52907" y="41914"/>
                  </a:lnTo>
                  <a:lnTo>
                    <a:pt x="52815" y="41853"/>
                  </a:lnTo>
                  <a:lnTo>
                    <a:pt x="52753" y="41699"/>
                  </a:lnTo>
                  <a:lnTo>
                    <a:pt x="52815" y="41638"/>
                  </a:lnTo>
                  <a:lnTo>
                    <a:pt x="52907" y="41576"/>
                  </a:lnTo>
                  <a:lnTo>
                    <a:pt x="52753" y="41515"/>
                  </a:lnTo>
                  <a:lnTo>
                    <a:pt x="52692" y="41576"/>
                  </a:lnTo>
                  <a:lnTo>
                    <a:pt x="52661" y="41638"/>
                  </a:lnTo>
                  <a:lnTo>
                    <a:pt x="52569" y="41576"/>
                  </a:lnTo>
                  <a:lnTo>
                    <a:pt x="52569" y="41515"/>
                  </a:lnTo>
                  <a:lnTo>
                    <a:pt x="52415" y="41515"/>
                  </a:lnTo>
                  <a:lnTo>
                    <a:pt x="52170" y="41331"/>
                  </a:lnTo>
                  <a:lnTo>
                    <a:pt x="52078" y="41331"/>
                  </a:lnTo>
                  <a:lnTo>
                    <a:pt x="51986" y="41269"/>
                  </a:lnTo>
                  <a:lnTo>
                    <a:pt x="51832" y="41147"/>
                  </a:lnTo>
                  <a:lnTo>
                    <a:pt x="51832" y="41054"/>
                  </a:lnTo>
                  <a:lnTo>
                    <a:pt x="51709" y="41054"/>
                  </a:lnTo>
                  <a:lnTo>
                    <a:pt x="51617" y="40932"/>
                  </a:lnTo>
                  <a:lnTo>
                    <a:pt x="51525" y="40778"/>
                  </a:lnTo>
                  <a:lnTo>
                    <a:pt x="51525" y="40594"/>
                  </a:lnTo>
                  <a:lnTo>
                    <a:pt x="51371" y="40532"/>
                  </a:lnTo>
                  <a:lnTo>
                    <a:pt x="51433" y="40440"/>
                  </a:lnTo>
                  <a:lnTo>
                    <a:pt x="51648" y="40440"/>
                  </a:lnTo>
                  <a:lnTo>
                    <a:pt x="51955" y="40256"/>
                  </a:lnTo>
                  <a:lnTo>
                    <a:pt x="52016" y="40164"/>
                  </a:lnTo>
                  <a:lnTo>
                    <a:pt x="51771" y="40195"/>
                  </a:lnTo>
                  <a:lnTo>
                    <a:pt x="51648" y="40010"/>
                  </a:lnTo>
                  <a:lnTo>
                    <a:pt x="51617" y="39857"/>
                  </a:lnTo>
                  <a:lnTo>
                    <a:pt x="51648" y="39765"/>
                  </a:lnTo>
                  <a:lnTo>
                    <a:pt x="51556" y="39826"/>
                  </a:lnTo>
                  <a:lnTo>
                    <a:pt x="51464" y="39980"/>
                  </a:lnTo>
                  <a:lnTo>
                    <a:pt x="51464" y="40103"/>
                  </a:lnTo>
                  <a:lnTo>
                    <a:pt x="51341" y="39949"/>
                  </a:lnTo>
                  <a:lnTo>
                    <a:pt x="51433" y="39826"/>
                  </a:lnTo>
                  <a:lnTo>
                    <a:pt x="51464" y="39581"/>
                  </a:lnTo>
                  <a:lnTo>
                    <a:pt x="51341" y="39765"/>
                  </a:lnTo>
                  <a:lnTo>
                    <a:pt x="51279" y="39703"/>
                  </a:lnTo>
                  <a:lnTo>
                    <a:pt x="51279" y="39519"/>
                  </a:lnTo>
                  <a:lnTo>
                    <a:pt x="51156" y="39550"/>
                  </a:lnTo>
                  <a:lnTo>
                    <a:pt x="51126" y="39396"/>
                  </a:lnTo>
                  <a:lnTo>
                    <a:pt x="51126" y="39243"/>
                  </a:lnTo>
                  <a:lnTo>
                    <a:pt x="51034" y="39028"/>
                  </a:lnTo>
                  <a:lnTo>
                    <a:pt x="50911" y="38966"/>
                  </a:lnTo>
                  <a:lnTo>
                    <a:pt x="50911" y="38844"/>
                  </a:lnTo>
                  <a:lnTo>
                    <a:pt x="51095" y="38659"/>
                  </a:lnTo>
                  <a:lnTo>
                    <a:pt x="51034" y="38598"/>
                  </a:lnTo>
                  <a:lnTo>
                    <a:pt x="50757" y="38813"/>
                  </a:lnTo>
                  <a:lnTo>
                    <a:pt x="50757" y="38966"/>
                  </a:lnTo>
                  <a:lnTo>
                    <a:pt x="50727" y="38844"/>
                  </a:lnTo>
                  <a:lnTo>
                    <a:pt x="50819" y="38659"/>
                  </a:lnTo>
                  <a:lnTo>
                    <a:pt x="50696" y="38629"/>
                  </a:lnTo>
                  <a:lnTo>
                    <a:pt x="50604" y="38659"/>
                  </a:lnTo>
                  <a:lnTo>
                    <a:pt x="50573" y="38629"/>
                  </a:lnTo>
                  <a:lnTo>
                    <a:pt x="50481" y="38905"/>
                  </a:lnTo>
                  <a:lnTo>
                    <a:pt x="50327" y="38997"/>
                  </a:lnTo>
                  <a:lnTo>
                    <a:pt x="50327" y="38813"/>
                  </a:lnTo>
                  <a:lnTo>
                    <a:pt x="50450" y="38690"/>
                  </a:lnTo>
                  <a:lnTo>
                    <a:pt x="50450" y="38506"/>
                  </a:lnTo>
                  <a:lnTo>
                    <a:pt x="50481" y="38414"/>
                  </a:lnTo>
                  <a:lnTo>
                    <a:pt x="50358" y="38475"/>
                  </a:lnTo>
                  <a:lnTo>
                    <a:pt x="50235" y="38598"/>
                  </a:lnTo>
                  <a:lnTo>
                    <a:pt x="50143" y="38598"/>
                  </a:lnTo>
                  <a:lnTo>
                    <a:pt x="50051" y="38721"/>
                  </a:lnTo>
                  <a:lnTo>
                    <a:pt x="49990" y="38813"/>
                  </a:lnTo>
                  <a:lnTo>
                    <a:pt x="49805" y="38782"/>
                  </a:lnTo>
                  <a:lnTo>
                    <a:pt x="49713" y="38659"/>
                  </a:lnTo>
                  <a:lnTo>
                    <a:pt x="49590" y="38659"/>
                  </a:lnTo>
                  <a:lnTo>
                    <a:pt x="49406" y="38383"/>
                  </a:lnTo>
                  <a:lnTo>
                    <a:pt x="49345" y="38383"/>
                  </a:lnTo>
                  <a:lnTo>
                    <a:pt x="49314" y="38506"/>
                  </a:lnTo>
                  <a:lnTo>
                    <a:pt x="49314" y="38659"/>
                  </a:lnTo>
                  <a:lnTo>
                    <a:pt x="49222" y="38751"/>
                  </a:lnTo>
                  <a:lnTo>
                    <a:pt x="49099" y="38690"/>
                  </a:lnTo>
                  <a:lnTo>
                    <a:pt x="49007" y="38751"/>
                  </a:lnTo>
                  <a:lnTo>
                    <a:pt x="48823" y="38751"/>
                  </a:lnTo>
                  <a:lnTo>
                    <a:pt x="48761" y="38813"/>
                  </a:lnTo>
                  <a:lnTo>
                    <a:pt x="48608" y="38813"/>
                  </a:lnTo>
                  <a:lnTo>
                    <a:pt x="48546" y="38905"/>
                  </a:lnTo>
                  <a:lnTo>
                    <a:pt x="48393" y="38844"/>
                  </a:lnTo>
                  <a:lnTo>
                    <a:pt x="48147" y="38813"/>
                  </a:lnTo>
                  <a:lnTo>
                    <a:pt x="48178" y="38721"/>
                  </a:lnTo>
                  <a:lnTo>
                    <a:pt x="47994" y="38537"/>
                  </a:lnTo>
                  <a:lnTo>
                    <a:pt x="47932" y="38598"/>
                  </a:lnTo>
                  <a:lnTo>
                    <a:pt x="47779" y="38444"/>
                  </a:lnTo>
                  <a:lnTo>
                    <a:pt x="47687" y="38137"/>
                  </a:lnTo>
                  <a:lnTo>
                    <a:pt x="47748" y="37953"/>
                  </a:lnTo>
                  <a:lnTo>
                    <a:pt x="47871" y="37861"/>
                  </a:lnTo>
                  <a:lnTo>
                    <a:pt x="47871" y="37707"/>
                  </a:lnTo>
                  <a:lnTo>
                    <a:pt x="47994" y="37585"/>
                  </a:lnTo>
                  <a:lnTo>
                    <a:pt x="48147" y="37585"/>
                  </a:lnTo>
                  <a:lnTo>
                    <a:pt x="48239" y="37493"/>
                  </a:lnTo>
                  <a:lnTo>
                    <a:pt x="48424" y="37462"/>
                  </a:lnTo>
                  <a:lnTo>
                    <a:pt x="48485" y="37462"/>
                  </a:lnTo>
                  <a:lnTo>
                    <a:pt x="48516" y="37308"/>
                  </a:lnTo>
                  <a:lnTo>
                    <a:pt x="48424" y="37216"/>
                  </a:lnTo>
                  <a:lnTo>
                    <a:pt x="48424" y="37124"/>
                  </a:lnTo>
                  <a:lnTo>
                    <a:pt x="48485" y="37093"/>
                  </a:lnTo>
                  <a:lnTo>
                    <a:pt x="48577" y="37093"/>
                  </a:lnTo>
                  <a:lnTo>
                    <a:pt x="48608" y="37032"/>
                  </a:lnTo>
                  <a:lnTo>
                    <a:pt x="48577" y="36940"/>
                  </a:lnTo>
                  <a:lnTo>
                    <a:pt x="48639" y="36878"/>
                  </a:lnTo>
                  <a:lnTo>
                    <a:pt x="48792" y="37124"/>
                  </a:lnTo>
                  <a:lnTo>
                    <a:pt x="48976" y="37155"/>
                  </a:lnTo>
                  <a:lnTo>
                    <a:pt x="49161" y="37278"/>
                  </a:lnTo>
                  <a:lnTo>
                    <a:pt x="49253" y="37431"/>
                  </a:lnTo>
                  <a:lnTo>
                    <a:pt x="49345" y="37431"/>
                  </a:lnTo>
                  <a:lnTo>
                    <a:pt x="49529" y="37523"/>
                  </a:lnTo>
                  <a:lnTo>
                    <a:pt x="49621" y="37431"/>
                  </a:lnTo>
                  <a:lnTo>
                    <a:pt x="49744" y="37431"/>
                  </a:lnTo>
                  <a:lnTo>
                    <a:pt x="49805" y="37523"/>
                  </a:lnTo>
                  <a:lnTo>
                    <a:pt x="49928" y="37523"/>
                  </a:lnTo>
                  <a:lnTo>
                    <a:pt x="50112" y="37554"/>
                  </a:lnTo>
                  <a:lnTo>
                    <a:pt x="50235" y="37431"/>
                  </a:lnTo>
                  <a:lnTo>
                    <a:pt x="50297" y="37278"/>
                  </a:lnTo>
                  <a:lnTo>
                    <a:pt x="50512" y="37278"/>
                  </a:lnTo>
                  <a:lnTo>
                    <a:pt x="50512" y="37370"/>
                  </a:lnTo>
                  <a:lnTo>
                    <a:pt x="50450" y="37431"/>
                  </a:lnTo>
                  <a:lnTo>
                    <a:pt x="50573" y="37493"/>
                  </a:lnTo>
                  <a:lnTo>
                    <a:pt x="50727" y="37339"/>
                  </a:lnTo>
                  <a:lnTo>
                    <a:pt x="50788" y="37216"/>
                  </a:lnTo>
                  <a:lnTo>
                    <a:pt x="50942" y="37124"/>
                  </a:lnTo>
                  <a:lnTo>
                    <a:pt x="51003" y="37216"/>
                  </a:lnTo>
                  <a:lnTo>
                    <a:pt x="51003" y="37431"/>
                  </a:lnTo>
                  <a:lnTo>
                    <a:pt x="51064" y="37585"/>
                  </a:lnTo>
                  <a:lnTo>
                    <a:pt x="51095" y="37400"/>
                  </a:lnTo>
                  <a:lnTo>
                    <a:pt x="51187" y="37339"/>
                  </a:lnTo>
                  <a:lnTo>
                    <a:pt x="51249" y="37370"/>
                  </a:lnTo>
                  <a:lnTo>
                    <a:pt x="51341" y="37308"/>
                  </a:lnTo>
                  <a:lnTo>
                    <a:pt x="51310" y="36878"/>
                  </a:lnTo>
                  <a:lnTo>
                    <a:pt x="51156" y="36663"/>
                  </a:lnTo>
                  <a:lnTo>
                    <a:pt x="51126" y="36541"/>
                  </a:lnTo>
                  <a:lnTo>
                    <a:pt x="51034" y="36387"/>
                  </a:lnTo>
                  <a:lnTo>
                    <a:pt x="51095" y="36203"/>
                  </a:lnTo>
                  <a:lnTo>
                    <a:pt x="51156" y="36111"/>
                  </a:lnTo>
                  <a:lnTo>
                    <a:pt x="51249" y="36111"/>
                  </a:lnTo>
                  <a:lnTo>
                    <a:pt x="51494" y="35927"/>
                  </a:lnTo>
                  <a:lnTo>
                    <a:pt x="51771" y="35773"/>
                  </a:lnTo>
                  <a:lnTo>
                    <a:pt x="51893" y="35712"/>
                  </a:lnTo>
                  <a:lnTo>
                    <a:pt x="52078" y="35497"/>
                  </a:lnTo>
                  <a:lnTo>
                    <a:pt x="52170" y="35497"/>
                  </a:lnTo>
                  <a:lnTo>
                    <a:pt x="52262" y="35558"/>
                  </a:lnTo>
                  <a:lnTo>
                    <a:pt x="52385" y="35527"/>
                  </a:lnTo>
                  <a:lnTo>
                    <a:pt x="52446" y="35527"/>
                  </a:lnTo>
                  <a:lnTo>
                    <a:pt x="52231" y="35405"/>
                  </a:lnTo>
                  <a:lnTo>
                    <a:pt x="52231" y="35282"/>
                  </a:lnTo>
                  <a:lnTo>
                    <a:pt x="52538" y="35036"/>
                  </a:lnTo>
                  <a:lnTo>
                    <a:pt x="52569" y="34944"/>
                  </a:lnTo>
                  <a:lnTo>
                    <a:pt x="52661" y="34883"/>
                  </a:lnTo>
                  <a:lnTo>
                    <a:pt x="52907" y="34944"/>
                  </a:lnTo>
                  <a:lnTo>
                    <a:pt x="53152" y="34852"/>
                  </a:lnTo>
                  <a:lnTo>
                    <a:pt x="53183" y="34729"/>
                  </a:lnTo>
                  <a:lnTo>
                    <a:pt x="53091" y="34575"/>
                  </a:lnTo>
                  <a:lnTo>
                    <a:pt x="53183" y="34453"/>
                  </a:lnTo>
                  <a:lnTo>
                    <a:pt x="53214" y="34176"/>
                  </a:lnTo>
                  <a:lnTo>
                    <a:pt x="53214" y="34115"/>
                  </a:lnTo>
                  <a:lnTo>
                    <a:pt x="53183" y="34053"/>
                  </a:lnTo>
                  <a:lnTo>
                    <a:pt x="53183" y="33900"/>
                  </a:lnTo>
                  <a:lnTo>
                    <a:pt x="53245" y="33746"/>
                  </a:lnTo>
                  <a:lnTo>
                    <a:pt x="53245" y="33593"/>
                  </a:lnTo>
                  <a:lnTo>
                    <a:pt x="53152" y="33562"/>
                  </a:lnTo>
                  <a:lnTo>
                    <a:pt x="53152" y="33531"/>
                  </a:lnTo>
                  <a:lnTo>
                    <a:pt x="53214" y="33286"/>
                  </a:lnTo>
                  <a:lnTo>
                    <a:pt x="53337" y="33255"/>
                  </a:lnTo>
                  <a:lnTo>
                    <a:pt x="53337" y="33163"/>
                  </a:lnTo>
                  <a:lnTo>
                    <a:pt x="53398" y="33009"/>
                  </a:lnTo>
                  <a:lnTo>
                    <a:pt x="53398" y="32917"/>
                  </a:lnTo>
                  <a:lnTo>
                    <a:pt x="53306" y="32917"/>
                  </a:lnTo>
                  <a:lnTo>
                    <a:pt x="53245" y="33009"/>
                  </a:lnTo>
                  <a:lnTo>
                    <a:pt x="53245" y="33132"/>
                  </a:lnTo>
                  <a:lnTo>
                    <a:pt x="53152" y="33163"/>
                  </a:lnTo>
                  <a:lnTo>
                    <a:pt x="53152" y="33040"/>
                  </a:lnTo>
                  <a:lnTo>
                    <a:pt x="53152" y="32917"/>
                  </a:lnTo>
                  <a:lnTo>
                    <a:pt x="53091" y="32856"/>
                  </a:lnTo>
                  <a:lnTo>
                    <a:pt x="52784" y="32856"/>
                  </a:lnTo>
                  <a:lnTo>
                    <a:pt x="52661" y="32764"/>
                  </a:lnTo>
                  <a:lnTo>
                    <a:pt x="52692" y="32702"/>
                  </a:lnTo>
                  <a:lnTo>
                    <a:pt x="52937" y="32580"/>
                  </a:lnTo>
                  <a:lnTo>
                    <a:pt x="52907" y="32518"/>
                  </a:lnTo>
                  <a:lnTo>
                    <a:pt x="52784" y="32457"/>
                  </a:lnTo>
                  <a:lnTo>
                    <a:pt x="52876" y="32303"/>
                  </a:lnTo>
                  <a:lnTo>
                    <a:pt x="52876" y="32180"/>
                  </a:lnTo>
                  <a:lnTo>
                    <a:pt x="52692" y="32058"/>
                  </a:lnTo>
                  <a:lnTo>
                    <a:pt x="52630" y="32088"/>
                  </a:lnTo>
                  <a:lnTo>
                    <a:pt x="52630" y="32180"/>
                  </a:lnTo>
                  <a:lnTo>
                    <a:pt x="52692" y="32273"/>
                  </a:lnTo>
                  <a:lnTo>
                    <a:pt x="52630" y="32365"/>
                  </a:lnTo>
                  <a:lnTo>
                    <a:pt x="52446" y="32426"/>
                  </a:lnTo>
                  <a:lnTo>
                    <a:pt x="52385" y="32273"/>
                  </a:lnTo>
                  <a:lnTo>
                    <a:pt x="52323" y="32242"/>
                  </a:lnTo>
                  <a:lnTo>
                    <a:pt x="52293" y="32058"/>
                  </a:lnTo>
                  <a:lnTo>
                    <a:pt x="52415" y="31935"/>
                  </a:lnTo>
                  <a:lnTo>
                    <a:pt x="52385" y="31812"/>
                  </a:lnTo>
                  <a:lnTo>
                    <a:pt x="52170" y="31843"/>
                  </a:lnTo>
                  <a:lnTo>
                    <a:pt x="52170" y="31812"/>
                  </a:lnTo>
                  <a:lnTo>
                    <a:pt x="52354" y="31751"/>
                  </a:lnTo>
                  <a:lnTo>
                    <a:pt x="52354" y="31689"/>
                  </a:lnTo>
                  <a:lnTo>
                    <a:pt x="52262" y="31628"/>
                  </a:lnTo>
                  <a:lnTo>
                    <a:pt x="52354" y="31566"/>
                  </a:lnTo>
                  <a:lnTo>
                    <a:pt x="52446" y="31536"/>
                  </a:lnTo>
                  <a:lnTo>
                    <a:pt x="52446" y="31443"/>
                  </a:lnTo>
                  <a:lnTo>
                    <a:pt x="52354" y="31382"/>
                  </a:lnTo>
                  <a:lnTo>
                    <a:pt x="52231" y="31474"/>
                  </a:lnTo>
                  <a:lnTo>
                    <a:pt x="52108" y="31658"/>
                  </a:lnTo>
                  <a:lnTo>
                    <a:pt x="52016" y="31720"/>
                  </a:lnTo>
                  <a:lnTo>
                    <a:pt x="51955" y="31689"/>
                  </a:lnTo>
                  <a:lnTo>
                    <a:pt x="51955" y="31505"/>
                  </a:lnTo>
                  <a:lnTo>
                    <a:pt x="51863" y="31536"/>
                  </a:lnTo>
                  <a:lnTo>
                    <a:pt x="51801" y="31689"/>
                  </a:lnTo>
                  <a:lnTo>
                    <a:pt x="51679" y="31689"/>
                  </a:lnTo>
                  <a:lnTo>
                    <a:pt x="51556" y="31751"/>
                  </a:lnTo>
                  <a:lnTo>
                    <a:pt x="51402" y="31751"/>
                  </a:lnTo>
                  <a:lnTo>
                    <a:pt x="51310" y="31812"/>
                  </a:lnTo>
                  <a:lnTo>
                    <a:pt x="51279" y="31843"/>
                  </a:lnTo>
                  <a:lnTo>
                    <a:pt x="51187" y="31843"/>
                  </a:lnTo>
                  <a:lnTo>
                    <a:pt x="51156" y="31781"/>
                  </a:lnTo>
                  <a:lnTo>
                    <a:pt x="51249" y="31658"/>
                  </a:lnTo>
                  <a:lnTo>
                    <a:pt x="51249" y="31597"/>
                  </a:lnTo>
                  <a:lnTo>
                    <a:pt x="51187" y="31536"/>
                  </a:lnTo>
                  <a:lnTo>
                    <a:pt x="51310" y="31382"/>
                  </a:lnTo>
                  <a:lnTo>
                    <a:pt x="51371" y="31351"/>
                  </a:lnTo>
                  <a:lnTo>
                    <a:pt x="51494" y="31413"/>
                  </a:lnTo>
                  <a:lnTo>
                    <a:pt x="51586" y="31443"/>
                  </a:lnTo>
                  <a:lnTo>
                    <a:pt x="51648" y="31413"/>
                  </a:lnTo>
                  <a:lnTo>
                    <a:pt x="51771" y="31413"/>
                  </a:lnTo>
                  <a:lnTo>
                    <a:pt x="51893" y="31290"/>
                  </a:lnTo>
                  <a:lnTo>
                    <a:pt x="51924" y="31136"/>
                  </a:lnTo>
                  <a:lnTo>
                    <a:pt x="51893" y="31044"/>
                  </a:lnTo>
                  <a:lnTo>
                    <a:pt x="51771" y="30952"/>
                  </a:lnTo>
                  <a:lnTo>
                    <a:pt x="51617" y="30921"/>
                  </a:lnTo>
                  <a:lnTo>
                    <a:pt x="51556" y="30799"/>
                  </a:lnTo>
                  <a:lnTo>
                    <a:pt x="51556" y="30676"/>
                  </a:lnTo>
                  <a:lnTo>
                    <a:pt x="51494" y="30614"/>
                  </a:lnTo>
                  <a:lnTo>
                    <a:pt x="51494" y="30522"/>
                  </a:lnTo>
                  <a:lnTo>
                    <a:pt x="51341" y="30522"/>
                  </a:lnTo>
                  <a:lnTo>
                    <a:pt x="51341" y="30461"/>
                  </a:lnTo>
                  <a:lnTo>
                    <a:pt x="51249" y="30399"/>
                  </a:lnTo>
                  <a:lnTo>
                    <a:pt x="51218" y="30307"/>
                  </a:lnTo>
                  <a:lnTo>
                    <a:pt x="51341" y="30246"/>
                  </a:lnTo>
                  <a:lnTo>
                    <a:pt x="51402" y="30338"/>
                  </a:lnTo>
                  <a:lnTo>
                    <a:pt x="51464" y="30307"/>
                  </a:lnTo>
                  <a:lnTo>
                    <a:pt x="51464" y="30215"/>
                  </a:lnTo>
                  <a:lnTo>
                    <a:pt x="51617" y="30123"/>
                  </a:lnTo>
                  <a:lnTo>
                    <a:pt x="51402" y="30092"/>
                  </a:lnTo>
                  <a:lnTo>
                    <a:pt x="51310" y="30000"/>
                  </a:lnTo>
                  <a:lnTo>
                    <a:pt x="51218" y="30000"/>
                  </a:lnTo>
                  <a:lnTo>
                    <a:pt x="51218" y="29939"/>
                  </a:lnTo>
                  <a:lnTo>
                    <a:pt x="51095" y="29908"/>
                  </a:lnTo>
                  <a:lnTo>
                    <a:pt x="51034" y="30062"/>
                  </a:lnTo>
                  <a:lnTo>
                    <a:pt x="50972" y="30062"/>
                  </a:lnTo>
                  <a:lnTo>
                    <a:pt x="50972" y="29970"/>
                  </a:lnTo>
                  <a:lnTo>
                    <a:pt x="51095" y="29693"/>
                  </a:lnTo>
                  <a:lnTo>
                    <a:pt x="51218" y="29478"/>
                  </a:lnTo>
                  <a:lnTo>
                    <a:pt x="51218" y="29417"/>
                  </a:lnTo>
                  <a:lnTo>
                    <a:pt x="51310" y="29202"/>
                  </a:lnTo>
                  <a:lnTo>
                    <a:pt x="51310" y="29048"/>
                  </a:lnTo>
                  <a:lnTo>
                    <a:pt x="51371" y="28956"/>
                  </a:lnTo>
                  <a:lnTo>
                    <a:pt x="51310" y="28864"/>
                  </a:lnTo>
                  <a:lnTo>
                    <a:pt x="51156" y="28956"/>
                  </a:lnTo>
                  <a:lnTo>
                    <a:pt x="51064" y="28864"/>
                  </a:lnTo>
                  <a:lnTo>
                    <a:pt x="51003" y="28926"/>
                  </a:lnTo>
                  <a:lnTo>
                    <a:pt x="51003" y="29018"/>
                  </a:lnTo>
                  <a:lnTo>
                    <a:pt x="50942" y="28987"/>
                  </a:lnTo>
                  <a:lnTo>
                    <a:pt x="50727" y="28772"/>
                  </a:lnTo>
                  <a:lnTo>
                    <a:pt x="50727" y="28649"/>
                  </a:lnTo>
                  <a:lnTo>
                    <a:pt x="50634" y="28557"/>
                  </a:lnTo>
                  <a:lnTo>
                    <a:pt x="50573" y="28526"/>
                  </a:lnTo>
                  <a:lnTo>
                    <a:pt x="50604" y="28342"/>
                  </a:lnTo>
                  <a:lnTo>
                    <a:pt x="50757" y="28281"/>
                  </a:lnTo>
                  <a:lnTo>
                    <a:pt x="50788" y="28189"/>
                  </a:lnTo>
                  <a:lnTo>
                    <a:pt x="50727" y="28097"/>
                  </a:lnTo>
                  <a:lnTo>
                    <a:pt x="50727" y="27943"/>
                  </a:lnTo>
                  <a:lnTo>
                    <a:pt x="50634" y="27943"/>
                  </a:lnTo>
                  <a:lnTo>
                    <a:pt x="50573" y="28066"/>
                  </a:lnTo>
                  <a:lnTo>
                    <a:pt x="50573" y="28281"/>
                  </a:lnTo>
                  <a:lnTo>
                    <a:pt x="50481" y="28404"/>
                  </a:lnTo>
                  <a:lnTo>
                    <a:pt x="50420" y="28281"/>
                  </a:lnTo>
                  <a:lnTo>
                    <a:pt x="50358" y="28219"/>
                  </a:lnTo>
                  <a:lnTo>
                    <a:pt x="50327" y="28250"/>
                  </a:lnTo>
                  <a:lnTo>
                    <a:pt x="50327" y="28342"/>
                  </a:lnTo>
                  <a:lnTo>
                    <a:pt x="50235" y="28373"/>
                  </a:lnTo>
                  <a:lnTo>
                    <a:pt x="50205" y="28557"/>
                  </a:lnTo>
                  <a:lnTo>
                    <a:pt x="50327" y="28741"/>
                  </a:lnTo>
                  <a:lnTo>
                    <a:pt x="50420" y="28711"/>
                  </a:lnTo>
                  <a:lnTo>
                    <a:pt x="50573" y="29018"/>
                  </a:lnTo>
                  <a:lnTo>
                    <a:pt x="50634" y="29110"/>
                  </a:lnTo>
                  <a:lnTo>
                    <a:pt x="50604" y="29263"/>
                  </a:lnTo>
                  <a:lnTo>
                    <a:pt x="50604" y="29386"/>
                  </a:lnTo>
                  <a:lnTo>
                    <a:pt x="50481" y="29540"/>
                  </a:lnTo>
                  <a:lnTo>
                    <a:pt x="50358" y="29632"/>
                  </a:lnTo>
                  <a:lnTo>
                    <a:pt x="50020" y="29632"/>
                  </a:lnTo>
                  <a:lnTo>
                    <a:pt x="49959" y="29570"/>
                  </a:lnTo>
                  <a:lnTo>
                    <a:pt x="49805" y="29570"/>
                  </a:lnTo>
                  <a:lnTo>
                    <a:pt x="49652" y="29478"/>
                  </a:lnTo>
                  <a:lnTo>
                    <a:pt x="49683" y="29417"/>
                  </a:lnTo>
                  <a:lnTo>
                    <a:pt x="49683" y="29263"/>
                  </a:lnTo>
                  <a:lnTo>
                    <a:pt x="49437" y="29263"/>
                  </a:lnTo>
                  <a:lnTo>
                    <a:pt x="49161" y="29141"/>
                  </a:lnTo>
                  <a:lnTo>
                    <a:pt x="48946" y="29110"/>
                  </a:lnTo>
                  <a:lnTo>
                    <a:pt x="49038" y="29417"/>
                  </a:lnTo>
                  <a:lnTo>
                    <a:pt x="49130" y="29601"/>
                  </a:lnTo>
                  <a:lnTo>
                    <a:pt x="49068" y="29632"/>
                  </a:lnTo>
                  <a:lnTo>
                    <a:pt x="48946" y="29632"/>
                  </a:lnTo>
                  <a:lnTo>
                    <a:pt x="48884" y="29448"/>
                  </a:lnTo>
                  <a:lnTo>
                    <a:pt x="48731" y="29325"/>
                  </a:lnTo>
                  <a:lnTo>
                    <a:pt x="48669" y="29294"/>
                  </a:lnTo>
                  <a:lnTo>
                    <a:pt x="48639" y="29171"/>
                  </a:lnTo>
                  <a:lnTo>
                    <a:pt x="48485" y="29018"/>
                  </a:lnTo>
                  <a:lnTo>
                    <a:pt x="48362" y="28864"/>
                  </a:lnTo>
                  <a:lnTo>
                    <a:pt x="48332" y="28772"/>
                  </a:lnTo>
                  <a:lnTo>
                    <a:pt x="48239" y="28741"/>
                  </a:lnTo>
                  <a:lnTo>
                    <a:pt x="48086" y="28588"/>
                  </a:lnTo>
                  <a:lnTo>
                    <a:pt x="47994" y="28526"/>
                  </a:lnTo>
                  <a:lnTo>
                    <a:pt x="47932" y="28465"/>
                  </a:lnTo>
                  <a:lnTo>
                    <a:pt x="47810" y="28404"/>
                  </a:lnTo>
                  <a:lnTo>
                    <a:pt x="47840" y="28526"/>
                  </a:lnTo>
                  <a:lnTo>
                    <a:pt x="48147" y="28772"/>
                  </a:lnTo>
                  <a:lnTo>
                    <a:pt x="48239" y="28895"/>
                  </a:lnTo>
                  <a:lnTo>
                    <a:pt x="48332" y="29048"/>
                  </a:lnTo>
                  <a:lnTo>
                    <a:pt x="48454" y="29110"/>
                  </a:lnTo>
                  <a:lnTo>
                    <a:pt x="48516" y="29233"/>
                  </a:lnTo>
                  <a:lnTo>
                    <a:pt x="48332" y="29294"/>
                  </a:lnTo>
                  <a:lnTo>
                    <a:pt x="48270" y="29233"/>
                  </a:lnTo>
                  <a:lnTo>
                    <a:pt x="48209" y="29325"/>
                  </a:lnTo>
                  <a:lnTo>
                    <a:pt x="47963" y="29171"/>
                  </a:lnTo>
                  <a:lnTo>
                    <a:pt x="47871" y="29202"/>
                  </a:lnTo>
                  <a:lnTo>
                    <a:pt x="47810" y="29079"/>
                  </a:lnTo>
                  <a:lnTo>
                    <a:pt x="47656" y="29018"/>
                  </a:lnTo>
                  <a:lnTo>
                    <a:pt x="47595" y="28895"/>
                  </a:lnTo>
                  <a:lnTo>
                    <a:pt x="47318" y="28926"/>
                  </a:lnTo>
                  <a:lnTo>
                    <a:pt x="47195" y="28987"/>
                  </a:lnTo>
                  <a:lnTo>
                    <a:pt x="47073" y="28895"/>
                  </a:lnTo>
                  <a:lnTo>
                    <a:pt x="46888" y="28864"/>
                  </a:lnTo>
                  <a:lnTo>
                    <a:pt x="46735" y="28864"/>
                  </a:lnTo>
                  <a:lnTo>
                    <a:pt x="46643" y="28741"/>
                  </a:lnTo>
                  <a:lnTo>
                    <a:pt x="46458" y="28619"/>
                  </a:lnTo>
                  <a:lnTo>
                    <a:pt x="46458" y="28526"/>
                  </a:lnTo>
                  <a:lnTo>
                    <a:pt x="46704" y="28311"/>
                  </a:lnTo>
                  <a:lnTo>
                    <a:pt x="46796" y="28250"/>
                  </a:lnTo>
                  <a:lnTo>
                    <a:pt x="46796" y="28189"/>
                  </a:lnTo>
                  <a:lnTo>
                    <a:pt x="46673" y="28189"/>
                  </a:lnTo>
                  <a:lnTo>
                    <a:pt x="46551" y="28342"/>
                  </a:lnTo>
                  <a:lnTo>
                    <a:pt x="46428" y="28465"/>
                  </a:lnTo>
                  <a:lnTo>
                    <a:pt x="46336" y="28496"/>
                  </a:lnTo>
                  <a:lnTo>
                    <a:pt x="46213" y="28404"/>
                  </a:lnTo>
                  <a:lnTo>
                    <a:pt x="46059" y="28373"/>
                  </a:lnTo>
                  <a:lnTo>
                    <a:pt x="45998" y="28404"/>
                  </a:lnTo>
                  <a:lnTo>
                    <a:pt x="46121" y="28496"/>
                  </a:lnTo>
                  <a:lnTo>
                    <a:pt x="46059" y="28557"/>
                  </a:lnTo>
                  <a:lnTo>
                    <a:pt x="45844" y="28557"/>
                  </a:lnTo>
                  <a:lnTo>
                    <a:pt x="45629" y="28373"/>
                  </a:lnTo>
                  <a:lnTo>
                    <a:pt x="45599" y="28158"/>
                  </a:lnTo>
                  <a:lnTo>
                    <a:pt x="45445" y="28035"/>
                  </a:lnTo>
                  <a:lnTo>
                    <a:pt x="45476" y="27912"/>
                  </a:lnTo>
                  <a:lnTo>
                    <a:pt x="45752" y="27759"/>
                  </a:lnTo>
                  <a:lnTo>
                    <a:pt x="45814" y="27667"/>
                  </a:lnTo>
                  <a:lnTo>
                    <a:pt x="45783" y="27636"/>
                  </a:lnTo>
                  <a:lnTo>
                    <a:pt x="45660" y="27759"/>
                  </a:lnTo>
                  <a:lnTo>
                    <a:pt x="45445" y="27789"/>
                  </a:lnTo>
                  <a:lnTo>
                    <a:pt x="45384" y="27943"/>
                  </a:lnTo>
                  <a:lnTo>
                    <a:pt x="45292" y="27943"/>
                  </a:lnTo>
                  <a:lnTo>
                    <a:pt x="45261" y="27851"/>
                  </a:lnTo>
                  <a:lnTo>
                    <a:pt x="45292" y="27697"/>
                  </a:lnTo>
                  <a:lnTo>
                    <a:pt x="45230" y="27636"/>
                  </a:lnTo>
                  <a:lnTo>
                    <a:pt x="45169" y="27667"/>
                  </a:lnTo>
                  <a:lnTo>
                    <a:pt x="45138" y="27759"/>
                  </a:lnTo>
                  <a:lnTo>
                    <a:pt x="45138" y="27851"/>
                  </a:lnTo>
                  <a:lnTo>
                    <a:pt x="45107" y="27943"/>
                  </a:lnTo>
                  <a:lnTo>
                    <a:pt x="44985" y="27912"/>
                  </a:lnTo>
                  <a:lnTo>
                    <a:pt x="44892" y="27789"/>
                  </a:lnTo>
                  <a:lnTo>
                    <a:pt x="44770" y="27759"/>
                  </a:lnTo>
                  <a:lnTo>
                    <a:pt x="44647" y="27789"/>
                  </a:lnTo>
                  <a:lnTo>
                    <a:pt x="44647" y="27912"/>
                  </a:lnTo>
                  <a:lnTo>
                    <a:pt x="44555" y="27912"/>
                  </a:lnTo>
                  <a:lnTo>
                    <a:pt x="44463" y="27759"/>
                  </a:lnTo>
                  <a:lnTo>
                    <a:pt x="44401" y="27636"/>
                  </a:lnTo>
                  <a:lnTo>
                    <a:pt x="44463" y="27636"/>
                  </a:lnTo>
                  <a:lnTo>
                    <a:pt x="44555" y="27697"/>
                  </a:lnTo>
                  <a:lnTo>
                    <a:pt x="44555" y="27636"/>
                  </a:lnTo>
                  <a:lnTo>
                    <a:pt x="44370" y="27482"/>
                  </a:lnTo>
                  <a:lnTo>
                    <a:pt x="44186" y="27390"/>
                  </a:lnTo>
                  <a:lnTo>
                    <a:pt x="44156" y="27237"/>
                  </a:lnTo>
                  <a:lnTo>
                    <a:pt x="44186" y="27053"/>
                  </a:lnTo>
                  <a:lnTo>
                    <a:pt x="44156" y="26868"/>
                  </a:lnTo>
                  <a:lnTo>
                    <a:pt x="44094" y="26623"/>
                  </a:lnTo>
                  <a:lnTo>
                    <a:pt x="44156" y="26500"/>
                  </a:lnTo>
                  <a:lnTo>
                    <a:pt x="44248" y="26500"/>
                  </a:lnTo>
                  <a:lnTo>
                    <a:pt x="44248" y="26408"/>
                  </a:lnTo>
                  <a:lnTo>
                    <a:pt x="44186" y="26193"/>
                  </a:lnTo>
                  <a:lnTo>
                    <a:pt x="44217" y="26131"/>
                  </a:lnTo>
                  <a:lnTo>
                    <a:pt x="44370" y="26193"/>
                  </a:lnTo>
                  <a:lnTo>
                    <a:pt x="44432" y="26254"/>
                  </a:lnTo>
                  <a:lnTo>
                    <a:pt x="44708" y="26254"/>
                  </a:lnTo>
                  <a:lnTo>
                    <a:pt x="44831" y="26377"/>
                  </a:lnTo>
                  <a:lnTo>
                    <a:pt x="44892" y="26531"/>
                  </a:lnTo>
                  <a:lnTo>
                    <a:pt x="45169" y="26653"/>
                  </a:lnTo>
                  <a:lnTo>
                    <a:pt x="45445" y="26653"/>
                  </a:lnTo>
                  <a:lnTo>
                    <a:pt x="45507" y="26592"/>
                  </a:lnTo>
                  <a:lnTo>
                    <a:pt x="45752" y="26592"/>
                  </a:lnTo>
                  <a:lnTo>
                    <a:pt x="45660" y="26531"/>
                  </a:lnTo>
                  <a:lnTo>
                    <a:pt x="45629" y="26408"/>
                  </a:lnTo>
                  <a:lnTo>
                    <a:pt x="45414" y="26285"/>
                  </a:lnTo>
                  <a:lnTo>
                    <a:pt x="45384" y="26070"/>
                  </a:lnTo>
                  <a:lnTo>
                    <a:pt x="45169" y="26070"/>
                  </a:lnTo>
                  <a:lnTo>
                    <a:pt x="44985" y="25947"/>
                  </a:lnTo>
                  <a:lnTo>
                    <a:pt x="44862" y="25947"/>
                  </a:lnTo>
                  <a:lnTo>
                    <a:pt x="44678" y="25824"/>
                  </a:lnTo>
                  <a:lnTo>
                    <a:pt x="44524" y="25824"/>
                  </a:lnTo>
                  <a:lnTo>
                    <a:pt x="44217" y="25671"/>
                  </a:lnTo>
                  <a:lnTo>
                    <a:pt x="44125" y="25517"/>
                  </a:lnTo>
                  <a:lnTo>
                    <a:pt x="44186" y="25241"/>
                  </a:lnTo>
                  <a:lnTo>
                    <a:pt x="44340" y="25149"/>
                  </a:lnTo>
                  <a:lnTo>
                    <a:pt x="44340" y="25057"/>
                  </a:lnTo>
                  <a:lnTo>
                    <a:pt x="44401" y="24872"/>
                  </a:lnTo>
                  <a:lnTo>
                    <a:pt x="44493" y="24872"/>
                  </a:lnTo>
                  <a:lnTo>
                    <a:pt x="44585" y="24688"/>
                  </a:lnTo>
                  <a:lnTo>
                    <a:pt x="44585" y="24412"/>
                  </a:lnTo>
                  <a:lnTo>
                    <a:pt x="44647" y="24289"/>
                  </a:lnTo>
                  <a:lnTo>
                    <a:pt x="44739" y="24258"/>
                  </a:lnTo>
                  <a:lnTo>
                    <a:pt x="44800" y="24105"/>
                  </a:lnTo>
                  <a:lnTo>
                    <a:pt x="45015" y="23982"/>
                  </a:lnTo>
                  <a:lnTo>
                    <a:pt x="45138" y="23982"/>
                  </a:lnTo>
                  <a:lnTo>
                    <a:pt x="45169" y="23890"/>
                  </a:lnTo>
                  <a:lnTo>
                    <a:pt x="45138" y="23890"/>
                  </a:lnTo>
                  <a:lnTo>
                    <a:pt x="45046" y="23921"/>
                  </a:lnTo>
                  <a:lnTo>
                    <a:pt x="45046" y="23767"/>
                  </a:lnTo>
                  <a:lnTo>
                    <a:pt x="45230" y="23521"/>
                  </a:lnTo>
                  <a:lnTo>
                    <a:pt x="45353" y="23276"/>
                  </a:lnTo>
                  <a:lnTo>
                    <a:pt x="45414" y="23214"/>
                  </a:lnTo>
                  <a:lnTo>
                    <a:pt x="45537" y="23061"/>
                  </a:lnTo>
                  <a:lnTo>
                    <a:pt x="45660" y="23061"/>
                  </a:lnTo>
                  <a:lnTo>
                    <a:pt x="45722" y="23061"/>
                  </a:lnTo>
                  <a:lnTo>
                    <a:pt x="45783" y="22815"/>
                  </a:lnTo>
                  <a:lnTo>
                    <a:pt x="45844" y="22815"/>
                  </a:lnTo>
                  <a:lnTo>
                    <a:pt x="45906" y="22938"/>
                  </a:lnTo>
                  <a:lnTo>
                    <a:pt x="45998" y="22815"/>
                  </a:lnTo>
                  <a:lnTo>
                    <a:pt x="45936" y="22723"/>
                  </a:lnTo>
                  <a:lnTo>
                    <a:pt x="46121" y="22416"/>
                  </a:lnTo>
                  <a:lnTo>
                    <a:pt x="46274" y="22416"/>
                  </a:lnTo>
                  <a:lnTo>
                    <a:pt x="46274" y="22262"/>
                  </a:lnTo>
                  <a:lnTo>
                    <a:pt x="46397" y="22078"/>
                  </a:lnTo>
                  <a:lnTo>
                    <a:pt x="46581" y="22078"/>
                  </a:lnTo>
                  <a:lnTo>
                    <a:pt x="46673" y="21925"/>
                  </a:lnTo>
                  <a:lnTo>
                    <a:pt x="46796" y="21925"/>
                  </a:lnTo>
                  <a:lnTo>
                    <a:pt x="46888" y="21986"/>
                  </a:lnTo>
                  <a:lnTo>
                    <a:pt x="46858" y="21833"/>
                  </a:lnTo>
                  <a:lnTo>
                    <a:pt x="46888" y="21679"/>
                  </a:lnTo>
                  <a:lnTo>
                    <a:pt x="47165" y="21556"/>
                  </a:lnTo>
                  <a:lnTo>
                    <a:pt x="47472" y="21311"/>
                  </a:lnTo>
                  <a:lnTo>
                    <a:pt x="47902" y="21157"/>
                  </a:lnTo>
                  <a:lnTo>
                    <a:pt x="48209" y="21157"/>
                  </a:lnTo>
                  <a:lnTo>
                    <a:pt x="48332" y="21126"/>
                  </a:lnTo>
                  <a:lnTo>
                    <a:pt x="48546" y="21157"/>
                  </a:lnTo>
                  <a:lnTo>
                    <a:pt x="48669" y="21126"/>
                  </a:lnTo>
                  <a:lnTo>
                    <a:pt x="48761" y="21157"/>
                  </a:lnTo>
                  <a:lnTo>
                    <a:pt x="49007" y="21157"/>
                  </a:lnTo>
                  <a:lnTo>
                    <a:pt x="49191" y="21280"/>
                  </a:lnTo>
                  <a:lnTo>
                    <a:pt x="49529" y="21433"/>
                  </a:lnTo>
                  <a:lnTo>
                    <a:pt x="49560" y="21525"/>
                  </a:lnTo>
                  <a:lnTo>
                    <a:pt x="49529" y="21679"/>
                  </a:lnTo>
                  <a:lnTo>
                    <a:pt x="49314" y="21771"/>
                  </a:lnTo>
                  <a:lnTo>
                    <a:pt x="49038" y="21863"/>
                  </a:lnTo>
                  <a:lnTo>
                    <a:pt x="48884" y="21863"/>
                  </a:lnTo>
                  <a:lnTo>
                    <a:pt x="48792" y="21986"/>
                  </a:lnTo>
                  <a:lnTo>
                    <a:pt x="48669" y="22170"/>
                  </a:lnTo>
                  <a:lnTo>
                    <a:pt x="48485" y="22201"/>
                  </a:lnTo>
                  <a:lnTo>
                    <a:pt x="48178" y="22508"/>
                  </a:lnTo>
                  <a:lnTo>
                    <a:pt x="47902" y="22877"/>
                  </a:lnTo>
                  <a:lnTo>
                    <a:pt x="47656" y="23061"/>
                  </a:lnTo>
                  <a:lnTo>
                    <a:pt x="47564" y="23091"/>
                  </a:lnTo>
                  <a:lnTo>
                    <a:pt x="47410" y="23399"/>
                  </a:lnTo>
                  <a:lnTo>
                    <a:pt x="47380" y="23613"/>
                  </a:lnTo>
                  <a:lnTo>
                    <a:pt x="47441" y="23767"/>
                  </a:lnTo>
                  <a:lnTo>
                    <a:pt x="47533" y="23890"/>
                  </a:lnTo>
                  <a:lnTo>
                    <a:pt x="47533" y="24013"/>
                  </a:lnTo>
                  <a:lnTo>
                    <a:pt x="47380" y="24074"/>
                  </a:lnTo>
                  <a:lnTo>
                    <a:pt x="47288" y="24258"/>
                  </a:lnTo>
                  <a:lnTo>
                    <a:pt x="47134" y="24412"/>
                  </a:lnTo>
                  <a:lnTo>
                    <a:pt x="47134" y="24596"/>
                  </a:lnTo>
                  <a:lnTo>
                    <a:pt x="47011" y="24780"/>
                  </a:lnTo>
                  <a:lnTo>
                    <a:pt x="46950" y="24842"/>
                  </a:lnTo>
                  <a:lnTo>
                    <a:pt x="46950" y="24995"/>
                  </a:lnTo>
                  <a:lnTo>
                    <a:pt x="47011" y="25118"/>
                  </a:lnTo>
                  <a:lnTo>
                    <a:pt x="47042" y="25364"/>
                  </a:lnTo>
                  <a:lnTo>
                    <a:pt x="47103" y="25456"/>
                  </a:lnTo>
                  <a:lnTo>
                    <a:pt x="47103" y="25671"/>
                  </a:lnTo>
                  <a:lnTo>
                    <a:pt x="47257" y="25855"/>
                  </a:lnTo>
                  <a:lnTo>
                    <a:pt x="47288" y="25947"/>
                  </a:lnTo>
                  <a:lnTo>
                    <a:pt x="47441" y="26039"/>
                  </a:lnTo>
                  <a:lnTo>
                    <a:pt x="47441" y="26223"/>
                  </a:lnTo>
                  <a:lnTo>
                    <a:pt x="47380" y="26377"/>
                  </a:lnTo>
                  <a:lnTo>
                    <a:pt x="47318" y="26223"/>
                  </a:lnTo>
                  <a:lnTo>
                    <a:pt x="47195" y="26223"/>
                  </a:lnTo>
                  <a:lnTo>
                    <a:pt x="47195" y="26316"/>
                  </a:lnTo>
                  <a:lnTo>
                    <a:pt x="47073" y="26316"/>
                  </a:lnTo>
                  <a:lnTo>
                    <a:pt x="46980" y="26346"/>
                  </a:lnTo>
                  <a:lnTo>
                    <a:pt x="46888" y="26377"/>
                  </a:lnTo>
                  <a:lnTo>
                    <a:pt x="46950" y="26438"/>
                  </a:lnTo>
                  <a:lnTo>
                    <a:pt x="47073" y="26561"/>
                  </a:lnTo>
                  <a:lnTo>
                    <a:pt x="47165" y="26561"/>
                  </a:lnTo>
                  <a:lnTo>
                    <a:pt x="47195" y="26531"/>
                  </a:lnTo>
                  <a:lnTo>
                    <a:pt x="47257" y="26561"/>
                  </a:lnTo>
                  <a:lnTo>
                    <a:pt x="47134" y="26684"/>
                  </a:lnTo>
                  <a:lnTo>
                    <a:pt x="47073" y="26930"/>
                  </a:lnTo>
                  <a:lnTo>
                    <a:pt x="47073" y="27083"/>
                  </a:lnTo>
                  <a:lnTo>
                    <a:pt x="47042" y="27175"/>
                  </a:lnTo>
                  <a:lnTo>
                    <a:pt x="47226" y="26991"/>
                  </a:lnTo>
                  <a:lnTo>
                    <a:pt x="47226" y="26868"/>
                  </a:lnTo>
                  <a:lnTo>
                    <a:pt x="47410" y="26561"/>
                  </a:lnTo>
                  <a:lnTo>
                    <a:pt x="47502" y="26500"/>
                  </a:lnTo>
                  <a:lnTo>
                    <a:pt x="47533" y="26193"/>
                  </a:lnTo>
                  <a:lnTo>
                    <a:pt x="47595" y="26101"/>
                  </a:lnTo>
                  <a:lnTo>
                    <a:pt x="47748" y="25978"/>
                  </a:lnTo>
                  <a:lnTo>
                    <a:pt x="47748" y="25855"/>
                  </a:lnTo>
                  <a:lnTo>
                    <a:pt x="47687" y="25732"/>
                  </a:lnTo>
                  <a:lnTo>
                    <a:pt x="47717" y="25640"/>
                  </a:lnTo>
                  <a:lnTo>
                    <a:pt x="47625" y="25548"/>
                  </a:lnTo>
                  <a:lnTo>
                    <a:pt x="47533" y="25548"/>
                  </a:lnTo>
                  <a:lnTo>
                    <a:pt x="47533" y="25364"/>
                  </a:lnTo>
                  <a:lnTo>
                    <a:pt x="47502" y="25302"/>
                  </a:lnTo>
                  <a:lnTo>
                    <a:pt x="47502" y="25087"/>
                  </a:lnTo>
                  <a:lnTo>
                    <a:pt x="47410" y="24934"/>
                  </a:lnTo>
                  <a:lnTo>
                    <a:pt x="47380" y="24780"/>
                  </a:lnTo>
                  <a:lnTo>
                    <a:pt x="47441" y="24719"/>
                  </a:lnTo>
                  <a:lnTo>
                    <a:pt x="47502" y="24842"/>
                  </a:lnTo>
                  <a:lnTo>
                    <a:pt x="47564" y="24780"/>
                  </a:lnTo>
                  <a:lnTo>
                    <a:pt x="47748" y="24719"/>
                  </a:lnTo>
                  <a:lnTo>
                    <a:pt x="47840" y="24596"/>
                  </a:lnTo>
                  <a:lnTo>
                    <a:pt x="47810" y="24504"/>
                  </a:lnTo>
                  <a:lnTo>
                    <a:pt x="47902" y="24381"/>
                  </a:lnTo>
                  <a:lnTo>
                    <a:pt x="48024" y="24412"/>
                  </a:lnTo>
                  <a:lnTo>
                    <a:pt x="48117" y="24627"/>
                  </a:lnTo>
                  <a:lnTo>
                    <a:pt x="48086" y="24719"/>
                  </a:lnTo>
                  <a:lnTo>
                    <a:pt x="48147" y="24780"/>
                  </a:lnTo>
                  <a:lnTo>
                    <a:pt x="48270" y="24657"/>
                  </a:lnTo>
                  <a:lnTo>
                    <a:pt x="48270" y="24504"/>
                  </a:lnTo>
                  <a:lnTo>
                    <a:pt x="48362" y="24350"/>
                  </a:lnTo>
                  <a:lnTo>
                    <a:pt x="48485" y="24350"/>
                  </a:lnTo>
                  <a:lnTo>
                    <a:pt x="48485" y="24289"/>
                  </a:lnTo>
                  <a:lnTo>
                    <a:pt x="48546" y="24228"/>
                  </a:lnTo>
                  <a:lnTo>
                    <a:pt x="48700" y="24166"/>
                  </a:lnTo>
                  <a:lnTo>
                    <a:pt x="48639" y="24074"/>
                  </a:lnTo>
                  <a:lnTo>
                    <a:pt x="48516" y="24074"/>
                  </a:lnTo>
                  <a:lnTo>
                    <a:pt x="48270" y="24289"/>
                  </a:lnTo>
                  <a:lnTo>
                    <a:pt x="48147" y="24289"/>
                  </a:lnTo>
                  <a:lnTo>
                    <a:pt x="48086" y="24105"/>
                  </a:lnTo>
                  <a:lnTo>
                    <a:pt x="47994" y="24043"/>
                  </a:lnTo>
                  <a:lnTo>
                    <a:pt x="47994" y="23921"/>
                  </a:lnTo>
                  <a:lnTo>
                    <a:pt x="48178" y="23890"/>
                  </a:lnTo>
                  <a:lnTo>
                    <a:pt x="48086" y="23736"/>
                  </a:lnTo>
                  <a:lnTo>
                    <a:pt x="48147" y="23521"/>
                  </a:lnTo>
                  <a:lnTo>
                    <a:pt x="48270" y="23276"/>
                  </a:lnTo>
                  <a:lnTo>
                    <a:pt x="48270" y="23153"/>
                  </a:lnTo>
                  <a:lnTo>
                    <a:pt x="48393" y="23030"/>
                  </a:lnTo>
                  <a:lnTo>
                    <a:pt x="48608" y="23030"/>
                  </a:lnTo>
                  <a:lnTo>
                    <a:pt x="48731" y="23184"/>
                  </a:lnTo>
                  <a:lnTo>
                    <a:pt x="48761" y="23306"/>
                  </a:lnTo>
                  <a:lnTo>
                    <a:pt x="48976" y="23429"/>
                  </a:lnTo>
                  <a:lnTo>
                    <a:pt x="49068" y="23552"/>
                  </a:lnTo>
                  <a:lnTo>
                    <a:pt x="49222" y="23552"/>
                  </a:lnTo>
                  <a:lnTo>
                    <a:pt x="49099" y="23460"/>
                  </a:lnTo>
                  <a:lnTo>
                    <a:pt x="49068" y="23337"/>
                  </a:lnTo>
                  <a:lnTo>
                    <a:pt x="48854" y="23184"/>
                  </a:lnTo>
                  <a:lnTo>
                    <a:pt x="48792" y="23030"/>
                  </a:lnTo>
                  <a:lnTo>
                    <a:pt x="48761" y="22938"/>
                  </a:lnTo>
                  <a:lnTo>
                    <a:pt x="48577" y="22938"/>
                  </a:lnTo>
                  <a:lnTo>
                    <a:pt x="48516" y="22846"/>
                  </a:lnTo>
                  <a:lnTo>
                    <a:pt x="48577" y="22815"/>
                  </a:lnTo>
                  <a:lnTo>
                    <a:pt x="48854" y="22815"/>
                  </a:lnTo>
                  <a:lnTo>
                    <a:pt x="48884" y="22754"/>
                  </a:lnTo>
                  <a:lnTo>
                    <a:pt x="48976" y="22754"/>
                  </a:lnTo>
                  <a:lnTo>
                    <a:pt x="49222" y="23030"/>
                  </a:lnTo>
                  <a:lnTo>
                    <a:pt x="49437" y="23153"/>
                  </a:lnTo>
                  <a:lnTo>
                    <a:pt x="49529" y="23153"/>
                  </a:lnTo>
                  <a:lnTo>
                    <a:pt x="49314" y="23030"/>
                  </a:lnTo>
                  <a:lnTo>
                    <a:pt x="49161" y="22815"/>
                  </a:lnTo>
                  <a:lnTo>
                    <a:pt x="48976" y="22662"/>
                  </a:lnTo>
                  <a:lnTo>
                    <a:pt x="48976" y="22569"/>
                  </a:lnTo>
                  <a:lnTo>
                    <a:pt x="49038" y="22416"/>
                  </a:lnTo>
                  <a:lnTo>
                    <a:pt x="49283" y="22355"/>
                  </a:lnTo>
                  <a:lnTo>
                    <a:pt x="49376" y="22416"/>
                  </a:lnTo>
                  <a:lnTo>
                    <a:pt x="49345" y="22539"/>
                  </a:lnTo>
                  <a:lnTo>
                    <a:pt x="49376" y="22662"/>
                  </a:lnTo>
                  <a:lnTo>
                    <a:pt x="49437" y="22600"/>
                  </a:lnTo>
                  <a:lnTo>
                    <a:pt x="49437" y="22477"/>
                  </a:lnTo>
                  <a:lnTo>
                    <a:pt x="49529" y="22355"/>
                  </a:lnTo>
                  <a:lnTo>
                    <a:pt x="49713" y="22355"/>
                  </a:lnTo>
                  <a:lnTo>
                    <a:pt x="49805" y="22539"/>
                  </a:lnTo>
                  <a:lnTo>
                    <a:pt x="49867" y="22600"/>
                  </a:lnTo>
                  <a:lnTo>
                    <a:pt x="49928" y="22815"/>
                  </a:lnTo>
                  <a:lnTo>
                    <a:pt x="50020" y="22723"/>
                  </a:lnTo>
                  <a:lnTo>
                    <a:pt x="50020" y="22600"/>
                  </a:lnTo>
                  <a:lnTo>
                    <a:pt x="49867" y="22416"/>
                  </a:lnTo>
                  <a:lnTo>
                    <a:pt x="49898" y="22293"/>
                  </a:lnTo>
                  <a:lnTo>
                    <a:pt x="50327" y="22201"/>
                  </a:lnTo>
                  <a:lnTo>
                    <a:pt x="50542" y="22109"/>
                  </a:lnTo>
                  <a:lnTo>
                    <a:pt x="50757" y="22109"/>
                  </a:lnTo>
                  <a:lnTo>
                    <a:pt x="50942" y="21986"/>
                  </a:lnTo>
                  <a:lnTo>
                    <a:pt x="51187" y="22047"/>
                  </a:lnTo>
                  <a:lnTo>
                    <a:pt x="51433" y="22047"/>
                  </a:lnTo>
                  <a:lnTo>
                    <a:pt x="51679" y="22109"/>
                  </a:lnTo>
                  <a:lnTo>
                    <a:pt x="51679" y="22201"/>
                  </a:lnTo>
                  <a:lnTo>
                    <a:pt x="51648" y="22262"/>
                  </a:lnTo>
                  <a:lnTo>
                    <a:pt x="51617" y="22631"/>
                  </a:lnTo>
                  <a:lnTo>
                    <a:pt x="51586" y="22723"/>
                  </a:lnTo>
                  <a:lnTo>
                    <a:pt x="51464" y="22846"/>
                  </a:lnTo>
                  <a:lnTo>
                    <a:pt x="51371" y="23061"/>
                  </a:lnTo>
                  <a:lnTo>
                    <a:pt x="51402" y="23153"/>
                  </a:lnTo>
                  <a:lnTo>
                    <a:pt x="51556" y="23214"/>
                  </a:lnTo>
                  <a:lnTo>
                    <a:pt x="51617" y="23337"/>
                  </a:lnTo>
                  <a:lnTo>
                    <a:pt x="51586" y="23429"/>
                  </a:lnTo>
                  <a:lnTo>
                    <a:pt x="51341" y="23675"/>
                  </a:lnTo>
                  <a:lnTo>
                    <a:pt x="51310" y="23798"/>
                  </a:lnTo>
                  <a:lnTo>
                    <a:pt x="51310" y="23951"/>
                  </a:lnTo>
                  <a:lnTo>
                    <a:pt x="51433" y="24074"/>
                  </a:lnTo>
                  <a:lnTo>
                    <a:pt x="51433" y="24135"/>
                  </a:lnTo>
                  <a:lnTo>
                    <a:pt x="51341" y="24320"/>
                  </a:lnTo>
                  <a:lnTo>
                    <a:pt x="51218" y="24320"/>
                  </a:lnTo>
                  <a:lnTo>
                    <a:pt x="51095" y="24443"/>
                  </a:lnTo>
                  <a:lnTo>
                    <a:pt x="50942" y="24504"/>
                  </a:lnTo>
                  <a:lnTo>
                    <a:pt x="50849" y="24596"/>
                  </a:lnTo>
                  <a:lnTo>
                    <a:pt x="50727" y="24750"/>
                  </a:lnTo>
                  <a:lnTo>
                    <a:pt x="50634" y="24872"/>
                  </a:lnTo>
                  <a:lnTo>
                    <a:pt x="50757" y="24872"/>
                  </a:lnTo>
                  <a:lnTo>
                    <a:pt x="50911" y="24688"/>
                  </a:lnTo>
                  <a:lnTo>
                    <a:pt x="51126" y="24535"/>
                  </a:lnTo>
                  <a:lnTo>
                    <a:pt x="51218" y="24535"/>
                  </a:lnTo>
                  <a:lnTo>
                    <a:pt x="51279" y="24535"/>
                  </a:lnTo>
                  <a:lnTo>
                    <a:pt x="51187" y="24657"/>
                  </a:lnTo>
                  <a:lnTo>
                    <a:pt x="51126" y="24780"/>
                  </a:lnTo>
                  <a:lnTo>
                    <a:pt x="50911" y="24995"/>
                  </a:lnTo>
                  <a:lnTo>
                    <a:pt x="50757" y="25057"/>
                  </a:lnTo>
                  <a:lnTo>
                    <a:pt x="50757" y="25118"/>
                  </a:lnTo>
                  <a:lnTo>
                    <a:pt x="50757" y="25210"/>
                  </a:lnTo>
                  <a:lnTo>
                    <a:pt x="50727" y="25272"/>
                  </a:lnTo>
                  <a:lnTo>
                    <a:pt x="50634" y="25241"/>
                  </a:lnTo>
                  <a:lnTo>
                    <a:pt x="50542" y="25241"/>
                  </a:lnTo>
                  <a:lnTo>
                    <a:pt x="50542" y="25333"/>
                  </a:lnTo>
                  <a:lnTo>
                    <a:pt x="50604" y="25333"/>
                  </a:lnTo>
                  <a:lnTo>
                    <a:pt x="50665" y="25394"/>
                  </a:lnTo>
                  <a:lnTo>
                    <a:pt x="50665" y="25517"/>
                  </a:lnTo>
                  <a:lnTo>
                    <a:pt x="50542" y="25609"/>
                  </a:lnTo>
                  <a:lnTo>
                    <a:pt x="50665" y="25609"/>
                  </a:lnTo>
                  <a:lnTo>
                    <a:pt x="50757" y="25517"/>
                  </a:lnTo>
                  <a:lnTo>
                    <a:pt x="50849" y="25487"/>
                  </a:lnTo>
                  <a:lnTo>
                    <a:pt x="50972" y="25333"/>
                  </a:lnTo>
                  <a:lnTo>
                    <a:pt x="50972" y="25210"/>
                  </a:lnTo>
                  <a:lnTo>
                    <a:pt x="51126" y="25149"/>
                  </a:lnTo>
                  <a:lnTo>
                    <a:pt x="51187" y="25026"/>
                  </a:lnTo>
                  <a:lnTo>
                    <a:pt x="51218" y="25057"/>
                  </a:lnTo>
                  <a:lnTo>
                    <a:pt x="51218" y="25272"/>
                  </a:lnTo>
                  <a:lnTo>
                    <a:pt x="51310" y="25333"/>
                  </a:lnTo>
                  <a:lnTo>
                    <a:pt x="51310" y="25149"/>
                  </a:lnTo>
                  <a:lnTo>
                    <a:pt x="51279" y="24965"/>
                  </a:lnTo>
                  <a:lnTo>
                    <a:pt x="51310" y="24872"/>
                  </a:lnTo>
                  <a:lnTo>
                    <a:pt x="51402" y="24811"/>
                  </a:lnTo>
                  <a:lnTo>
                    <a:pt x="51556" y="24842"/>
                  </a:lnTo>
                  <a:lnTo>
                    <a:pt x="51525" y="25026"/>
                  </a:lnTo>
                  <a:lnTo>
                    <a:pt x="51586" y="25118"/>
                  </a:lnTo>
                  <a:lnTo>
                    <a:pt x="51648" y="25026"/>
                  </a:lnTo>
                  <a:lnTo>
                    <a:pt x="51832" y="24872"/>
                  </a:lnTo>
                  <a:lnTo>
                    <a:pt x="51863" y="24995"/>
                  </a:lnTo>
                  <a:lnTo>
                    <a:pt x="51986" y="25118"/>
                  </a:lnTo>
                  <a:lnTo>
                    <a:pt x="51924" y="25272"/>
                  </a:lnTo>
                  <a:lnTo>
                    <a:pt x="51740" y="25548"/>
                  </a:lnTo>
                  <a:lnTo>
                    <a:pt x="51586" y="25671"/>
                  </a:lnTo>
                  <a:lnTo>
                    <a:pt x="51494" y="25763"/>
                  </a:lnTo>
                  <a:lnTo>
                    <a:pt x="51648" y="25824"/>
                  </a:lnTo>
                  <a:lnTo>
                    <a:pt x="51801" y="25886"/>
                  </a:lnTo>
                  <a:lnTo>
                    <a:pt x="51893" y="25824"/>
                  </a:lnTo>
                  <a:lnTo>
                    <a:pt x="51801" y="25701"/>
                  </a:lnTo>
                  <a:lnTo>
                    <a:pt x="51893" y="25548"/>
                  </a:lnTo>
                  <a:lnTo>
                    <a:pt x="52016" y="25394"/>
                  </a:lnTo>
                  <a:lnTo>
                    <a:pt x="52139" y="25609"/>
                  </a:lnTo>
                  <a:lnTo>
                    <a:pt x="52139" y="25732"/>
                  </a:lnTo>
                  <a:lnTo>
                    <a:pt x="52170" y="25640"/>
                  </a:lnTo>
                  <a:lnTo>
                    <a:pt x="52139" y="25425"/>
                  </a:lnTo>
                  <a:lnTo>
                    <a:pt x="52047" y="25272"/>
                  </a:lnTo>
                  <a:lnTo>
                    <a:pt x="52047" y="24965"/>
                  </a:lnTo>
                  <a:lnTo>
                    <a:pt x="52139" y="24934"/>
                  </a:lnTo>
                  <a:lnTo>
                    <a:pt x="52293" y="25026"/>
                  </a:lnTo>
                  <a:lnTo>
                    <a:pt x="52262" y="25179"/>
                  </a:lnTo>
                  <a:lnTo>
                    <a:pt x="52201" y="25302"/>
                  </a:lnTo>
                  <a:lnTo>
                    <a:pt x="52293" y="25272"/>
                  </a:lnTo>
                  <a:lnTo>
                    <a:pt x="52415" y="25241"/>
                  </a:lnTo>
                  <a:lnTo>
                    <a:pt x="52692" y="25487"/>
                  </a:lnTo>
                  <a:lnTo>
                    <a:pt x="52692" y="25609"/>
                  </a:lnTo>
                  <a:lnTo>
                    <a:pt x="52876" y="25609"/>
                  </a:lnTo>
                  <a:lnTo>
                    <a:pt x="52999" y="25671"/>
                  </a:lnTo>
                  <a:lnTo>
                    <a:pt x="53091" y="25671"/>
                  </a:lnTo>
                  <a:lnTo>
                    <a:pt x="52937" y="25456"/>
                  </a:lnTo>
                  <a:lnTo>
                    <a:pt x="52815" y="25425"/>
                  </a:lnTo>
                  <a:lnTo>
                    <a:pt x="52784" y="25364"/>
                  </a:lnTo>
                  <a:lnTo>
                    <a:pt x="52477" y="25087"/>
                  </a:lnTo>
                  <a:lnTo>
                    <a:pt x="52354" y="25057"/>
                  </a:lnTo>
                  <a:lnTo>
                    <a:pt x="52323" y="24995"/>
                  </a:lnTo>
                  <a:lnTo>
                    <a:pt x="52477" y="24719"/>
                  </a:lnTo>
                  <a:lnTo>
                    <a:pt x="52661" y="24719"/>
                  </a:lnTo>
                  <a:lnTo>
                    <a:pt x="52815" y="24596"/>
                  </a:lnTo>
                  <a:lnTo>
                    <a:pt x="53060" y="24535"/>
                  </a:lnTo>
                  <a:lnTo>
                    <a:pt x="53275" y="24535"/>
                  </a:lnTo>
                  <a:lnTo>
                    <a:pt x="53337" y="24627"/>
                  </a:lnTo>
                  <a:lnTo>
                    <a:pt x="53429" y="24627"/>
                  </a:lnTo>
                  <a:lnTo>
                    <a:pt x="53644" y="24719"/>
                  </a:lnTo>
                  <a:lnTo>
                    <a:pt x="53644" y="24842"/>
                  </a:lnTo>
                  <a:lnTo>
                    <a:pt x="53767" y="24934"/>
                  </a:lnTo>
                  <a:lnTo>
                    <a:pt x="53889" y="24995"/>
                  </a:lnTo>
                  <a:lnTo>
                    <a:pt x="53889" y="25118"/>
                  </a:lnTo>
                  <a:lnTo>
                    <a:pt x="53951" y="25118"/>
                  </a:lnTo>
                  <a:lnTo>
                    <a:pt x="54012" y="25057"/>
                  </a:lnTo>
                  <a:lnTo>
                    <a:pt x="54135" y="25087"/>
                  </a:lnTo>
                  <a:lnTo>
                    <a:pt x="54196" y="25210"/>
                  </a:lnTo>
                  <a:lnTo>
                    <a:pt x="54350" y="25302"/>
                  </a:lnTo>
                  <a:lnTo>
                    <a:pt x="54350" y="25394"/>
                  </a:lnTo>
                  <a:lnTo>
                    <a:pt x="54350" y="25517"/>
                  </a:lnTo>
                  <a:lnTo>
                    <a:pt x="54411" y="25579"/>
                  </a:lnTo>
                  <a:lnTo>
                    <a:pt x="54411" y="25701"/>
                  </a:lnTo>
                  <a:lnTo>
                    <a:pt x="54258" y="25855"/>
                  </a:lnTo>
                  <a:lnTo>
                    <a:pt x="54135" y="25855"/>
                  </a:lnTo>
                  <a:lnTo>
                    <a:pt x="53981" y="25794"/>
                  </a:lnTo>
                  <a:lnTo>
                    <a:pt x="53767" y="25855"/>
                  </a:lnTo>
                  <a:lnTo>
                    <a:pt x="53521" y="26101"/>
                  </a:lnTo>
                  <a:lnTo>
                    <a:pt x="53797" y="25916"/>
                  </a:lnTo>
                  <a:lnTo>
                    <a:pt x="54043" y="25916"/>
                  </a:lnTo>
                  <a:lnTo>
                    <a:pt x="54104" y="25978"/>
                  </a:lnTo>
                  <a:lnTo>
                    <a:pt x="53981" y="26101"/>
                  </a:lnTo>
                  <a:lnTo>
                    <a:pt x="53797" y="26223"/>
                  </a:lnTo>
                  <a:lnTo>
                    <a:pt x="53613" y="26469"/>
                  </a:lnTo>
                  <a:lnTo>
                    <a:pt x="53490" y="26592"/>
                  </a:lnTo>
                  <a:lnTo>
                    <a:pt x="53398" y="26592"/>
                  </a:lnTo>
                  <a:lnTo>
                    <a:pt x="53398" y="26715"/>
                  </a:lnTo>
                  <a:lnTo>
                    <a:pt x="53459" y="26715"/>
                  </a:lnTo>
                  <a:lnTo>
                    <a:pt x="53767" y="26408"/>
                  </a:lnTo>
                  <a:lnTo>
                    <a:pt x="53889" y="26193"/>
                  </a:lnTo>
                  <a:lnTo>
                    <a:pt x="54104" y="26131"/>
                  </a:lnTo>
                  <a:lnTo>
                    <a:pt x="54289" y="25947"/>
                  </a:lnTo>
                  <a:lnTo>
                    <a:pt x="54442" y="26009"/>
                  </a:lnTo>
                  <a:lnTo>
                    <a:pt x="54503" y="26070"/>
                  </a:lnTo>
                  <a:lnTo>
                    <a:pt x="54626" y="26070"/>
                  </a:lnTo>
                  <a:lnTo>
                    <a:pt x="54626" y="26223"/>
                  </a:lnTo>
                  <a:lnTo>
                    <a:pt x="54565" y="26346"/>
                  </a:lnTo>
                  <a:lnTo>
                    <a:pt x="54565" y="26469"/>
                  </a:lnTo>
                  <a:lnTo>
                    <a:pt x="54381" y="26531"/>
                  </a:lnTo>
                  <a:lnTo>
                    <a:pt x="54289" y="26715"/>
                  </a:lnTo>
                  <a:lnTo>
                    <a:pt x="54135" y="26715"/>
                  </a:lnTo>
                  <a:lnTo>
                    <a:pt x="54043" y="26653"/>
                  </a:lnTo>
                  <a:lnTo>
                    <a:pt x="53889" y="26653"/>
                  </a:lnTo>
                  <a:lnTo>
                    <a:pt x="53828" y="26745"/>
                  </a:lnTo>
                  <a:lnTo>
                    <a:pt x="53981" y="26745"/>
                  </a:lnTo>
                  <a:lnTo>
                    <a:pt x="54012" y="26838"/>
                  </a:lnTo>
                  <a:lnTo>
                    <a:pt x="53736" y="26991"/>
                  </a:lnTo>
                  <a:lnTo>
                    <a:pt x="53828" y="27022"/>
                  </a:lnTo>
                  <a:lnTo>
                    <a:pt x="53951" y="26930"/>
                  </a:lnTo>
                  <a:lnTo>
                    <a:pt x="54104" y="26868"/>
                  </a:lnTo>
                  <a:lnTo>
                    <a:pt x="54196" y="26807"/>
                  </a:lnTo>
                  <a:lnTo>
                    <a:pt x="54227" y="26899"/>
                  </a:lnTo>
                  <a:lnTo>
                    <a:pt x="54166" y="26991"/>
                  </a:lnTo>
                  <a:lnTo>
                    <a:pt x="53981" y="27022"/>
                  </a:lnTo>
                  <a:lnTo>
                    <a:pt x="53828" y="27145"/>
                  </a:lnTo>
                  <a:lnTo>
                    <a:pt x="53951" y="27145"/>
                  </a:lnTo>
                  <a:lnTo>
                    <a:pt x="54012" y="27175"/>
                  </a:lnTo>
                  <a:lnTo>
                    <a:pt x="53920" y="27329"/>
                  </a:lnTo>
                  <a:lnTo>
                    <a:pt x="53736" y="27452"/>
                  </a:lnTo>
                  <a:lnTo>
                    <a:pt x="53613" y="27575"/>
                  </a:lnTo>
                  <a:lnTo>
                    <a:pt x="53736" y="27575"/>
                  </a:lnTo>
                  <a:lnTo>
                    <a:pt x="53920" y="27452"/>
                  </a:lnTo>
                  <a:lnTo>
                    <a:pt x="54043" y="27175"/>
                  </a:lnTo>
                  <a:lnTo>
                    <a:pt x="54166" y="27053"/>
                  </a:lnTo>
                  <a:lnTo>
                    <a:pt x="54411" y="26868"/>
                  </a:lnTo>
                  <a:lnTo>
                    <a:pt x="54442" y="26930"/>
                  </a:lnTo>
                  <a:lnTo>
                    <a:pt x="54442" y="27022"/>
                  </a:lnTo>
                  <a:lnTo>
                    <a:pt x="54596" y="26960"/>
                  </a:lnTo>
                  <a:lnTo>
                    <a:pt x="54626" y="26838"/>
                  </a:lnTo>
                  <a:lnTo>
                    <a:pt x="54811" y="26715"/>
                  </a:lnTo>
                  <a:lnTo>
                    <a:pt x="54933" y="26715"/>
                  </a:lnTo>
                  <a:lnTo>
                    <a:pt x="54933" y="26807"/>
                  </a:lnTo>
                  <a:lnTo>
                    <a:pt x="54688" y="27022"/>
                  </a:lnTo>
                  <a:lnTo>
                    <a:pt x="54381" y="27206"/>
                  </a:lnTo>
                  <a:lnTo>
                    <a:pt x="54289" y="27237"/>
                  </a:lnTo>
                  <a:lnTo>
                    <a:pt x="54289" y="27298"/>
                  </a:lnTo>
                  <a:lnTo>
                    <a:pt x="54350" y="27329"/>
                  </a:lnTo>
                  <a:lnTo>
                    <a:pt x="54258" y="27482"/>
                  </a:lnTo>
                  <a:lnTo>
                    <a:pt x="54227" y="27636"/>
                  </a:lnTo>
                  <a:lnTo>
                    <a:pt x="54289" y="27667"/>
                  </a:lnTo>
                  <a:lnTo>
                    <a:pt x="54381" y="27513"/>
                  </a:lnTo>
                  <a:lnTo>
                    <a:pt x="54411" y="27390"/>
                  </a:lnTo>
                  <a:lnTo>
                    <a:pt x="54626" y="27175"/>
                  </a:lnTo>
                  <a:lnTo>
                    <a:pt x="54811" y="27083"/>
                  </a:lnTo>
                  <a:lnTo>
                    <a:pt x="54811" y="27175"/>
                  </a:lnTo>
                  <a:lnTo>
                    <a:pt x="54841" y="27298"/>
                  </a:lnTo>
                  <a:lnTo>
                    <a:pt x="54749" y="27390"/>
                  </a:lnTo>
                  <a:lnTo>
                    <a:pt x="54565" y="27575"/>
                  </a:lnTo>
                  <a:lnTo>
                    <a:pt x="54534" y="27667"/>
                  </a:lnTo>
                  <a:lnTo>
                    <a:pt x="54411" y="27912"/>
                  </a:lnTo>
                  <a:lnTo>
                    <a:pt x="54319" y="27974"/>
                  </a:lnTo>
                  <a:lnTo>
                    <a:pt x="54319" y="28004"/>
                  </a:lnTo>
                  <a:lnTo>
                    <a:pt x="54473" y="27974"/>
                  </a:lnTo>
                  <a:lnTo>
                    <a:pt x="54534" y="27851"/>
                  </a:lnTo>
                  <a:lnTo>
                    <a:pt x="54718" y="27575"/>
                  </a:lnTo>
                  <a:lnTo>
                    <a:pt x="54841" y="27513"/>
                  </a:lnTo>
                  <a:lnTo>
                    <a:pt x="54933" y="27636"/>
                  </a:lnTo>
                  <a:lnTo>
                    <a:pt x="54964" y="27667"/>
                  </a:lnTo>
                  <a:lnTo>
                    <a:pt x="54964" y="27759"/>
                  </a:lnTo>
                  <a:lnTo>
                    <a:pt x="54841" y="27789"/>
                  </a:lnTo>
                  <a:lnTo>
                    <a:pt x="54718" y="28004"/>
                  </a:lnTo>
                  <a:lnTo>
                    <a:pt x="54657" y="28219"/>
                  </a:lnTo>
                  <a:lnTo>
                    <a:pt x="54718" y="28250"/>
                  </a:lnTo>
                  <a:lnTo>
                    <a:pt x="54780" y="28127"/>
                  </a:lnTo>
                  <a:lnTo>
                    <a:pt x="54811" y="28004"/>
                  </a:lnTo>
                  <a:lnTo>
                    <a:pt x="54933" y="27851"/>
                  </a:lnTo>
                  <a:lnTo>
                    <a:pt x="55087" y="27789"/>
                  </a:lnTo>
                  <a:lnTo>
                    <a:pt x="55087" y="27605"/>
                  </a:lnTo>
                  <a:lnTo>
                    <a:pt x="55179" y="27482"/>
                  </a:lnTo>
                  <a:lnTo>
                    <a:pt x="55302" y="27421"/>
                  </a:lnTo>
                  <a:lnTo>
                    <a:pt x="55302" y="27298"/>
                  </a:lnTo>
                  <a:lnTo>
                    <a:pt x="55333" y="27206"/>
                  </a:lnTo>
                  <a:lnTo>
                    <a:pt x="55394" y="27175"/>
                  </a:lnTo>
                  <a:lnTo>
                    <a:pt x="55486" y="27083"/>
                  </a:lnTo>
                  <a:lnTo>
                    <a:pt x="55486" y="26960"/>
                  </a:lnTo>
                  <a:lnTo>
                    <a:pt x="55547" y="26930"/>
                  </a:lnTo>
                  <a:lnTo>
                    <a:pt x="55670" y="27175"/>
                  </a:lnTo>
                  <a:lnTo>
                    <a:pt x="55793" y="27237"/>
                  </a:lnTo>
                  <a:lnTo>
                    <a:pt x="55947" y="27390"/>
                  </a:lnTo>
                  <a:lnTo>
                    <a:pt x="55977" y="27544"/>
                  </a:lnTo>
                  <a:lnTo>
                    <a:pt x="56008" y="27697"/>
                  </a:lnTo>
                  <a:lnTo>
                    <a:pt x="56162" y="27882"/>
                  </a:lnTo>
                  <a:lnTo>
                    <a:pt x="56162" y="27943"/>
                  </a:lnTo>
                  <a:lnTo>
                    <a:pt x="56039" y="28066"/>
                  </a:lnTo>
                  <a:lnTo>
                    <a:pt x="55885" y="28250"/>
                  </a:lnTo>
                  <a:lnTo>
                    <a:pt x="55793" y="28250"/>
                  </a:lnTo>
                  <a:lnTo>
                    <a:pt x="55670" y="28158"/>
                  </a:lnTo>
                  <a:lnTo>
                    <a:pt x="55547" y="28035"/>
                  </a:lnTo>
                  <a:lnTo>
                    <a:pt x="55455" y="28035"/>
                  </a:lnTo>
                  <a:lnTo>
                    <a:pt x="55394" y="28097"/>
                  </a:lnTo>
                  <a:lnTo>
                    <a:pt x="55302" y="28127"/>
                  </a:lnTo>
                  <a:lnTo>
                    <a:pt x="55210" y="28281"/>
                  </a:lnTo>
                  <a:lnTo>
                    <a:pt x="55087" y="28373"/>
                  </a:lnTo>
                  <a:lnTo>
                    <a:pt x="54995" y="28373"/>
                  </a:lnTo>
                  <a:lnTo>
                    <a:pt x="54903" y="28465"/>
                  </a:lnTo>
                  <a:lnTo>
                    <a:pt x="55087" y="28434"/>
                  </a:lnTo>
                  <a:lnTo>
                    <a:pt x="55240" y="28434"/>
                  </a:lnTo>
                  <a:lnTo>
                    <a:pt x="55271" y="28526"/>
                  </a:lnTo>
                  <a:lnTo>
                    <a:pt x="55148" y="28680"/>
                  </a:lnTo>
                  <a:lnTo>
                    <a:pt x="55025" y="28741"/>
                  </a:lnTo>
                  <a:lnTo>
                    <a:pt x="54903" y="28803"/>
                  </a:lnTo>
                  <a:lnTo>
                    <a:pt x="55087" y="28803"/>
                  </a:lnTo>
                  <a:lnTo>
                    <a:pt x="55210" y="28741"/>
                  </a:lnTo>
                  <a:lnTo>
                    <a:pt x="55394" y="28711"/>
                  </a:lnTo>
                  <a:lnTo>
                    <a:pt x="55517" y="28741"/>
                  </a:lnTo>
                  <a:lnTo>
                    <a:pt x="55670" y="28619"/>
                  </a:lnTo>
                  <a:lnTo>
                    <a:pt x="55793" y="28619"/>
                  </a:lnTo>
                  <a:lnTo>
                    <a:pt x="55916" y="28680"/>
                  </a:lnTo>
                  <a:lnTo>
                    <a:pt x="55916" y="28772"/>
                  </a:lnTo>
                  <a:lnTo>
                    <a:pt x="55885" y="28803"/>
                  </a:lnTo>
                  <a:lnTo>
                    <a:pt x="55947" y="28772"/>
                  </a:lnTo>
                  <a:lnTo>
                    <a:pt x="55977" y="28588"/>
                  </a:lnTo>
                  <a:lnTo>
                    <a:pt x="55977" y="28465"/>
                  </a:lnTo>
                  <a:lnTo>
                    <a:pt x="56069" y="28342"/>
                  </a:lnTo>
                  <a:lnTo>
                    <a:pt x="56315" y="28219"/>
                  </a:lnTo>
                  <a:lnTo>
                    <a:pt x="56346" y="28250"/>
                  </a:lnTo>
                  <a:lnTo>
                    <a:pt x="56346" y="28373"/>
                  </a:lnTo>
                  <a:lnTo>
                    <a:pt x="56377" y="28496"/>
                  </a:lnTo>
                  <a:lnTo>
                    <a:pt x="56315" y="28649"/>
                  </a:lnTo>
                  <a:lnTo>
                    <a:pt x="56162" y="28833"/>
                  </a:lnTo>
                  <a:lnTo>
                    <a:pt x="56008" y="28895"/>
                  </a:lnTo>
                  <a:lnTo>
                    <a:pt x="55885" y="29018"/>
                  </a:lnTo>
                  <a:lnTo>
                    <a:pt x="55855" y="29079"/>
                  </a:lnTo>
                  <a:lnTo>
                    <a:pt x="55701" y="29079"/>
                  </a:lnTo>
                  <a:lnTo>
                    <a:pt x="55609" y="29048"/>
                  </a:lnTo>
                  <a:lnTo>
                    <a:pt x="55517" y="29048"/>
                  </a:lnTo>
                  <a:lnTo>
                    <a:pt x="55425" y="29141"/>
                  </a:lnTo>
                  <a:lnTo>
                    <a:pt x="55394" y="29263"/>
                  </a:lnTo>
                  <a:lnTo>
                    <a:pt x="55240" y="29386"/>
                  </a:lnTo>
                  <a:lnTo>
                    <a:pt x="55240" y="29478"/>
                  </a:lnTo>
                  <a:lnTo>
                    <a:pt x="55179" y="29601"/>
                  </a:lnTo>
                  <a:lnTo>
                    <a:pt x="55271" y="29601"/>
                  </a:lnTo>
                  <a:lnTo>
                    <a:pt x="55455" y="29386"/>
                  </a:lnTo>
                  <a:lnTo>
                    <a:pt x="55578" y="29171"/>
                  </a:lnTo>
                  <a:lnTo>
                    <a:pt x="55670" y="29141"/>
                  </a:lnTo>
                  <a:lnTo>
                    <a:pt x="55701" y="29171"/>
                  </a:lnTo>
                  <a:lnTo>
                    <a:pt x="55762" y="29171"/>
                  </a:lnTo>
                  <a:lnTo>
                    <a:pt x="55793" y="29263"/>
                  </a:lnTo>
                  <a:lnTo>
                    <a:pt x="55701" y="29325"/>
                  </a:lnTo>
                  <a:lnTo>
                    <a:pt x="55609" y="29509"/>
                  </a:lnTo>
                  <a:lnTo>
                    <a:pt x="55425" y="29724"/>
                  </a:lnTo>
                  <a:lnTo>
                    <a:pt x="55302" y="29847"/>
                  </a:lnTo>
                  <a:lnTo>
                    <a:pt x="55302" y="29877"/>
                  </a:lnTo>
                  <a:lnTo>
                    <a:pt x="55547" y="29755"/>
                  </a:lnTo>
                  <a:lnTo>
                    <a:pt x="55824" y="29448"/>
                  </a:lnTo>
                  <a:lnTo>
                    <a:pt x="55916" y="29171"/>
                  </a:lnTo>
                  <a:lnTo>
                    <a:pt x="55947" y="29079"/>
                  </a:lnTo>
                  <a:lnTo>
                    <a:pt x="56008" y="28987"/>
                  </a:lnTo>
                  <a:lnTo>
                    <a:pt x="56100" y="28987"/>
                  </a:lnTo>
                  <a:lnTo>
                    <a:pt x="56346" y="28833"/>
                  </a:lnTo>
                  <a:lnTo>
                    <a:pt x="56561" y="28741"/>
                  </a:lnTo>
                  <a:lnTo>
                    <a:pt x="56653" y="28711"/>
                  </a:lnTo>
                  <a:lnTo>
                    <a:pt x="56653" y="28741"/>
                  </a:lnTo>
                  <a:lnTo>
                    <a:pt x="56622" y="28864"/>
                  </a:lnTo>
                  <a:lnTo>
                    <a:pt x="56438" y="29018"/>
                  </a:lnTo>
                  <a:lnTo>
                    <a:pt x="56284" y="29018"/>
                  </a:lnTo>
                  <a:lnTo>
                    <a:pt x="56192" y="29110"/>
                  </a:lnTo>
                  <a:lnTo>
                    <a:pt x="56162" y="29233"/>
                  </a:lnTo>
                  <a:lnTo>
                    <a:pt x="56192" y="29263"/>
                  </a:lnTo>
                  <a:lnTo>
                    <a:pt x="56315" y="29171"/>
                  </a:lnTo>
                  <a:lnTo>
                    <a:pt x="56469" y="29171"/>
                  </a:lnTo>
                  <a:lnTo>
                    <a:pt x="56622" y="29018"/>
                  </a:lnTo>
                  <a:lnTo>
                    <a:pt x="56745" y="28987"/>
                  </a:lnTo>
                  <a:lnTo>
                    <a:pt x="56806" y="28926"/>
                  </a:lnTo>
                  <a:lnTo>
                    <a:pt x="56929" y="28864"/>
                  </a:lnTo>
                  <a:lnTo>
                    <a:pt x="57052" y="28864"/>
                  </a:lnTo>
                  <a:lnTo>
                    <a:pt x="57113" y="28987"/>
                  </a:lnTo>
                  <a:lnTo>
                    <a:pt x="57298" y="29202"/>
                  </a:lnTo>
                  <a:lnTo>
                    <a:pt x="57390" y="29355"/>
                  </a:lnTo>
                  <a:lnTo>
                    <a:pt x="57513" y="29417"/>
                  </a:lnTo>
                  <a:lnTo>
                    <a:pt x="57543" y="29509"/>
                  </a:lnTo>
                  <a:lnTo>
                    <a:pt x="57543" y="29693"/>
                  </a:lnTo>
                  <a:lnTo>
                    <a:pt x="57390" y="29847"/>
                  </a:lnTo>
                  <a:lnTo>
                    <a:pt x="57328" y="29785"/>
                  </a:lnTo>
                  <a:lnTo>
                    <a:pt x="57328" y="29632"/>
                  </a:lnTo>
                  <a:lnTo>
                    <a:pt x="57206" y="29663"/>
                  </a:lnTo>
                  <a:lnTo>
                    <a:pt x="57206" y="29755"/>
                  </a:lnTo>
                  <a:lnTo>
                    <a:pt x="57113" y="29816"/>
                  </a:lnTo>
                  <a:lnTo>
                    <a:pt x="57021" y="29939"/>
                  </a:lnTo>
                  <a:lnTo>
                    <a:pt x="56745" y="29939"/>
                  </a:lnTo>
                  <a:lnTo>
                    <a:pt x="56653" y="29970"/>
                  </a:lnTo>
                  <a:lnTo>
                    <a:pt x="56469" y="29970"/>
                  </a:lnTo>
                  <a:lnTo>
                    <a:pt x="56254" y="30123"/>
                  </a:lnTo>
                  <a:lnTo>
                    <a:pt x="56100" y="30123"/>
                  </a:lnTo>
                  <a:lnTo>
                    <a:pt x="55885" y="30246"/>
                  </a:lnTo>
                  <a:lnTo>
                    <a:pt x="56039" y="30246"/>
                  </a:lnTo>
                  <a:lnTo>
                    <a:pt x="56100" y="30307"/>
                  </a:lnTo>
                  <a:lnTo>
                    <a:pt x="56069" y="30399"/>
                  </a:lnTo>
                  <a:lnTo>
                    <a:pt x="55855" y="30461"/>
                  </a:lnTo>
                  <a:lnTo>
                    <a:pt x="55793" y="30522"/>
                  </a:lnTo>
                  <a:lnTo>
                    <a:pt x="56069" y="30492"/>
                  </a:lnTo>
                  <a:lnTo>
                    <a:pt x="56223" y="30338"/>
                  </a:lnTo>
                  <a:lnTo>
                    <a:pt x="56469" y="30123"/>
                  </a:lnTo>
                  <a:lnTo>
                    <a:pt x="56653" y="30123"/>
                  </a:lnTo>
                  <a:lnTo>
                    <a:pt x="56776" y="30154"/>
                  </a:lnTo>
                  <a:lnTo>
                    <a:pt x="56899" y="30092"/>
                  </a:lnTo>
                  <a:lnTo>
                    <a:pt x="56991" y="30092"/>
                  </a:lnTo>
                  <a:lnTo>
                    <a:pt x="56991" y="30154"/>
                  </a:lnTo>
                  <a:lnTo>
                    <a:pt x="56991" y="30338"/>
                  </a:lnTo>
                  <a:lnTo>
                    <a:pt x="56868" y="30399"/>
                  </a:lnTo>
                  <a:lnTo>
                    <a:pt x="56745" y="30492"/>
                  </a:lnTo>
                  <a:lnTo>
                    <a:pt x="56653" y="30492"/>
                  </a:lnTo>
                  <a:lnTo>
                    <a:pt x="56530" y="30553"/>
                  </a:lnTo>
                  <a:lnTo>
                    <a:pt x="56438" y="30707"/>
                  </a:lnTo>
                  <a:lnTo>
                    <a:pt x="56284" y="30768"/>
                  </a:lnTo>
                  <a:lnTo>
                    <a:pt x="56162" y="30707"/>
                  </a:lnTo>
                  <a:lnTo>
                    <a:pt x="56069" y="30737"/>
                  </a:lnTo>
                  <a:lnTo>
                    <a:pt x="55947" y="30860"/>
                  </a:lnTo>
                  <a:lnTo>
                    <a:pt x="56039" y="30860"/>
                  </a:lnTo>
                  <a:lnTo>
                    <a:pt x="56162" y="30829"/>
                  </a:lnTo>
                  <a:lnTo>
                    <a:pt x="56284" y="30829"/>
                  </a:lnTo>
                  <a:lnTo>
                    <a:pt x="56346" y="30891"/>
                  </a:lnTo>
                  <a:lnTo>
                    <a:pt x="56530" y="30768"/>
                  </a:lnTo>
                  <a:lnTo>
                    <a:pt x="56622" y="30614"/>
                  </a:lnTo>
                  <a:lnTo>
                    <a:pt x="56776" y="30553"/>
                  </a:lnTo>
                  <a:lnTo>
                    <a:pt x="56868" y="30614"/>
                  </a:lnTo>
                  <a:lnTo>
                    <a:pt x="57021" y="30645"/>
                  </a:lnTo>
                  <a:lnTo>
                    <a:pt x="57175" y="30461"/>
                  </a:lnTo>
                  <a:lnTo>
                    <a:pt x="57328" y="30369"/>
                  </a:lnTo>
                  <a:lnTo>
                    <a:pt x="57390" y="30338"/>
                  </a:lnTo>
                  <a:lnTo>
                    <a:pt x="57390" y="30246"/>
                  </a:lnTo>
                  <a:lnTo>
                    <a:pt x="57328" y="30185"/>
                  </a:lnTo>
                  <a:lnTo>
                    <a:pt x="57421" y="30062"/>
                  </a:lnTo>
                  <a:lnTo>
                    <a:pt x="57421" y="29970"/>
                  </a:lnTo>
                  <a:lnTo>
                    <a:pt x="57513" y="29939"/>
                  </a:lnTo>
                  <a:lnTo>
                    <a:pt x="57543" y="29970"/>
                  </a:lnTo>
                  <a:lnTo>
                    <a:pt x="57635" y="29939"/>
                  </a:lnTo>
                  <a:lnTo>
                    <a:pt x="57666" y="30123"/>
                  </a:lnTo>
                  <a:lnTo>
                    <a:pt x="57820" y="30430"/>
                  </a:lnTo>
                  <a:lnTo>
                    <a:pt x="57850" y="30645"/>
                  </a:lnTo>
                  <a:lnTo>
                    <a:pt x="57943" y="30768"/>
                  </a:lnTo>
                  <a:lnTo>
                    <a:pt x="57912" y="30891"/>
                  </a:lnTo>
                  <a:lnTo>
                    <a:pt x="57850" y="31014"/>
                  </a:lnTo>
                  <a:lnTo>
                    <a:pt x="57666" y="31014"/>
                  </a:lnTo>
                  <a:lnTo>
                    <a:pt x="57574" y="30921"/>
                  </a:lnTo>
                  <a:lnTo>
                    <a:pt x="57328" y="30921"/>
                  </a:lnTo>
                  <a:lnTo>
                    <a:pt x="57236" y="30983"/>
                  </a:lnTo>
                  <a:lnTo>
                    <a:pt x="57083" y="31075"/>
                  </a:lnTo>
                  <a:lnTo>
                    <a:pt x="56991" y="31075"/>
                  </a:lnTo>
                  <a:lnTo>
                    <a:pt x="56960" y="31014"/>
                  </a:lnTo>
                  <a:lnTo>
                    <a:pt x="56806" y="31014"/>
                  </a:lnTo>
                  <a:lnTo>
                    <a:pt x="56714" y="31136"/>
                  </a:lnTo>
                  <a:lnTo>
                    <a:pt x="56469" y="31167"/>
                  </a:lnTo>
                  <a:lnTo>
                    <a:pt x="56561" y="31198"/>
                  </a:lnTo>
                  <a:lnTo>
                    <a:pt x="56868" y="31167"/>
                  </a:lnTo>
                  <a:lnTo>
                    <a:pt x="56991" y="31198"/>
                  </a:lnTo>
                  <a:lnTo>
                    <a:pt x="57236" y="31413"/>
                  </a:lnTo>
                  <a:lnTo>
                    <a:pt x="57328" y="31474"/>
                  </a:lnTo>
                  <a:lnTo>
                    <a:pt x="57421" y="31443"/>
                  </a:lnTo>
                  <a:lnTo>
                    <a:pt x="57513" y="31413"/>
                  </a:lnTo>
                  <a:lnTo>
                    <a:pt x="57605" y="31474"/>
                  </a:lnTo>
                  <a:lnTo>
                    <a:pt x="57728" y="31536"/>
                  </a:lnTo>
                  <a:lnTo>
                    <a:pt x="57881" y="31597"/>
                  </a:lnTo>
                  <a:lnTo>
                    <a:pt x="57912" y="31720"/>
                  </a:lnTo>
                  <a:lnTo>
                    <a:pt x="58004" y="31843"/>
                  </a:lnTo>
                  <a:lnTo>
                    <a:pt x="58004" y="32027"/>
                  </a:lnTo>
                  <a:lnTo>
                    <a:pt x="57943" y="32088"/>
                  </a:lnTo>
                  <a:lnTo>
                    <a:pt x="57820" y="32088"/>
                  </a:lnTo>
                  <a:lnTo>
                    <a:pt x="57728" y="31965"/>
                  </a:lnTo>
                  <a:lnTo>
                    <a:pt x="57666" y="31965"/>
                  </a:lnTo>
                  <a:lnTo>
                    <a:pt x="57605" y="32027"/>
                  </a:lnTo>
                  <a:lnTo>
                    <a:pt x="57543" y="31996"/>
                  </a:lnTo>
                  <a:lnTo>
                    <a:pt x="57482" y="31904"/>
                  </a:lnTo>
                  <a:lnTo>
                    <a:pt x="57390" y="31965"/>
                  </a:lnTo>
                  <a:lnTo>
                    <a:pt x="57298" y="31935"/>
                  </a:lnTo>
                  <a:lnTo>
                    <a:pt x="57113" y="31720"/>
                  </a:lnTo>
                  <a:lnTo>
                    <a:pt x="57021" y="31689"/>
                  </a:lnTo>
                  <a:lnTo>
                    <a:pt x="56929" y="31689"/>
                  </a:lnTo>
                  <a:lnTo>
                    <a:pt x="56776" y="31689"/>
                  </a:lnTo>
                  <a:lnTo>
                    <a:pt x="56653" y="31628"/>
                  </a:lnTo>
                  <a:lnTo>
                    <a:pt x="56714" y="31720"/>
                  </a:lnTo>
                  <a:lnTo>
                    <a:pt x="56868" y="31751"/>
                  </a:lnTo>
                  <a:lnTo>
                    <a:pt x="56991" y="31781"/>
                  </a:lnTo>
                  <a:lnTo>
                    <a:pt x="56960" y="31843"/>
                  </a:lnTo>
                  <a:lnTo>
                    <a:pt x="56745" y="31843"/>
                  </a:lnTo>
                  <a:lnTo>
                    <a:pt x="56684" y="31904"/>
                  </a:lnTo>
                  <a:lnTo>
                    <a:pt x="56499" y="31904"/>
                  </a:lnTo>
                  <a:lnTo>
                    <a:pt x="56346" y="31965"/>
                  </a:lnTo>
                  <a:lnTo>
                    <a:pt x="56377" y="32088"/>
                  </a:lnTo>
                  <a:lnTo>
                    <a:pt x="56469" y="32088"/>
                  </a:lnTo>
                  <a:lnTo>
                    <a:pt x="56499" y="31996"/>
                  </a:lnTo>
                  <a:lnTo>
                    <a:pt x="56714" y="31996"/>
                  </a:lnTo>
                  <a:lnTo>
                    <a:pt x="56837" y="31935"/>
                  </a:lnTo>
                  <a:lnTo>
                    <a:pt x="56960" y="31935"/>
                  </a:lnTo>
                  <a:lnTo>
                    <a:pt x="57021" y="32058"/>
                  </a:lnTo>
                  <a:lnTo>
                    <a:pt x="57021" y="32119"/>
                  </a:lnTo>
                  <a:lnTo>
                    <a:pt x="57144" y="32150"/>
                  </a:lnTo>
                  <a:lnTo>
                    <a:pt x="57144" y="32211"/>
                  </a:lnTo>
                  <a:lnTo>
                    <a:pt x="57083" y="32242"/>
                  </a:lnTo>
                  <a:lnTo>
                    <a:pt x="56929" y="32242"/>
                  </a:lnTo>
                  <a:lnTo>
                    <a:pt x="56868" y="32273"/>
                  </a:lnTo>
                  <a:lnTo>
                    <a:pt x="56806" y="32242"/>
                  </a:lnTo>
                  <a:lnTo>
                    <a:pt x="56745" y="32180"/>
                  </a:lnTo>
                  <a:lnTo>
                    <a:pt x="56653" y="32180"/>
                  </a:lnTo>
                  <a:lnTo>
                    <a:pt x="56622" y="32211"/>
                  </a:lnTo>
                  <a:lnTo>
                    <a:pt x="56745" y="32303"/>
                  </a:lnTo>
                  <a:lnTo>
                    <a:pt x="56868" y="32365"/>
                  </a:lnTo>
                  <a:lnTo>
                    <a:pt x="56929" y="32426"/>
                  </a:lnTo>
                  <a:lnTo>
                    <a:pt x="56929" y="32518"/>
                  </a:lnTo>
                  <a:lnTo>
                    <a:pt x="56991" y="32610"/>
                  </a:lnTo>
                  <a:lnTo>
                    <a:pt x="56899" y="32610"/>
                  </a:lnTo>
                  <a:lnTo>
                    <a:pt x="56591" y="32518"/>
                  </a:lnTo>
                  <a:lnTo>
                    <a:pt x="56407" y="32518"/>
                  </a:lnTo>
                  <a:lnTo>
                    <a:pt x="56100" y="32395"/>
                  </a:lnTo>
                  <a:lnTo>
                    <a:pt x="55977" y="32395"/>
                  </a:lnTo>
                  <a:lnTo>
                    <a:pt x="56008" y="32457"/>
                  </a:lnTo>
                  <a:lnTo>
                    <a:pt x="56192" y="32487"/>
                  </a:lnTo>
                  <a:lnTo>
                    <a:pt x="56622" y="32702"/>
                  </a:lnTo>
                  <a:lnTo>
                    <a:pt x="56622" y="32795"/>
                  </a:lnTo>
                  <a:lnTo>
                    <a:pt x="56561" y="32795"/>
                  </a:lnTo>
                  <a:lnTo>
                    <a:pt x="56315" y="32672"/>
                  </a:lnTo>
                  <a:lnTo>
                    <a:pt x="56254" y="32672"/>
                  </a:lnTo>
                  <a:lnTo>
                    <a:pt x="56131" y="32825"/>
                  </a:lnTo>
                  <a:lnTo>
                    <a:pt x="56254" y="32795"/>
                  </a:lnTo>
                  <a:lnTo>
                    <a:pt x="56315" y="32825"/>
                  </a:lnTo>
                  <a:lnTo>
                    <a:pt x="56407" y="32917"/>
                  </a:lnTo>
                  <a:lnTo>
                    <a:pt x="56469" y="32887"/>
                  </a:lnTo>
                  <a:lnTo>
                    <a:pt x="56530" y="32917"/>
                  </a:lnTo>
                  <a:lnTo>
                    <a:pt x="56530" y="33040"/>
                  </a:lnTo>
                  <a:lnTo>
                    <a:pt x="56591" y="33132"/>
                  </a:lnTo>
                  <a:lnTo>
                    <a:pt x="56653" y="33071"/>
                  </a:lnTo>
                  <a:lnTo>
                    <a:pt x="56653" y="32979"/>
                  </a:lnTo>
                  <a:lnTo>
                    <a:pt x="56776" y="32979"/>
                  </a:lnTo>
                  <a:lnTo>
                    <a:pt x="56776" y="33071"/>
                  </a:lnTo>
                  <a:lnTo>
                    <a:pt x="56745" y="33132"/>
                  </a:lnTo>
                  <a:lnTo>
                    <a:pt x="56745" y="33194"/>
                  </a:lnTo>
                  <a:lnTo>
                    <a:pt x="56837" y="33194"/>
                  </a:lnTo>
                  <a:lnTo>
                    <a:pt x="56837" y="33040"/>
                  </a:lnTo>
                  <a:lnTo>
                    <a:pt x="56929" y="33040"/>
                  </a:lnTo>
                  <a:lnTo>
                    <a:pt x="57113" y="33132"/>
                  </a:lnTo>
                  <a:lnTo>
                    <a:pt x="57236" y="33194"/>
                  </a:lnTo>
                  <a:lnTo>
                    <a:pt x="57359" y="33194"/>
                  </a:lnTo>
                  <a:lnTo>
                    <a:pt x="57328" y="33317"/>
                  </a:lnTo>
                  <a:lnTo>
                    <a:pt x="57298" y="33378"/>
                  </a:lnTo>
                  <a:lnTo>
                    <a:pt x="57144" y="33347"/>
                  </a:lnTo>
                  <a:lnTo>
                    <a:pt x="57052" y="33286"/>
                  </a:lnTo>
                  <a:lnTo>
                    <a:pt x="56868" y="33317"/>
                  </a:lnTo>
                  <a:lnTo>
                    <a:pt x="56622" y="33439"/>
                  </a:lnTo>
                  <a:lnTo>
                    <a:pt x="56622" y="33562"/>
                  </a:lnTo>
                  <a:lnTo>
                    <a:pt x="56745" y="33439"/>
                  </a:lnTo>
                  <a:lnTo>
                    <a:pt x="56929" y="33439"/>
                  </a:lnTo>
                  <a:lnTo>
                    <a:pt x="57083" y="33470"/>
                  </a:lnTo>
                  <a:lnTo>
                    <a:pt x="56929" y="33501"/>
                  </a:lnTo>
                  <a:lnTo>
                    <a:pt x="56899" y="33593"/>
                  </a:lnTo>
                  <a:lnTo>
                    <a:pt x="56991" y="33562"/>
                  </a:lnTo>
                  <a:lnTo>
                    <a:pt x="57206" y="33562"/>
                  </a:lnTo>
                  <a:lnTo>
                    <a:pt x="57267" y="33624"/>
                  </a:lnTo>
                  <a:lnTo>
                    <a:pt x="57236" y="33685"/>
                  </a:lnTo>
                  <a:lnTo>
                    <a:pt x="57359" y="33716"/>
                  </a:lnTo>
                  <a:lnTo>
                    <a:pt x="57421" y="33839"/>
                  </a:lnTo>
                  <a:lnTo>
                    <a:pt x="57359" y="33931"/>
                  </a:lnTo>
                  <a:lnTo>
                    <a:pt x="57298" y="34115"/>
                  </a:lnTo>
                  <a:lnTo>
                    <a:pt x="57328" y="34207"/>
                  </a:lnTo>
                  <a:lnTo>
                    <a:pt x="57359" y="34146"/>
                  </a:lnTo>
                  <a:lnTo>
                    <a:pt x="57359" y="34053"/>
                  </a:lnTo>
                  <a:lnTo>
                    <a:pt x="57482" y="33931"/>
                  </a:lnTo>
                  <a:lnTo>
                    <a:pt x="57605" y="33931"/>
                  </a:lnTo>
                  <a:lnTo>
                    <a:pt x="57605" y="34053"/>
                  </a:lnTo>
                  <a:lnTo>
                    <a:pt x="57543" y="34146"/>
                  </a:lnTo>
                  <a:lnTo>
                    <a:pt x="57390" y="34391"/>
                  </a:lnTo>
                  <a:lnTo>
                    <a:pt x="57328" y="34545"/>
                  </a:lnTo>
                  <a:lnTo>
                    <a:pt x="57328" y="34668"/>
                  </a:lnTo>
                  <a:lnTo>
                    <a:pt x="57421" y="34606"/>
                  </a:lnTo>
                  <a:lnTo>
                    <a:pt x="57513" y="34422"/>
                  </a:lnTo>
                  <a:lnTo>
                    <a:pt x="57513" y="34330"/>
                  </a:lnTo>
                  <a:lnTo>
                    <a:pt x="57605" y="34238"/>
                  </a:lnTo>
                  <a:lnTo>
                    <a:pt x="57758" y="34146"/>
                  </a:lnTo>
                  <a:lnTo>
                    <a:pt x="57758" y="34115"/>
                  </a:lnTo>
                  <a:lnTo>
                    <a:pt x="57820" y="33992"/>
                  </a:lnTo>
                  <a:lnTo>
                    <a:pt x="57943" y="33900"/>
                  </a:lnTo>
                  <a:lnTo>
                    <a:pt x="57973" y="33961"/>
                  </a:lnTo>
                  <a:lnTo>
                    <a:pt x="57912" y="34053"/>
                  </a:lnTo>
                  <a:lnTo>
                    <a:pt x="57789" y="34268"/>
                  </a:lnTo>
                  <a:lnTo>
                    <a:pt x="57697" y="34391"/>
                  </a:lnTo>
                  <a:lnTo>
                    <a:pt x="57697" y="34545"/>
                  </a:lnTo>
                  <a:lnTo>
                    <a:pt x="57697" y="34698"/>
                  </a:lnTo>
                  <a:lnTo>
                    <a:pt x="57758" y="34637"/>
                  </a:lnTo>
                  <a:lnTo>
                    <a:pt x="57758" y="34545"/>
                  </a:lnTo>
                  <a:lnTo>
                    <a:pt x="57789" y="34391"/>
                  </a:lnTo>
                  <a:lnTo>
                    <a:pt x="57881" y="34299"/>
                  </a:lnTo>
                  <a:lnTo>
                    <a:pt x="57973" y="34176"/>
                  </a:lnTo>
                  <a:lnTo>
                    <a:pt x="58157" y="34023"/>
                  </a:lnTo>
                  <a:lnTo>
                    <a:pt x="58311" y="33931"/>
                  </a:lnTo>
                  <a:lnTo>
                    <a:pt x="58342" y="33992"/>
                  </a:lnTo>
                  <a:lnTo>
                    <a:pt x="58342" y="34176"/>
                  </a:lnTo>
                  <a:lnTo>
                    <a:pt x="58250" y="34238"/>
                  </a:lnTo>
                  <a:lnTo>
                    <a:pt x="58096" y="34268"/>
                  </a:lnTo>
                  <a:lnTo>
                    <a:pt x="58065" y="34422"/>
                  </a:lnTo>
                  <a:lnTo>
                    <a:pt x="58004" y="34545"/>
                  </a:lnTo>
                  <a:lnTo>
                    <a:pt x="58035" y="34575"/>
                  </a:lnTo>
                  <a:lnTo>
                    <a:pt x="58096" y="34514"/>
                  </a:lnTo>
                  <a:lnTo>
                    <a:pt x="58157" y="34575"/>
                  </a:lnTo>
                  <a:lnTo>
                    <a:pt x="58250" y="34514"/>
                  </a:lnTo>
                  <a:lnTo>
                    <a:pt x="58434" y="34453"/>
                  </a:lnTo>
                  <a:lnTo>
                    <a:pt x="58495" y="34545"/>
                  </a:lnTo>
                  <a:lnTo>
                    <a:pt x="58557" y="34729"/>
                  </a:lnTo>
                  <a:lnTo>
                    <a:pt x="58557" y="34821"/>
                  </a:lnTo>
                  <a:lnTo>
                    <a:pt x="58434" y="34883"/>
                  </a:lnTo>
                  <a:lnTo>
                    <a:pt x="58434" y="34944"/>
                  </a:lnTo>
                  <a:lnTo>
                    <a:pt x="58526" y="34944"/>
                  </a:lnTo>
                  <a:lnTo>
                    <a:pt x="58587" y="35097"/>
                  </a:lnTo>
                  <a:lnTo>
                    <a:pt x="58465" y="35128"/>
                  </a:lnTo>
                  <a:lnTo>
                    <a:pt x="58372" y="35128"/>
                  </a:lnTo>
                  <a:lnTo>
                    <a:pt x="58465" y="35190"/>
                  </a:lnTo>
                  <a:lnTo>
                    <a:pt x="58618" y="35251"/>
                  </a:lnTo>
                  <a:lnTo>
                    <a:pt x="58280" y="35312"/>
                  </a:lnTo>
                  <a:lnTo>
                    <a:pt x="58127" y="35312"/>
                  </a:lnTo>
                  <a:lnTo>
                    <a:pt x="58219" y="35405"/>
                  </a:lnTo>
                  <a:lnTo>
                    <a:pt x="58372" y="35405"/>
                  </a:lnTo>
                  <a:lnTo>
                    <a:pt x="58587" y="35435"/>
                  </a:lnTo>
                  <a:lnTo>
                    <a:pt x="58649" y="35374"/>
                  </a:lnTo>
                  <a:lnTo>
                    <a:pt x="58802" y="35343"/>
                  </a:lnTo>
                  <a:lnTo>
                    <a:pt x="58833" y="35343"/>
                  </a:lnTo>
                  <a:lnTo>
                    <a:pt x="58710" y="35497"/>
                  </a:lnTo>
                  <a:lnTo>
                    <a:pt x="58649" y="35650"/>
                  </a:lnTo>
                  <a:lnTo>
                    <a:pt x="58802" y="35527"/>
                  </a:lnTo>
                  <a:lnTo>
                    <a:pt x="58925" y="35466"/>
                  </a:lnTo>
                  <a:lnTo>
                    <a:pt x="59017" y="35374"/>
                  </a:lnTo>
                  <a:lnTo>
                    <a:pt x="59171" y="35251"/>
                  </a:lnTo>
                  <a:lnTo>
                    <a:pt x="59294" y="35282"/>
                  </a:lnTo>
                  <a:lnTo>
                    <a:pt x="59263" y="35374"/>
                  </a:lnTo>
                  <a:lnTo>
                    <a:pt x="59171" y="35466"/>
                  </a:lnTo>
                  <a:lnTo>
                    <a:pt x="59109" y="35466"/>
                  </a:lnTo>
                  <a:lnTo>
                    <a:pt x="59017" y="35619"/>
                  </a:lnTo>
                  <a:lnTo>
                    <a:pt x="58956" y="35773"/>
                  </a:lnTo>
                  <a:lnTo>
                    <a:pt x="58772" y="35834"/>
                  </a:lnTo>
                  <a:lnTo>
                    <a:pt x="58679" y="35988"/>
                  </a:lnTo>
                  <a:lnTo>
                    <a:pt x="58679" y="36080"/>
                  </a:lnTo>
                  <a:lnTo>
                    <a:pt x="58772" y="36111"/>
                  </a:lnTo>
                  <a:lnTo>
                    <a:pt x="58894" y="35988"/>
                  </a:lnTo>
                  <a:lnTo>
                    <a:pt x="58894" y="35896"/>
                  </a:lnTo>
                  <a:lnTo>
                    <a:pt x="59048" y="35712"/>
                  </a:lnTo>
                  <a:lnTo>
                    <a:pt x="59201" y="35650"/>
                  </a:lnTo>
                  <a:lnTo>
                    <a:pt x="59201" y="35773"/>
                  </a:lnTo>
                  <a:lnTo>
                    <a:pt x="59109" y="35957"/>
                  </a:lnTo>
                  <a:lnTo>
                    <a:pt x="59079" y="36111"/>
                  </a:lnTo>
                  <a:lnTo>
                    <a:pt x="59017" y="36234"/>
                  </a:lnTo>
                  <a:lnTo>
                    <a:pt x="59109" y="36172"/>
                  </a:lnTo>
                  <a:lnTo>
                    <a:pt x="59232" y="35957"/>
                  </a:lnTo>
                  <a:lnTo>
                    <a:pt x="59232" y="35865"/>
                  </a:lnTo>
                  <a:lnTo>
                    <a:pt x="59294" y="35834"/>
                  </a:lnTo>
                  <a:lnTo>
                    <a:pt x="59355" y="35865"/>
                  </a:lnTo>
                  <a:lnTo>
                    <a:pt x="59355" y="36080"/>
                  </a:lnTo>
                  <a:lnTo>
                    <a:pt x="59416" y="36172"/>
                  </a:lnTo>
                  <a:lnTo>
                    <a:pt x="59478" y="36172"/>
                  </a:lnTo>
                  <a:lnTo>
                    <a:pt x="59447" y="35988"/>
                  </a:lnTo>
                  <a:lnTo>
                    <a:pt x="59509" y="35896"/>
                  </a:lnTo>
                  <a:lnTo>
                    <a:pt x="59723" y="35773"/>
                  </a:lnTo>
                  <a:lnTo>
                    <a:pt x="59754" y="35834"/>
                  </a:lnTo>
                  <a:lnTo>
                    <a:pt x="59693" y="35927"/>
                  </a:lnTo>
                  <a:lnTo>
                    <a:pt x="59723" y="35927"/>
                  </a:lnTo>
                  <a:lnTo>
                    <a:pt x="59877" y="35927"/>
                  </a:lnTo>
                  <a:lnTo>
                    <a:pt x="59938" y="36049"/>
                  </a:lnTo>
                  <a:lnTo>
                    <a:pt x="59877" y="36203"/>
                  </a:lnTo>
                  <a:lnTo>
                    <a:pt x="60031" y="36172"/>
                  </a:lnTo>
                  <a:lnTo>
                    <a:pt x="60061" y="36264"/>
                  </a:lnTo>
                  <a:lnTo>
                    <a:pt x="60061" y="36356"/>
                  </a:lnTo>
                  <a:lnTo>
                    <a:pt x="60184" y="36449"/>
                  </a:lnTo>
                  <a:lnTo>
                    <a:pt x="60184" y="36541"/>
                  </a:lnTo>
                  <a:lnTo>
                    <a:pt x="60153" y="36602"/>
                  </a:lnTo>
                  <a:lnTo>
                    <a:pt x="60092" y="36663"/>
                  </a:lnTo>
                  <a:lnTo>
                    <a:pt x="59908" y="36663"/>
                  </a:lnTo>
                  <a:lnTo>
                    <a:pt x="59908" y="36541"/>
                  </a:lnTo>
                  <a:lnTo>
                    <a:pt x="59846" y="36449"/>
                  </a:lnTo>
                  <a:lnTo>
                    <a:pt x="59754" y="36418"/>
                  </a:lnTo>
                  <a:lnTo>
                    <a:pt x="59723" y="36356"/>
                  </a:lnTo>
                  <a:lnTo>
                    <a:pt x="59631" y="36418"/>
                  </a:lnTo>
                  <a:lnTo>
                    <a:pt x="59539" y="36541"/>
                  </a:lnTo>
                  <a:lnTo>
                    <a:pt x="59662" y="36479"/>
                  </a:lnTo>
                  <a:lnTo>
                    <a:pt x="59723" y="36510"/>
                  </a:lnTo>
                  <a:lnTo>
                    <a:pt x="59785" y="36571"/>
                  </a:lnTo>
                  <a:lnTo>
                    <a:pt x="59723" y="36602"/>
                  </a:lnTo>
                  <a:lnTo>
                    <a:pt x="59816" y="36663"/>
                  </a:lnTo>
                  <a:lnTo>
                    <a:pt x="59846" y="36725"/>
                  </a:lnTo>
                  <a:lnTo>
                    <a:pt x="59785" y="36756"/>
                  </a:lnTo>
                  <a:lnTo>
                    <a:pt x="59662" y="36725"/>
                  </a:lnTo>
                  <a:lnTo>
                    <a:pt x="59570" y="36786"/>
                  </a:lnTo>
                  <a:lnTo>
                    <a:pt x="59631" y="36848"/>
                  </a:lnTo>
                  <a:lnTo>
                    <a:pt x="59816" y="36848"/>
                  </a:lnTo>
                  <a:lnTo>
                    <a:pt x="59908" y="36848"/>
                  </a:lnTo>
                  <a:lnTo>
                    <a:pt x="59908" y="36909"/>
                  </a:lnTo>
                  <a:lnTo>
                    <a:pt x="59816" y="37001"/>
                  </a:lnTo>
                  <a:lnTo>
                    <a:pt x="59693" y="37001"/>
                  </a:lnTo>
                  <a:lnTo>
                    <a:pt x="59570" y="37032"/>
                  </a:lnTo>
                  <a:lnTo>
                    <a:pt x="59416" y="37001"/>
                  </a:lnTo>
                  <a:lnTo>
                    <a:pt x="59294" y="36971"/>
                  </a:lnTo>
                  <a:lnTo>
                    <a:pt x="59324" y="36848"/>
                  </a:lnTo>
                  <a:lnTo>
                    <a:pt x="59324" y="36786"/>
                  </a:lnTo>
                  <a:lnTo>
                    <a:pt x="59201" y="36725"/>
                  </a:lnTo>
                  <a:lnTo>
                    <a:pt x="59171" y="36663"/>
                  </a:lnTo>
                  <a:lnTo>
                    <a:pt x="59109" y="36694"/>
                  </a:lnTo>
                  <a:lnTo>
                    <a:pt x="59109" y="36786"/>
                  </a:lnTo>
                  <a:lnTo>
                    <a:pt x="59171" y="36817"/>
                  </a:lnTo>
                  <a:lnTo>
                    <a:pt x="59201" y="36940"/>
                  </a:lnTo>
                  <a:lnTo>
                    <a:pt x="59171" y="37032"/>
                  </a:lnTo>
                  <a:lnTo>
                    <a:pt x="59079" y="37032"/>
                  </a:lnTo>
                  <a:lnTo>
                    <a:pt x="58956" y="36940"/>
                  </a:lnTo>
                  <a:lnTo>
                    <a:pt x="58925" y="36848"/>
                  </a:lnTo>
                  <a:lnTo>
                    <a:pt x="58925" y="37001"/>
                  </a:lnTo>
                  <a:lnTo>
                    <a:pt x="58987" y="37093"/>
                  </a:lnTo>
                  <a:lnTo>
                    <a:pt x="59171" y="37093"/>
                  </a:lnTo>
                  <a:lnTo>
                    <a:pt x="59232" y="37155"/>
                  </a:lnTo>
                  <a:lnTo>
                    <a:pt x="59324" y="37185"/>
                  </a:lnTo>
                  <a:lnTo>
                    <a:pt x="59355" y="37278"/>
                  </a:lnTo>
                  <a:lnTo>
                    <a:pt x="59294" y="37400"/>
                  </a:lnTo>
                  <a:lnTo>
                    <a:pt x="59079" y="37400"/>
                  </a:lnTo>
                  <a:lnTo>
                    <a:pt x="59017" y="37308"/>
                  </a:lnTo>
                  <a:lnTo>
                    <a:pt x="58864" y="37216"/>
                  </a:lnTo>
                  <a:lnTo>
                    <a:pt x="58802" y="37124"/>
                  </a:lnTo>
                  <a:lnTo>
                    <a:pt x="58772" y="37124"/>
                  </a:lnTo>
                  <a:lnTo>
                    <a:pt x="58802" y="37216"/>
                  </a:lnTo>
                  <a:lnTo>
                    <a:pt x="58956" y="37339"/>
                  </a:lnTo>
                  <a:lnTo>
                    <a:pt x="59017" y="37462"/>
                  </a:lnTo>
                  <a:lnTo>
                    <a:pt x="59017" y="37615"/>
                  </a:lnTo>
                  <a:lnTo>
                    <a:pt x="58956" y="37707"/>
                  </a:lnTo>
                  <a:lnTo>
                    <a:pt x="58894" y="37707"/>
                  </a:lnTo>
                  <a:lnTo>
                    <a:pt x="58864" y="37615"/>
                  </a:lnTo>
                  <a:lnTo>
                    <a:pt x="58741" y="37523"/>
                  </a:lnTo>
                  <a:lnTo>
                    <a:pt x="58649" y="37493"/>
                  </a:lnTo>
                  <a:lnTo>
                    <a:pt x="58679" y="37523"/>
                  </a:lnTo>
                  <a:lnTo>
                    <a:pt x="58710" y="37585"/>
                  </a:lnTo>
                  <a:lnTo>
                    <a:pt x="58710" y="37922"/>
                  </a:lnTo>
                  <a:lnTo>
                    <a:pt x="58679" y="37953"/>
                  </a:lnTo>
                  <a:lnTo>
                    <a:pt x="58587" y="37953"/>
                  </a:lnTo>
                  <a:lnTo>
                    <a:pt x="58557" y="37892"/>
                  </a:lnTo>
                  <a:lnTo>
                    <a:pt x="58557" y="37769"/>
                  </a:lnTo>
                  <a:lnTo>
                    <a:pt x="58495" y="37769"/>
                  </a:lnTo>
                  <a:lnTo>
                    <a:pt x="58465" y="37861"/>
                  </a:lnTo>
                  <a:lnTo>
                    <a:pt x="58372" y="37892"/>
                  </a:lnTo>
                  <a:lnTo>
                    <a:pt x="58280" y="37861"/>
                  </a:lnTo>
                  <a:lnTo>
                    <a:pt x="58311" y="37769"/>
                  </a:lnTo>
                  <a:lnTo>
                    <a:pt x="58280" y="37646"/>
                  </a:lnTo>
                  <a:lnTo>
                    <a:pt x="58280" y="37523"/>
                  </a:lnTo>
                  <a:lnTo>
                    <a:pt x="58219" y="37462"/>
                  </a:lnTo>
                  <a:lnTo>
                    <a:pt x="58188" y="37554"/>
                  </a:lnTo>
                  <a:lnTo>
                    <a:pt x="58188" y="37769"/>
                  </a:lnTo>
                  <a:lnTo>
                    <a:pt x="58127" y="37830"/>
                  </a:lnTo>
                  <a:lnTo>
                    <a:pt x="58004" y="37830"/>
                  </a:lnTo>
                  <a:lnTo>
                    <a:pt x="58065" y="37861"/>
                  </a:lnTo>
                  <a:lnTo>
                    <a:pt x="58157" y="37861"/>
                  </a:lnTo>
                  <a:lnTo>
                    <a:pt x="58157" y="37922"/>
                  </a:lnTo>
                  <a:lnTo>
                    <a:pt x="58096" y="38015"/>
                  </a:lnTo>
                  <a:lnTo>
                    <a:pt x="58004" y="37984"/>
                  </a:lnTo>
                  <a:lnTo>
                    <a:pt x="57973" y="37984"/>
                  </a:lnTo>
                  <a:lnTo>
                    <a:pt x="57973" y="38015"/>
                  </a:lnTo>
                  <a:lnTo>
                    <a:pt x="58035" y="38076"/>
                  </a:lnTo>
                  <a:lnTo>
                    <a:pt x="58127" y="38076"/>
                  </a:lnTo>
                  <a:lnTo>
                    <a:pt x="58127" y="38168"/>
                  </a:lnTo>
                  <a:lnTo>
                    <a:pt x="58127" y="38260"/>
                  </a:lnTo>
                  <a:lnTo>
                    <a:pt x="58065" y="38291"/>
                  </a:lnTo>
                  <a:lnTo>
                    <a:pt x="58035" y="38352"/>
                  </a:lnTo>
                  <a:lnTo>
                    <a:pt x="58096" y="38475"/>
                  </a:lnTo>
                  <a:lnTo>
                    <a:pt x="58096" y="38567"/>
                  </a:lnTo>
                  <a:lnTo>
                    <a:pt x="58035" y="38567"/>
                  </a:lnTo>
                  <a:lnTo>
                    <a:pt x="57973" y="38506"/>
                  </a:lnTo>
                  <a:lnTo>
                    <a:pt x="57943" y="38506"/>
                  </a:lnTo>
                  <a:lnTo>
                    <a:pt x="58035" y="38629"/>
                  </a:lnTo>
                  <a:lnTo>
                    <a:pt x="58065" y="38721"/>
                  </a:lnTo>
                  <a:lnTo>
                    <a:pt x="58035" y="38844"/>
                  </a:lnTo>
                  <a:lnTo>
                    <a:pt x="57881" y="38874"/>
                  </a:lnTo>
                  <a:lnTo>
                    <a:pt x="57850" y="38966"/>
                  </a:lnTo>
                  <a:lnTo>
                    <a:pt x="57758" y="38936"/>
                  </a:lnTo>
                  <a:lnTo>
                    <a:pt x="57758" y="38844"/>
                  </a:lnTo>
                  <a:lnTo>
                    <a:pt x="57728" y="38813"/>
                  </a:lnTo>
                  <a:lnTo>
                    <a:pt x="57728" y="38751"/>
                  </a:lnTo>
                  <a:lnTo>
                    <a:pt x="57666" y="38721"/>
                  </a:lnTo>
                  <a:lnTo>
                    <a:pt x="57635" y="38659"/>
                  </a:lnTo>
                  <a:lnTo>
                    <a:pt x="57697" y="38598"/>
                  </a:lnTo>
                  <a:lnTo>
                    <a:pt x="57697" y="38506"/>
                  </a:lnTo>
                  <a:lnTo>
                    <a:pt x="57635" y="38506"/>
                  </a:lnTo>
                  <a:lnTo>
                    <a:pt x="57543" y="38567"/>
                  </a:lnTo>
                  <a:lnTo>
                    <a:pt x="57482" y="38659"/>
                  </a:lnTo>
                  <a:lnTo>
                    <a:pt x="57451" y="38659"/>
                  </a:lnTo>
                  <a:lnTo>
                    <a:pt x="57359" y="38567"/>
                  </a:lnTo>
                  <a:lnTo>
                    <a:pt x="57421" y="38475"/>
                  </a:lnTo>
                  <a:lnTo>
                    <a:pt x="57359" y="38414"/>
                  </a:lnTo>
                  <a:lnTo>
                    <a:pt x="57359" y="38352"/>
                  </a:lnTo>
                  <a:lnTo>
                    <a:pt x="57421" y="38291"/>
                  </a:lnTo>
                  <a:lnTo>
                    <a:pt x="57421" y="38229"/>
                  </a:lnTo>
                  <a:lnTo>
                    <a:pt x="57451" y="38168"/>
                  </a:lnTo>
                  <a:lnTo>
                    <a:pt x="57421" y="38168"/>
                  </a:lnTo>
                  <a:lnTo>
                    <a:pt x="57328" y="38260"/>
                  </a:lnTo>
                  <a:lnTo>
                    <a:pt x="57267" y="38414"/>
                  </a:lnTo>
                  <a:lnTo>
                    <a:pt x="57175" y="38506"/>
                  </a:lnTo>
                  <a:lnTo>
                    <a:pt x="57175" y="38506"/>
                  </a:lnTo>
                  <a:lnTo>
                    <a:pt x="57175" y="38414"/>
                  </a:lnTo>
                  <a:lnTo>
                    <a:pt x="57113" y="38322"/>
                  </a:lnTo>
                  <a:lnTo>
                    <a:pt x="57083" y="38199"/>
                  </a:lnTo>
                  <a:lnTo>
                    <a:pt x="57144" y="38137"/>
                  </a:lnTo>
                  <a:lnTo>
                    <a:pt x="57267" y="38076"/>
                  </a:lnTo>
                  <a:lnTo>
                    <a:pt x="57267" y="38045"/>
                  </a:lnTo>
                  <a:lnTo>
                    <a:pt x="57359" y="38015"/>
                  </a:lnTo>
                  <a:lnTo>
                    <a:pt x="57328" y="37984"/>
                  </a:lnTo>
                  <a:lnTo>
                    <a:pt x="57206" y="37984"/>
                  </a:lnTo>
                  <a:lnTo>
                    <a:pt x="57113" y="38015"/>
                  </a:lnTo>
                  <a:lnTo>
                    <a:pt x="56991" y="37984"/>
                  </a:lnTo>
                  <a:lnTo>
                    <a:pt x="56960" y="37922"/>
                  </a:lnTo>
                  <a:lnTo>
                    <a:pt x="56991" y="37861"/>
                  </a:lnTo>
                  <a:lnTo>
                    <a:pt x="57144" y="37830"/>
                  </a:lnTo>
                  <a:lnTo>
                    <a:pt x="57236" y="37677"/>
                  </a:lnTo>
                  <a:lnTo>
                    <a:pt x="57175" y="37707"/>
                  </a:lnTo>
                  <a:lnTo>
                    <a:pt x="57052" y="37738"/>
                  </a:lnTo>
                  <a:lnTo>
                    <a:pt x="56991" y="37707"/>
                  </a:lnTo>
                  <a:lnTo>
                    <a:pt x="56991" y="37646"/>
                  </a:lnTo>
                  <a:lnTo>
                    <a:pt x="57083" y="37615"/>
                  </a:lnTo>
                  <a:lnTo>
                    <a:pt x="57206" y="37554"/>
                  </a:lnTo>
                  <a:lnTo>
                    <a:pt x="57298" y="37523"/>
                  </a:lnTo>
                  <a:lnTo>
                    <a:pt x="57206" y="37493"/>
                  </a:lnTo>
                  <a:lnTo>
                    <a:pt x="57083" y="37493"/>
                  </a:lnTo>
                  <a:lnTo>
                    <a:pt x="57021" y="37523"/>
                  </a:lnTo>
                  <a:lnTo>
                    <a:pt x="56960" y="37493"/>
                  </a:lnTo>
                  <a:lnTo>
                    <a:pt x="56960" y="37431"/>
                  </a:lnTo>
                  <a:lnTo>
                    <a:pt x="57083" y="37247"/>
                  </a:lnTo>
                  <a:lnTo>
                    <a:pt x="57144" y="37216"/>
                  </a:lnTo>
                  <a:lnTo>
                    <a:pt x="57328" y="37185"/>
                  </a:lnTo>
                  <a:lnTo>
                    <a:pt x="57451" y="37093"/>
                  </a:lnTo>
                  <a:lnTo>
                    <a:pt x="57543" y="37001"/>
                  </a:lnTo>
                  <a:lnTo>
                    <a:pt x="57635" y="36878"/>
                  </a:lnTo>
                  <a:lnTo>
                    <a:pt x="57728" y="36756"/>
                  </a:lnTo>
                  <a:lnTo>
                    <a:pt x="57820" y="36725"/>
                  </a:lnTo>
                  <a:lnTo>
                    <a:pt x="57820" y="36663"/>
                  </a:lnTo>
                  <a:lnTo>
                    <a:pt x="57728" y="36663"/>
                  </a:lnTo>
                  <a:lnTo>
                    <a:pt x="57605" y="36786"/>
                  </a:lnTo>
                  <a:lnTo>
                    <a:pt x="57513" y="36817"/>
                  </a:lnTo>
                  <a:lnTo>
                    <a:pt x="57451" y="36940"/>
                  </a:lnTo>
                  <a:lnTo>
                    <a:pt x="57236" y="37032"/>
                  </a:lnTo>
                  <a:lnTo>
                    <a:pt x="57144" y="37032"/>
                  </a:lnTo>
                  <a:lnTo>
                    <a:pt x="56929" y="37185"/>
                  </a:lnTo>
                  <a:lnTo>
                    <a:pt x="56776" y="37216"/>
                  </a:lnTo>
                  <a:lnTo>
                    <a:pt x="56684" y="37155"/>
                  </a:lnTo>
                  <a:lnTo>
                    <a:pt x="56684" y="37093"/>
                  </a:lnTo>
                  <a:lnTo>
                    <a:pt x="56899" y="36878"/>
                  </a:lnTo>
                  <a:lnTo>
                    <a:pt x="57052" y="36786"/>
                  </a:lnTo>
                  <a:lnTo>
                    <a:pt x="57113" y="36694"/>
                  </a:lnTo>
                  <a:lnTo>
                    <a:pt x="57175" y="36633"/>
                  </a:lnTo>
                  <a:lnTo>
                    <a:pt x="57175" y="36510"/>
                  </a:lnTo>
                  <a:lnTo>
                    <a:pt x="57052" y="36694"/>
                  </a:lnTo>
                  <a:lnTo>
                    <a:pt x="56745" y="36878"/>
                  </a:lnTo>
                  <a:lnTo>
                    <a:pt x="56622" y="36940"/>
                  </a:lnTo>
                  <a:lnTo>
                    <a:pt x="56561" y="36909"/>
                  </a:lnTo>
                  <a:lnTo>
                    <a:pt x="56530" y="36848"/>
                  </a:lnTo>
                  <a:lnTo>
                    <a:pt x="56530" y="36725"/>
                  </a:lnTo>
                  <a:lnTo>
                    <a:pt x="56499" y="36694"/>
                  </a:lnTo>
                  <a:lnTo>
                    <a:pt x="56407" y="36694"/>
                  </a:lnTo>
                  <a:lnTo>
                    <a:pt x="56346" y="36663"/>
                  </a:lnTo>
                  <a:lnTo>
                    <a:pt x="56377" y="36602"/>
                  </a:lnTo>
                  <a:lnTo>
                    <a:pt x="56438" y="36571"/>
                  </a:lnTo>
                  <a:lnTo>
                    <a:pt x="56438" y="36510"/>
                  </a:lnTo>
                  <a:lnTo>
                    <a:pt x="56377" y="36449"/>
                  </a:lnTo>
                  <a:lnTo>
                    <a:pt x="56315" y="36449"/>
                  </a:lnTo>
                  <a:lnTo>
                    <a:pt x="56315" y="36418"/>
                  </a:lnTo>
                  <a:lnTo>
                    <a:pt x="56315" y="36264"/>
                  </a:lnTo>
                  <a:lnTo>
                    <a:pt x="56377" y="36234"/>
                  </a:lnTo>
                  <a:lnTo>
                    <a:pt x="56377" y="36141"/>
                  </a:lnTo>
                  <a:lnTo>
                    <a:pt x="56284" y="36080"/>
                  </a:lnTo>
                  <a:lnTo>
                    <a:pt x="56223" y="35988"/>
                  </a:lnTo>
                  <a:lnTo>
                    <a:pt x="56192" y="35988"/>
                  </a:lnTo>
                  <a:lnTo>
                    <a:pt x="56192" y="36111"/>
                  </a:lnTo>
                  <a:lnTo>
                    <a:pt x="56223" y="36203"/>
                  </a:lnTo>
                  <a:lnTo>
                    <a:pt x="56069" y="36234"/>
                  </a:lnTo>
                  <a:lnTo>
                    <a:pt x="56008" y="36203"/>
                  </a:lnTo>
                  <a:lnTo>
                    <a:pt x="55947" y="36111"/>
                  </a:lnTo>
                  <a:lnTo>
                    <a:pt x="55793" y="36111"/>
                  </a:lnTo>
                  <a:lnTo>
                    <a:pt x="55947" y="36203"/>
                  </a:lnTo>
                  <a:lnTo>
                    <a:pt x="56039" y="36356"/>
                  </a:lnTo>
                  <a:lnTo>
                    <a:pt x="56069" y="36510"/>
                  </a:lnTo>
                  <a:lnTo>
                    <a:pt x="55947" y="36479"/>
                  </a:lnTo>
                  <a:lnTo>
                    <a:pt x="55916" y="36541"/>
                  </a:lnTo>
                  <a:lnTo>
                    <a:pt x="55947" y="36571"/>
                  </a:lnTo>
                  <a:lnTo>
                    <a:pt x="55824" y="36602"/>
                  </a:lnTo>
                  <a:lnTo>
                    <a:pt x="55762" y="36510"/>
                  </a:lnTo>
                  <a:lnTo>
                    <a:pt x="55701" y="36326"/>
                  </a:lnTo>
                  <a:lnTo>
                    <a:pt x="55640" y="36295"/>
                  </a:lnTo>
                  <a:lnTo>
                    <a:pt x="55609" y="36326"/>
                  </a:lnTo>
                  <a:lnTo>
                    <a:pt x="55701" y="36418"/>
                  </a:lnTo>
                  <a:lnTo>
                    <a:pt x="55701" y="36541"/>
                  </a:lnTo>
                  <a:lnTo>
                    <a:pt x="55640" y="36633"/>
                  </a:lnTo>
                  <a:lnTo>
                    <a:pt x="55732" y="36633"/>
                  </a:lnTo>
                  <a:lnTo>
                    <a:pt x="55855" y="36786"/>
                  </a:lnTo>
                  <a:lnTo>
                    <a:pt x="55885" y="36909"/>
                  </a:lnTo>
                  <a:lnTo>
                    <a:pt x="55885" y="37001"/>
                  </a:lnTo>
                  <a:lnTo>
                    <a:pt x="55947" y="37032"/>
                  </a:lnTo>
                  <a:lnTo>
                    <a:pt x="55947" y="37093"/>
                  </a:lnTo>
                  <a:lnTo>
                    <a:pt x="55855" y="37124"/>
                  </a:lnTo>
                  <a:lnTo>
                    <a:pt x="55701" y="37124"/>
                  </a:lnTo>
                  <a:lnTo>
                    <a:pt x="55640" y="37032"/>
                  </a:lnTo>
                  <a:lnTo>
                    <a:pt x="55578" y="37155"/>
                  </a:lnTo>
                  <a:lnTo>
                    <a:pt x="55517" y="37155"/>
                  </a:lnTo>
                  <a:lnTo>
                    <a:pt x="55363" y="37001"/>
                  </a:lnTo>
                  <a:lnTo>
                    <a:pt x="55363" y="36878"/>
                  </a:lnTo>
                  <a:lnTo>
                    <a:pt x="55394" y="36786"/>
                  </a:lnTo>
                  <a:lnTo>
                    <a:pt x="55363" y="36694"/>
                  </a:lnTo>
                  <a:lnTo>
                    <a:pt x="55240" y="36602"/>
                  </a:lnTo>
                  <a:lnTo>
                    <a:pt x="55118" y="36602"/>
                  </a:lnTo>
                  <a:lnTo>
                    <a:pt x="55087" y="36541"/>
                  </a:lnTo>
                  <a:lnTo>
                    <a:pt x="55025" y="36418"/>
                  </a:lnTo>
                  <a:lnTo>
                    <a:pt x="54933" y="36479"/>
                  </a:lnTo>
                  <a:lnTo>
                    <a:pt x="54811" y="36510"/>
                  </a:lnTo>
                  <a:lnTo>
                    <a:pt x="54626" y="36510"/>
                  </a:lnTo>
                  <a:lnTo>
                    <a:pt x="54688" y="36602"/>
                  </a:lnTo>
                  <a:lnTo>
                    <a:pt x="54903" y="36602"/>
                  </a:lnTo>
                  <a:lnTo>
                    <a:pt x="55025" y="36663"/>
                  </a:lnTo>
                  <a:lnTo>
                    <a:pt x="55179" y="36694"/>
                  </a:lnTo>
                  <a:lnTo>
                    <a:pt x="55179" y="36878"/>
                  </a:lnTo>
                  <a:lnTo>
                    <a:pt x="55087" y="36971"/>
                  </a:lnTo>
                  <a:lnTo>
                    <a:pt x="55087" y="37063"/>
                  </a:lnTo>
                  <a:lnTo>
                    <a:pt x="55179" y="37063"/>
                  </a:lnTo>
                  <a:lnTo>
                    <a:pt x="55240" y="37124"/>
                  </a:lnTo>
                  <a:lnTo>
                    <a:pt x="55179" y="37216"/>
                  </a:lnTo>
                  <a:lnTo>
                    <a:pt x="55240" y="37247"/>
                  </a:lnTo>
                  <a:lnTo>
                    <a:pt x="55394" y="37247"/>
                  </a:lnTo>
                  <a:lnTo>
                    <a:pt x="55394" y="37308"/>
                  </a:lnTo>
                  <a:lnTo>
                    <a:pt x="55302" y="37462"/>
                  </a:lnTo>
                  <a:lnTo>
                    <a:pt x="55087" y="37646"/>
                  </a:lnTo>
                  <a:lnTo>
                    <a:pt x="54933" y="37769"/>
                  </a:lnTo>
                  <a:lnTo>
                    <a:pt x="55240" y="37677"/>
                  </a:lnTo>
                  <a:lnTo>
                    <a:pt x="55333" y="37585"/>
                  </a:lnTo>
                  <a:lnTo>
                    <a:pt x="55363" y="37523"/>
                  </a:lnTo>
                  <a:lnTo>
                    <a:pt x="55578" y="37523"/>
                  </a:lnTo>
                  <a:lnTo>
                    <a:pt x="55640" y="37585"/>
                  </a:lnTo>
                  <a:lnTo>
                    <a:pt x="55640" y="37646"/>
                  </a:lnTo>
                  <a:lnTo>
                    <a:pt x="55517" y="37707"/>
                  </a:lnTo>
                  <a:lnTo>
                    <a:pt x="55425" y="37830"/>
                  </a:lnTo>
                  <a:lnTo>
                    <a:pt x="55486" y="37861"/>
                  </a:lnTo>
                  <a:lnTo>
                    <a:pt x="55640" y="37861"/>
                  </a:lnTo>
                  <a:lnTo>
                    <a:pt x="55732" y="37953"/>
                  </a:lnTo>
                  <a:lnTo>
                    <a:pt x="55640" y="38015"/>
                  </a:lnTo>
                  <a:lnTo>
                    <a:pt x="55486" y="38015"/>
                  </a:lnTo>
                  <a:lnTo>
                    <a:pt x="55455" y="38076"/>
                  </a:lnTo>
                  <a:lnTo>
                    <a:pt x="55547" y="38107"/>
                  </a:lnTo>
                  <a:lnTo>
                    <a:pt x="55547" y="38229"/>
                  </a:lnTo>
                  <a:lnTo>
                    <a:pt x="55547" y="38229"/>
                  </a:lnTo>
                  <a:lnTo>
                    <a:pt x="55547" y="38260"/>
                  </a:lnTo>
                  <a:lnTo>
                    <a:pt x="55640" y="38260"/>
                  </a:lnTo>
                  <a:lnTo>
                    <a:pt x="55609" y="38383"/>
                  </a:lnTo>
                  <a:lnTo>
                    <a:pt x="55670" y="38383"/>
                  </a:lnTo>
                  <a:lnTo>
                    <a:pt x="55701" y="38506"/>
                  </a:lnTo>
                  <a:lnTo>
                    <a:pt x="55701" y="38721"/>
                  </a:lnTo>
                  <a:lnTo>
                    <a:pt x="55732" y="38751"/>
                  </a:lnTo>
                  <a:lnTo>
                    <a:pt x="55793" y="38659"/>
                  </a:lnTo>
                  <a:lnTo>
                    <a:pt x="55793" y="38506"/>
                  </a:lnTo>
                  <a:lnTo>
                    <a:pt x="55855" y="38444"/>
                  </a:lnTo>
                  <a:lnTo>
                    <a:pt x="55947" y="38537"/>
                  </a:lnTo>
                  <a:lnTo>
                    <a:pt x="55977" y="38690"/>
                  </a:lnTo>
                  <a:lnTo>
                    <a:pt x="56039" y="38782"/>
                  </a:lnTo>
                  <a:lnTo>
                    <a:pt x="56008" y="38844"/>
                  </a:lnTo>
                  <a:lnTo>
                    <a:pt x="55885" y="38905"/>
                  </a:lnTo>
                  <a:lnTo>
                    <a:pt x="55916" y="38966"/>
                  </a:lnTo>
                  <a:lnTo>
                    <a:pt x="56100" y="38936"/>
                  </a:lnTo>
                  <a:lnTo>
                    <a:pt x="56162" y="38905"/>
                  </a:lnTo>
                  <a:lnTo>
                    <a:pt x="56162" y="38997"/>
                  </a:lnTo>
                  <a:lnTo>
                    <a:pt x="56223" y="38905"/>
                  </a:lnTo>
                  <a:lnTo>
                    <a:pt x="56223" y="38905"/>
                  </a:lnTo>
                  <a:lnTo>
                    <a:pt x="56315" y="38905"/>
                  </a:lnTo>
                  <a:lnTo>
                    <a:pt x="56377" y="38997"/>
                  </a:lnTo>
                  <a:lnTo>
                    <a:pt x="56346" y="39151"/>
                  </a:lnTo>
                  <a:lnTo>
                    <a:pt x="56254" y="39243"/>
                  </a:lnTo>
                  <a:lnTo>
                    <a:pt x="56223" y="39335"/>
                  </a:lnTo>
                  <a:lnTo>
                    <a:pt x="56192" y="39396"/>
                  </a:lnTo>
                  <a:lnTo>
                    <a:pt x="56284" y="39458"/>
                  </a:lnTo>
                  <a:lnTo>
                    <a:pt x="56469" y="39458"/>
                  </a:lnTo>
                  <a:lnTo>
                    <a:pt x="56561" y="39396"/>
                  </a:lnTo>
                  <a:lnTo>
                    <a:pt x="56653" y="39458"/>
                  </a:lnTo>
                  <a:lnTo>
                    <a:pt x="56499" y="39550"/>
                  </a:lnTo>
                  <a:lnTo>
                    <a:pt x="56469" y="39611"/>
                  </a:lnTo>
                  <a:lnTo>
                    <a:pt x="56315" y="39642"/>
                  </a:lnTo>
                  <a:lnTo>
                    <a:pt x="56407" y="39765"/>
                  </a:lnTo>
                  <a:lnTo>
                    <a:pt x="56499" y="39918"/>
                  </a:lnTo>
                  <a:lnTo>
                    <a:pt x="56469" y="40041"/>
                  </a:lnTo>
                  <a:lnTo>
                    <a:pt x="56530" y="40041"/>
                  </a:lnTo>
                  <a:lnTo>
                    <a:pt x="56561" y="40256"/>
                  </a:lnTo>
                  <a:lnTo>
                    <a:pt x="56745" y="40532"/>
                  </a:lnTo>
                  <a:lnTo>
                    <a:pt x="56806" y="40563"/>
                  </a:lnTo>
                  <a:lnTo>
                    <a:pt x="56684" y="40625"/>
                  </a:lnTo>
                  <a:lnTo>
                    <a:pt x="56684" y="40870"/>
                  </a:lnTo>
                  <a:lnTo>
                    <a:pt x="56622" y="41024"/>
                  </a:lnTo>
                  <a:lnTo>
                    <a:pt x="56653" y="41208"/>
                  </a:lnTo>
                  <a:lnTo>
                    <a:pt x="56591" y="41269"/>
                  </a:lnTo>
                  <a:lnTo>
                    <a:pt x="56377" y="41024"/>
                  </a:lnTo>
                  <a:lnTo>
                    <a:pt x="56346" y="40839"/>
                  </a:lnTo>
                  <a:lnTo>
                    <a:pt x="56377" y="40686"/>
                  </a:lnTo>
                  <a:lnTo>
                    <a:pt x="56315" y="40440"/>
                  </a:lnTo>
                  <a:lnTo>
                    <a:pt x="56284" y="40655"/>
                  </a:lnTo>
                  <a:lnTo>
                    <a:pt x="56254" y="40870"/>
                  </a:lnTo>
                  <a:lnTo>
                    <a:pt x="56377" y="41147"/>
                  </a:lnTo>
                  <a:lnTo>
                    <a:pt x="56346" y="41423"/>
                  </a:lnTo>
                  <a:lnTo>
                    <a:pt x="56284" y="41546"/>
                  </a:lnTo>
                  <a:lnTo>
                    <a:pt x="56377" y="41699"/>
                  </a:lnTo>
                  <a:lnTo>
                    <a:pt x="56346" y="41761"/>
                  </a:lnTo>
                  <a:lnTo>
                    <a:pt x="56192" y="41730"/>
                  </a:lnTo>
                  <a:lnTo>
                    <a:pt x="56131" y="41607"/>
                  </a:lnTo>
                  <a:lnTo>
                    <a:pt x="56008" y="41607"/>
                  </a:lnTo>
                  <a:lnTo>
                    <a:pt x="56100" y="41914"/>
                  </a:lnTo>
                  <a:lnTo>
                    <a:pt x="56100" y="42098"/>
                  </a:lnTo>
                  <a:lnTo>
                    <a:pt x="56162" y="42160"/>
                  </a:lnTo>
                  <a:lnTo>
                    <a:pt x="56162" y="42252"/>
                  </a:lnTo>
                  <a:lnTo>
                    <a:pt x="56008" y="42252"/>
                  </a:lnTo>
                  <a:lnTo>
                    <a:pt x="55916" y="42160"/>
                  </a:lnTo>
                  <a:lnTo>
                    <a:pt x="55855" y="41883"/>
                  </a:lnTo>
                  <a:lnTo>
                    <a:pt x="55916" y="41822"/>
                  </a:lnTo>
                  <a:lnTo>
                    <a:pt x="55916" y="41669"/>
                  </a:lnTo>
                  <a:lnTo>
                    <a:pt x="55824" y="41761"/>
                  </a:lnTo>
                  <a:lnTo>
                    <a:pt x="55732" y="41761"/>
                  </a:lnTo>
                  <a:lnTo>
                    <a:pt x="55670" y="41669"/>
                  </a:lnTo>
                  <a:lnTo>
                    <a:pt x="55670" y="41423"/>
                  </a:lnTo>
                  <a:lnTo>
                    <a:pt x="55578" y="41484"/>
                  </a:lnTo>
                  <a:lnTo>
                    <a:pt x="55578" y="41576"/>
                  </a:lnTo>
                  <a:lnTo>
                    <a:pt x="55517" y="41546"/>
                  </a:lnTo>
                  <a:lnTo>
                    <a:pt x="55517" y="41423"/>
                  </a:lnTo>
                  <a:lnTo>
                    <a:pt x="55486" y="41300"/>
                  </a:lnTo>
                  <a:lnTo>
                    <a:pt x="55363" y="41269"/>
                  </a:lnTo>
                  <a:lnTo>
                    <a:pt x="55363" y="41331"/>
                  </a:lnTo>
                  <a:lnTo>
                    <a:pt x="55425" y="41392"/>
                  </a:lnTo>
                  <a:lnTo>
                    <a:pt x="55394" y="41484"/>
                  </a:lnTo>
                  <a:lnTo>
                    <a:pt x="55271" y="41423"/>
                  </a:lnTo>
                  <a:lnTo>
                    <a:pt x="55210" y="41392"/>
                  </a:lnTo>
                  <a:lnTo>
                    <a:pt x="55210" y="41269"/>
                  </a:lnTo>
                  <a:lnTo>
                    <a:pt x="55210" y="41116"/>
                  </a:lnTo>
                  <a:lnTo>
                    <a:pt x="55118" y="40870"/>
                  </a:lnTo>
                  <a:lnTo>
                    <a:pt x="55118" y="40809"/>
                  </a:lnTo>
                  <a:lnTo>
                    <a:pt x="55087" y="40962"/>
                  </a:lnTo>
                  <a:lnTo>
                    <a:pt x="55087" y="41208"/>
                  </a:lnTo>
                  <a:lnTo>
                    <a:pt x="55118" y="41361"/>
                  </a:lnTo>
                  <a:lnTo>
                    <a:pt x="55025" y="41454"/>
                  </a:lnTo>
                  <a:lnTo>
                    <a:pt x="54903" y="41177"/>
                  </a:lnTo>
                  <a:lnTo>
                    <a:pt x="54811" y="41054"/>
                  </a:lnTo>
                  <a:lnTo>
                    <a:pt x="54811" y="40993"/>
                  </a:lnTo>
                  <a:lnTo>
                    <a:pt x="54688" y="40962"/>
                  </a:lnTo>
                  <a:lnTo>
                    <a:pt x="54626" y="40717"/>
                  </a:lnTo>
                  <a:lnTo>
                    <a:pt x="54534" y="40655"/>
                  </a:lnTo>
                  <a:lnTo>
                    <a:pt x="54534" y="40563"/>
                  </a:lnTo>
                  <a:lnTo>
                    <a:pt x="54473" y="40440"/>
                  </a:lnTo>
                  <a:lnTo>
                    <a:pt x="54381" y="40502"/>
                  </a:lnTo>
                  <a:lnTo>
                    <a:pt x="54381" y="40563"/>
                  </a:lnTo>
                  <a:lnTo>
                    <a:pt x="54473" y="40747"/>
                  </a:lnTo>
                  <a:lnTo>
                    <a:pt x="54473" y="40870"/>
                  </a:lnTo>
                  <a:lnTo>
                    <a:pt x="54381" y="40809"/>
                  </a:lnTo>
                  <a:lnTo>
                    <a:pt x="54381" y="40717"/>
                  </a:lnTo>
                  <a:lnTo>
                    <a:pt x="54319" y="40625"/>
                  </a:lnTo>
                  <a:lnTo>
                    <a:pt x="54135" y="40532"/>
                  </a:lnTo>
                  <a:lnTo>
                    <a:pt x="54012" y="40348"/>
                  </a:lnTo>
                  <a:lnTo>
                    <a:pt x="54012" y="40164"/>
                  </a:lnTo>
                  <a:lnTo>
                    <a:pt x="53859" y="40133"/>
                  </a:lnTo>
                  <a:lnTo>
                    <a:pt x="53797" y="40256"/>
                  </a:lnTo>
                  <a:lnTo>
                    <a:pt x="53674" y="40195"/>
                  </a:lnTo>
                  <a:lnTo>
                    <a:pt x="53674" y="40317"/>
                  </a:lnTo>
                  <a:lnTo>
                    <a:pt x="53736" y="40532"/>
                  </a:lnTo>
                  <a:lnTo>
                    <a:pt x="53951" y="40717"/>
                  </a:lnTo>
                  <a:lnTo>
                    <a:pt x="53951" y="40809"/>
                  </a:lnTo>
                  <a:lnTo>
                    <a:pt x="53951" y="40901"/>
                  </a:lnTo>
                  <a:lnTo>
                    <a:pt x="53981" y="41116"/>
                  </a:lnTo>
                  <a:lnTo>
                    <a:pt x="54043" y="41116"/>
                  </a:lnTo>
                  <a:lnTo>
                    <a:pt x="54227" y="41147"/>
                  </a:lnTo>
                  <a:lnTo>
                    <a:pt x="54319" y="41269"/>
                  </a:lnTo>
                  <a:lnTo>
                    <a:pt x="54289" y="41361"/>
                  </a:lnTo>
                  <a:lnTo>
                    <a:pt x="54350" y="41361"/>
                  </a:lnTo>
                  <a:lnTo>
                    <a:pt x="54473" y="41392"/>
                  </a:lnTo>
                  <a:lnTo>
                    <a:pt x="54381" y="41515"/>
                  </a:lnTo>
                  <a:lnTo>
                    <a:pt x="54534" y="41515"/>
                  </a:lnTo>
                  <a:lnTo>
                    <a:pt x="54565" y="41607"/>
                  </a:lnTo>
                  <a:lnTo>
                    <a:pt x="54657" y="41761"/>
                  </a:lnTo>
                  <a:lnTo>
                    <a:pt x="54626" y="41914"/>
                  </a:lnTo>
                  <a:lnTo>
                    <a:pt x="54749" y="41914"/>
                  </a:lnTo>
                  <a:lnTo>
                    <a:pt x="54841" y="41945"/>
                  </a:lnTo>
                  <a:lnTo>
                    <a:pt x="54903" y="42129"/>
                  </a:lnTo>
                  <a:lnTo>
                    <a:pt x="54749" y="42283"/>
                  </a:lnTo>
                  <a:lnTo>
                    <a:pt x="54841" y="42283"/>
                  </a:lnTo>
                  <a:lnTo>
                    <a:pt x="54872" y="42375"/>
                  </a:lnTo>
                  <a:lnTo>
                    <a:pt x="54872" y="42467"/>
                  </a:lnTo>
                  <a:lnTo>
                    <a:pt x="55025" y="42313"/>
                  </a:lnTo>
                  <a:lnTo>
                    <a:pt x="55056" y="42375"/>
                  </a:lnTo>
                  <a:lnTo>
                    <a:pt x="55025" y="42528"/>
                  </a:lnTo>
                  <a:lnTo>
                    <a:pt x="55087" y="42590"/>
                  </a:lnTo>
                  <a:lnTo>
                    <a:pt x="55148" y="42559"/>
                  </a:lnTo>
                  <a:lnTo>
                    <a:pt x="55210" y="42651"/>
                  </a:lnTo>
                  <a:lnTo>
                    <a:pt x="55148" y="42743"/>
                  </a:lnTo>
                  <a:lnTo>
                    <a:pt x="55025" y="42713"/>
                  </a:lnTo>
                  <a:lnTo>
                    <a:pt x="54964" y="42805"/>
                  </a:lnTo>
                  <a:lnTo>
                    <a:pt x="55025" y="42897"/>
                  </a:lnTo>
                  <a:lnTo>
                    <a:pt x="55118" y="43020"/>
                  </a:lnTo>
                  <a:lnTo>
                    <a:pt x="55118" y="43112"/>
                  </a:lnTo>
                  <a:lnTo>
                    <a:pt x="55087" y="43142"/>
                  </a:lnTo>
                  <a:close/>
                  <a:moveTo>
                    <a:pt x="41238" y="39028"/>
                  </a:moveTo>
                  <a:lnTo>
                    <a:pt x="41300" y="39028"/>
                  </a:lnTo>
                  <a:lnTo>
                    <a:pt x="41331" y="38874"/>
                  </a:lnTo>
                  <a:lnTo>
                    <a:pt x="41423" y="38844"/>
                  </a:lnTo>
                  <a:lnTo>
                    <a:pt x="41484" y="38905"/>
                  </a:lnTo>
                  <a:lnTo>
                    <a:pt x="41576" y="38966"/>
                  </a:lnTo>
                  <a:lnTo>
                    <a:pt x="41699" y="38966"/>
                  </a:lnTo>
                  <a:lnTo>
                    <a:pt x="41760" y="38905"/>
                  </a:lnTo>
                  <a:lnTo>
                    <a:pt x="41853" y="38905"/>
                  </a:lnTo>
                  <a:lnTo>
                    <a:pt x="41945" y="38966"/>
                  </a:lnTo>
                  <a:lnTo>
                    <a:pt x="41945" y="39059"/>
                  </a:lnTo>
                  <a:lnTo>
                    <a:pt x="41853" y="39243"/>
                  </a:lnTo>
                  <a:lnTo>
                    <a:pt x="41853" y="39366"/>
                  </a:lnTo>
                  <a:lnTo>
                    <a:pt x="41760" y="39488"/>
                  </a:lnTo>
                  <a:lnTo>
                    <a:pt x="41760" y="39703"/>
                  </a:lnTo>
                  <a:lnTo>
                    <a:pt x="41791" y="39765"/>
                  </a:lnTo>
                  <a:lnTo>
                    <a:pt x="41883" y="39734"/>
                  </a:lnTo>
                  <a:lnTo>
                    <a:pt x="41945" y="39765"/>
                  </a:lnTo>
                  <a:lnTo>
                    <a:pt x="42068" y="39765"/>
                  </a:lnTo>
                  <a:lnTo>
                    <a:pt x="42160" y="39703"/>
                  </a:lnTo>
                  <a:lnTo>
                    <a:pt x="42282" y="39703"/>
                  </a:lnTo>
                  <a:lnTo>
                    <a:pt x="42344" y="39642"/>
                  </a:lnTo>
                  <a:lnTo>
                    <a:pt x="42467" y="39581"/>
                  </a:lnTo>
                  <a:lnTo>
                    <a:pt x="42590" y="39581"/>
                  </a:lnTo>
                  <a:lnTo>
                    <a:pt x="42712" y="39458"/>
                  </a:lnTo>
                  <a:lnTo>
                    <a:pt x="42774" y="39273"/>
                  </a:lnTo>
                  <a:lnTo>
                    <a:pt x="42866" y="39181"/>
                  </a:lnTo>
                  <a:lnTo>
                    <a:pt x="42958" y="39059"/>
                  </a:lnTo>
                  <a:lnTo>
                    <a:pt x="43019" y="39059"/>
                  </a:lnTo>
                  <a:lnTo>
                    <a:pt x="43081" y="39120"/>
                  </a:lnTo>
                  <a:lnTo>
                    <a:pt x="43204" y="39059"/>
                  </a:lnTo>
                  <a:lnTo>
                    <a:pt x="43296" y="38997"/>
                  </a:lnTo>
                  <a:lnTo>
                    <a:pt x="43388" y="38997"/>
                  </a:lnTo>
                  <a:lnTo>
                    <a:pt x="43449" y="38782"/>
                  </a:lnTo>
                  <a:lnTo>
                    <a:pt x="43449" y="38598"/>
                  </a:lnTo>
                  <a:lnTo>
                    <a:pt x="43603" y="38475"/>
                  </a:lnTo>
                  <a:lnTo>
                    <a:pt x="43634" y="38383"/>
                  </a:lnTo>
                  <a:lnTo>
                    <a:pt x="43756" y="38383"/>
                  </a:lnTo>
                  <a:lnTo>
                    <a:pt x="43818" y="38444"/>
                  </a:lnTo>
                  <a:lnTo>
                    <a:pt x="43910" y="38383"/>
                  </a:lnTo>
                  <a:lnTo>
                    <a:pt x="44002" y="38322"/>
                  </a:lnTo>
                  <a:lnTo>
                    <a:pt x="44063" y="38383"/>
                  </a:lnTo>
                  <a:lnTo>
                    <a:pt x="44063" y="38506"/>
                  </a:lnTo>
                  <a:lnTo>
                    <a:pt x="43971" y="38598"/>
                  </a:lnTo>
                  <a:lnTo>
                    <a:pt x="43910" y="38690"/>
                  </a:lnTo>
                  <a:lnTo>
                    <a:pt x="44033" y="38751"/>
                  </a:lnTo>
                  <a:lnTo>
                    <a:pt x="44248" y="38751"/>
                  </a:lnTo>
                  <a:lnTo>
                    <a:pt x="44370" y="38813"/>
                  </a:lnTo>
                  <a:lnTo>
                    <a:pt x="44401" y="38936"/>
                  </a:lnTo>
                  <a:lnTo>
                    <a:pt x="44309" y="39089"/>
                  </a:lnTo>
                  <a:lnTo>
                    <a:pt x="44217" y="39120"/>
                  </a:lnTo>
                  <a:lnTo>
                    <a:pt x="44217" y="39304"/>
                  </a:lnTo>
                  <a:lnTo>
                    <a:pt x="44309" y="39335"/>
                  </a:lnTo>
                  <a:lnTo>
                    <a:pt x="44370" y="39304"/>
                  </a:lnTo>
                  <a:lnTo>
                    <a:pt x="44493" y="39304"/>
                  </a:lnTo>
                  <a:lnTo>
                    <a:pt x="44524" y="39335"/>
                  </a:lnTo>
                  <a:lnTo>
                    <a:pt x="44616" y="39335"/>
                  </a:lnTo>
                  <a:lnTo>
                    <a:pt x="44678" y="39458"/>
                  </a:lnTo>
                  <a:lnTo>
                    <a:pt x="44831" y="39458"/>
                  </a:lnTo>
                  <a:lnTo>
                    <a:pt x="44923" y="39519"/>
                  </a:lnTo>
                  <a:lnTo>
                    <a:pt x="45015" y="39519"/>
                  </a:lnTo>
                  <a:lnTo>
                    <a:pt x="45200" y="39642"/>
                  </a:lnTo>
                  <a:lnTo>
                    <a:pt x="45292" y="39611"/>
                  </a:lnTo>
                  <a:lnTo>
                    <a:pt x="45353" y="39427"/>
                  </a:lnTo>
                  <a:lnTo>
                    <a:pt x="45445" y="39396"/>
                  </a:lnTo>
                  <a:lnTo>
                    <a:pt x="45599" y="39243"/>
                  </a:lnTo>
                  <a:lnTo>
                    <a:pt x="45722" y="39243"/>
                  </a:lnTo>
                  <a:lnTo>
                    <a:pt x="45752" y="39181"/>
                  </a:lnTo>
                  <a:lnTo>
                    <a:pt x="45660" y="39120"/>
                  </a:lnTo>
                  <a:lnTo>
                    <a:pt x="45568" y="39028"/>
                  </a:lnTo>
                  <a:lnTo>
                    <a:pt x="45691" y="38997"/>
                  </a:lnTo>
                  <a:lnTo>
                    <a:pt x="45722" y="38905"/>
                  </a:lnTo>
                  <a:lnTo>
                    <a:pt x="45660" y="38905"/>
                  </a:lnTo>
                  <a:lnTo>
                    <a:pt x="45599" y="38751"/>
                  </a:lnTo>
                  <a:lnTo>
                    <a:pt x="45537" y="38782"/>
                  </a:lnTo>
                  <a:lnTo>
                    <a:pt x="45537" y="38905"/>
                  </a:lnTo>
                  <a:lnTo>
                    <a:pt x="45476" y="38936"/>
                  </a:lnTo>
                  <a:lnTo>
                    <a:pt x="45414" y="38905"/>
                  </a:lnTo>
                  <a:lnTo>
                    <a:pt x="45261" y="38813"/>
                  </a:lnTo>
                  <a:lnTo>
                    <a:pt x="45261" y="38721"/>
                  </a:lnTo>
                  <a:lnTo>
                    <a:pt x="45200" y="38751"/>
                  </a:lnTo>
                  <a:lnTo>
                    <a:pt x="45107" y="38874"/>
                  </a:lnTo>
                  <a:lnTo>
                    <a:pt x="44831" y="38874"/>
                  </a:lnTo>
                  <a:lnTo>
                    <a:pt x="44739" y="38782"/>
                  </a:lnTo>
                  <a:lnTo>
                    <a:pt x="44862" y="38690"/>
                  </a:lnTo>
                  <a:lnTo>
                    <a:pt x="44985" y="38690"/>
                  </a:lnTo>
                  <a:lnTo>
                    <a:pt x="45107" y="38598"/>
                  </a:lnTo>
                  <a:lnTo>
                    <a:pt x="45107" y="38475"/>
                  </a:lnTo>
                  <a:lnTo>
                    <a:pt x="45046" y="38444"/>
                  </a:lnTo>
                  <a:lnTo>
                    <a:pt x="45046" y="38260"/>
                  </a:lnTo>
                  <a:lnTo>
                    <a:pt x="45107" y="38168"/>
                  </a:lnTo>
                  <a:lnTo>
                    <a:pt x="45107" y="38076"/>
                  </a:lnTo>
                  <a:lnTo>
                    <a:pt x="45015" y="37984"/>
                  </a:lnTo>
                  <a:lnTo>
                    <a:pt x="45015" y="37892"/>
                  </a:lnTo>
                  <a:lnTo>
                    <a:pt x="44800" y="37646"/>
                  </a:lnTo>
                  <a:lnTo>
                    <a:pt x="44616" y="37554"/>
                  </a:lnTo>
                  <a:lnTo>
                    <a:pt x="44585" y="37493"/>
                  </a:lnTo>
                  <a:lnTo>
                    <a:pt x="44524" y="37308"/>
                  </a:lnTo>
                  <a:lnTo>
                    <a:pt x="44432" y="37308"/>
                  </a:lnTo>
                  <a:lnTo>
                    <a:pt x="44370" y="37185"/>
                  </a:lnTo>
                  <a:lnTo>
                    <a:pt x="44401" y="37001"/>
                  </a:lnTo>
                  <a:lnTo>
                    <a:pt x="44340" y="36878"/>
                  </a:lnTo>
                  <a:lnTo>
                    <a:pt x="44156" y="36878"/>
                  </a:lnTo>
                  <a:lnTo>
                    <a:pt x="43879" y="36786"/>
                  </a:lnTo>
                  <a:lnTo>
                    <a:pt x="43818" y="36633"/>
                  </a:lnTo>
                  <a:lnTo>
                    <a:pt x="43879" y="36541"/>
                  </a:lnTo>
                  <a:lnTo>
                    <a:pt x="43879" y="36449"/>
                  </a:lnTo>
                  <a:lnTo>
                    <a:pt x="43756" y="36356"/>
                  </a:lnTo>
                  <a:lnTo>
                    <a:pt x="43726" y="36264"/>
                  </a:lnTo>
                  <a:lnTo>
                    <a:pt x="43664" y="36264"/>
                  </a:lnTo>
                  <a:lnTo>
                    <a:pt x="43511" y="36418"/>
                  </a:lnTo>
                  <a:lnTo>
                    <a:pt x="43480" y="36571"/>
                  </a:lnTo>
                  <a:lnTo>
                    <a:pt x="43388" y="36663"/>
                  </a:lnTo>
                  <a:lnTo>
                    <a:pt x="43326" y="36602"/>
                  </a:lnTo>
                  <a:lnTo>
                    <a:pt x="43326" y="36387"/>
                  </a:lnTo>
                  <a:lnTo>
                    <a:pt x="43234" y="36234"/>
                  </a:lnTo>
                  <a:lnTo>
                    <a:pt x="43265" y="36141"/>
                  </a:lnTo>
                  <a:lnTo>
                    <a:pt x="43357" y="36141"/>
                  </a:lnTo>
                  <a:lnTo>
                    <a:pt x="43480" y="36141"/>
                  </a:lnTo>
                  <a:lnTo>
                    <a:pt x="43419" y="36049"/>
                  </a:lnTo>
                  <a:lnTo>
                    <a:pt x="43449" y="35927"/>
                  </a:lnTo>
                  <a:lnTo>
                    <a:pt x="43419" y="35773"/>
                  </a:lnTo>
                  <a:lnTo>
                    <a:pt x="43265" y="35804"/>
                  </a:lnTo>
                  <a:lnTo>
                    <a:pt x="43265" y="35681"/>
                  </a:lnTo>
                  <a:lnTo>
                    <a:pt x="43388" y="35527"/>
                  </a:lnTo>
                  <a:lnTo>
                    <a:pt x="43326" y="35497"/>
                  </a:lnTo>
                  <a:lnTo>
                    <a:pt x="42989" y="35650"/>
                  </a:lnTo>
                  <a:lnTo>
                    <a:pt x="42835" y="35773"/>
                  </a:lnTo>
                  <a:lnTo>
                    <a:pt x="42712" y="36080"/>
                  </a:lnTo>
                  <a:lnTo>
                    <a:pt x="42559" y="36295"/>
                  </a:lnTo>
                  <a:lnTo>
                    <a:pt x="42559" y="36418"/>
                  </a:lnTo>
                  <a:lnTo>
                    <a:pt x="42467" y="36571"/>
                  </a:lnTo>
                  <a:lnTo>
                    <a:pt x="42467" y="36663"/>
                  </a:lnTo>
                  <a:lnTo>
                    <a:pt x="42313" y="36940"/>
                  </a:lnTo>
                  <a:lnTo>
                    <a:pt x="42375" y="37032"/>
                  </a:lnTo>
                  <a:lnTo>
                    <a:pt x="42282" y="37093"/>
                  </a:lnTo>
                  <a:lnTo>
                    <a:pt x="42221" y="37247"/>
                  </a:lnTo>
                  <a:lnTo>
                    <a:pt x="42221" y="37370"/>
                  </a:lnTo>
                  <a:lnTo>
                    <a:pt x="42037" y="37554"/>
                  </a:lnTo>
                  <a:lnTo>
                    <a:pt x="41945" y="37677"/>
                  </a:lnTo>
                  <a:lnTo>
                    <a:pt x="41945" y="37922"/>
                  </a:lnTo>
                  <a:lnTo>
                    <a:pt x="41914" y="38015"/>
                  </a:lnTo>
                  <a:lnTo>
                    <a:pt x="41914" y="38229"/>
                  </a:lnTo>
                  <a:lnTo>
                    <a:pt x="41822" y="38352"/>
                  </a:lnTo>
                  <a:lnTo>
                    <a:pt x="41607" y="38352"/>
                  </a:lnTo>
                  <a:lnTo>
                    <a:pt x="41331" y="38475"/>
                  </a:lnTo>
                  <a:lnTo>
                    <a:pt x="41331" y="38629"/>
                  </a:lnTo>
                  <a:lnTo>
                    <a:pt x="41269" y="38905"/>
                  </a:lnTo>
                  <a:lnTo>
                    <a:pt x="41300" y="39059"/>
                  </a:lnTo>
                  <a:close/>
                  <a:moveTo>
                    <a:pt x="42590" y="41423"/>
                  </a:moveTo>
                  <a:lnTo>
                    <a:pt x="42620" y="41484"/>
                  </a:lnTo>
                  <a:lnTo>
                    <a:pt x="42682" y="41454"/>
                  </a:lnTo>
                  <a:lnTo>
                    <a:pt x="42804" y="41269"/>
                  </a:lnTo>
                  <a:lnTo>
                    <a:pt x="42927" y="41239"/>
                  </a:lnTo>
                  <a:lnTo>
                    <a:pt x="42989" y="41269"/>
                  </a:lnTo>
                  <a:lnTo>
                    <a:pt x="43019" y="41361"/>
                  </a:lnTo>
                  <a:lnTo>
                    <a:pt x="43142" y="41361"/>
                  </a:lnTo>
                  <a:lnTo>
                    <a:pt x="43388" y="41177"/>
                  </a:lnTo>
                  <a:lnTo>
                    <a:pt x="43480" y="41116"/>
                  </a:lnTo>
                  <a:lnTo>
                    <a:pt x="43634" y="41024"/>
                  </a:lnTo>
                  <a:lnTo>
                    <a:pt x="43756" y="40839"/>
                  </a:lnTo>
                  <a:lnTo>
                    <a:pt x="43910" y="40839"/>
                  </a:lnTo>
                  <a:lnTo>
                    <a:pt x="44094" y="40686"/>
                  </a:lnTo>
                  <a:lnTo>
                    <a:pt x="44094" y="40594"/>
                  </a:lnTo>
                  <a:lnTo>
                    <a:pt x="44217" y="40440"/>
                  </a:lnTo>
                  <a:lnTo>
                    <a:pt x="44156" y="40379"/>
                  </a:lnTo>
                  <a:lnTo>
                    <a:pt x="44002" y="40379"/>
                  </a:lnTo>
                  <a:lnTo>
                    <a:pt x="43941" y="40348"/>
                  </a:lnTo>
                  <a:lnTo>
                    <a:pt x="43818" y="40348"/>
                  </a:lnTo>
                  <a:lnTo>
                    <a:pt x="43726" y="40440"/>
                  </a:lnTo>
                  <a:lnTo>
                    <a:pt x="43664" y="40379"/>
                  </a:lnTo>
                  <a:lnTo>
                    <a:pt x="43572" y="40410"/>
                  </a:lnTo>
                  <a:lnTo>
                    <a:pt x="43480" y="40532"/>
                  </a:lnTo>
                  <a:lnTo>
                    <a:pt x="43357" y="40471"/>
                  </a:lnTo>
                  <a:lnTo>
                    <a:pt x="43296" y="40317"/>
                  </a:lnTo>
                  <a:lnTo>
                    <a:pt x="43234" y="40348"/>
                  </a:lnTo>
                  <a:lnTo>
                    <a:pt x="43081" y="40379"/>
                  </a:lnTo>
                  <a:lnTo>
                    <a:pt x="42927" y="40594"/>
                  </a:lnTo>
                  <a:lnTo>
                    <a:pt x="42927" y="40686"/>
                  </a:lnTo>
                  <a:lnTo>
                    <a:pt x="42866" y="40778"/>
                  </a:lnTo>
                  <a:lnTo>
                    <a:pt x="42559" y="40839"/>
                  </a:lnTo>
                  <a:lnTo>
                    <a:pt x="42528" y="40932"/>
                  </a:lnTo>
                  <a:lnTo>
                    <a:pt x="42620" y="41024"/>
                  </a:lnTo>
                  <a:lnTo>
                    <a:pt x="42651" y="41177"/>
                  </a:lnTo>
                  <a:lnTo>
                    <a:pt x="42620" y="41300"/>
                  </a:lnTo>
                  <a:lnTo>
                    <a:pt x="42620" y="41454"/>
                  </a:lnTo>
                  <a:close/>
                  <a:moveTo>
                    <a:pt x="55916" y="42498"/>
                  </a:moveTo>
                  <a:lnTo>
                    <a:pt x="55947" y="42528"/>
                  </a:lnTo>
                  <a:lnTo>
                    <a:pt x="56069" y="42528"/>
                  </a:lnTo>
                  <a:lnTo>
                    <a:pt x="56223" y="42651"/>
                  </a:lnTo>
                  <a:lnTo>
                    <a:pt x="56284" y="42620"/>
                  </a:lnTo>
                  <a:lnTo>
                    <a:pt x="56315" y="42498"/>
                  </a:lnTo>
                  <a:lnTo>
                    <a:pt x="56346" y="42436"/>
                  </a:lnTo>
                  <a:lnTo>
                    <a:pt x="56346" y="42375"/>
                  </a:lnTo>
                  <a:lnTo>
                    <a:pt x="56254" y="42313"/>
                  </a:lnTo>
                  <a:lnTo>
                    <a:pt x="56162" y="42375"/>
                  </a:lnTo>
                  <a:lnTo>
                    <a:pt x="56008" y="42405"/>
                  </a:lnTo>
                  <a:lnTo>
                    <a:pt x="55885" y="42498"/>
                  </a:lnTo>
                  <a:close/>
                  <a:moveTo>
                    <a:pt x="51740" y="41392"/>
                  </a:moveTo>
                  <a:lnTo>
                    <a:pt x="51771" y="41454"/>
                  </a:lnTo>
                  <a:lnTo>
                    <a:pt x="51955" y="41484"/>
                  </a:lnTo>
                  <a:lnTo>
                    <a:pt x="51986" y="41576"/>
                  </a:lnTo>
                  <a:lnTo>
                    <a:pt x="51986" y="41638"/>
                  </a:lnTo>
                  <a:lnTo>
                    <a:pt x="51986" y="41730"/>
                  </a:lnTo>
                  <a:lnTo>
                    <a:pt x="52078" y="41791"/>
                  </a:lnTo>
                  <a:lnTo>
                    <a:pt x="52139" y="41822"/>
                  </a:lnTo>
                  <a:lnTo>
                    <a:pt x="52231" y="41822"/>
                  </a:lnTo>
                  <a:lnTo>
                    <a:pt x="52262" y="41791"/>
                  </a:lnTo>
                  <a:lnTo>
                    <a:pt x="52293" y="41791"/>
                  </a:lnTo>
                  <a:lnTo>
                    <a:pt x="52293" y="41669"/>
                  </a:lnTo>
                  <a:lnTo>
                    <a:pt x="52201" y="41576"/>
                  </a:lnTo>
                  <a:lnTo>
                    <a:pt x="52078" y="41546"/>
                  </a:lnTo>
                  <a:lnTo>
                    <a:pt x="52047" y="41515"/>
                  </a:lnTo>
                  <a:lnTo>
                    <a:pt x="51893" y="41423"/>
                  </a:lnTo>
                  <a:lnTo>
                    <a:pt x="51801" y="41423"/>
                  </a:lnTo>
                  <a:lnTo>
                    <a:pt x="51740" y="41423"/>
                  </a:lnTo>
                  <a:close/>
                  <a:moveTo>
                    <a:pt x="55732" y="43572"/>
                  </a:moveTo>
                  <a:lnTo>
                    <a:pt x="55578" y="43449"/>
                  </a:lnTo>
                  <a:lnTo>
                    <a:pt x="55578" y="43357"/>
                  </a:lnTo>
                  <a:lnTo>
                    <a:pt x="55517" y="43296"/>
                  </a:lnTo>
                  <a:lnTo>
                    <a:pt x="55517" y="43204"/>
                  </a:lnTo>
                  <a:lnTo>
                    <a:pt x="55578" y="43142"/>
                  </a:lnTo>
                  <a:lnTo>
                    <a:pt x="55670" y="43235"/>
                  </a:lnTo>
                  <a:lnTo>
                    <a:pt x="55701" y="43327"/>
                  </a:lnTo>
                  <a:lnTo>
                    <a:pt x="55762" y="43419"/>
                  </a:lnTo>
                  <a:lnTo>
                    <a:pt x="55762" y="43542"/>
                  </a:lnTo>
                  <a:lnTo>
                    <a:pt x="55732" y="43572"/>
                  </a:lnTo>
                  <a:close/>
                  <a:moveTo>
                    <a:pt x="55578" y="44064"/>
                  </a:moveTo>
                  <a:lnTo>
                    <a:pt x="55517" y="44002"/>
                  </a:lnTo>
                  <a:lnTo>
                    <a:pt x="55517" y="43910"/>
                  </a:lnTo>
                  <a:lnTo>
                    <a:pt x="55455" y="43849"/>
                  </a:lnTo>
                  <a:lnTo>
                    <a:pt x="55363" y="43849"/>
                  </a:lnTo>
                  <a:lnTo>
                    <a:pt x="55271" y="43726"/>
                  </a:lnTo>
                  <a:lnTo>
                    <a:pt x="55271" y="43634"/>
                  </a:lnTo>
                  <a:lnTo>
                    <a:pt x="55333" y="43634"/>
                  </a:lnTo>
                  <a:lnTo>
                    <a:pt x="55394" y="43603"/>
                  </a:lnTo>
                  <a:lnTo>
                    <a:pt x="55640" y="43634"/>
                  </a:lnTo>
                  <a:lnTo>
                    <a:pt x="55824" y="43726"/>
                  </a:lnTo>
                  <a:lnTo>
                    <a:pt x="55824" y="43787"/>
                  </a:lnTo>
                  <a:lnTo>
                    <a:pt x="55732" y="43849"/>
                  </a:lnTo>
                  <a:lnTo>
                    <a:pt x="55732" y="43941"/>
                  </a:lnTo>
                  <a:lnTo>
                    <a:pt x="55670" y="44002"/>
                  </a:lnTo>
                  <a:lnTo>
                    <a:pt x="55640" y="44094"/>
                  </a:lnTo>
                  <a:lnTo>
                    <a:pt x="55609" y="44094"/>
                  </a:lnTo>
                  <a:close/>
                  <a:moveTo>
                    <a:pt x="51494" y="46581"/>
                  </a:moveTo>
                  <a:lnTo>
                    <a:pt x="51464" y="46643"/>
                  </a:lnTo>
                  <a:lnTo>
                    <a:pt x="51525" y="46612"/>
                  </a:lnTo>
                  <a:close/>
                  <a:moveTo>
                    <a:pt x="51586" y="46581"/>
                  </a:moveTo>
                  <a:lnTo>
                    <a:pt x="51525" y="46674"/>
                  </a:lnTo>
                  <a:lnTo>
                    <a:pt x="51586" y="46674"/>
                  </a:lnTo>
                  <a:lnTo>
                    <a:pt x="51586" y="46581"/>
                  </a:lnTo>
                  <a:close/>
                  <a:moveTo>
                    <a:pt x="51679" y="46581"/>
                  </a:moveTo>
                  <a:lnTo>
                    <a:pt x="51617" y="46643"/>
                  </a:lnTo>
                  <a:lnTo>
                    <a:pt x="51648" y="46796"/>
                  </a:lnTo>
                  <a:lnTo>
                    <a:pt x="51648" y="46858"/>
                  </a:lnTo>
                  <a:lnTo>
                    <a:pt x="51709" y="46858"/>
                  </a:lnTo>
                  <a:lnTo>
                    <a:pt x="51740" y="46704"/>
                  </a:lnTo>
                  <a:lnTo>
                    <a:pt x="51679" y="46581"/>
                  </a:lnTo>
                  <a:close/>
                  <a:moveTo>
                    <a:pt x="52753" y="45322"/>
                  </a:moveTo>
                  <a:lnTo>
                    <a:pt x="52753" y="45230"/>
                  </a:lnTo>
                  <a:lnTo>
                    <a:pt x="52784" y="45108"/>
                  </a:lnTo>
                  <a:lnTo>
                    <a:pt x="52845" y="45015"/>
                  </a:lnTo>
                  <a:lnTo>
                    <a:pt x="52845" y="44954"/>
                  </a:lnTo>
                  <a:lnTo>
                    <a:pt x="53030" y="44800"/>
                  </a:lnTo>
                  <a:lnTo>
                    <a:pt x="53214" y="44770"/>
                  </a:lnTo>
                  <a:lnTo>
                    <a:pt x="53214" y="44831"/>
                  </a:lnTo>
                  <a:lnTo>
                    <a:pt x="53214" y="44923"/>
                  </a:lnTo>
                  <a:lnTo>
                    <a:pt x="53245" y="44954"/>
                  </a:lnTo>
                  <a:lnTo>
                    <a:pt x="53245" y="45015"/>
                  </a:lnTo>
                  <a:lnTo>
                    <a:pt x="53152" y="45108"/>
                  </a:lnTo>
                  <a:lnTo>
                    <a:pt x="53091" y="45200"/>
                  </a:lnTo>
                  <a:lnTo>
                    <a:pt x="52968" y="45200"/>
                  </a:lnTo>
                  <a:lnTo>
                    <a:pt x="52815" y="45322"/>
                  </a:lnTo>
                  <a:close/>
                  <a:moveTo>
                    <a:pt x="49161" y="41239"/>
                  </a:moveTo>
                  <a:lnTo>
                    <a:pt x="49283" y="41331"/>
                  </a:lnTo>
                  <a:lnTo>
                    <a:pt x="49406" y="41454"/>
                  </a:lnTo>
                  <a:lnTo>
                    <a:pt x="49529" y="41454"/>
                  </a:lnTo>
                  <a:lnTo>
                    <a:pt x="49683" y="41515"/>
                  </a:lnTo>
                  <a:lnTo>
                    <a:pt x="49652" y="41454"/>
                  </a:lnTo>
                  <a:lnTo>
                    <a:pt x="49498" y="41392"/>
                  </a:lnTo>
                  <a:lnTo>
                    <a:pt x="49314" y="41239"/>
                  </a:lnTo>
                  <a:lnTo>
                    <a:pt x="49222" y="41208"/>
                  </a:lnTo>
                  <a:lnTo>
                    <a:pt x="49161" y="41208"/>
                  </a:lnTo>
                  <a:close/>
                  <a:moveTo>
                    <a:pt x="47932" y="40133"/>
                  </a:moveTo>
                  <a:lnTo>
                    <a:pt x="47963" y="40164"/>
                  </a:lnTo>
                  <a:lnTo>
                    <a:pt x="48055" y="40164"/>
                  </a:lnTo>
                  <a:lnTo>
                    <a:pt x="48117" y="40225"/>
                  </a:lnTo>
                  <a:lnTo>
                    <a:pt x="48178" y="40195"/>
                  </a:lnTo>
                  <a:lnTo>
                    <a:pt x="48178" y="40133"/>
                  </a:lnTo>
                  <a:lnTo>
                    <a:pt x="48239" y="40133"/>
                  </a:lnTo>
                  <a:lnTo>
                    <a:pt x="48239" y="40072"/>
                  </a:lnTo>
                  <a:lnTo>
                    <a:pt x="48147" y="40010"/>
                  </a:lnTo>
                  <a:lnTo>
                    <a:pt x="48239" y="39949"/>
                  </a:lnTo>
                  <a:lnTo>
                    <a:pt x="48239" y="39918"/>
                  </a:lnTo>
                  <a:lnTo>
                    <a:pt x="48086" y="39795"/>
                  </a:lnTo>
                  <a:lnTo>
                    <a:pt x="47963" y="39795"/>
                  </a:lnTo>
                  <a:lnTo>
                    <a:pt x="47963" y="39734"/>
                  </a:lnTo>
                  <a:lnTo>
                    <a:pt x="47963" y="39673"/>
                  </a:lnTo>
                  <a:lnTo>
                    <a:pt x="47871" y="39673"/>
                  </a:lnTo>
                  <a:lnTo>
                    <a:pt x="47810" y="39611"/>
                  </a:lnTo>
                  <a:lnTo>
                    <a:pt x="47687" y="39642"/>
                  </a:lnTo>
                  <a:lnTo>
                    <a:pt x="47656" y="39703"/>
                  </a:lnTo>
                  <a:lnTo>
                    <a:pt x="47687" y="39795"/>
                  </a:lnTo>
                  <a:lnTo>
                    <a:pt x="47748" y="39795"/>
                  </a:lnTo>
                  <a:lnTo>
                    <a:pt x="47810" y="39826"/>
                  </a:lnTo>
                  <a:lnTo>
                    <a:pt x="47840" y="39918"/>
                  </a:lnTo>
                  <a:lnTo>
                    <a:pt x="47932" y="40010"/>
                  </a:lnTo>
                  <a:lnTo>
                    <a:pt x="47932" y="40133"/>
                  </a:lnTo>
                  <a:close/>
                  <a:moveTo>
                    <a:pt x="47073" y="40532"/>
                  </a:moveTo>
                  <a:lnTo>
                    <a:pt x="47195" y="40502"/>
                  </a:lnTo>
                  <a:lnTo>
                    <a:pt x="47288" y="40440"/>
                  </a:lnTo>
                  <a:lnTo>
                    <a:pt x="47349" y="40440"/>
                  </a:lnTo>
                  <a:lnTo>
                    <a:pt x="47441" y="40410"/>
                  </a:lnTo>
                  <a:lnTo>
                    <a:pt x="47441" y="40317"/>
                  </a:lnTo>
                  <a:lnTo>
                    <a:pt x="47441" y="40256"/>
                  </a:lnTo>
                  <a:lnTo>
                    <a:pt x="47441" y="40041"/>
                  </a:lnTo>
                  <a:lnTo>
                    <a:pt x="47349" y="40010"/>
                  </a:lnTo>
                  <a:lnTo>
                    <a:pt x="47195" y="40010"/>
                  </a:lnTo>
                  <a:lnTo>
                    <a:pt x="47103" y="39918"/>
                  </a:lnTo>
                  <a:lnTo>
                    <a:pt x="47011" y="39826"/>
                  </a:lnTo>
                  <a:lnTo>
                    <a:pt x="46950" y="39857"/>
                  </a:lnTo>
                  <a:lnTo>
                    <a:pt x="46796" y="39857"/>
                  </a:lnTo>
                  <a:lnTo>
                    <a:pt x="46735" y="39826"/>
                  </a:lnTo>
                  <a:lnTo>
                    <a:pt x="46704" y="39918"/>
                  </a:lnTo>
                  <a:lnTo>
                    <a:pt x="46735" y="40041"/>
                  </a:lnTo>
                  <a:lnTo>
                    <a:pt x="46858" y="40133"/>
                  </a:lnTo>
                  <a:lnTo>
                    <a:pt x="46919" y="40317"/>
                  </a:lnTo>
                  <a:lnTo>
                    <a:pt x="46980" y="40348"/>
                  </a:lnTo>
                  <a:lnTo>
                    <a:pt x="47011" y="40502"/>
                  </a:lnTo>
                  <a:lnTo>
                    <a:pt x="47073" y="40532"/>
                  </a:lnTo>
                  <a:close/>
                  <a:moveTo>
                    <a:pt x="46950" y="41239"/>
                  </a:moveTo>
                  <a:cubicBezTo>
                    <a:pt x="46950" y="41208"/>
                    <a:pt x="46950" y="41208"/>
                    <a:pt x="46950" y="41177"/>
                  </a:cubicBezTo>
                  <a:lnTo>
                    <a:pt x="46796" y="41147"/>
                  </a:lnTo>
                  <a:lnTo>
                    <a:pt x="46766" y="41177"/>
                  </a:lnTo>
                  <a:lnTo>
                    <a:pt x="46796" y="41208"/>
                  </a:lnTo>
                  <a:lnTo>
                    <a:pt x="46950" y="41208"/>
                  </a:lnTo>
                  <a:close/>
                  <a:moveTo>
                    <a:pt x="45107" y="42498"/>
                  </a:moveTo>
                  <a:lnTo>
                    <a:pt x="45138" y="42498"/>
                  </a:lnTo>
                  <a:lnTo>
                    <a:pt x="45200" y="42436"/>
                  </a:lnTo>
                  <a:lnTo>
                    <a:pt x="45200" y="42375"/>
                  </a:lnTo>
                  <a:lnTo>
                    <a:pt x="45261" y="42313"/>
                  </a:lnTo>
                  <a:lnTo>
                    <a:pt x="45261" y="42221"/>
                  </a:lnTo>
                  <a:lnTo>
                    <a:pt x="45230" y="42191"/>
                  </a:lnTo>
                  <a:lnTo>
                    <a:pt x="45261" y="42129"/>
                  </a:lnTo>
                  <a:lnTo>
                    <a:pt x="45384" y="42006"/>
                  </a:lnTo>
                  <a:lnTo>
                    <a:pt x="45476" y="41883"/>
                  </a:lnTo>
                  <a:lnTo>
                    <a:pt x="45568" y="41853"/>
                  </a:lnTo>
                  <a:lnTo>
                    <a:pt x="45599" y="41822"/>
                  </a:lnTo>
                  <a:lnTo>
                    <a:pt x="45599" y="41761"/>
                  </a:lnTo>
                  <a:lnTo>
                    <a:pt x="45599" y="41669"/>
                  </a:lnTo>
                  <a:lnTo>
                    <a:pt x="45691" y="41576"/>
                  </a:lnTo>
                  <a:lnTo>
                    <a:pt x="45752" y="41484"/>
                  </a:lnTo>
                  <a:lnTo>
                    <a:pt x="45722" y="41392"/>
                  </a:lnTo>
                  <a:lnTo>
                    <a:pt x="45722" y="41300"/>
                  </a:lnTo>
                  <a:lnTo>
                    <a:pt x="45660" y="41239"/>
                  </a:lnTo>
                  <a:lnTo>
                    <a:pt x="45599" y="41269"/>
                  </a:lnTo>
                  <a:lnTo>
                    <a:pt x="45507" y="41269"/>
                  </a:lnTo>
                  <a:lnTo>
                    <a:pt x="45445" y="41177"/>
                  </a:lnTo>
                  <a:lnTo>
                    <a:pt x="45384" y="41147"/>
                  </a:lnTo>
                  <a:lnTo>
                    <a:pt x="45322" y="41239"/>
                  </a:lnTo>
                  <a:lnTo>
                    <a:pt x="45169" y="41392"/>
                  </a:lnTo>
                  <a:lnTo>
                    <a:pt x="45107" y="41392"/>
                  </a:lnTo>
                  <a:lnTo>
                    <a:pt x="45015" y="41484"/>
                  </a:lnTo>
                  <a:lnTo>
                    <a:pt x="44985" y="41638"/>
                  </a:lnTo>
                  <a:lnTo>
                    <a:pt x="45015" y="41761"/>
                  </a:lnTo>
                  <a:lnTo>
                    <a:pt x="44923" y="41822"/>
                  </a:lnTo>
                  <a:lnTo>
                    <a:pt x="44862" y="41914"/>
                  </a:lnTo>
                  <a:lnTo>
                    <a:pt x="44892" y="42037"/>
                  </a:lnTo>
                  <a:lnTo>
                    <a:pt x="44831" y="42160"/>
                  </a:lnTo>
                  <a:lnTo>
                    <a:pt x="44862" y="42221"/>
                  </a:lnTo>
                  <a:lnTo>
                    <a:pt x="44985" y="42221"/>
                  </a:lnTo>
                  <a:lnTo>
                    <a:pt x="45015" y="42344"/>
                  </a:lnTo>
                  <a:lnTo>
                    <a:pt x="45077" y="42375"/>
                  </a:lnTo>
                  <a:lnTo>
                    <a:pt x="45107" y="42498"/>
                  </a:lnTo>
                  <a:close/>
                  <a:moveTo>
                    <a:pt x="43449" y="49406"/>
                  </a:moveTo>
                  <a:lnTo>
                    <a:pt x="43480" y="49498"/>
                  </a:lnTo>
                  <a:lnTo>
                    <a:pt x="43511" y="49468"/>
                  </a:lnTo>
                  <a:lnTo>
                    <a:pt x="43480" y="49406"/>
                  </a:lnTo>
                  <a:lnTo>
                    <a:pt x="43449" y="49406"/>
                  </a:lnTo>
                  <a:close/>
                  <a:moveTo>
                    <a:pt x="43541" y="50113"/>
                  </a:moveTo>
                  <a:lnTo>
                    <a:pt x="43634" y="49990"/>
                  </a:lnTo>
                  <a:lnTo>
                    <a:pt x="43695" y="49867"/>
                  </a:lnTo>
                  <a:lnTo>
                    <a:pt x="43726" y="49867"/>
                  </a:lnTo>
                  <a:lnTo>
                    <a:pt x="43726" y="50051"/>
                  </a:lnTo>
                  <a:lnTo>
                    <a:pt x="43603" y="50143"/>
                  </a:lnTo>
                  <a:lnTo>
                    <a:pt x="43541" y="50143"/>
                  </a:lnTo>
                  <a:close/>
                  <a:moveTo>
                    <a:pt x="42559" y="49898"/>
                  </a:moveTo>
                  <a:lnTo>
                    <a:pt x="42651" y="49744"/>
                  </a:lnTo>
                  <a:lnTo>
                    <a:pt x="42743" y="49744"/>
                  </a:lnTo>
                  <a:lnTo>
                    <a:pt x="42804" y="49683"/>
                  </a:lnTo>
                  <a:lnTo>
                    <a:pt x="42866" y="49683"/>
                  </a:lnTo>
                  <a:lnTo>
                    <a:pt x="42989" y="49621"/>
                  </a:lnTo>
                  <a:lnTo>
                    <a:pt x="43050" y="49560"/>
                  </a:lnTo>
                  <a:lnTo>
                    <a:pt x="42958" y="49744"/>
                  </a:lnTo>
                  <a:lnTo>
                    <a:pt x="42743" y="49898"/>
                  </a:lnTo>
                  <a:lnTo>
                    <a:pt x="42620" y="49959"/>
                  </a:lnTo>
                  <a:lnTo>
                    <a:pt x="42559" y="49898"/>
                  </a:lnTo>
                  <a:close/>
                  <a:moveTo>
                    <a:pt x="43234" y="50205"/>
                  </a:moveTo>
                  <a:lnTo>
                    <a:pt x="43419" y="49959"/>
                  </a:lnTo>
                  <a:lnTo>
                    <a:pt x="43480" y="49836"/>
                  </a:lnTo>
                  <a:lnTo>
                    <a:pt x="43511" y="49836"/>
                  </a:lnTo>
                  <a:lnTo>
                    <a:pt x="43511" y="49928"/>
                  </a:lnTo>
                  <a:lnTo>
                    <a:pt x="43326" y="50205"/>
                  </a:lnTo>
                  <a:lnTo>
                    <a:pt x="43265" y="50328"/>
                  </a:lnTo>
                  <a:lnTo>
                    <a:pt x="43357" y="50266"/>
                  </a:lnTo>
                  <a:lnTo>
                    <a:pt x="43541" y="50020"/>
                  </a:lnTo>
                  <a:lnTo>
                    <a:pt x="43603" y="49959"/>
                  </a:lnTo>
                  <a:lnTo>
                    <a:pt x="43634" y="49775"/>
                  </a:lnTo>
                  <a:lnTo>
                    <a:pt x="43572" y="49713"/>
                  </a:lnTo>
                  <a:lnTo>
                    <a:pt x="43511" y="49713"/>
                  </a:lnTo>
                  <a:lnTo>
                    <a:pt x="43511" y="49591"/>
                  </a:lnTo>
                  <a:lnTo>
                    <a:pt x="43388" y="49529"/>
                  </a:lnTo>
                  <a:lnTo>
                    <a:pt x="43357" y="49621"/>
                  </a:lnTo>
                  <a:lnTo>
                    <a:pt x="43265" y="49836"/>
                  </a:lnTo>
                  <a:lnTo>
                    <a:pt x="43142" y="49959"/>
                  </a:lnTo>
                  <a:lnTo>
                    <a:pt x="43019" y="50051"/>
                  </a:lnTo>
                  <a:lnTo>
                    <a:pt x="43050" y="49928"/>
                  </a:lnTo>
                  <a:lnTo>
                    <a:pt x="43204" y="49806"/>
                  </a:lnTo>
                  <a:lnTo>
                    <a:pt x="43234" y="49683"/>
                  </a:lnTo>
                  <a:lnTo>
                    <a:pt x="43204" y="49621"/>
                  </a:lnTo>
                  <a:lnTo>
                    <a:pt x="43112" y="49713"/>
                  </a:lnTo>
                  <a:lnTo>
                    <a:pt x="43019" y="49898"/>
                  </a:lnTo>
                  <a:lnTo>
                    <a:pt x="42835" y="50082"/>
                  </a:lnTo>
                  <a:lnTo>
                    <a:pt x="42804" y="50174"/>
                  </a:lnTo>
                  <a:lnTo>
                    <a:pt x="42682" y="50297"/>
                  </a:lnTo>
                  <a:lnTo>
                    <a:pt x="42712" y="50420"/>
                  </a:lnTo>
                  <a:lnTo>
                    <a:pt x="42774" y="50420"/>
                  </a:lnTo>
                  <a:lnTo>
                    <a:pt x="42927" y="50174"/>
                  </a:lnTo>
                  <a:lnTo>
                    <a:pt x="43019" y="50174"/>
                  </a:lnTo>
                  <a:lnTo>
                    <a:pt x="42989" y="50266"/>
                  </a:lnTo>
                  <a:lnTo>
                    <a:pt x="42866" y="50450"/>
                  </a:lnTo>
                  <a:lnTo>
                    <a:pt x="42927" y="50450"/>
                  </a:lnTo>
                  <a:lnTo>
                    <a:pt x="43050" y="50358"/>
                  </a:lnTo>
                  <a:lnTo>
                    <a:pt x="43112" y="50358"/>
                  </a:lnTo>
                  <a:cubicBezTo>
                    <a:pt x="43173" y="50328"/>
                    <a:pt x="43204" y="50266"/>
                    <a:pt x="43234" y="50235"/>
                  </a:cubicBezTo>
                  <a:close/>
                  <a:moveTo>
                    <a:pt x="43081" y="50205"/>
                  </a:moveTo>
                  <a:lnTo>
                    <a:pt x="43112" y="50082"/>
                  </a:lnTo>
                  <a:lnTo>
                    <a:pt x="43326" y="49867"/>
                  </a:lnTo>
                  <a:lnTo>
                    <a:pt x="43234" y="50051"/>
                  </a:lnTo>
                  <a:lnTo>
                    <a:pt x="43142" y="50205"/>
                  </a:lnTo>
                  <a:lnTo>
                    <a:pt x="43081" y="50205"/>
                  </a:lnTo>
                  <a:close/>
                  <a:moveTo>
                    <a:pt x="54196" y="61535"/>
                  </a:moveTo>
                  <a:lnTo>
                    <a:pt x="54135" y="61535"/>
                  </a:lnTo>
                  <a:lnTo>
                    <a:pt x="54104" y="61474"/>
                  </a:lnTo>
                  <a:lnTo>
                    <a:pt x="54166" y="61443"/>
                  </a:lnTo>
                  <a:lnTo>
                    <a:pt x="54196" y="61351"/>
                  </a:lnTo>
                  <a:lnTo>
                    <a:pt x="54319" y="61228"/>
                  </a:lnTo>
                  <a:lnTo>
                    <a:pt x="54319" y="61259"/>
                  </a:lnTo>
                  <a:lnTo>
                    <a:pt x="54319" y="61228"/>
                  </a:lnTo>
                  <a:lnTo>
                    <a:pt x="54289" y="61228"/>
                  </a:lnTo>
                  <a:lnTo>
                    <a:pt x="54166" y="61351"/>
                  </a:lnTo>
                  <a:lnTo>
                    <a:pt x="54074" y="61474"/>
                  </a:lnTo>
                  <a:lnTo>
                    <a:pt x="54104" y="61566"/>
                  </a:lnTo>
                  <a:lnTo>
                    <a:pt x="54166" y="61566"/>
                  </a:lnTo>
                  <a:lnTo>
                    <a:pt x="54196" y="61535"/>
                  </a:lnTo>
                  <a:close/>
                  <a:moveTo>
                    <a:pt x="58311" y="62303"/>
                  </a:moveTo>
                  <a:lnTo>
                    <a:pt x="58280" y="62211"/>
                  </a:lnTo>
                  <a:lnTo>
                    <a:pt x="58311" y="62088"/>
                  </a:lnTo>
                  <a:lnTo>
                    <a:pt x="58280" y="61965"/>
                  </a:lnTo>
                  <a:lnTo>
                    <a:pt x="58250" y="61873"/>
                  </a:lnTo>
                  <a:lnTo>
                    <a:pt x="58280" y="61781"/>
                  </a:lnTo>
                  <a:lnTo>
                    <a:pt x="58342" y="61719"/>
                  </a:lnTo>
                  <a:lnTo>
                    <a:pt x="58342" y="61781"/>
                  </a:lnTo>
                  <a:lnTo>
                    <a:pt x="58403" y="61842"/>
                  </a:lnTo>
                  <a:lnTo>
                    <a:pt x="58403" y="61965"/>
                  </a:lnTo>
                  <a:lnTo>
                    <a:pt x="58342" y="61996"/>
                  </a:lnTo>
                  <a:lnTo>
                    <a:pt x="58342" y="62088"/>
                  </a:lnTo>
                  <a:lnTo>
                    <a:pt x="58403" y="62119"/>
                  </a:lnTo>
                  <a:lnTo>
                    <a:pt x="58434" y="62180"/>
                  </a:lnTo>
                  <a:lnTo>
                    <a:pt x="58372" y="62303"/>
                  </a:lnTo>
                  <a:close/>
                  <a:moveTo>
                    <a:pt x="58465" y="62395"/>
                  </a:moveTo>
                  <a:lnTo>
                    <a:pt x="58495" y="62303"/>
                  </a:lnTo>
                  <a:lnTo>
                    <a:pt x="58557" y="62272"/>
                  </a:lnTo>
                  <a:lnTo>
                    <a:pt x="58557" y="62334"/>
                  </a:lnTo>
                  <a:lnTo>
                    <a:pt x="58495" y="62426"/>
                  </a:lnTo>
                  <a:lnTo>
                    <a:pt x="58465" y="62395"/>
                  </a:lnTo>
                  <a:close/>
                  <a:moveTo>
                    <a:pt x="60031" y="56561"/>
                  </a:moveTo>
                  <a:lnTo>
                    <a:pt x="60123" y="56407"/>
                  </a:lnTo>
                  <a:lnTo>
                    <a:pt x="60215" y="56315"/>
                  </a:lnTo>
                  <a:lnTo>
                    <a:pt x="60215" y="56407"/>
                  </a:lnTo>
                  <a:lnTo>
                    <a:pt x="60153" y="56530"/>
                  </a:lnTo>
                  <a:lnTo>
                    <a:pt x="60092" y="56592"/>
                  </a:lnTo>
                  <a:lnTo>
                    <a:pt x="60061" y="56561"/>
                  </a:lnTo>
                  <a:close/>
                  <a:moveTo>
                    <a:pt x="59570" y="57758"/>
                  </a:moveTo>
                  <a:lnTo>
                    <a:pt x="59570" y="57850"/>
                  </a:lnTo>
                  <a:lnTo>
                    <a:pt x="59601" y="57850"/>
                  </a:lnTo>
                  <a:lnTo>
                    <a:pt x="59631" y="57820"/>
                  </a:lnTo>
                  <a:lnTo>
                    <a:pt x="59693" y="57820"/>
                  </a:lnTo>
                  <a:lnTo>
                    <a:pt x="59693" y="57728"/>
                  </a:lnTo>
                  <a:lnTo>
                    <a:pt x="59631" y="57728"/>
                  </a:lnTo>
                  <a:lnTo>
                    <a:pt x="59570" y="57758"/>
                  </a:lnTo>
                  <a:close/>
                  <a:moveTo>
                    <a:pt x="60399" y="59140"/>
                  </a:moveTo>
                  <a:lnTo>
                    <a:pt x="60368" y="58987"/>
                  </a:lnTo>
                  <a:lnTo>
                    <a:pt x="60368" y="58925"/>
                  </a:lnTo>
                  <a:lnTo>
                    <a:pt x="60430" y="58925"/>
                  </a:lnTo>
                  <a:lnTo>
                    <a:pt x="60460" y="58987"/>
                  </a:lnTo>
                  <a:lnTo>
                    <a:pt x="60491" y="58956"/>
                  </a:lnTo>
                  <a:lnTo>
                    <a:pt x="60583" y="58987"/>
                  </a:lnTo>
                  <a:lnTo>
                    <a:pt x="60583" y="59079"/>
                  </a:lnTo>
                  <a:lnTo>
                    <a:pt x="60491" y="59140"/>
                  </a:lnTo>
                  <a:cubicBezTo>
                    <a:pt x="60460" y="59140"/>
                    <a:pt x="60430" y="59140"/>
                    <a:pt x="60399" y="59140"/>
                  </a:cubicBezTo>
                  <a:close/>
                  <a:moveTo>
                    <a:pt x="60031" y="59109"/>
                  </a:moveTo>
                  <a:lnTo>
                    <a:pt x="60123" y="59140"/>
                  </a:lnTo>
                  <a:lnTo>
                    <a:pt x="60153" y="59140"/>
                  </a:lnTo>
                  <a:lnTo>
                    <a:pt x="60215" y="59048"/>
                  </a:lnTo>
                  <a:lnTo>
                    <a:pt x="60215" y="59017"/>
                  </a:lnTo>
                  <a:lnTo>
                    <a:pt x="60245" y="59017"/>
                  </a:lnTo>
                  <a:lnTo>
                    <a:pt x="60245" y="59109"/>
                  </a:lnTo>
                  <a:lnTo>
                    <a:pt x="60184" y="59202"/>
                  </a:lnTo>
                  <a:lnTo>
                    <a:pt x="60061" y="59263"/>
                  </a:lnTo>
                  <a:lnTo>
                    <a:pt x="60000" y="59232"/>
                  </a:lnTo>
                  <a:lnTo>
                    <a:pt x="60000" y="59140"/>
                  </a:lnTo>
                  <a:lnTo>
                    <a:pt x="60031" y="59109"/>
                  </a:lnTo>
                  <a:close/>
                  <a:moveTo>
                    <a:pt x="58710" y="61259"/>
                  </a:moveTo>
                  <a:lnTo>
                    <a:pt x="58741" y="61167"/>
                  </a:lnTo>
                  <a:lnTo>
                    <a:pt x="58772" y="61228"/>
                  </a:lnTo>
                  <a:lnTo>
                    <a:pt x="58741" y="61259"/>
                  </a:lnTo>
                  <a:lnTo>
                    <a:pt x="58710" y="61259"/>
                  </a:lnTo>
                  <a:close/>
                  <a:moveTo>
                    <a:pt x="60430" y="60768"/>
                  </a:moveTo>
                  <a:lnTo>
                    <a:pt x="60430" y="60829"/>
                  </a:lnTo>
                  <a:lnTo>
                    <a:pt x="60491" y="60860"/>
                  </a:lnTo>
                  <a:lnTo>
                    <a:pt x="60614" y="60860"/>
                  </a:lnTo>
                  <a:lnTo>
                    <a:pt x="60645" y="60798"/>
                  </a:lnTo>
                  <a:lnTo>
                    <a:pt x="60491" y="60768"/>
                  </a:lnTo>
                  <a:lnTo>
                    <a:pt x="60399" y="60768"/>
                  </a:lnTo>
                  <a:close/>
                  <a:moveTo>
                    <a:pt x="58587" y="57605"/>
                  </a:moveTo>
                  <a:lnTo>
                    <a:pt x="58495" y="57697"/>
                  </a:lnTo>
                  <a:lnTo>
                    <a:pt x="58342" y="57820"/>
                  </a:lnTo>
                  <a:lnTo>
                    <a:pt x="58280" y="57850"/>
                  </a:lnTo>
                  <a:lnTo>
                    <a:pt x="58280" y="57912"/>
                  </a:lnTo>
                  <a:lnTo>
                    <a:pt x="58250" y="57973"/>
                  </a:lnTo>
                  <a:lnTo>
                    <a:pt x="58188" y="57973"/>
                  </a:lnTo>
                  <a:lnTo>
                    <a:pt x="58188" y="58035"/>
                  </a:lnTo>
                  <a:lnTo>
                    <a:pt x="58250" y="58096"/>
                  </a:lnTo>
                  <a:lnTo>
                    <a:pt x="58188" y="58127"/>
                  </a:lnTo>
                  <a:lnTo>
                    <a:pt x="58096" y="58127"/>
                  </a:lnTo>
                  <a:lnTo>
                    <a:pt x="58004" y="58250"/>
                  </a:lnTo>
                  <a:lnTo>
                    <a:pt x="58004" y="58311"/>
                  </a:lnTo>
                  <a:lnTo>
                    <a:pt x="58065" y="58311"/>
                  </a:lnTo>
                  <a:lnTo>
                    <a:pt x="58096" y="58342"/>
                  </a:lnTo>
                  <a:lnTo>
                    <a:pt x="58004" y="58403"/>
                  </a:lnTo>
                  <a:lnTo>
                    <a:pt x="57912" y="58403"/>
                  </a:lnTo>
                  <a:lnTo>
                    <a:pt x="57820" y="58526"/>
                  </a:lnTo>
                  <a:lnTo>
                    <a:pt x="57820" y="58618"/>
                  </a:lnTo>
                  <a:lnTo>
                    <a:pt x="57666" y="58864"/>
                  </a:lnTo>
                  <a:lnTo>
                    <a:pt x="57666" y="58956"/>
                  </a:lnTo>
                  <a:lnTo>
                    <a:pt x="57728" y="59017"/>
                  </a:lnTo>
                  <a:lnTo>
                    <a:pt x="57728" y="59109"/>
                  </a:lnTo>
                  <a:lnTo>
                    <a:pt x="57666" y="59109"/>
                  </a:lnTo>
                  <a:lnTo>
                    <a:pt x="57635" y="59048"/>
                  </a:lnTo>
                  <a:lnTo>
                    <a:pt x="57574" y="59048"/>
                  </a:lnTo>
                  <a:lnTo>
                    <a:pt x="57451" y="59140"/>
                  </a:lnTo>
                  <a:lnTo>
                    <a:pt x="57390" y="59232"/>
                  </a:lnTo>
                  <a:lnTo>
                    <a:pt x="57390" y="59294"/>
                  </a:lnTo>
                  <a:lnTo>
                    <a:pt x="57482" y="59294"/>
                  </a:lnTo>
                  <a:lnTo>
                    <a:pt x="57513" y="59355"/>
                  </a:lnTo>
                  <a:lnTo>
                    <a:pt x="57482" y="59416"/>
                  </a:lnTo>
                  <a:lnTo>
                    <a:pt x="57482" y="59478"/>
                  </a:lnTo>
                  <a:lnTo>
                    <a:pt x="57390" y="59570"/>
                  </a:lnTo>
                  <a:lnTo>
                    <a:pt x="57206" y="59509"/>
                  </a:lnTo>
                  <a:lnTo>
                    <a:pt x="57175" y="59570"/>
                  </a:lnTo>
                  <a:lnTo>
                    <a:pt x="57175" y="59631"/>
                  </a:lnTo>
                  <a:lnTo>
                    <a:pt x="57083" y="59724"/>
                  </a:lnTo>
                  <a:lnTo>
                    <a:pt x="56991" y="59908"/>
                  </a:lnTo>
                  <a:lnTo>
                    <a:pt x="56899" y="60000"/>
                  </a:lnTo>
                  <a:lnTo>
                    <a:pt x="56868" y="60000"/>
                  </a:lnTo>
                  <a:lnTo>
                    <a:pt x="56868" y="59877"/>
                  </a:lnTo>
                  <a:lnTo>
                    <a:pt x="56806" y="60000"/>
                  </a:lnTo>
                  <a:lnTo>
                    <a:pt x="56745" y="59908"/>
                  </a:lnTo>
                  <a:lnTo>
                    <a:pt x="56776" y="59816"/>
                  </a:lnTo>
                  <a:lnTo>
                    <a:pt x="56868" y="59754"/>
                  </a:lnTo>
                  <a:lnTo>
                    <a:pt x="56899" y="59693"/>
                  </a:lnTo>
                  <a:lnTo>
                    <a:pt x="56837" y="59724"/>
                  </a:lnTo>
                  <a:lnTo>
                    <a:pt x="56745" y="59816"/>
                  </a:lnTo>
                  <a:lnTo>
                    <a:pt x="56530" y="59938"/>
                  </a:lnTo>
                  <a:lnTo>
                    <a:pt x="56469" y="60123"/>
                  </a:lnTo>
                  <a:lnTo>
                    <a:pt x="56530" y="60123"/>
                  </a:lnTo>
                  <a:lnTo>
                    <a:pt x="56653" y="60092"/>
                  </a:lnTo>
                  <a:lnTo>
                    <a:pt x="56868" y="60061"/>
                  </a:lnTo>
                  <a:lnTo>
                    <a:pt x="57052" y="60061"/>
                  </a:lnTo>
                  <a:lnTo>
                    <a:pt x="56929" y="60184"/>
                  </a:lnTo>
                  <a:lnTo>
                    <a:pt x="56776" y="60368"/>
                  </a:lnTo>
                  <a:lnTo>
                    <a:pt x="56684" y="60522"/>
                  </a:lnTo>
                  <a:lnTo>
                    <a:pt x="56499" y="60614"/>
                  </a:lnTo>
                  <a:lnTo>
                    <a:pt x="56346" y="60768"/>
                  </a:lnTo>
                  <a:lnTo>
                    <a:pt x="56254" y="60768"/>
                  </a:lnTo>
                  <a:lnTo>
                    <a:pt x="56223" y="60860"/>
                  </a:lnTo>
                  <a:lnTo>
                    <a:pt x="56254" y="60921"/>
                  </a:lnTo>
                  <a:lnTo>
                    <a:pt x="56223" y="61044"/>
                  </a:lnTo>
                  <a:lnTo>
                    <a:pt x="56254" y="61105"/>
                  </a:lnTo>
                  <a:lnTo>
                    <a:pt x="56346" y="61105"/>
                  </a:lnTo>
                  <a:lnTo>
                    <a:pt x="56499" y="61167"/>
                  </a:lnTo>
                  <a:lnTo>
                    <a:pt x="56684" y="61136"/>
                  </a:lnTo>
                  <a:lnTo>
                    <a:pt x="56806" y="61044"/>
                  </a:lnTo>
                  <a:lnTo>
                    <a:pt x="56929" y="61044"/>
                  </a:lnTo>
                  <a:lnTo>
                    <a:pt x="57052" y="60952"/>
                  </a:lnTo>
                  <a:lnTo>
                    <a:pt x="57083" y="60890"/>
                  </a:lnTo>
                  <a:lnTo>
                    <a:pt x="57083" y="60952"/>
                  </a:lnTo>
                  <a:lnTo>
                    <a:pt x="56991" y="61044"/>
                  </a:lnTo>
                  <a:lnTo>
                    <a:pt x="57175" y="61075"/>
                  </a:lnTo>
                  <a:lnTo>
                    <a:pt x="57298" y="61044"/>
                  </a:lnTo>
                  <a:lnTo>
                    <a:pt x="57359" y="61105"/>
                  </a:lnTo>
                  <a:lnTo>
                    <a:pt x="57574" y="61105"/>
                  </a:lnTo>
                  <a:lnTo>
                    <a:pt x="57697" y="61075"/>
                  </a:lnTo>
                  <a:lnTo>
                    <a:pt x="57728" y="61136"/>
                  </a:lnTo>
                  <a:lnTo>
                    <a:pt x="57789" y="61197"/>
                  </a:lnTo>
                  <a:lnTo>
                    <a:pt x="57912" y="61197"/>
                  </a:lnTo>
                  <a:lnTo>
                    <a:pt x="57973" y="61197"/>
                  </a:lnTo>
                  <a:lnTo>
                    <a:pt x="58004" y="61259"/>
                  </a:lnTo>
                  <a:lnTo>
                    <a:pt x="58096" y="61259"/>
                  </a:lnTo>
                  <a:lnTo>
                    <a:pt x="58157" y="61197"/>
                  </a:lnTo>
                  <a:lnTo>
                    <a:pt x="58157" y="61167"/>
                  </a:lnTo>
                  <a:lnTo>
                    <a:pt x="58311" y="61167"/>
                  </a:lnTo>
                  <a:lnTo>
                    <a:pt x="58342" y="61197"/>
                  </a:lnTo>
                  <a:lnTo>
                    <a:pt x="58403" y="61197"/>
                  </a:lnTo>
                  <a:lnTo>
                    <a:pt x="58465" y="61136"/>
                  </a:lnTo>
                  <a:lnTo>
                    <a:pt x="58526" y="61136"/>
                  </a:lnTo>
                  <a:lnTo>
                    <a:pt x="58618" y="61167"/>
                  </a:lnTo>
                  <a:lnTo>
                    <a:pt x="58649" y="61105"/>
                  </a:lnTo>
                  <a:lnTo>
                    <a:pt x="58649" y="61044"/>
                  </a:lnTo>
                  <a:lnTo>
                    <a:pt x="58649" y="60921"/>
                  </a:lnTo>
                  <a:lnTo>
                    <a:pt x="58679" y="60952"/>
                  </a:lnTo>
                  <a:lnTo>
                    <a:pt x="58741" y="60860"/>
                  </a:lnTo>
                  <a:lnTo>
                    <a:pt x="58802" y="60860"/>
                  </a:lnTo>
                  <a:lnTo>
                    <a:pt x="58772" y="60921"/>
                  </a:lnTo>
                  <a:lnTo>
                    <a:pt x="58710" y="61075"/>
                  </a:lnTo>
                  <a:lnTo>
                    <a:pt x="58741" y="61105"/>
                  </a:lnTo>
                  <a:lnTo>
                    <a:pt x="58772" y="61013"/>
                  </a:lnTo>
                  <a:lnTo>
                    <a:pt x="58864" y="60921"/>
                  </a:lnTo>
                  <a:lnTo>
                    <a:pt x="58925" y="60921"/>
                  </a:lnTo>
                  <a:lnTo>
                    <a:pt x="58925" y="61013"/>
                  </a:lnTo>
                  <a:lnTo>
                    <a:pt x="58864" y="61105"/>
                  </a:lnTo>
                  <a:lnTo>
                    <a:pt x="58864" y="61167"/>
                  </a:lnTo>
                  <a:lnTo>
                    <a:pt x="58956" y="61136"/>
                  </a:lnTo>
                  <a:lnTo>
                    <a:pt x="59017" y="61136"/>
                  </a:lnTo>
                  <a:lnTo>
                    <a:pt x="59017" y="61197"/>
                  </a:lnTo>
                  <a:lnTo>
                    <a:pt x="58833" y="61290"/>
                  </a:lnTo>
                  <a:lnTo>
                    <a:pt x="58679" y="61351"/>
                  </a:lnTo>
                  <a:lnTo>
                    <a:pt x="58741" y="61382"/>
                  </a:lnTo>
                  <a:lnTo>
                    <a:pt x="58772" y="61351"/>
                  </a:lnTo>
                  <a:lnTo>
                    <a:pt x="58864" y="61351"/>
                  </a:lnTo>
                  <a:lnTo>
                    <a:pt x="58894" y="61412"/>
                  </a:lnTo>
                  <a:lnTo>
                    <a:pt x="58987" y="61412"/>
                  </a:lnTo>
                  <a:lnTo>
                    <a:pt x="59048" y="61443"/>
                  </a:lnTo>
                  <a:lnTo>
                    <a:pt x="59109" y="61412"/>
                  </a:lnTo>
                  <a:lnTo>
                    <a:pt x="59201" y="61382"/>
                  </a:lnTo>
                  <a:lnTo>
                    <a:pt x="59232" y="61259"/>
                  </a:lnTo>
                  <a:lnTo>
                    <a:pt x="59232" y="61167"/>
                  </a:lnTo>
                  <a:lnTo>
                    <a:pt x="59294" y="61228"/>
                  </a:lnTo>
                  <a:lnTo>
                    <a:pt x="59416" y="61259"/>
                  </a:lnTo>
                  <a:lnTo>
                    <a:pt x="59478" y="61320"/>
                  </a:lnTo>
                  <a:lnTo>
                    <a:pt x="59570" y="61290"/>
                  </a:lnTo>
                  <a:lnTo>
                    <a:pt x="59662" y="61259"/>
                  </a:lnTo>
                  <a:lnTo>
                    <a:pt x="59754" y="61259"/>
                  </a:lnTo>
                  <a:lnTo>
                    <a:pt x="59662" y="61320"/>
                  </a:lnTo>
                  <a:lnTo>
                    <a:pt x="59662" y="61351"/>
                  </a:lnTo>
                  <a:lnTo>
                    <a:pt x="59539" y="61412"/>
                  </a:lnTo>
                  <a:lnTo>
                    <a:pt x="59386" y="61412"/>
                  </a:lnTo>
                  <a:lnTo>
                    <a:pt x="59324" y="61504"/>
                  </a:lnTo>
                  <a:lnTo>
                    <a:pt x="59324" y="61566"/>
                  </a:lnTo>
                  <a:lnTo>
                    <a:pt x="59263" y="61566"/>
                  </a:lnTo>
                  <a:lnTo>
                    <a:pt x="59232" y="61627"/>
                  </a:lnTo>
                  <a:lnTo>
                    <a:pt x="59079" y="61627"/>
                  </a:lnTo>
                  <a:lnTo>
                    <a:pt x="59017" y="61658"/>
                  </a:lnTo>
                  <a:lnTo>
                    <a:pt x="58987" y="61719"/>
                  </a:lnTo>
                  <a:lnTo>
                    <a:pt x="58925" y="61781"/>
                  </a:lnTo>
                  <a:lnTo>
                    <a:pt x="58802" y="61812"/>
                  </a:lnTo>
                  <a:lnTo>
                    <a:pt x="58679" y="61904"/>
                  </a:lnTo>
                  <a:lnTo>
                    <a:pt x="58649" y="61965"/>
                  </a:lnTo>
                  <a:lnTo>
                    <a:pt x="58679" y="61996"/>
                  </a:lnTo>
                  <a:lnTo>
                    <a:pt x="58710" y="62057"/>
                  </a:lnTo>
                  <a:lnTo>
                    <a:pt x="58833" y="62057"/>
                  </a:lnTo>
                  <a:lnTo>
                    <a:pt x="58864" y="61996"/>
                  </a:lnTo>
                  <a:lnTo>
                    <a:pt x="58925" y="61934"/>
                  </a:lnTo>
                  <a:lnTo>
                    <a:pt x="58987" y="61965"/>
                  </a:lnTo>
                  <a:lnTo>
                    <a:pt x="58987" y="62026"/>
                  </a:lnTo>
                  <a:lnTo>
                    <a:pt x="59048" y="62088"/>
                  </a:lnTo>
                  <a:lnTo>
                    <a:pt x="59171" y="62026"/>
                  </a:lnTo>
                  <a:lnTo>
                    <a:pt x="59232" y="61965"/>
                  </a:lnTo>
                  <a:lnTo>
                    <a:pt x="59263" y="61873"/>
                  </a:lnTo>
                  <a:lnTo>
                    <a:pt x="59324" y="61873"/>
                  </a:lnTo>
                  <a:lnTo>
                    <a:pt x="59355" y="61781"/>
                  </a:lnTo>
                  <a:lnTo>
                    <a:pt x="59355" y="61658"/>
                  </a:lnTo>
                  <a:lnTo>
                    <a:pt x="59416" y="61658"/>
                  </a:lnTo>
                  <a:lnTo>
                    <a:pt x="59570" y="61504"/>
                  </a:lnTo>
                  <a:lnTo>
                    <a:pt x="59631" y="61474"/>
                  </a:lnTo>
                  <a:lnTo>
                    <a:pt x="59693" y="61504"/>
                  </a:lnTo>
                  <a:lnTo>
                    <a:pt x="59816" y="61504"/>
                  </a:lnTo>
                  <a:lnTo>
                    <a:pt x="59723" y="61566"/>
                  </a:lnTo>
                  <a:lnTo>
                    <a:pt x="59816" y="61566"/>
                  </a:lnTo>
                  <a:lnTo>
                    <a:pt x="59846" y="61535"/>
                  </a:lnTo>
                  <a:lnTo>
                    <a:pt x="59908" y="61351"/>
                  </a:lnTo>
                  <a:lnTo>
                    <a:pt x="60000" y="61197"/>
                  </a:lnTo>
                  <a:lnTo>
                    <a:pt x="60000" y="61044"/>
                  </a:lnTo>
                  <a:lnTo>
                    <a:pt x="60031" y="60982"/>
                  </a:lnTo>
                  <a:lnTo>
                    <a:pt x="60061" y="60982"/>
                  </a:lnTo>
                  <a:lnTo>
                    <a:pt x="60123" y="61044"/>
                  </a:lnTo>
                  <a:lnTo>
                    <a:pt x="60184" y="61044"/>
                  </a:lnTo>
                  <a:lnTo>
                    <a:pt x="60245" y="61105"/>
                  </a:lnTo>
                  <a:lnTo>
                    <a:pt x="60276" y="61259"/>
                  </a:lnTo>
                  <a:lnTo>
                    <a:pt x="60245" y="61351"/>
                  </a:lnTo>
                  <a:lnTo>
                    <a:pt x="60215" y="61474"/>
                  </a:lnTo>
                  <a:lnTo>
                    <a:pt x="60245" y="61535"/>
                  </a:lnTo>
                  <a:lnTo>
                    <a:pt x="60215" y="61627"/>
                  </a:lnTo>
                  <a:lnTo>
                    <a:pt x="60092" y="61750"/>
                  </a:lnTo>
                  <a:lnTo>
                    <a:pt x="60000" y="61965"/>
                  </a:lnTo>
                  <a:lnTo>
                    <a:pt x="60000" y="62088"/>
                  </a:lnTo>
                  <a:lnTo>
                    <a:pt x="59938" y="62119"/>
                  </a:lnTo>
                  <a:lnTo>
                    <a:pt x="59938" y="62211"/>
                  </a:lnTo>
                  <a:lnTo>
                    <a:pt x="60031" y="62241"/>
                  </a:lnTo>
                  <a:lnTo>
                    <a:pt x="60153" y="62180"/>
                  </a:lnTo>
                  <a:lnTo>
                    <a:pt x="60276" y="61965"/>
                  </a:lnTo>
                  <a:lnTo>
                    <a:pt x="60307" y="61965"/>
                  </a:lnTo>
                  <a:lnTo>
                    <a:pt x="60430" y="61842"/>
                  </a:lnTo>
                  <a:lnTo>
                    <a:pt x="60491" y="61750"/>
                  </a:lnTo>
                  <a:lnTo>
                    <a:pt x="60522" y="61781"/>
                  </a:lnTo>
                  <a:lnTo>
                    <a:pt x="60645" y="61781"/>
                  </a:lnTo>
                  <a:lnTo>
                    <a:pt x="60645" y="61842"/>
                  </a:lnTo>
                  <a:lnTo>
                    <a:pt x="60553" y="61873"/>
                  </a:lnTo>
                  <a:lnTo>
                    <a:pt x="60399" y="62026"/>
                  </a:lnTo>
                  <a:lnTo>
                    <a:pt x="60399" y="62119"/>
                  </a:lnTo>
                  <a:lnTo>
                    <a:pt x="60368" y="62241"/>
                  </a:lnTo>
                  <a:lnTo>
                    <a:pt x="60399" y="62272"/>
                  </a:lnTo>
                  <a:lnTo>
                    <a:pt x="60430" y="62426"/>
                  </a:lnTo>
                  <a:lnTo>
                    <a:pt x="60522" y="62487"/>
                  </a:lnTo>
                  <a:lnTo>
                    <a:pt x="60522" y="62395"/>
                  </a:lnTo>
                  <a:lnTo>
                    <a:pt x="60614" y="62303"/>
                  </a:lnTo>
                  <a:lnTo>
                    <a:pt x="60675" y="62303"/>
                  </a:lnTo>
                  <a:lnTo>
                    <a:pt x="60737" y="62426"/>
                  </a:lnTo>
                  <a:lnTo>
                    <a:pt x="60829" y="62456"/>
                  </a:lnTo>
                  <a:lnTo>
                    <a:pt x="60921" y="62364"/>
                  </a:lnTo>
                  <a:lnTo>
                    <a:pt x="60921" y="62303"/>
                  </a:lnTo>
                  <a:lnTo>
                    <a:pt x="60982" y="62303"/>
                  </a:lnTo>
                  <a:lnTo>
                    <a:pt x="61013" y="62211"/>
                  </a:lnTo>
                  <a:lnTo>
                    <a:pt x="61013" y="62119"/>
                  </a:lnTo>
                  <a:lnTo>
                    <a:pt x="61044" y="62119"/>
                  </a:lnTo>
                  <a:lnTo>
                    <a:pt x="61075" y="62057"/>
                  </a:lnTo>
                  <a:lnTo>
                    <a:pt x="61044" y="61965"/>
                  </a:lnTo>
                  <a:lnTo>
                    <a:pt x="61075" y="61842"/>
                  </a:lnTo>
                  <a:lnTo>
                    <a:pt x="61197" y="61627"/>
                  </a:lnTo>
                  <a:lnTo>
                    <a:pt x="61289" y="61504"/>
                  </a:lnTo>
                  <a:lnTo>
                    <a:pt x="61289" y="61259"/>
                  </a:lnTo>
                  <a:lnTo>
                    <a:pt x="61259" y="61197"/>
                  </a:lnTo>
                  <a:lnTo>
                    <a:pt x="61228" y="61197"/>
                  </a:lnTo>
                  <a:lnTo>
                    <a:pt x="61228" y="61259"/>
                  </a:lnTo>
                  <a:lnTo>
                    <a:pt x="61167" y="61382"/>
                  </a:lnTo>
                  <a:lnTo>
                    <a:pt x="61044" y="61443"/>
                  </a:lnTo>
                  <a:lnTo>
                    <a:pt x="60952" y="61566"/>
                  </a:lnTo>
                  <a:lnTo>
                    <a:pt x="60890" y="61597"/>
                  </a:lnTo>
                  <a:lnTo>
                    <a:pt x="60829" y="61474"/>
                  </a:lnTo>
                  <a:lnTo>
                    <a:pt x="60860" y="61351"/>
                  </a:lnTo>
                  <a:lnTo>
                    <a:pt x="60860" y="61228"/>
                  </a:lnTo>
                  <a:lnTo>
                    <a:pt x="60982" y="61136"/>
                  </a:lnTo>
                  <a:lnTo>
                    <a:pt x="61013" y="61075"/>
                  </a:lnTo>
                  <a:lnTo>
                    <a:pt x="61136" y="60952"/>
                  </a:lnTo>
                  <a:lnTo>
                    <a:pt x="61197" y="60952"/>
                  </a:lnTo>
                  <a:lnTo>
                    <a:pt x="61259" y="60921"/>
                  </a:lnTo>
                  <a:lnTo>
                    <a:pt x="61228" y="60829"/>
                  </a:lnTo>
                  <a:lnTo>
                    <a:pt x="61136" y="60890"/>
                  </a:lnTo>
                  <a:lnTo>
                    <a:pt x="61075" y="60890"/>
                  </a:lnTo>
                  <a:lnTo>
                    <a:pt x="60982" y="60952"/>
                  </a:lnTo>
                  <a:lnTo>
                    <a:pt x="60890" y="60982"/>
                  </a:lnTo>
                  <a:lnTo>
                    <a:pt x="60798" y="61075"/>
                  </a:lnTo>
                  <a:lnTo>
                    <a:pt x="60767" y="61167"/>
                  </a:lnTo>
                  <a:lnTo>
                    <a:pt x="60614" y="61290"/>
                  </a:lnTo>
                  <a:lnTo>
                    <a:pt x="60614" y="61351"/>
                  </a:lnTo>
                  <a:lnTo>
                    <a:pt x="60522" y="61412"/>
                  </a:lnTo>
                  <a:lnTo>
                    <a:pt x="60399" y="61290"/>
                  </a:lnTo>
                  <a:lnTo>
                    <a:pt x="60399" y="61228"/>
                  </a:lnTo>
                  <a:lnTo>
                    <a:pt x="60368" y="61136"/>
                  </a:lnTo>
                  <a:lnTo>
                    <a:pt x="60368" y="61013"/>
                  </a:lnTo>
                  <a:lnTo>
                    <a:pt x="60430" y="61105"/>
                  </a:lnTo>
                  <a:lnTo>
                    <a:pt x="60491" y="61105"/>
                  </a:lnTo>
                  <a:lnTo>
                    <a:pt x="60583" y="60982"/>
                  </a:lnTo>
                  <a:lnTo>
                    <a:pt x="60522" y="60982"/>
                  </a:lnTo>
                  <a:lnTo>
                    <a:pt x="60399" y="60921"/>
                  </a:lnTo>
                  <a:lnTo>
                    <a:pt x="60491" y="60921"/>
                  </a:lnTo>
                  <a:lnTo>
                    <a:pt x="60614" y="60921"/>
                  </a:lnTo>
                  <a:lnTo>
                    <a:pt x="60460" y="60890"/>
                  </a:lnTo>
                  <a:lnTo>
                    <a:pt x="60399" y="60829"/>
                  </a:lnTo>
                  <a:lnTo>
                    <a:pt x="60399" y="60768"/>
                  </a:lnTo>
                  <a:lnTo>
                    <a:pt x="60460" y="60737"/>
                  </a:lnTo>
                  <a:lnTo>
                    <a:pt x="60583" y="60737"/>
                  </a:lnTo>
                  <a:lnTo>
                    <a:pt x="60645" y="60675"/>
                  </a:lnTo>
                  <a:lnTo>
                    <a:pt x="60767" y="60583"/>
                  </a:lnTo>
                  <a:lnTo>
                    <a:pt x="60798" y="60460"/>
                  </a:lnTo>
                  <a:lnTo>
                    <a:pt x="60921" y="60460"/>
                  </a:lnTo>
                  <a:lnTo>
                    <a:pt x="60982" y="60491"/>
                  </a:lnTo>
                  <a:lnTo>
                    <a:pt x="61136" y="60399"/>
                  </a:lnTo>
                  <a:lnTo>
                    <a:pt x="61167" y="60307"/>
                  </a:lnTo>
                  <a:lnTo>
                    <a:pt x="61167" y="60184"/>
                  </a:lnTo>
                  <a:lnTo>
                    <a:pt x="61136" y="60092"/>
                  </a:lnTo>
                  <a:lnTo>
                    <a:pt x="61013" y="60215"/>
                  </a:lnTo>
                  <a:lnTo>
                    <a:pt x="60952" y="60276"/>
                  </a:lnTo>
                  <a:lnTo>
                    <a:pt x="60921" y="60215"/>
                  </a:lnTo>
                  <a:lnTo>
                    <a:pt x="60829" y="60215"/>
                  </a:lnTo>
                  <a:lnTo>
                    <a:pt x="60829" y="60276"/>
                  </a:lnTo>
                  <a:lnTo>
                    <a:pt x="60829" y="60399"/>
                  </a:lnTo>
                  <a:lnTo>
                    <a:pt x="60767" y="60430"/>
                  </a:lnTo>
                  <a:lnTo>
                    <a:pt x="60706" y="60430"/>
                  </a:lnTo>
                  <a:lnTo>
                    <a:pt x="60583" y="60491"/>
                  </a:lnTo>
                  <a:lnTo>
                    <a:pt x="60522" y="60553"/>
                  </a:lnTo>
                  <a:lnTo>
                    <a:pt x="60522" y="60614"/>
                  </a:lnTo>
                  <a:lnTo>
                    <a:pt x="60460" y="60645"/>
                  </a:lnTo>
                  <a:lnTo>
                    <a:pt x="60491" y="60583"/>
                  </a:lnTo>
                  <a:lnTo>
                    <a:pt x="60491" y="60491"/>
                  </a:lnTo>
                  <a:lnTo>
                    <a:pt x="60430" y="60522"/>
                  </a:lnTo>
                  <a:lnTo>
                    <a:pt x="60338" y="60522"/>
                  </a:lnTo>
                  <a:lnTo>
                    <a:pt x="60430" y="60491"/>
                  </a:lnTo>
                  <a:lnTo>
                    <a:pt x="60522" y="60399"/>
                  </a:lnTo>
                  <a:lnTo>
                    <a:pt x="60553" y="60368"/>
                  </a:lnTo>
                  <a:lnTo>
                    <a:pt x="60491" y="60338"/>
                  </a:lnTo>
                  <a:lnTo>
                    <a:pt x="60553" y="60276"/>
                  </a:lnTo>
                  <a:lnTo>
                    <a:pt x="60614" y="60153"/>
                  </a:lnTo>
                  <a:lnTo>
                    <a:pt x="60553" y="60123"/>
                  </a:lnTo>
                  <a:lnTo>
                    <a:pt x="60491" y="60184"/>
                  </a:lnTo>
                  <a:lnTo>
                    <a:pt x="60522" y="60092"/>
                  </a:lnTo>
                  <a:lnTo>
                    <a:pt x="60522" y="60031"/>
                  </a:lnTo>
                  <a:lnTo>
                    <a:pt x="60460" y="60000"/>
                  </a:lnTo>
                  <a:lnTo>
                    <a:pt x="60368" y="60031"/>
                  </a:lnTo>
                  <a:lnTo>
                    <a:pt x="60215" y="60000"/>
                  </a:lnTo>
                  <a:lnTo>
                    <a:pt x="60368" y="60000"/>
                  </a:lnTo>
                  <a:lnTo>
                    <a:pt x="60399" y="59969"/>
                  </a:lnTo>
                  <a:lnTo>
                    <a:pt x="60553" y="59938"/>
                  </a:lnTo>
                  <a:lnTo>
                    <a:pt x="60675" y="59908"/>
                  </a:lnTo>
                  <a:lnTo>
                    <a:pt x="60706" y="59846"/>
                  </a:lnTo>
                  <a:lnTo>
                    <a:pt x="60798" y="59816"/>
                  </a:lnTo>
                  <a:lnTo>
                    <a:pt x="60860" y="59754"/>
                  </a:lnTo>
                  <a:lnTo>
                    <a:pt x="60860" y="59662"/>
                  </a:lnTo>
                  <a:lnTo>
                    <a:pt x="60921" y="59601"/>
                  </a:lnTo>
                  <a:lnTo>
                    <a:pt x="60921" y="59509"/>
                  </a:lnTo>
                  <a:lnTo>
                    <a:pt x="60829" y="59447"/>
                  </a:lnTo>
                  <a:lnTo>
                    <a:pt x="60706" y="59324"/>
                  </a:lnTo>
                  <a:lnTo>
                    <a:pt x="60553" y="59324"/>
                  </a:lnTo>
                  <a:lnTo>
                    <a:pt x="60430" y="59355"/>
                  </a:lnTo>
                  <a:lnTo>
                    <a:pt x="60368" y="59355"/>
                  </a:lnTo>
                  <a:lnTo>
                    <a:pt x="60368" y="59447"/>
                  </a:lnTo>
                  <a:lnTo>
                    <a:pt x="60307" y="59570"/>
                  </a:lnTo>
                  <a:lnTo>
                    <a:pt x="60276" y="59693"/>
                  </a:lnTo>
                  <a:lnTo>
                    <a:pt x="60184" y="59754"/>
                  </a:lnTo>
                  <a:lnTo>
                    <a:pt x="60245" y="59693"/>
                  </a:lnTo>
                  <a:lnTo>
                    <a:pt x="60245" y="59570"/>
                  </a:lnTo>
                  <a:lnTo>
                    <a:pt x="60215" y="59509"/>
                  </a:lnTo>
                  <a:lnTo>
                    <a:pt x="60245" y="59416"/>
                  </a:lnTo>
                  <a:lnTo>
                    <a:pt x="60307" y="59324"/>
                  </a:lnTo>
                  <a:lnTo>
                    <a:pt x="60276" y="59324"/>
                  </a:lnTo>
                  <a:lnTo>
                    <a:pt x="60153" y="59386"/>
                  </a:lnTo>
                  <a:lnTo>
                    <a:pt x="60092" y="59478"/>
                  </a:lnTo>
                  <a:lnTo>
                    <a:pt x="60000" y="59539"/>
                  </a:lnTo>
                  <a:lnTo>
                    <a:pt x="59969" y="59478"/>
                  </a:lnTo>
                  <a:lnTo>
                    <a:pt x="59908" y="59539"/>
                  </a:lnTo>
                  <a:lnTo>
                    <a:pt x="59816" y="59570"/>
                  </a:lnTo>
                  <a:lnTo>
                    <a:pt x="59785" y="59539"/>
                  </a:lnTo>
                  <a:lnTo>
                    <a:pt x="59662" y="59601"/>
                  </a:lnTo>
                  <a:lnTo>
                    <a:pt x="59631" y="59754"/>
                  </a:lnTo>
                  <a:lnTo>
                    <a:pt x="59539" y="59816"/>
                  </a:lnTo>
                  <a:lnTo>
                    <a:pt x="59601" y="59754"/>
                  </a:lnTo>
                  <a:lnTo>
                    <a:pt x="59631" y="59539"/>
                  </a:lnTo>
                  <a:lnTo>
                    <a:pt x="59723" y="59386"/>
                  </a:lnTo>
                  <a:lnTo>
                    <a:pt x="59693" y="59386"/>
                  </a:lnTo>
                  <a:lnTo>
                    <a:pt x="59601" y="59416"/>
                  </a:lnTo>
                  <a:lnTo>
                    <a:pt x="59570" y="59478"/>
                  </a:lnTo>
                  <a:lnTo>
                    <a:pt x="59478" y="59570"/>
                  </a:lnTo>
                  <a:lnTo>
                    <a:pt x="59447" y="59539"/>
                  </a:lnTo>
                  <a:lnTo>
                    <a:pt x="59509" y="59478"/>
                  </a:lnTo>
                  <a:lnTo>
                    <a:pt x="59539" y="59386"/>
                  </a:lnTo>
                  <a:lnTo>
                    <a:pt x="59539" y="59355"/>
                  </a:lnTo>
                  <a:lnTo>
                    <a:pt x="59416" y="59386"/>
                  </a:lnTo>
                  <a:lnTo>
                    <a:pt x="59294" y="59509"/>
                  </a:lnTo>
                  <a:lnTo>
                    <a:pt x="59232" y="59509"/>
                  </a:lnTo>
                  <a:lnTo>
                    <a:pt x="59171" y="59355"/>
                  </a:lnTo>
                  <a:lnTo>
                    <a:pt x="59140" y="59355"/>
                  </a:lnTo>
                  <a:lnTo>
                    <a:pt x="59017" y="59478"/>
                  </a:lnTo>
                  <a:lnTo>
                    <a:pt x="58956" y="59478"/>
                  </a:lnTo>
                  <a:lnTo>
                    <a:pt x="58956" y="59416"/>
                  </a:lnTo>
                  <a:lnTo>
                    <a:pt x="59109" y="59355"/>
                  </a:lnTo>
                  <a:lnTo>
                    <a:pt x="59171" y="59202"/>
                  </a:lnTo>
                  <a:lnTo>
                    <a:pt x="59232" y="59109"/>
                  </a:lnTo>
                  <a:lnTo>
                    <a:pt x="59171" y="59109"/>
                  </a:lnTo>
                  <a:lnTo>
                    <a:pt x="59079" y="59109"/>
                  </a:lnTo>
                  <a:lnTo>
                    <a:pt x="58956" y="59202"/>
                  </a:lnTo>
                  <a:lnTo>
                    <a:pt x="59017" y="59079"/>
                  </a:lnTo>
                  <a:lnTo>
                    <a:pt x="59171" y="58987"/>
                  </a:lnTo>
                  <a:lnTo>
                    <a:pt x="59294" y="58987"/>
                  </a:lnTo>
                  <a:lnTo>
                    <a:pt x="59355" y="58956"/>
                  </a:lnTo>
                  <a:lnTo>
                    <a:pt x="59478" y="58925"/>
                  </a:lnTo>
                  <a:lnTo>
                    <a:pt x="59539" y="58833"/>
                  </a:lnTo>
                  <a:lnTo>
                    <a:pt x="59539" y="58772"/>
                  </a:lnTo>
                  <a:lnTo>
                    <a:pt x="59509" y="58802"/>
                  </a:lnTo>
                  <a:lnTo>
                    <a:pt x="59355" y="58833"/>
                  </a:lnTo>
                  <a:lnTo>
                    <a:pt x="59263" y="58802"/>
                  </a:lnTo>
                  <a:lnTo>
                    <a:pt x="59140" y="58710"/>
                  </a:lnTo>
                  <a:lnTo>
                    <a:pt x="59079" y="58710"/>
                  </a:lnTo>
                  <a:lnTo>
                    <a:pt x="59017" y="58772"/>
                  </a:lnTo>
                  <a:lnTo>
                    <a:pt x="59079" y="58618"/>
                  </a:lnTo>
                  <a:lnTo>
                    <a:pt x="59140" y="58587"/>
                  </a:lnTo>
                  <a:lnTo>
                    <a:pt x="59140" y="58557"/>
                  </a:lnTo>
                  <a:lnTo>
                    <a:pt x="59048" y="58557"/>
                  </a:lnTo>
                  <a:lnTo>
                    <a:pt x="58956" y="58649"/>
                  </a:lnTo>
                  <a:lnTo>
                    <a:pt x="58864" y="58741"/>
                  </a:lnTo>
                  <a:lnTo>
                    <a:pt x="58772" y="58864"/>
                  </a:lnTo>
                  <a:lnTo>
                    <a:pt x="58679" y="58894"/>
                  </a:lnTo>
                  <a:lnTo>
                    <a:pt x="58679" y="58987"/>
                  </a:lnTo>
                  <a:lnTo>
                    <a:pt x="58557" y="59048"/>
                  </a:lnTo>
                  <a:lnTo>
                    <a:pt x="58465" y="59171"/>
                  </a:lnTo>
                  <a:lnTo>
                    <a:pt x="58465" y="59017"/>
                  </a:lnTo>
                  <a:lnTo>
                    <a:pt x="58495" y="58925"/>
                  </a:lnTo>
                  <a:lnTo>
                    <a:pt x="58557" y="58802"/>
                  </a:lnTo>
                  <a:lnTo>
                    <a:pt x="58557" y="58741"/>
                  </a:lnTo>
                  <a:lnTo>
                    <a:pt x="58618" y="58587"/>
                  </a:lnTo>
                  <a:lnTo>
                    <a:pt x="58741" y="58495"/>
                  </a:lnTo>
                  <a:lnTo>
                    <a:pt x="58741" y="58403"/>
                  </a:lnTo>
                  <a:lnTo>
                    <a:pt x="58802" y="58342"/>
                  </a:lnTo>
                  <a:lnTo>
                    <a:pt x="58864" y="58280"/>
                  </a:lnTo>
                  <a:lnTo>
                    <a:pt x="58925" y="58158"/>
                  </a:lnTo>
                  <a:lnTo>
                    <a:pt x="59017" y="58096"/>
                  </a:lnTo>
                  <a:lnTo>
                    <a:pt x="59079" y="58004"/>
                  </a:lnTo>
                  <a:lnTo>
                    <a:pt x="59171" y="57973"/>
                  </a:lnTo>
                  <a:lnTo>
                    <a:pt x="59201" y="57912"/>
                  </a:lnTo>
                  <a:lnTo>
                    <a:pt x="59201" y="57850"/>
                  </a:lnTo>
                  <a:lnTo>
                    <a:pt x="59232" y="57758"/>
                  </a:lnTo>
                  <a:lnTo>
                    <a:pt x="59294" y="57666"/>
                  </a:lnTo>
                  <a:lnTo>
                    <a:pt x="59294" y="57758"/>
                  </a:lnTo>
                  <a:lnTo>
                    <a:pt x="59263" y="57820"/>
                  </a:lnTo>
                  <a:lnTo>
                    <a:pt x="59294" y="57881"/>
                  </a:lnTo>
                  <a:lnTo>
                    <a:pt x="59416" y="57728"/>
                  </a:lnTo>
                  <a:lnTo>
                    <a:pt x="59539" y="57574"/>
                  </a:lnTo>
                  <a:lnTo>
                    <a:pt x="59601" y="57482"/>
                  </a:lnTo>
                  <a:lnTo>
                    <a:pt x="59539" y="57421"/>
                  </a:lnTo>
                  <a:lnTo>
                    <a:pt x="59478" y="57421"/>
                  </a:lnTo>
                  <a:lnTo>
                    <a:pt x="59386" y="57482"/>
                  </a:lnTo>
                  <a:lnTo>
                    <a:pt x="59386" y="57359"/>
                  </a:lnTo>
                  <a:lnTo>
                    <a:pt x="59324" y="57298"/>
                  </a:lnTo>
                  <a:lnTo>
                    <a:pt x="59355" y="57236"/>
                  </a:lnTo>
                  <a:lnTo>
                    <a:pt x="59447" y="57206"/>
                  </a:lnTo>
                  <a:lnTo>
                    <a:pt x="59570" y="57236"/>
                  </a:lnTo>
                  <a:lnTo>
                    <a:pt x="59693" y="57298"/>
                  </a:lnTo>
                  <a:lnTo>
                    <a:pt x="59754" y="57267"/>
                  </a:lnTo>
                  <a:lnTo>
                    <a:pt x="59816" y="57175"/>
                  </a:lnTo>
                  <a:lnTo>
                    <a:pt x="59816" y="56991"/>
                  </a:lnTo>
                  <a:lnTo>
                    <a:pt x="59693" y="56991"/>
                  </a:lnTo>
                  <a:lnTo>
                    <a:pt x="59601" y="57021"/>
                  </a:lnTo>
                  <a:lnTo>
                    <a:pt x="59601" y="57083"/>
                  </a:lnTo>
                  <a:lnTo>
                    <a:pt x="59539" y="57083"/>
                  </a:lnTo>
                  <a:lnTo>
                    <a:pt x="59539" y="56991"/>
                  </a:lnTo>
                  <a:lnTo>
                    <a:pt x="59509" y="56929"/>
                  </a:lnTo>
                  <a:lnTo>
                    <a:pt x="59447" y="56991"/>
                  </a:lnTo>
                  <a:lnTo>
                    <a:pt x="59355" y="57052"/>
                  </a:lnTo>
                  <a:lnTo>
                    <a:pt x="59263" y="57052"/>
                  </a:lnTo>
                  <a:lnTo>
                    <a:pt x="59201" y="57144"/>
                  </a:lnTo>
                  <a:lnTo>
                    <a:pt x="59109" y="57206"/>
                  </a:lnTo>
                  <a:lnTo>
                    <a:pt x="58956" y="57206"/>
                  </a:lnTo>
                  <a:lnTo>
                    <a:pt x="58833" y="57328"/>
                  </a:lnTo>
                  <a:lnTo>
                    <a:pt x="58710" y="57421"/>
                  </a:lnTo>
                  <a:lnTo>
                    <a:pt x="58710" y="57543"/>
                  </a:lnTo>
                  <a:lnTo>
                    <a:pt x="58618" y="57574"/>
                  </a:lnTo>
                  <a:lnTo>
                    <a:pt x="58557" y="57543"/>
                  </a:lnTo>
                  <a:lnTo>
                    <a:pt x="58526" y="57574"/>
                  </a:lnTo>
                  <a:lnTo>
                    <a:pt x="58557" y="57636"/>
                  </a:lnTo>
                  <a:lnTo>
                    <a:pt x="58557" y="57697"/>
                  </a:lnTo>
                  <a:close/>
                  <a:moveTo>
                    <a:pt x="53275" y="59140"/>
                  </a:moveTo>
                  <a:lnTo>
                    <a:pt x="53367" y="59140"/>
                  </a:lnTo>
                  <a:lnTo>
                    <a:pt x="53674" y="59386"/>
                  </a:lnTo>
                  <a:lnTo>
                    <a:pt x="53889" y="59386"/>
                  </a:lnTo>
                  <a:lnTo>
                    <a:pt x="54074" y="59416"/>
                  </a:lnTo>
                  <a:lnTo>
                    <a:pt x="54196" y="59509"/>
                  </a:lnTo>
                  <a:lnTo>
                    <a:pt x="54319" y="59509"/>
                  </a:lnTo>
                  <a:lnTo>
                    <a:pt x="54442" y="59601"/>
                  </a:lnTo>
                  <a:lnTo>
                    <a:pt x="54657" y="59509"/>
                  </a:lnTo>
                  <a:lnTo>
                    <a:pt x="54657" y="59416"/>
                  </a:lnTo>
                  <a:lnTo>
                    <a:pt x="54565" y="59324"/>
                  </a:lnTo>
                  <a:lnTo>
                    <a:pt x="54534" y="59263"/>
                  </a:lnTo>
                  <a:lnTo>
                    <a:pt x="54442" y="59202"/>
                  </a:lnTo>
                  <a:lnTo>
                    <a:pt x="54350" y="59140"/>
                  </a:lnTo>
                  <a:lnTo>
                    <a:pt x="54196" y="58987"/>
                  </a:lnTo>
                  <a:lnTo>
                    <a:pt x="54012" y="58864"/>
                  </a:lnTo>
                  <a:lnTo>
                    <a:pt x="53951" y="58864"/>
                  </a:lnTo>
                  <a:lnTo>
                    <a:pt x="53797" y="58680"/>
                  </a:lnTo>
                  <a:lnTo>
                    <a:pt x="53582" y="58618"/>
                  </a:lnTo>
                  <a:lnTo>
                    <a:pt x="53367" y="58618"/>
                  </a:lnTo>
                  <a:lnTo>
                    <a:pt x="52999" y="58495"/>
                  </a:lnTo>
                  <a:lnTo>
                    <a:pt x="52845" y="58434"/>
                  </a:lnTo>
                  <a:lnTo>
                    <a:pt x="52692" y="58526"/>
                  </a:lnTo>
                  <a:lnTo>
                    <a:pt x="52753" y="58649"/>
                  </a:lnTo>
                  <a:lnTo>
                    <a:pt x="52907" y="58741"/>
                  </a:lnTo>
                  <a:lnTo>
                    <a:pt x="53183" y="58925"/>
                  </a:lnTo>
                  <a:lnTo>
                    <a:pt x="53214" y="59079"/>
                  </a:lnTo>
                  <a:lnTo>
                    <a:pt x="53275" y="59171"/>
                  </a:lnTo>
                  <a:close/>
                  <a:moveTo>
                    <a:pt x="53337" y="62917"/>
                  </a:moveTo>
                  <a:lnTo>
                    <a:pt x="53152" y="62825"/>
                  </a:lnTo>
                  <a:lnTo>
                    <a:pt x="53091" y="62671"/>
                  </a:lnTo>
                  <a:lnTo>
                    <a:pt x="52723" y="62610"/>
                  </a:lnTo>
                  <a:lnTo>
                    <a:pt x="52600" y="62579"/>
                  </a:lnTo>
                  <a:lnTo>
                    <a:pt x="52600" y="62487"/>
                  </a:lnTo>
                  <a:lnTo>
                    <a:pt x="52538" y="62395"/>
                  </a:lnTo>
                  <a:lnTo>
                    <a:pt x="52477" y="62395"/>
                  </a:lnTo>
                  <a:lnTo>
                    <a:pt x="52415" y="62272"/>
                  </a:lnTo>
                  <a:lnTo>
                    <a:pt x="52323" y="62241"/>
                  </a:lnTo>
                  <a:lnTo>
                    <a:pt x="52323" y="62119"/>
                  </a:lnTo>
                  <a:lnTo>
                    <a:pt x="52231" y="62057"/>
                  </a:lnTo>
                  <a:lnTo>
                    <a:pt x="52139" y="62088"/>
                  </a:lnTo>
                  <a:lnTo>
                    <a:pt x="52108" y="62026"/>
                  </a:lnTo>
                  <a:lnTo>
                    <a:pt x="52170" y="61873"/>
                  </a:lnTo>
                  <a:lnTo>
                    <a:pt x="52477" y="61658"/>
                  </a:lnTo>
                  <a:lnTo>
                    <a:pt x="52508" y="61812"/>
                  </a:lnTo>
                  <a:lnTo>
                    <a:pt x="52385" y="61934"/>
                  </a:lnTo>
                  <a:lnTo>
                    <a:pt x="52385" y="61965"/>
                  </a:lnTo>
                  <a:lnTo>
                    <a:pt x="52446" y="62057"/>
                  </a:lnTo>
                  <a:lnTo>
                    <a:pt x="52446" y="62211"/>
                  </a:lnTo>
                  <a:lnTo>
                    <a:pt x="52600" y="62272"/>
                  </a:lnTo>
                  <a:lnTo>
                    <a:pt x="52600" y="62180"/>
                  </a:lnTo>
                  <a:lnTo>
                    <a:pt x="52723" y="62180"/>
                  </a:lnTo>
                  <a:lnTo>
                    <a:pt x="52937" y="62334"/>
                  </a:lnTo>
                  <a:lnTo>
                    <a:pt x="53030" y="62334"/>
                  </a:lnTo>
                  <a:lnTo>
                    <a:pt x="53091" y="62426"/>
                  </a:lnTo>
                  <a:lnTo>
                    <a:pt x="53337" y="62426"/>
                  </a:lnTo>
                  <a:lnTo>
                    <a:pt x="53398" y="62334"/>
                  </a:lnTo>
                  <a:lnTo>
                    <a:pt x="53552" y="62395"/>
                  </a:lnTo>
                  <a:lnTo>
                    <a:pt x="53797" y="62395"/>
                  </a:lnTo>
                  <a:lnTo>
                    <a:pt x="53705" y="62426"/>
                  </a:lnTo>
                  <a:lnTo>
                    <a:pt x="53552" y="62456"/>
                  </a:lnTo>
                  <a:lnTo>
                    <a:pt x="53490" y="62610"/>
                  </a:lnTo>
                  <a:lnTo>
                    <a:pt x="53521" y="62702"/>
                  </a:lnTo>
                  <a:lnTo>
                    <a:pt x="53459" y="62886"/>
                  </a:lnTo>
                  <a:lnTo>
                    <a:pt x="53337" y="62917"/>
                  </a:lnTo>
                  <a:close/>
                  <a:moveTo>
                    <a:pt x="54534" y="63470"/>
                  </a:moveTo>
                  <a:lnTo>
                    <a:pt x="54473" y="63347"/>
                  </a:lnTo>
                  <a:lnTo>
                    <a:pt x="54227" y="63224"/>
                  </a:lnTo>
                  <a:lnTo>
                    <a:pt x="54196" y="63009"/>
                  </a:lnTo>
                  <a:lnTo>
                    <a:pt x="54135" y="62917"/>
                  </a:lnTo>
                  <a:lnTo>
                    <a:pt x="54196" y="62794"/>
                  </a:lnTo>
                  <a:lnTo>
                    <a:pt x="54442" y="62671"/>
                  </a:lnTo>
                  <a:lnTo>
                    <a:pt x="54596" y="62395"/>
                  </a:lnTo>
                  <a:lnTo>
                    <a:pt x="54688" y="62334"/>
                  </a:lnTo>
                  <a:lnTo>
                    <a:pt x="54780" y="62149"/>
                  </a:lnTo>
                  <a:lnTo>
                    <a:pt x="54964" y="61996"/>
                  </a:lnTo>
                  <a:lnTo>
                    <a:pt x="55025" y="61873"/>
                  </a:lnTo>
                  <a:lnTo>
                    <a:pt x="55148" y="61873"/>
                  </a:lnTo>
                  <a:lnTo>
                    <a:pt x="55148" y="61934"/>
                  </a:lnTo>
                  <a:lnTo>
                    <a:pt x="55087" y="62057"/>
                  </a:lnTo>
                  <a:lnTo>
                    <a:pt x="55210" y="62057"/>
                  </a:lnTo>
                  <a:lnTo>
                    <a:pt x="55210" y="62149"/>
                  </a:lnTo>
                  <a:lnTo>
                    <a:pt x="55025" y="62456"/>
                  </a:lnTo>
                  <a:lnTo>
                    <a:pt x="54933" y="62579"/>
                  </a:lnTo>
                  <a:lnTo>
                    <a:pt x="55118" y="62641"/>
                  </a:lnTo>
                  <a:lnTo>
                    <a:pt x="55179" y="62733"/>
                  </a:lnTo>
                  <a:lnTo>
                    <a:pt x="55087" y="62856"/>
                  </a:lnTo>
                  <a:lnTo>
                    <a:pt x="55148" y="62917"/>
                  </a:lnTo>
                  <a:lnTo>
                    <a:pt x="55240" y="62856"/>
                  </a:lnTo>
                  <a:lnTo>
                    <a:pt x="55240" y="62733"/>
                  </a:lnTo>
                  <a:lnTo>
                    <a:pt x="55333" y="62702"/>
                  </a:lnTo>
                  <a:lnTo>
                    <a:pt x="55517" y="62763"/>
                  </a:lnTo>
                  <a:lnTo>
                    <a:pt x="55547" y="62948"/>
                  </a:lnTo>
                  <a:lnTo>
                    <a:pt x="55578" y="63009"/>
                  </a:lnTo>
                  <a:lnTo>
                    <a:pt x="55425" y="63070"/>
                  </a:lnTo>
                  <a:lnTo>
                    <a:pt x="55333" y="63132"/>
                  </a:lnTo>
                  <a:lnTo>
                    <a:pt x="55118" y="63163"/>
                  </a:lnTo>
                  <a:lnTo>
                    <a:pt x="54841" y="63347"/>
                  </a:lnTo>
                  <a:lnTo>
                    <a:pt x="54718" y="63347"/>
                  </a:lnTo>
                  <a:lnTo>
                    <a:pt x="54657" y="63285"/>
                  </a:lnTo>
                  <a:lnTo>
                    <a:pt x="54596" y="63285"/>
                  </a:lnTo>
                  <a:lnTo>
                    <a:pt x="54565" y="63439"/>
                  </a:lnTo>
                  <a:lnTo>
                    <a:pt x="54503" y="63470"/>
                  </a:lnTo>
                  <a:close/>
                  <a:moveTo>
                    <a:pt x="41730" y="53490"/>
                  </a:moveTo>
                  <a:lnTo>
                    <a:pt x="41730" y="53674"/>
                  </a:lnTo>
                  <a:lnTo>
                    <a:pt x="41760" y="53736"/>
                  </a:lnTo>
                  <a:lnTo>
                    <a:pt x="41822" y="53644"/>
                  </a:lnTo>
                  <a:lnTo>
                    <a:pt x="41822" y="53460"/>
                  </a:lnTo>
                  <a:lnTo>
                    <a:pt x="41760" y="53490"/>
                  </a:lnTo>
                  <a:lnTo>
                    <a:pt x="41730" y="53490"/>
                  </a:lnTo>
                  <a:close/>
                  <a:moveTo>
                    <a:pt x="41699" y="55363"/>
                  </a:moveTo>
                  <a:lnTo>
                    <a:pt x="41760" y="55240"/>
                  </a:lnTo>
                  <a:lnTo>
                    <a:pt x="41883" y="55210"/>
                  </a:lnTo>
                  <a:lnTo>
                    <a:pt x="41914" y="55148"/>
                  </a:lnTo>
                  <a:lnTo>
                    <a:pt x="41975" y="55271"/>
                  </a:lnTo>
                  <a:lnTo>
                    <a:pt x="41791" y="55394"/>
                  </a:lnTo>
                  <a:close/>
                  <a:moveTo>
                    <a:pt x="40164" y="54043"/>
                  </a:moveTo>
                  <a:lnTo>
                    <a:pt x="40317" y="53859"/>
                  </a:lnTo>
                  <a:lnTo>
                    <a:pt x="40440" y="53859"/>
                  </a:lnTo>
                  <a:lnTo>
                    <a:pt x="40440" y="53736"/>
                  </a:lnTo>
                  <a:lnTo>
                    <a:pt x="40532" y="53674"/>
                  </a:lnTo>
                  <a:lnTo>
                    <a:pt x="40686" y="53674"/>
                  </a:lnTo>
                  <a:lnTo>
                    <a:pt x="40747" y="53767"/>
                  </a:lnTo>
                  <a:lnTo>
                    <a:pt x="40870" y="53767"/>
                  </a:lnTo>
                  <a:lnTo>
                    <a:pt x="41054" y="53920"/>
                  </a:lnTo>
                  <a:lnTo>
                    <a:pt x="41085" y="54074"/>
                  </a:lnTo>
                  <a:lnTo>
                    <a:pt x="41146" y="54166"/>
                  </a:lnTo>
                  <a:lnTo>
                    <a:pt x="41116" y="54289"/>
                  </a:lnTo>
                  <a:lnTo>
                    <a:pt x="40716" y="54196"/>
                  </a:lnTo>
                  <a:lnTo>
                    <a:pt x="40594" y="54135"/>
                  </a:lnTo>
                  <a:lnTo>
                    <a:pt x="40440" y="54135"/>
                  </a:lnTo>
                  <a:lnTo>
                    <a:pt x="40440" y="54227"/>
                  </a:lnTo>
                  <a:lnTo>
                    <a:pt x="40440" y="54289"/>
                  </a:lnTo>
                  <a:lnTo>
                    <a:pt x="40348" y="54196"/>
                  </a:lnTo>
                  <a:lnTo>
                    <a:pt x="40348" y="54135"/>
                  </a:lnTo>
                  <a:lnTo>
                    <a:pt x="40194" y="54135"/>
                  </a:lnTo>
                  <a:lnTo>
                    <a:pt x="40164" y="54043"/>
                  </a:lnTo>
                  <a:close/>
                  <a:moveTo>
                    <a:pt x="6326" y="54718"/>
                  </a:moveTo>
                  <a:lnTo>
                    <a:pt x="6510" y="54841"/>
                  </a:lnTo>
                  <a:lnTo>
                    <a:pt x="6664" y="55056"/>
                  </a:lnTo>
                  <a:lnTo>
                    <a:pt x="6602" y="55148"/>
                  </a:lnTo>
                  <a:lnTo>
                    <a:pt x="6387" y="54933"/>
                  </a:lnTo>
                  <a:close/>
                  <a:moveTo>
                    <a:pt x="6049" y="54319"/>
                  </a:moveTo>
                  <a:lnTo>
                    <a:pt x="5988" y="54104"/>
                  </a:lnTo>
                  <a:lnTo>
                    <a:pt x="6111" y="54043"/>
                  </a:lnTo>
                  <a:close/>
                  <a:moveTo>
                    <a:pt x="5128" y="53552"/>
                  </a:moveTo>
                  <a:lnTo>
                    <a:pt x="5343" y="53644"/>
                  </a:lnTo>
                  <a:lnTo>
                    <a:pt x="5343" y="53521"/>
                  </a:lnTo>
                  <a:lnTo>
                    <a:pt x="5128" y="53552"/>
                  </a:lnTo>
                  <a:close/>
                  <a:moveTo>
                    <a:pt x="3746" y="52938"/>
                  </a:moveTo>
                  <a:lnTo>
                    <a:pt x="3808" y="53152"/>
                  </a:lnTo>
                  <a:lnTo>
                    <a:pt x="3900" y="53152"/>
                  </a:lnTo>
                  <a:lnTo>
                    <a:pt x="3961" y="53367"/>
                  </a:lnTo>
                  <a:lnTo>
                    <a:pt x="4361" y="53398"/>
                  </a:lnTo>
                  <a:lnTo>
                    <a:pt x="4207" y="53490"/>
                  </a:lnTo>
                  <a:lnTo>
                    <a:pt x="3992" y="53490"/>
                  </a:lnTo>
                  <a:lnTo>
                    <a:pt x="3869" y="53674"/>
                  </a:lnTo>
                  <a:lnTo>
                    <a:pt x="3961" y="53736"/>
                  </a:lnTo>
                  <a:lnTo>
                    <a:pt x="3869" y="53951"/>
                  </a:lnTo>
                  <a:lnTo>
                    <a:pt x="3931" y="54012"/>
                  </a:lnTo>
                  <a:lnTo>
                    <a:pt x="4115" y="53920"/>
                  </a:lnTo>
                  <a:lnTo>
                    <a:pt x="4146" y="54074"/>
                  </a:lnTo>
                  <a:lnTo>
                    <a:pt x="4330" y="54074"/>
                  </a:lnTo>
                  <a:lnTo>
                    <a:pt x="4330" y="54258"/>
                  </a:lnTo>
                  <a:lnTo>
                    <a:pt x="4483" y="54350"/>
                  </a:lnTo>
                  <a:lnTo>
                    <a:pt x="4668" y="54258"/>
                  </a:lnTo>
                  <a:lnTo>
                    <a:pt x="4422" y="54504"/>
                  </a:lnTo>
                  <a:lnTo>
                    <a:pt x="4545" y="54718"/>
                  </a:lnTo>
                  <a:lnTo>
                    <a:pt x="4668" y="54688"/>
                  </a:lnTo>
                  <a:lnTo>
                    <a:pt x="4668" y="54534"/>
                  </a:lnTo>
                  <a:lnTo>
                    <a:pt x="4883" y="54473"/>
                  </a:lnTo>
                  <a:lnTo>
                    <a:pt x="4821" y="54657"/>
                  </a:lnTo>
                  <a:lnTo>
                    <a:pt x="4698" y="54780"/>
                  </a:lnTo>
                  <a:lnTo>
                    <a:pt x="4698" y="54933"/>
                  </a:lnTo>
                  <a:lnTo>
                    <a:pt x="4760" y="54903"/>
                  </a:lnTo>
                  <a:lnTo>
                    <a:pt x="4821" y="55087"/>
                  </a:lnTo>
                  <a:lnTo>
                    <a:pt x="5098" y="55056"/>
                  </a:lnTo>
                  <a:lnTo>
                    <a:pt x="5098" y="55210"/>
                  </a:lnTo>
                  <a:lnTo>
                    <a:pt x="5220" y="55210"/>
                  </a:lnTo>
                  <a:lnTo>
                    <a:pt x="5251" y="55363"/>
                  </a:lnTo>
                  <a:lnTo>
                    <a:pt x="5220" y="55517"/>
                  </a:lnTo>
                  <a:lnTo>
                    <a:pt x="5405" y="55670"/>
                  </a:lnTo>
                  <a:lnTo>
                    <a:pt x="5527" y="55578"/>
                  </a:lnTo>
                  <a:lnTo>
                    <a:pt x="5589" y="55640"/>
                  </a:lnTo>
                  <a:lnTo>
                    <a:pt x="5742" y="55640"/>
                  </a:lnTo>
                  <a:lnTo>
                    <a:pt x="5527" y="55885"/>
                  </a:lnTo>
                  <a:lnTo>
                    <a:pt x="5834" y="56223"/>
                  </a:lnTo>
                  <a:lnTo>
                    <a:pt x="5927" y="56254"/>
                  </a:lnTo>
                  <a:lnTo>
                    <a:pt x="5988" y="56346"/>
                  </a:lnTo>
                  <a:lnTo>
                    <a:pt x="6510" y="56653"/>
                  </a:lnTo>
                  <a:lnTo>
                    <a:pt x="6571" y="56592"/>
                  </a:lnTo>
                  <a:lnTo>
                    <a:pt x="6725" y="56592"/>
                  </a:lnTo>
                  <a:lnTo>
                    <a:pt x="6633" y="56162"/>
                  </a:lnTo>
                  <a:lnTo>
                    <a:pt x="6664" y="55947"/>
                  </a:lnTo>
                  <a:lnTo>
                    <a:pt x="6602" y="55824"/>
                  </a:lnTo>
                  <a:lnTo>
                    <a:pt x="6633" y="55517"/>
                  </a:lnTo>
                  <a:lnTo>
                    <a:pt x="6479" y="55302"/>
                  </a:lnTo>
                  <a:lnTo>
                    <a:pt x="6111" y="55056"/>
                  </a:lnTo>
                  <a:lnTo>
                    <a:pt x="6080" y="54596"/>
                  </a:lnTo>
                  <a:lnTo>
                    <a:pt x="5865" y="54289"/>
                  </a:lnTo>
                  <a:lnTo>
                    <a:pt x="5865" y="54012"/>
                  </a:lnTo>
                  <a:lnTo>
                    <a:pt x="5773" y="53889"/>
                  </a:lnTo>
                  <a:lnTo>
                    <a:pt x="5620" y="53889"/>
                  </a:lnTo>
                  <a:lnTo>
                    <a:pt x="5312" y="53736"/>
                  </a:lnTo>
                  <a:lnTo>
                    <a:pt x="5159" y="53736"/>
                  </a:lnTo>
                  <a:lnTo>
                    <a:pt x="4975" y="53644"/>
                  </a:lnTo>
                  <a:lnTo>
                    <a:pt x="4883" y="53521"/>
                  </a:lnTo>
                  <a:lnTo>
                    <a:pt x="4637" y="53367"/>
                  </a:lnTo>
                  <a:lnTo>
                    <a:pt x="4514" y="53214"/>
                  </a:lnTo>
                  <a:lnTo>
                    <a:pt x="4483" y="53060"/>
                  </a:lnTo>
                  <a:lnTo>
                    <a:pt x="4299" y="53060"/>
                  </a:lnTo>
                  <a:lnTo>
                    <a:pt x="4176" y="52907"/>
                  </a:lnTo>
                  <a:lnTo>
                    <a:pt x="4023" y="52845"/>
                  </a:lnTo>
                  <a:lnTo>
                    <a:pt x="3961" y="52907"/>
                  </a:lnTo>
                  <a:lnTo>
                    <a:pt x="3716" y="52907"/>
                  </a:lnTo>
                  <a:close/>
                  <a:moveTo>
                    <a:pt x="5251" y="53306"/>
                  </a:moveTo>
                  <a:lnTo>
                    <a:pt x="5343" y="53306"/>
                  </a:lnTo>
                  <a:lnTo>
                    <a:pt x="5405" y="53245"/>
                  </a:lnTo>
                  <a:lnTo>
                    <a:pt x="5497" y="53337"/>
                  </a:lnTo>
                  <a:lnTo>
                    <a:pt x="5374" y="53429"/>
                  </a:lnTo>
                  <a:lnTo>
                    <a:pt x="5220" y="53429"/>
                  </a:lnTo>
                  <a:lnTo>
                    <a:pt x="5220" y="53306"/>
                  </a:lnTo>
                  <a:close/>
                  <a:moveTo>
                    <a:pt x="5098" y="53183"/>
                  </a:moveTo>
                  <a:lnTo>
                    <a:pt x="5190" y="53060"/>
                  </a:lnTo>
                  <a:lnTo>
                    <a:pt x="5251" y="53214"/>
                  </a:lnTo>
                  <a:lnTo>
                    <a:pt x="5098" y="53214"/>
                  </a:lnTo>
                  <a:close/>
                  <a:moveTo>
                    <a:pt x="4146" y="49529"/>
                  </a:moveTo>
                  <a:lnTo>
                    <a:pt x="4146" y="49744"/>
                  </a:lnTo>
                  <a:lnTo>
                    <a:pt x="4238" y="49683"/>
                  </a:lnTo>
                  <a:close/>
                  <a:moveTo>
                    <a:pt x="4576" y="51249"/>
                  </a:moveTo>
                  <a:lnTo>
                    <a:pt x="4576" y="51126"/>
                  </a:lnTo>
                  <a:lnTo>
                    <a:pt x="4637" y="51064"/>
                  </a:lnTo>
                  <a:lnTo>
                    <a:pt x="4698" y="51126"/>
                  </a:lnTo>
                  <a:lnTo>
                    <a:pt x="4637" y="51249"/>
                  </a:lnTo>
                  <a:close/>
                  <a:moveTo>
                    <a:pt x="4545" y="51771"/>
                  </a:moveTo>
                  <a:lnTo>
                    <a:pt x="4422" y="51894"/>
                  </a:lnTo>
                  <a:lnTo>
                    <a:pt x="4422" y="52016"/>
                  </a:lnTo>
                  <a:lnTo>
                    <a:pt x="4514" y="52139"/>
                  </a:lnTo>
                  <a:lnTo>
                    <a:pt x="4545" y="51894"/>
                  </a:lnTo>
                  <a:lnTo>
                    <a:pt x="4514" y="51771"/>
                  </a:lnTo>
                  <a:close/>
                  <a:moveTo>
                    <a:pt x="4668" y="51556"/>
                  </a:moveTo>
                  <a:lnTo>
                    <a:pt x="4790" y="51372"/>
                  </a:lnTo>
                  <a:lnTo>
                    <a:pt x="4729" y="51310"/>
                  </a:lnTo>
                  <a:lnTo>
                    <a:pt x="4514" y="51402"/>
                  </a:lnTo>
                  <a:lnTo>
                    <a:pt x="4483" y="51556"/>
                  </a:lnTo>
                  <a:lnTo>
                    <a:pt x="4545" y="51556"/>
                  </a:lnTo>
                  <a:close/>
                  <a:moveTo>
                    <a:pt x="4821" y="51402"/>
                  </a:moveTo>
                  <a:lnTo>
                    <a:pt x="5036" y="51126"/>
                  </a:lnTo>
                  <a:lnTo>
                    <a:pt x="5159" y="51126"/>
                  </a:lnTo>
                  <a:lnTo>
                    <a:pt x="5282" y="50972"/>
                  </a:lnTo>
                  <a:lnTo>
                    <a:pt x="5497" y="50911"/>
                  </a:lnTo>
                  <a:lnTo>
                    <a:pt x="5466" y="51003"/>
                  </a:lnTo>
                  <a:lnTo>
                    <a:pt x="5220" y="51218"/>
                  </a:lnTo>
                  <a:lnTo>
                    <a:pt x="5098" y="51249"/>
                  </a:lnTo>
                  <a:lnTo>
                    <a:pt x="4913" y="51402"/>
                  </a:lnTo>
                  <a:lnTo>
                    <a:pt x="4821" y="51402"/>
                  </a:lnTo>
                  <a:close/>
                  <a:moveTo>
                    <a:pt x="4698" y="50512"/>
                  </a:moveTo>
                  <a:lnTo>
                    <a:pt x="4698" y="50328"/>
                  </a:lnTo>
                  <a:lnTo>
                    <a:pt x="4821" y="50174"/>
                  </a:lnTo>
                  <a:lnTo>
                    <a:pt x="4852" y="50358"/>
                  </a:lnTo>
                  <a:lnTo>
                    <a:pt x="4790" y="50420"/>
                  </a:lnTo>
                  <a:lnTo>
                    <a:pt x="4790" y="50481"/>
                  </a:lnTo>
                  <a:close/>
                  <a:moveTo>
                    <a:pt x="4361" y="50481"/>
                  </a:moveTo>
                  <a:lnTo>
                    <a:pt x="4545" y="50542"/>
                  </a:lnTo>
                  <a:lnTo>
                    <a:pt x="4606" y="50450"/>
                  </a:lnTo>
                  <a:lnTo>
                    <a:pt x="4545" y="50358"/>
                  </a:lnTo>
                  <a:close/>
                  <a:moveTo>
                    <a:pt x="4115" y="49959"/>
                  </a:moveTo>
                  <a:lnTo>
                    <a:pt x="4084" y="50266"/>
                  </a:lnTo>
                  <a:lnTo>
                    <a:pt x="4207" y="50358"/>
                  </a:lnTo>
                  <a:lnTo>
                    <a:pt x="4207" y="50481"/>
                  </a:lnTo>
                  <a:lnTo>
                    <a:pt x="4299" y="50328"/>
                  </a:lnTo>
                  <a:lnTo>
                    <a:pt x="4238" y="50143"/>
                  </a:lnTo>
                  <a:lnTo>
                    <a:pt x="4115" y="49990"/>
                  </a:lnTo>
                  <a:close/>
                  <a:moveTo>
                    <a:pt x="4238" y="49836"/>
                  </a:moveTo>
                  <a:lnTo>
                    <a:pt x="4391" y="49867"/>
                  </a:lnTo>
                  <a:lnTo>
                    <a:pt x="4330" y="49959"/>
                  </a:lnTo>
                  <a:lnTo>
                    <a:pt x="4330" y="50082"/>
                  </a:lnTo>
                  <a:lnTo>
                    <a:pt x="4453" y="50113"/>
                  </a:lnTo>
                  <a:lnTo>
                    <a:pt x="4637" y="49959"/>
                  </a:lnTo>
                  <a:lnTo>
                    <a:pt x="4545" y="50143"/>
                  </a:lnTo>
                  <a:lnTo>
                    <a:pt x="4576" y="50297"/>
                  </a:lnTo>
                  <a:lnTo>
                    <a:pt x="4729" y="50113"/>
                  </a:lnTo>
                  <a:lnTo>
                    <a:pt x="4760" y="49744"/>
                  </a:lnTo>
                  <a:lnTo>
                    <a:pt x="4576" y="49621"/>
                  </a:lnTo>
                  <a:lnTo>
                    <a:pt x="4422" y="49683"/>
                  </a:lnTo>
                  <a:lnTo>
                    <a:pt x="4238" y="49836"/>
                  </a:lnTo>
                  <a:close/>
                  <a:moveTo>
                    <a:pt x="4238" y="49437"/>
                  </a:moveTo>
                  <a:lnTo>
                    <a:pt x="4361" y="49560"/>
                  </a:lnTo>
                  <a:lnTo>
                    <a:pt x="4391" y="49468"/>
                  </a:lnTo>
                  <a:lnTo>
                    <a:pt x="4330" y="49376"/>
                  </a:lnTo>
                  <a:close/>
                  <a:moveTo>
                    <a:pt x="4545" y="49191"/>
                  </a:moveTo>
                  <a:lnTo>
                    <a:pt x="4606" y="48976"/>
                  </a:lnTo>
                  <a:lnTo>
                    <a:pt x="4790" y="48884"/>
                  </a:lnTo>
                  <a:lnTo>
                    <a:pt x="4883" y="48884"/>
                  </a:lnTo>
                  <a:lnTo>
                    <a:pt x="4821" y="49038"/>
                  </a:lnTo>
                  <a:lnTo>
                    <a:pt x="4668" y="49099"/>
                  </a:lnTo>
                  <a:lnTo>
                    <a:pt x="4545" y="49161"/>
                  </a:lnTo>
                  <a:close/>
                  <a:moveTo>
                    <a:pt x="3562" y="48700"/>
                  </a:moveTo>
                  <a:lnTo>
                    <a:pt x="3900" y="49099"/>
                  </a:lnTo>
                  <a:lnTo>
                    <a:pt x="4023" y="49314"/>
                  </a:lnTo>
                  <a:lnTo>
                    <a:pt x="3961" y="49468"/>
                  </a:lnTo>
                  <a:lnTo>
                    <a:pt x="3808" y="49406"/>
                  </a:lnTo>
                  <a:lnTo>
                    <a:pt x="3808" y="49222"/>
                  </a:lnTo>
                  <a:lnTo>
                    <a:pt x="3562" y="48946"/>
                  </a:lnTo>
                  <a:lnTo>
                    <a:pt x="3501" y="48792"/>
                  </a:lnTo>
                  <a:cubicBezTo>
                    <a:pt x="3501" y="48792"/>
                    <a:pt x="3531" y="48700"/>
                    <a:pt x="3562" y="48700"/>
                  </a:cubicBezTo>
                  <a:close/>
                  <a:moveTo>
                    <a:pt x="3869" y="48547"/>
                  </a:moveTo>
                  <a:lnTo>
                    <a:pt x="3869" y="48731"/>
                  </a:lnTo>
                  <a:lnTo>
                    <a:pt x="3992" y="48946"/>
                  </a:lnTo>
                  <a:lnTo>
                    <a:pt x="4023" y="49161"/>
                  </a:lnTo>
                  <a:lnTo>
                    <a:pt x="4176" y="49314"/>
                  </a:lnTo>
                  <a:lnTo>
                    <a:pt x="4207" y="49038"/>
                  </a:lnTo>
                  <a:lnTo>
                    <a:pt x="4053" y="48731"/>
                  </a:lnTo>
                  <a:lnTo>
                    <a:pt x="3992" y="48516"/>
                  </a:lnTo>
                  <a:lnTo>
                    <a:pt x="3900" y="48485"/>
                  </a:lnTo>
                  <a:lnTo>
                    <a:pt x="3869" y="48547"/>
                  </a:lnTo>
                  <a:close/>
                  <a:moveTo>
                    <a:pt x="3593" y="48301"/>
                  </a:moveTo>
                  <a:lnTo>
                    <a:pt x="3839" y="48301"/>
                  </a:lnTo>
                  <a:lnTo>
                    <a:pt x="3839" y="48393"/>
                  </a:lnTo>
                  <a:lnTo>
                    <a:pt x="3931" y="48393"/>
                  </a:lnTo>
                  <a:lnTo>
                    <a:pt x="4023" y="48209"/>
                  </a:lnTo>
                  <a:lnTo>
                    <a:pt x="3869" y="48086"/>
                  </a:lnTo>
                  <a:lnTo>
                    <a:pt x="3685" y="48178"/>
                  </a:lnTo>
                  <a:lnTo>
                    <a:pt x="3593" y="48301"/>
                  </a:lnTo>
                  <a:close/>
                  <a:moveTo>
                    <a:pt x="1843" y="48424"/>
                  </a:moveTo>
                  <a:lnTo>
                    <a:pt x="1812" y="48117"/>
                  </a:lnTo>
                  <a:lnTo>
                    <a:pt x="2058" y="47687"/>
                  </a:lnTo>
                  <a:lnTo>
                    <a:pt x="2334" y="47779"/>
                  </a:lnTo>
                  <a:lnTo>
                    <a:pt x="2273" y="47963"/>
                  </a:lnTo>
                  <a:lnTo>
                    <a:pt x="2365" y="47932"/>
                  </a:lnTo>
                  <a:lnTo>
                    <a:pt x="2487" y="47840"/>
                  </a:lnTo>
                  <a:lnTo>
                    <a:pt x="2610" y="47902"/>
                  </a:lnTo>
                  <a:lnTo>
                    <a:pt x="2610" y="47994"/>
                  </a:lnTo>
                  <a:lnTo>
                    <a:pt x="2610" y="48178"/>
                  </a:lnTo>
                  <a:lnTo>
                    <a:pt x="2457" y="48332"/>
                  </a:lnTo>
                  <a:lnTo>
                    <a:pt x="2150" y="48454"/>
                  </a:lnTo>
                  <a:lnTo>
                    <a:pt x="2242" y="48516"/>
                  </a:lnTo>
                  <a:lnTo>
                    <a:pt x="2273" y="48608"/>
                  </a:lnTo>
                  <a:lnTo>
                    <a:pt x="2457" y="48577"/>
                  </a:lnTo>
                  <a:lnTo>
                    <a:pt x="2549" y="48301"/>
                  </a:lnTo>
                  <a:lnTo>
                    <a:pt x="2764" y="48055"/>
                  </a:lnTo>
                  <a:lnTo>
                    <a:pt x="3009" y="47932"/>
                  </a:lnTo>
                  <a:lnTo>
                    <a:pt x="3102" y="47932"/>
                  </a:lnTo>
                  <a:lnTo>
                    <a:pt x="2795" y="48270"/>
                  </a:lnTo>
                  <a:lnTo>
                    <a:pt x="2733" y="48516"/>
                  </a:lnTo>
                  <a:lnTo>
                    <a:pt x="2580" y="48700"/>
                  </a:lnTo>
                  <a:lnTo>
                    <a:pt x="2549" y="48976"/>
                  </a:lnTo>
                  <a:lnTo>
                    <a:pt x="2365" y="49130"/>
                  </a:lnTo>
                  <a:lnTo>
                    <a:pt x="2242" y="49130"/>
                  </a:lnTo>
                  <a:lnTo>
                    <a:pt x="2119" y="49253"/>
                  </a:lnTo>
                  <a:lnTo>
                    <a:pt x="2242" y="49253"/>
                  </a:lnTo>
                  <a:lnTo>
                    <a:pt x="2334" y="49191"/>
                  </a:lnTo>
                  <a:lnTo>
                    <a:pt x="2518" y="49222"/>
                  </a:lnTo>
                  <a:lnTo>
                    <a:pt x="2518" y="49437"/>
                  </a:lnTo>
                  <a:lnTo>
                    <a:pt x="2303" y="49437"/>
                  </a:lnTo>
                  <a:lnTo>
                    <a:pt x="2211" y="49621"/>
                  </a:lnTo>
                  <a:lnTo>
                    <a:pt x="2273" y="49806"/>
                  </a:lnTo>
                  <a:lnTo>
                    <a:pt x="2242" y="50020"/>
                  </a:lnTo>
                  <a:lnTo>
                    <a:pt x="2334" y="50297"/>
                  </a:lnTo>
                  <a:lnTo>
                    <a:pt x="2365" y="50512"/>
                  </a:lnTo>
                  <a:lnTo>
                    <a:pt x="2487" y="50512"/>
                  </a:lnTo>
                  <a:lnTo>
                    <a:pt x="2549" y="50604"/>
                  </a:lnTo>
                  <a:lnTo>
                    <a:pt x="2457" y="50757"/>
                  </a:lnTo>
                  <a:lnTo>
                    <a:pt x="2273" y="50696"/>
                  </a:lnTo>
                  <a:lnTo>
                    <a:pt x="1996" y="50174"/>
                  </a:lnTo>
                  <a:lnTo>
                    <a:pt x="1996" y="49928"/>
                  </a:lnTo>
                  <a:lnTo>
                    <a:pt x="2027" y="49836"/>
                  </a:lnTo>
                  <a:lnTo>
                    <a:pt x="1843" y="49806"/>
                  </a:lnTo>
                  <a:lnTo>
                    <a:pt x="1781" y="49652"/>
                  </a:lnTo>
                  <a:lnTo>
                    <a:pt x="1873" y="49529"/>
                  </a:lnTo>
                  <a:lnTo>
                    <a:pt x="2058" y="49560"/>
                  </a:lnTo>
                  <a:lnTo>
                    <a:pt x="1904" y="49376"/>
                  </a:lnTo>
                  <a:lnTo>
                    <a:pt x="1812" y="49345"/>
                  </a:lnTo>
                  <a:lnTo>
                    <a:pt x="1904" y="49161"/>
                  </a:lnTo>
                  <a:lnTo>
                    <a:pt x="1781" y="49038"/>
                  </a:lnTo>
                  <a:lnTo>
                    <a:pt x="1781" y="48946"/>
                  </a:lnTo>
                  <a:lnTo>
                    <a:pt x="1935" y="48946"/>
                  </a:lnTo>
                  <a:lnTo>
                    <a:pt x="1996" y="48976"/>
                  </a:lnTo>
                  <a:lnTo>
                    <a:pt x="1996" y="48884"/>
                  </a:lnTo>
                  <a:lnTo>
                    <a:pt x="1904" y="48731"/>
                  </a:lnTo>
                  <a:lnTo>
                    <a:pt x="1751" y="48700"/>
                  </a:lnTo>
                  <a:lnTo>
                    <a:pt x="1751" y="48547"/>
                  </a:lnTo>
                  <a:lnTo>
                    <a:pt x="1843" y="48393"/>
                  </a:lnTo>
                  <a:close/>
                  <a:moveTo>
                    <a:pt x="3839" y="47564"/>
                  </a:moveTo>
                  <a:lnTo>
                    <a:pt x="3808" y="47380"/>
                  </a:lnTo>
                  <a:lnTo>
                    <a:pt x="3931" y="47318"/>
                  </a:lnTo>
                  <a:lnTo>
                    <a:pt x="3931" y="47472"/>
                  </a:lnTo>
                  <a:lnTo>
                    <a:pt x="3839" y="47564"/>
                  </a:lnTo>
                  <a:close/>
                  <a:moveTo>
                    <a:pt x="20665" y="22355"/>
                  </a:moveTo>
                  <a:lnTo>
                    <a:pt x="20758" y="22447"/>
                  </a:lnTo>
                  <a:lnTo>
                    <a:pt x="20850" y="22416"/>
                  </a:lnTo>
                  <a:lnTo>
                    <a:pt x="20850" y="22324"/>
                  </a:lnTo>
                  <a:lnTo>
                    <a:pt x="20911" y="22293"/>
                  </a:lnTo>
                  <a:lnTo>
                    <a:pt x="20727" y="22293"/>
                  </a:lnTo>
                  <a:lnTo>
                    <a:pt x="20665" y="22385"/>
                  </a:lnTo>
                  <a:close/>
                  <a:moveTo>
                    <a:pt x="19069" y="20758"/>
                  </a:moveTo>
                  <a:lnTo>
                    <a:pt x="19192" y="20819"/>
                  </a:lnTo>
                  <a:lnTo>
                    <a:pt x="19345" y="20727"/>
                  </a:lnTo>
                  <a:lnTo>
                    <a:pt x="19345" y="20543"/>
                  </a:lnTo>
                  <a:lnTo>
                    <a:pt x="19161" y="20635"/>
                  </a:lnTo>
                  <a:lnTo>
                    <a:pt x="19099" y="20758"/>
                  </a:lnTo>
                  <a:close/>
                  <a:moveTo>
                    <a:pt x="13265" y="21249"/>
                  </a:moveTo>
                  <a:lnTo>
                    <a:pt x="13357" y="21311"/>
                  </a:lnTo>
                  <a:lnTo>
                    <a:pt x="13419" y="21188"/>
                  </a:lnTo>
                  <a:lnTo>
                    <a:pt x="13357" y="21157"/>
                  </a:lnTo>
                  <a:cubicBezTo>
                    <a:pt x="13357" y="21157"/>
                    <a:pt x="13265" y="21280"/>
                    <a:pt x="13265" y="21249"/>
                  </a:cubicBezTo>
                  <a:close/>
                  <a:moveTo>
                    <a:pt x="13235" y="21556"/>
                  </a:moveTo>
                  <a:lnTo>
                    <a:pt x="13204" y="21464"/>
                  </a:lnTo>
                  <a:lnTo>
                    <a:pt x="13265" y="21433"/>
                  </a:lnTo>
                  <a:lnTo>
                    <a:pt x="13327" y="21495"/>
                  </a:lnTo>
                  <a:close/>
                  <a:moveTo>
                    <a:pt x="12928" y="22047"/>
                  </a:moveTo>
                  <a:lnTo>
                    <a:pt x="12928" y="22293"/>
                  </a:lnTo>
                  <a:lnTo>
                    <a:pt x="12835" y="22447"/>
                  </a:lnTo>
                  <a:lnTo>
                    <a:pt x="12866" y="22600"/>
                  </a:lnTo>
                  <a:lnTo>
                    <a:pt x="13020" y="22600"/>
                  </a:lnTo>
                  <a:lnTo>
                    <a:pt x="13142" y="22508"/>
                  </a:lnTo>
                  <a:lnTo>
                    <a:pt x="13296" y="22508"/>
                  </a:lnTo>
                  <a:lnTo>
                    <a:pt x="13849" y="22047"/>
                  </a:lnTo>
                  <a:lnTo>
                    <a:pt x="14094" y="21894"/>
                  </a:lnTo>
                  <a:lnTo>
                    <a:pt x="14186" y="21710"/>
                  </a:lnTo>
                  <a:lnTo>
                    <a:pt x="14094" y="21771"/>
                  </a:lnTo>
                  <a:lnTo>
                    <a:pt x="14002" y="21679"/>
                  </a:lnTo>
                  <a:lnTo>
                    <a:pt x="13972" y="21403"/>
                  </a:lnTo>
                  <a:lnTo>
                    <a:pt x="13849" y="21403"/>
                  </a:lnTo>
                  <a:lnTo>
                    <a:pt x="13787" y="21618"/>
                  </a:lnTo>
                  <a:lnTo>
                    <a:pt x="13634" y="21679"/>
                  </a:lnTo>
                  <a:lnTo>
                    <a:pt x="13664" y="21802"/>
                  </a:lnTo>
                  <a:lnTo>
                    <a:pt x="13542" y="21802"/>
                  </a:lnTo>
                  <a:lnTo>
                    <a:pt x="13480" y="21863"/>
                  </a:lnTo>
                  <a:lnTo>
                    <a:pt x="13419" y="22017"/>
                  </a:lnTo>
                  <a:lnTo>
                    <a:pt x="13327" y="21863"/>
                  </a:lnTo>
                  <a:lnTo>
                    <a:pt x="13388" y="21771"/>
                  </a:lnTo>
                  <a:lnTo>
                    <a:pt x="13296" y="21679"/>
                  </a:lnTo>
                  <a:lnTo>
                    <a:pt x="13204" y="21802"/>
                  </a:lnTo>
                  <a:lnTo>
                    <a:pt x="13142" y="21771"/>
                  </a:lnTo>
                  <a:lnTo>
                    <a:pt x="13050" y="21955"/>
                  </a:lnTo>
                  <a:lnTo>
                    <a:pt x="12958" y="22047"/>
                  </a:lnTo>
                  <a:close/>
                  <a:moveTo>
                    <a:pt x="12344" y="22569"/>
                  </a:moveTo>
                  <a:lnTo>
                    <a:pt x="12406" y="22416"/>
                  </a:lnTo>
                  <a:lnTo>
                    <a:pt x="12406" y="22078"/>
                  </a:lnTo>
                  <a:lnTo>
                    <a:pt x="12221" y="22232"/>
                  </a:lnTo>
                  <a:lnTo>
                    <a:pt x="12191" y="22385"/>
                  </a:lnTo>
                  <a:lnTo>
                    <a:pt x="12129" y="22447"/>
                  </a:lnTo>
                  <a:lnTo>
                    <a:pt x="12191" y="22477"/>
                  </a:lnTo>
                  <a:cubicBezTo>
                    <a:pt x="12191" y="22477"/>
                    <a:pt x="12313" y="22539"/>
                    <a:pt x="12344" y="22569"/>
                  </a:cubicBezTo>
                  <a:close/>
                  <a:moveTo>
                    <a:pt x="12375" y="22662"/>
                  </a:moveTo>
                  <a:lnTo>
                    <a:pt x="12498" y="22600"/>
                  </a:lnTo>
                  <a:lnTo>
                    <a:pt x="12528" y="22508"/>
                  </a:lnTo>
                  <a:lnTo>
                    <a:pt x="12467" y="22324"/>
                  </a:lnTo>
                  <a:lnTo>
                    <a:pt x="12467" y="22017"/>
                  </a:lnTo>
                  <a:lnTo>
                    <a:pt x="12559" y="21925"/>
                  </a:lnTo>
                  <a:lnTo>
                    <a:pt x="12651" y="21986"/>
                  </a:lnTo>
                  <a:lnTo>
                    <a:pt x="12651" y="21863"/>
                  </a:lnTo>
                  <a:lnTo>
                    <a:pt x="12743" y="21833"/>
                  </a:lnTo>
                  <a:lnTo>
                    <a:pt x="12835" y="22017"/>
                  </a:lnTo>
                  <a:lnTo>
                    <a:pt x="12805" y="22385"/>
                  </a:lnTo>
                  <a:lnTo>
                    <a:pt x="12713" y="22508"/>
                  </a:lnTo>
                  <a:lnTo>
                    <a:pt x="12774" y="22631"/>
                  </a:lnTo>
                  <a:lnTo>
                    <a:pt x="12559" y="22754"/>
                  </a:lnTo>
                  <a:lnTo>
                    <a:pt x="12375" y="22662"/>
                  </a:lnTo>
                  <a:close/>
                  <a:moveTo>
                    <a:pt x="12620" y="23521"/>
                  </a:moveTo>
                  <a:lnTo>
                    <a:pt x="12713" y="23368"/>
                  </a:lnTo>
                  <a:lnTo>
                    <a:pt x="12620" y="23091"/>
                  </a:lnTo>
                  <a:lnTo>
                    <a:pt x="12620" y="22846"/>
                  </a:lnTo>
                  <a:lnTo>
                    <a:pt x="12436" y="22846"/>
                  </a:lnTo>
                  <a:lnTo>
                    <a:pt x="12221" y="22631"/>
                  </a:lnTo>
                  <a:lnTo>
                    <a:pt x="12129" y="22631"/>
                  </a:lnTo>
                  <a:lnTo>
                    <a:pt x="12129" y="22754"/>
                  </a:lnTo>
                  <a:lnTo>
                    <a:pt x="12436" y="22999"/>
                  </a:lnTo>
                  <a:lnTo>
                    <a:pt x="12221" y="22969"/>
                  </a:lnTo>
                  <a:lnTo>
                    <a:pt x="12221" y="23061"/>
                  </a:lnTo>
                  <a:lnTo>
                    <a:pt x="12406" y="23214"/>
                  </a:lnTo>
                  <a:lnTo>
                    <a:pt x="12620" y="23491"/>
                  </a:lnTo>
                  <a:close/>
                  <a:moveTo>
                    <a:pt x="10778" y="20512"/>
                  </a:moveTo>
                  <a:lnTo>
                    <a:pt x="10901" y="20696"/>
                  </a:lnTo>
                  <a:lnTo>
                    <a:pt x="11024" y="20666"/>
                  </a:lnTo>
                  <a:lnTo>
                    <a:pt x="11177" y="20758"/>
                  </a:lnTo>
                  <a:lnTo>
                    <a:pt x="11239" y="20727"/>
                  </a:lnTo>
                  <a:lnTo>
                    <a:pt x="11054" y="20481"/>
                  </a:lnTo>
                  <a:lnTo>
                    <a:pt x="10901" y="20420"/>
                  </a:lnTo>
                  <a:close/>
                  <a:moveTo>
                    <a:pt x="7339" y="55824"/>
                  </a:moveTo>
                  <a:lnTo>
                    <a:pt x="7339" y="55824"/>
                  </a:lnTo>
                  <a:lnTo>
                    <a:pt x="7216" y="55793"/>
                  </a:lnTo>
                  <a:lnTo>
                    <a:pt x="7155" y="55517"/>
                  </a:lnTo>
                  <a:lnTo>
                    <a:pt x="7308" y="55179"/>
                  </a:lnTo>
                  <a:lnTo>
                    <a:pt x="7370" y="54995"/>
                  </a:lnTo>
                  <a:lnTo>
                    <a:pt x="7247" y="55087"/>
                  </a:lnTo>
                  <a:lnTo>
                    <a:pt x="7063" y="55148"/>
                  </a:lnTo>
                  <a:lnTo>
                    <a:pt x="6848" y="55240"/>
                  </a:lnTo>
                  <a:lnTo>
                    <a:pt x="6725" y="55056"/>
                  </a:lnTo>
                  <a:lnTo>
                    <a:pt x="6725" y="54872"/>
                  </a:lnTo>
                  <a:lnTo>
                    <a:pt x="6786" y="54872"/>
                  </a:lnTo>
                  <a:lnTo>
                    <a:pt x="6848" y="55026"/>
                  </a:lnTo>
                  <a:lnTo>
                    <a:pt x="6940" y="55026"/>
                  </a:lnTo>
                  <a:lnTo>
                    <a:pt x="6940" y="54903"/>
                  </a:lnTo>
                  <a:lnTo>
                    <a:pt x="6848" y="54780"/>
                  </a:lnTo>
                  <a:lnTo>
                    <a:pt x="6817" y="54657"/>
                  </a:lnTo>
                  <a:lnTo>
                    <a:pt x="6694" y="54657"/>
                  </a:lnTo>
                  <a:lnTo>
                    <a:pt x="6602" y="54718"/>
                  </a:lnTo>
                  <a:lnTo>
                    <a:pt x="6418" y="54626"/>
                  </a:lnTo>
                  <a:lnTo>
                    <a:pt x="6295" y="54411"/>
                  </a:lnTo>
                  <a:lnTo>
                    <a:pt x="6295" y="54350"/>
                  </a:lnTo>
                  <a:lnTo>
                    <a:pt x="6510" y="54196"/>
                  </a:lnTo>
                  <a:lnTo>
                    <a:pt x="6602" y="54012"/>
                  </a:lnTo>
                  <a:lnTo>
                    <a:pt x="6694" y="53889"/>
                  </a:lnTo>
                  <a:lnTo>
                    <a:pt x="6664" y="53859"/>
                  </a:lnTo>
                  <a:lnTo>
                    <a:pt x="6510" y="53889"/>
                  </a:lnTo>
                  <a:lnTo>
                    <a:pt x="6326" y="53889"/>
                  </a:lnTo>
                  <a:lnTo>
                    <a:pt x="6295" y="53828"/>
                  </a:lnTo>
                  <a:lnTo>
                    <a:pt x="6387" y="53705"/>
                  </a:lnTo>
                  <a:lnTo>
                    <a:pt x="6541" y="53490"/>
                  </a:lnTo>
                  <a:lnTo>
                    <a:pt x="6541" y="53245"/>
                  </a:lnTo>
                  <a:lnTo>
                    <a:pt x="6602" y="53152"/>
                  </a:lnTo>
                  <a:lnTo>
                    <a:pt x="6602" y="53091"/>
                  </a:lnTo>
                  <a:lnTo>
                    <a:pt x="6510" y="53122"/>
                  </a:lnTo>
                  <a:lnTo>
                    <a:pt x="6449" y="53245"/>
                  </a:lnTo>
                  <a:lnTo>
                    <a:pt x="6418" y="53552"/>
                  </a:lnTo>
                  <a:lnTo>
                    <a:pt x="6234" y="53797"/>
                  </a:lnTo>
                  <a:lnTo>
                    <a:pt x="6142" y="53828"/>
                  </a:lnTo>
                  <a:lnTo>
                    <a:pt x="6049" y="53736"/>
                  </a:lnTo>
                  <a:lnTo>
                    <a:pt x="5957" y="53705"/>
                  </a:lnTo>
                  <a:lnTo>
                    <a:pt x="5957" y="53644"/>
                  </a:lnTo>
                  <a:lnTo>
                    <a:pt x="6019" y="53552"/>
                  </a:lnTo>
                  <a:lnTo>
                    <a:pt x="6019" y="53490"/>
                  </a:lnTo>
                  <a:lnTo>
                    <a:pt x="5865" y="53552"/>
                  </a:lnTo>
                  <a:lnTo>
                    <a:pt x="5804" y="53674"/>
                  </a:lnTo>
                  <a:lnTo>
                    <a:pt x="5742" y="53674"/>
                  </a:lnTo>
                  <a:lnTo>
                    <a:pt x="5712" y="53582"/>
                  </a:lnTo>
                  <a:lnTo>
                    <a:pt x="5620" y="53582"/>
                  </a:lnTo>
                  <a:lnTo>
                    <a:pt x="5527" y="53674"/>
                  </a:lnTo>
                  <a:lnTo>
                    <a:pt x="5405" y="53613"/>
                  </a:lnTo>
                  <a:lnTo>
                    <a:pt x="5405" y="53552"/>
                  </a:lnTo>
                  <a:lnTo>
                    <a:pt x="5527" y="53398"/>
                  </a:lnTo>
                  <a:lnTo>
                    <a:pt x="5681" y="53398"/>
                  </a:lnTo>
                  <a:lnTo>
                    <a:pt x="5865" y="53367"/>
                  </a:lnTo>
                  <a:lnTo>
                    <a:pt x="6080" y="53214"/>
                  </a:lnTo>
                  <a:lnTo>
                    <a:pt x="6142" y="53060"/>
                  </a:lnTo>
                  <a:lnTo>
                    <a:pt x="6142" y="52876"/>
                  </a:lnTo>
                  <a:lnTo>
                    <a:pt x="6142" y="53030"/>
                  </a:lnTo>
                  <a:lnTo>
                    <a:pt x="5988" y="53122"/>
                  </a:lnTo>
                  <a:lnTo>
                    <a:pt x="5896" y="53306"/>
                  </a:lnTo>
                  <a:lnTo>
                    <a:pt x="5804" y="53367"/>
                  </a:lnTo>
                  <a:lnTo>
                    <a:pt x="5558" y="53275"/>
                  </a:lnTo>
                  <a:lnTo>
                    <a:pt x="5527" y="53152"/>
                  </a:lnTo>
                  <a:lnTo>
                    <a:pt x="5374" y="53152"/>
                  </a:lnTo>
                  <a:lnTo>
                    <a:pt x="5374" y="53091"/>
                  </a:lnTo>
                  <a:lnTo>
                    <a:pt x="5497" y="53030"/>
                  </a:lnTo>
                  <a:lnTo>
                    <a:pt x="5435" y="52999"/>
                  </a:lnTo>
                  <a:lnTo>
                    <a:pt x="5220" y="53030"/>
                  </a:lnTo>
                  <a:lnTo>
                    <a:pt x="5098" y="52968"/>
                  </a:lnTo>
                  <a:lnTo>
                    <a:pt x="4975" y="52968"/>
                  </a:lnTo>
                  <a:lnTo>
                    <a:pt x="4944" y="53091"/>
                  </a:lnTo>
                  <a:lnTo>
                    <a:pt x="4760" y="52938"/>
                  </a:lnTo>
                  <a:lnTo>
                    <a:pt x="4698" y="52784"/>
                  </a:lnTo>
                  <a:lnTo>
                    <a:pt x="4729" y="52723"/>
                  </a:lnTo>
                  <a:lnTo>
                    <a:pt x="4852" y="52815"/>
                  </a:lnTo>
                  <a:lnTo>
                    <a:pt x="5036" y="52845"/>
                  </a:lnTo>
                  <a:lnTo>
                    <a:pt x="5220" y="52815"/>
                  </a:lnTo>
                  <a:lnTo>
                    <a:pt x="5220" y="52723"/>
                  </a:lnTo>
                  <a:lnTo>
                    <a:pt x="5128" y="52723"/>
                  </a:lnTo>
                  <a:lnTo>
                    <a:pt x="4913" y="52723"/>
                  </a:lnTo>
                  <a:lnTo>
                    <a:pt x="4852" y="52692"/>
                  </a:lnTo>
                  <a:lnTo>
                    <a:pt x="4883" y="52661"/>
                  </a:lnTo>
                  <a:lnTo>
                    <a:pt x="5036" y="52692"/>
                  </a:lnTo>
                  <a:lnTo>
                    <a:pt x="5190" y="52661"/>
                  </a:lnTo>
                  <a:lnTo>
                    <a:pt x="5220" y="52569"/>
                  </a:lnTo>
                  <a:lnTo>
                    <a:pt x="5005" y="52569"/>
                  </a:lnTo>
                  <a:lnTo>
                    <a:pt x="4913" y="52508"/>
                  </a:lnTo>
                  <a:lnTo>
                    <a:pt x="4729" y="52569"/>
                  </a:lnTo>
                  <a:lnTo>
                    <a:pt x="4606" y="52569"/>
                  </a:lnTo>
                  <a:lnTo>
                    <a:pt x="4545" y="52477"/>
                  </a:lnTo>
                  <a:lnTo>
                    <a:pt x="4576" y="52354"/>
                  </a:lnTo>
                  <a:lnTo>
                    <a:pt x="4729" y="52323"/>
                  </a:lnTo>
                  <a:lnTo>
                    <a:pt x="4821" y="52385"/>
                  </a:lnTo>
                  <a:lnTo>
                    <a:pt x="4975" y="52385"/>
                  </a:lnTo>
                  <a:lnTo>
                    <a:pt x="5067" y="52293"/>
                  </a:lnTo>
                  <a:lnTo>
                    <a:pt x="4975" y="52293"/>
                  </a:lnTo>
                  <a:lnTo>
                    <a:pt x="4852" y="52231"/>
                  </a:lnTo>
                  <a:lnTo>
                    <a:pt x="4637" y="52231"/>
                  </a:lnTo>
                  <a:lnTo>
                    <a:pt x="4668" y="52170"/>
                  </a:lnTo>
                  <a:lnTo>
                    <a:pt x="4913" y="52108"/>
                  </a:lnTo>
                  <a:lnTo>
                    <a:pt x="4975" y="52139"/>
                  </a:lnTo>
                  <a:lnTo>
                    <a:pt x="5098" y="52108"/>
                  </a:lnTo>
                  <a:lnTo>
                    <a:pt x="5067" y="52047"/>
                  </a:lnTo>
                  <a:lnTo>
                    <a:pt x="5067" y="51955"/>
                  </a:lnTo>
                  <a:lnTo>
                    <a:pt x="5159" y="51863"/>
                  </a:lnTo>
                  <a:lnTo>
                    <a:pt x="5374" y="51863"/>
                  </a:lnTo>
                  <a:lnTo>
                    <a:pt x="5497" y="51894"/>
                  </a:lnTo>
                  <a:lnTo>
                    <a:pt x="5558" y="51863"/>
                  </a:lnTo>
                  <a:lnTo>
                    <a:pt x="5312" y="51801"/>
                  </a:lnTo>
                  <a:lnTo>
                    <a:pt x="5220" y="51740"/>
                  </a:lnTo>
                  <a:lnTo>
                    <a:pt x="5159" y="51709"/>
                  </a:lnTo>
                  <a:lnTo>
                    <a:pt x="5067" y="51832"/>
                  </a:lnTo>
                  <a:lnTo>
                    <a:pt x="4913" y="51894"/>
                  </a:lnTo>
                  <a:lnTo>
                    <a:pt x="4790" y="51986"/>
                  </a:lnTo>
                  <a:lnTo>
                    <a:pt x="4760" y="51924"/>
                  </a:lnTo>
                  <a:lnTo>
                    <a:pt x="4760" y="51832"/>
                  </a:lnTo>
                  <a:lnTo>
                    <a:pt x="4729" y="51709"/>
                  </a:lnTo>
                  <a:lnTo>
                    <a:pt x="4790" y="51556"/>
                  </a:lnTo>
                  <a:lnTo>
                    <a:pt x="5005" y="51464"/>
                  </a:lnTo>
                  <a:lnTo>
                    <a:pt x="5067" y="51341"/>
                  </a:lnTo>
                  <a:lnTo>
                    <a:pt x="5466" y="51064"/>
                  </a:lnTo>
                  <a:lnTo>
                    <a:pt x="5589" y="51003"/>
                  </a:lnTo>
                  <a:lnTo>
                    <a:pt x="5650" y="51126"/>
                  </a:lnTo>
                  <a:lnTo>
                    <a:pt x="5650" y="51341"/>
                  </a:lnTo>
                  <a:lnTo>
                    <a:pt x="5742" y="51464"/>
                  </a:lnTo>
                  <a:lnTo>
                    <a:pt x="5804" y="51433"/>
                  </a:lnTo>
                  <a:lnTo>
                    <a:pt x="5742" y="51218"/>
                  </a:lnTo>
                  <a:lnTo>
                    <a:pt x="5742" y="51003"/>
                  </a:lnTo>
                  <a:lnTo>
                    <a:pt x="5896" y="50911"/>
                  </a:lnTo>
                  <a:lnTo>
                    <a:pt x="6111" y="50911"/>
                  </a:lnTo>
                  <a:lnTo>
                    <a:pt x="5957" y="50880"/>
                  </a:lnTo>
                  <a:lnTo>
                    <a:pt x="5773" y="50880"/>
                  </a:lnTo>
                  <a:lnTo>
                    <a:pt x="5650" y="50911"/>
                  </a:lnTo>
                  <a:lnTo>
                    <a:pt x="5589" y="50819"/>
                  </a:lnTo>
                  <a:lnTo>
                    <a:pt x="5620" y="50727"/>
                  </a:lnTo>
                  <a:lnTo>
                    <a:pt x="5804" y="50635"/>
                  </a:lnTo>
                  <a:lnTo>
                    <a:pt x="5957" y="50542"/>
                  </a:lnTo>
                  <a:lnTo>
                    <a:pt x="6080" y="50328"/>
                  </a:lnTo>
                  <a:lnTo>
                    <a:pt x="6049" y="50205"/>
                  </a:lnTo>
                  <a:lnTo>
                    <a:pt x="5988" y="50235"/>
                  </a:lnTo>
                  <a:lnTo>
                    <a:pt x="5957" y="50358"/>
                  </a:lnTo>
                  <a:lnTo>
                    <a:pt x="5804" y="50512"/>
                  </a:lnTo>
                  <a:lnTo>
                    <a:pt x="5650" y="50512"/>
                  </a:lnTo>
                  <a:lnTo>
                    <a:pt x="5497" y="50696"/>
                  </a:lnTo>
                  <a:lnTo>
                    <a:pt x="5251" y="50880"/>
                  </a:lnTo>
                  <a:lnTo>
                    <a:pt x="5036" y="50972"/>
                  </a:lnTo>
                  <a:lnTo>
                    <a:pt x="4913" y="50819"/>
                  </a:lnTo>
                  <a:lnTo>
                    <a:pt x="4944" y="50727"/>
                  </a:lnTo>
                  <a:lnTo>
                    <a:pt x="5067" y="50696"/>
                  </a:lnTo>
                  <a:lnTo>
                    <a:pt x="4944" y="50665"/>
                  </a:lnTo>
                  <a:lnTo>
                    <a:pt x="4729" y="50757"/>
                  </a:lnTo>
                  <a:lnTo>
                    <a:pt x="4637" y="50696"/>
                  </a:lnTo>
                  <a:lnTo>
                    <a:pt x="4668" y="50604"/>
                  </a:lnTo>
                  <a:lnTo>
                    <a:pt x="4883" y="50481"/>
                  </a:lnTo>
                  <a:lnTo>
                    <a:pt x="5005" y="50389"/>
                  </a:lnTo>
                  <a:lnTo>
                    <a:pt x="5159" y="50420"/>
                  </a:lnTo>
                  <a:lnTo>
                    <a:pt x="5220" y="50358"/>
                  </a:lnTo>
                  <a:lnTo>
                    <a:pt x="5220" y="50297"/>
                  </a:lnTo>
                  <a:lnTo>
                    <a:pt x="5098" y="50205"/>
                  </a:lnTo>
                  <a:lnTo>
                    <a:pt x="5128" y="50143"/>
                  </a:lnTo>
                  <a:lnTo>
                    <a:pt x="5220" y="50082"/>
                  </a:lnTo>
                  <a:lnTo>
                    <a:pt x="5159" y="50020"/>
                  </a:lnTo>
                  <a:lnTo>
                    <a:pt x="5036" y="50082"/>
                  </a:lnTo>
                  <a:lnTo>
                    <a:pt x="4944" y="50082"/>
                  </a:lnTo>
                  <a:lnTo>
                    <a:pt x="4883" y="49959"/>
                  </a:lnTo>
                  <a:lnTo>
                    <a:pt x="4852" y="49591"/>
                  </a:lnTo>
                  <a:lnTo>
                    <a:pt x="4790" y="49498"/>
                  </a:lnTo>
                  <a:lnTo>
                    <a:pt x="4790" y="49376"/>
                  </a:lnTo>
                  <a:lnTo>
                    <a:pt x="4852" y="49253"/>
                  </a:lnTo>
                  <a:lnTo>
                    <a:pt x="5067" y="49253"/>
                  </a:lnTo>
                  <a:lnTo>
                    <a:pt x="5220" y="49314"/>
                  </a:lnTo>
                  <a:lnTo>
                    <a:pt x="5405" y="49314"/>
                  </a:lnTo>
                  <a:lnTo>
                    <a:pt x="5589" y="49406"/>
                  </a:lnTo>
                  <a:lnTo>
                    <a:pt x="5527" y="49314"/>
                  </a:lnTo>
                  <a:lnTo>
                    <a:pt x="5405" y="49284"/>
                  </a:lnTo>
                  <a:lnTo>
                    <a:pt x="5251" y="49284"/>
                  </a:lnTo>
                  <a:lnTo>
                    <a:pt x="5128" y="49161"/>
                  </a:lnTo>
                  <a:lnTo>
                    <a:pt x="5005" y="49038"/>
                  </a:lnTo>
                  <a:lnTo>
                    <a:pt x="5005" y="48976"/>
                  </a:lnTo>
                  <a:lnTo>
                    <a:pt x="5098" y="48792"/>
                  </a:lnTo>
                  <a:lnTo>
                    <a:pt x="5190" y="48762"/>
                  </a:lnTo>
                  <a:lnTo>
                    <a:pt x="5251" y="48608"/>
                  </a:lnTo>
                  <a:lnTo>
                    <a:pt x="5251" y="48454"/>
                  </a:lnTo>
                  <a:lnTo>
                    <a:pt x="5190" y="48454"/>
                  </a:lnTo>
                  <a:lnTo>
                    <a:pt x="5036" y="48639"/>
                  </a:lnTo>
                  <a:lnTo>
                    <a:pt x="4913" y="48731"/>
                  </a:lnTo>
                  <a:lnTo>
                    <a:pt x="4668" y="48823"/>
                  </a:lnTo>
                  <a:lnTo>
                    <a:pt x="4545" y="48946"/>
                  </a:lnTo>
                  <a:lnTo>
                    <a:pt x="4514" y="49069"/>
                  </a:lnTo>
                  <a:lnTo>
                    <a:pt x="4391" y="49038"/>
                  </a:lnTo>
                  <a:lnTo>
                    <a:pt x="4299" y="48823"/>
                  </a:lnTo>
                  <a:lnTo>
                    <a:pt x="4207" y="48577"/>
                  </a:lnTo>
                  <a:lnTo>
                    <a:pt x="4238" y="48147"/>
                  </a:lnTo>
                  <a:lnTo>
                    <a:pt x="4299" y="47871"/>
                  </a:lnTo>
                  <a:lnTo>
                    <a:pt x="4299" y="47779"/>
                  </a:lnTo>
                  <a:lnTo>
                    <a:pt x="4146" y="47779"/>
                  </a:lnTo>
                  <a:lnTo>
                    <a:pt x="4146" y="47533"/>
                  </a:lnTo>
                  <a:lnTo>
                    <a:pt x="4268" y="47472"/>
                  </a:lnTo>
                  <a:lnTo>
                    <a:pt x="4330" y="47533"/>
                  </a:lnTo>
                  <a:lnTo>
                    <a:pt x="4422" y="47564"/>
                  </a:lnTo>
                  <a:lnTo>
                    <a:pt x="4391" y="47410"/>
                  </a:lnTo>
                  <a:lnTo>
                    <a:pt x="4545" y="47257"/>
                  </a:lnTo>
                  <a:lnTo>
                    <a:pt x="4637" y="47042"/>
                  </a:lnTo>
                  <a:lnTo>
                    <a:pt x="4760" y="47011"/>
                  </a:lnTo>
                  <a:lnTo>
                    <a:pt x="4944" y="47042"/>
                  </a:lnTo>
                  <a:lnTo>
                    <a:pt x="5036" y="46981"/>
                  </a:lnTo>
                  <a:lnTo>
                    <a:pt x="4944" y="46981"/>
                  </a:lnTo>
                  <a:lnTo>
                    <a:pt x="4944" y="46919"/>
                  </a:lnTo>
                  <a:lnTo>
                    <a:pt x="5159" y="46674"/>
                  </a:lnTo>
                  <a:lnTo>
                    <a:pt x="5251" y="46520"/>
                  </a:lnTo>
                  <a:lnTo>
                    <a:pt x="5466" y="46397"/>
                  </a:lnTo>
                  <a:lnTo>
                    <a:pt x="5466" y="46305"/>
                  </a:lnTo>
                  <a:lnTo>
                    <a:pt x="5374" y="46274"/>
                  </a:lnTo>
                  <a:lnTo>
                    <a:pt x="5343" y="46213"/>
                  </a:lnTo>
                  <a:lnTo>
                    <a:pt x="5128" y="46366"/>
                  </a:lnTo>
                  <a:lnTo>
                    <a:pt x="5098" y="46551"/>
                  </a:lnTo>
                  <a:lnTo>
                    <a:pt x="4821" y="46858"/>
                  </a:lnTo>
                  <a:lnTo>
                    <a:pt x="4790" y="46858"/>
                  </a:lnTo>
                  <a:lnTo>
                    <a:pt x="4790" y="46735"/>
                  </a:lnTo>
                  <a:lnTo>
                    <a:pt x="4944" y="46520"/>
                  </a:lnTo>
                  <a:lnTo>
                    <a:pt x="4975" y="46244"/>
                  </a:lnTo>
                  <a:lnTo>
                    <a:pt x="5190" y="45844"/>
                  </a:lnTo>
                  <a:lnTo>
                    <a:pt x="5282" y="45691"/>
                  </a:lnTo>
                  <a:lnTo>
                    <a:pt x="5220" y="45660"/>
                  </a:lnTo>
                  <a:lnTo>
                    <a:pt x="5220" y="45599"/>
                  </a:lnTo>
                  <a:lnTo>
                    <a:pt x="5220" y="45476"/>
                  </a:lnTo>
                  <a:lnTo>
                    <a:pt x="5282" y="45445"/>
                  </a:lnTo>
                  <a:lnTo>
                    <a:pt x="5282" y="45384"/>
                  </a:lnTo>
                  <a:lnTo>
                    <a:pt x="5312" y="45292"/>
                  </a:lnTo>
                  <a:lnTo>
                    <a:pt x="5282" y="45230"/>
                  </a:lnTo>
                  <a:lnTo>
                    <a:pt x="5190" y="45169"/>
                  </a:lnTo>
                  <a:lnTo>
                    <a:pt x="5190" y="45015"/>
                  </a:lnTo>
                  <a:lnTo>
                    <a:pt x="5098" y="44862"/>
                  </a:lnTo>
                  <a:lnTo>
                    <a:pt x="4944" y="44739"/>
                  </a:lnTo>
                  <a:lnTo>
                    <a:pt x="4821" y="44647"/>
                  </a:lnTo>
                  <a:lnTo>
                    <a:pt x="4790" y="44524"/>
                  </a:lnTo>
                  <a:lnTo>
                    <a:pt x="4637" y="44340"/>
                  </a:lnTo>
                  <a:lnTo>
                    <a:pt x="4514" y="44278"/>
                  </a:lnTo>
                  <a:lnTo>
                    <a:pt x="4391" y="44278"/>
                  </a:lnTo>
                  <a:lnTo>
                    <a:pt x="4391" y="44217"/>
                  </a:lnTo>
                  <a:lnTo>
                    <a:pt x="4422" y="44125"/>
                  </a:lnTo>
                  <a:lnTo>
                    <a:pt x="4422" y="44033"/>
                  </a:lnTo>
                  <a:lnTo>
                    <a:pt x="4330" y="43941"/>
                  </a:lnTo>
                  <a:lnTo>
                    <a:pt x="4299" y="43849"/>
                  </a:lnTo>
                  <a:lnTo>
                    <a:pt x="4391" y="43787"/>
                  </a:lnTo>
                  <a:lnTo>
                    <a:pt x="4453" y="43756"/>
                  </a:lnTo>
                  <a:lnTo>
                    <a:pt x="4453" y="43695"/>
                  </a:lnTo>
                  <a:lnTo>
                    <a:pt x="4361" y="43634"/>
                  </a:lnTo>
                  <a:lnTo>
                    <a:pt x="4207" y="43634"/>
                  </a:lnTo>
                  <a:lnTo>
                    <a:pt x="4207" y="43511"/>
                  </a:lnTo>
                  <a:lnTo>
                    <a:pt x="4330" y="43419"/>
                  </a:lnTo>
                  <a:lnTo>
                    <a:pt x="4299" y="42805"/>
                  </a:lnTo>
                  <a:lnTo>
                    <a:pt x="4299" y="42221"/>
                  </a:lnTo>
                  <a:lnTo>
                    <a:pt x="4361" y="41730"/>
                  </a:lnTo>
                  <a:lnTo>
                    <a:pt x="4330" y="41607"/>
                  </a:lnTo>
                  <a:lnTo>
                    <a:pt x="4330" y="41454"/>
                  </a:lnTo>
                  <a:lnTo>
                    <a:pt x="4391" y="41300"/>
                  </a:lnTo>
                  <a:lnTo>
                    <a:pt x="4361" y="41147"/>
                  </a:lnTo>
                  <a:lnTo>
                    <a:pt x="4299" y="41024"/>
                  </a:lnTo>
                  <a:lnTo>
                    <a:pt x="4268" y="40717"/>
                  </a:lnTo>
                  <a:lnTo>
                    <a:pt x="4084" y="40502"/>
                  </a:lnTo>
                  <a:lnTo>
                    <a:pt x="4023" y="40195"/>
                  </a:lnTo>
                  <a:lnTo>
                    <a:pt x="4053" y="40072"/>
                  </a:lnTo>
                  <a:lnTo>
                    <a:pt x="3900" y="39581"/>
                  </a:lnTo>
                  <a:lnTo>
                    <a:pt x="3931" y="39458"/>
                  </a:lnTo>
                  <a:lnTo>
                    <a:pt x="4053" y="39243"/>
                  </a:lnTo>
                  <a:lnTo>
                    <a:pt x="3992" y="39120"/>
                  </a:lnTo>
                  <a:lnTo>
                    <a:pt x="3992" y="38966"/>
                  </a:lnTo>
                  <a:lnTo>
                    <a:pt x="3839" y="38844"/>
                  </a:lnTo>
                  <a:lnTo>
                    <a:pt x="3593" y="38844"/>
                  </a:lnTo>
                  <a:lnTo>
                    <a:pt x="3286" y="38905"/>
                  </a:lnTo>
                  <a:lnTo>
                    <a:pt x="3224" y="38966"/>
                  </a:lnTo>
                  <a:lnTo>
                    <a:pt x="2917" y="39059"/>
                  </a:lnTo>
                  <a:lnTo>
                    <a:pt x="2733" y="39243"/>
                  </a:lnTo>
                  <a:lnTo>
                    <a:pt x="2518" y="39581"/>
                  </a:lnTo>
                  <a:lnTo>
                    <a:pt x="2334" y="39673"/>
                  </a:lnTo>
                  <a:lnTo>
                    <a:pt x="2058" y="39734"/>
                  </a:lnTo>
                  <a:lnTo>
                    <a:pt x="1720" y="39765"/>
                  </a:lnTo>
                  <a:lnTo>
                    <a:pt x="1658" y="39765"/>
                  </a:lnTo>
                  <a:lnTo>
                    <a:pt x="1658" y="39642"/>
                  </a:lnTo>
                  <a:lnTo>
                    <a:pt x="1812" y="39427"/>
                  </a:lnTo>
                  <a:lnTo>
                    <a:pt x="1720" y="39212"/>
                  </a:lnTo>
                  <a:lnTo>
                    <a:pt x="1505" y="38260"/>
                  </a:lnTo>
                  <a:lnTo>
                    <a:pt x="1351" y="37830"/>
                  </a:lnTo>
                  <a:lnTo>
                    <a:pt x="1290" y="37646"/>
                  </a:lnTo>
                  <a:lnTo>
                    <a:pt x="1443" y="37247"/>
                  </a:lnTo>
                  <a:lnTo>
                    <a:pt x="1044" y="37185"/>
                  </a:lnTo>
                  <a:lnTo>
                    <a:pt x="737" y="37370"/>
                  </a:lnTo>
                  <a:lnTo>
                    <a:pt x="553" y="37278"/>
                  </a:lnTo>
                  <a:lnTo>
                    <a:pt x="0" y="37278"/>
                  </a:lnTo>
                  <a:lnTo>
                    <a:pt x="9581" y="19806"/>
                  </a:lnTo>
                  <a:lnTo>
                    <a:pt x="9642" y="19929"/>
                  </a:lnTo>
                  <a:lnTo>
                    <a:pt x="9734" y="19929"/>
                  </a:lnTo>
                  <a:lnTo>
                    <a:pt x="10195" y="20267"/>
                  </a:lnTo>
                  <a:lnTo>
                    <a:pt x="10348" y="20267"/>
                  </a:lnTo>
                  <a:lnTo>
                    <a:pt x="10471" y="20389"/>
                  </a:lnTo>
                  <a:lnTo>
                    <a:pt x="10532" y="20512"/>
                  </a:lnTo>
                  <a:lnTo>
                    <a:pt x="10594" y="20512"/>
                  </a:lnTo>
                  <a:lnTo>
                    <a:pt x="10778" y="20635"/>
                  </a:lnTo>
                  <a:lnTo>
                    <a:pt x="10778" y="20789"/>
                  </a:lnTo>
                  <a:lnTo>
                    <a:pt x="10962" y="20973"/>
                  </a:lnTo>
                  <a:lnTo>
                    <a:pt x="10932" y="21065"/>
                  </a:lnTo>
                  <a:lnTo>
                    <a:pt x="10932" y="21126"/>
                  </a:lnTo>
                  <a:lnTo>
                    <a:pt x="10870" y="21311"/>
                  </a:lnTo>
                  <a:lnTo>
                    <a:pt x="10932" y="21495"/>
                  </a:lnTo>
                  <a:lnTo>
                    <a:pt x="10993" y="21525"/>
                  </a:lnTo>
                  <a:lnTo>
                    <a:pt x="11054" y="21433"/>
                  </a:lnTo>
                  <a:lnTo>
                    <a:pt x="11116" y="21464"/>
                  </a:lnTo>
                  <a:lnTo>
                    <a:pt x="11116" y="21710"/>
                  </a:lnTo>
                  <a:lnTo>
                    <a:pt x="11177" y="21955"/>
                  </a:lnTo>
                  <a:lnTo>
                    <a:pt x="11454" y="22262"/>
                  </a:lnTo>
                  <a:lnTo>
                    <a:pt x="11576" y="22355"/>
                  </a:lnTo>
                  <a:lnTo>
                    <a:pt x="11638" y="22324"/>
                  </a:lnTo>
                  <a:lnTo>
                    <a:pt x="11761" y="22385"/>
                  </a:lnTo>
                  <a:lnTo>
                    <a:pt x="11791" y="22508"/>
                  </a:lnTo>
                  <a:lnTo>
                    <a:pt x="11884" y="22569"/>
                  </a:lnTo>
                  <a:lnTo>
                    <a:pt x="11914" y="22569"/>
                  </a:lnTo>
                  <a:lnTo>
                    <a:pt x="12098" y="22815"/>
                  </a:lnTo>
                  <a:lnTo>
                    <a:pt x="12098" y="23030"/>
                  </a:lnTo>
                  <a:lnTo>
                    <a:pt x="12191" y="23091"/>
                  </a:lnTo>
                  <a:lnTo>
                    <a:pt x="12252" y="23214"/>
                  </a:lnTo>
                  <a:lnTo>
                    <a:pt x="12375" y="23214"/>
                  </a:lnTo>
                  <a:lnTo>
                    <a:pt x="12559" y="23460"/>
                  </a:lnTo>
                  <a:lnTo>
                    <a:pt x="12559" y="23583"/>
                  </a:lnTo>
                  <a:lnTo>
                    <a:pt x="12651" y="23613"/>
                  </a:lnTo>
                  <a:lnTo>
                    <a:pt x="12620" y="23736"/>
                  </a:lnTo>
                  <a:lnTo>
                    <a:pt x="12467" y="23921"/>
                  </a:lnTo>
                  <a:lnTo>
                    <a:pt x="12375" y="24074"/>
                  </a:lnTo>
                  <a:lnTo>
                    <a:pt x="12713" y="23767"/>
                  </a:lnTo>
                  <a:lnTo>
                    <a:pt x="12835" y="23706"/>
                  </a:lnTo>
                  <a:lnTo>
                    <a:pt x="12897" y="23736"/>
                  </a:lnTo>
                  <a:lnTo>
                    <a:pt x="12958" y="23521"/>
                  </a:lnTo>
                  <a:lnTo>
                    <a:pt x="12928" y="23061"/>
                  </a:lnTo>
                  <a:lnTo>
                    <a:pt x="12958" y="22784"/>
                  </a:lnTo>
                  <a:lnTo>
                    <a:pt x="13020" y="22631"/>
                  </a:lnTo>
                  <a:lnTo>
                    <a:pt x="13296" y="22539"/>
                  </a:lnTo>
                  <a:lnTo>
                    <a:pt x="13511" y="22447"/>
                  </a:lnTo>
                  <a:lnTo>
                    <a:pt x="13664" y="22324"/>
                  </a:lnTo>
                  <a:lnTo>
                    <a:pt x="13818" y="22262"/>
                  </a:lnTo>
                  <a:lnTo>
                    <a:pt x="13879" y="22170"/>
                  </a:lnTo>
                  <a:lnTo>
                    <a:pt x="14002" y="22140"/>
                  </a:lnTo>
                  <a:lnTo>
                    <a:pt x="14125" y="22078"/>
                  </a:lnTo>
                  <a:lnTo>
                    <a:pt x="14309" y="22078"/>
                  </a:lnTo>
                  <a:lnTo>
                    <a:pt x="14340" y="22109"/>
                  </a:lnTo>
                  <a:lnTo>
                    <a:pt x="14555" y="22109"/>
                  </a:lnTo>
                  <a:lnTo>
                    <a:pt x="14616" y="22170"/>
                  </a:lnTo>
                  <a:lnTo>
                    <a:pt x="14831" y="21955"/>
                  </a:lnTo>
                  <a:lnTo>
                    <a:pt x="14923" y="21771"/>
                  </a:lnTo>
                  <a:lnTo>
                    <a:pt x="15016" y="21771"/>
                  </a:lnTo>
                  <a:lnTo>
                    <a:pt x="15169" y="21802"/>
                  </a:lnTo>
                  <a:lnTo>
                    <a:pt x="15261" y="21740"/>
                  </a:lnTo>
                  <a:lnTo>
                    <a:pt x="15230" y="21679"/>
                  </a:lnTo>
                  <a:lnTo>
                    <a:pt x="15323" y="21679"/>
                  </a:lnTo>
                  <a:lnTo>
                    <a:pt x="15415" y="21771"/>
                  </a:lnTo>
                  <a:lnTo>
                    <a:pt x="15875" y="21710"/>
                  </a:lnTo>
                  <a:lnTo>
                    <a:pt x="16244" y="21587"/>
                  </a:lnTo>
                  <a:lnTo>
                    <a:pt x="16397" y="21495"/>
                  </a:lnTo>
                  <a:lnTo>
                    <a:pt x="16489" y="21495"/>
                  </a:lnTo>
                  <a:lnTo>
                    <a:pt x="16551" y="21618"/>
                  </a:lnTo>
                  <a:lnTo>
                    <a:pt x="16674" y="21556"/>
                  </a:lnTo>
                  <a:lnTo>
                    <a:pt x="16735" y="21403"/>
                  </a:lnTo>
                  <a:lnTo>
                    <a:pt x="17011" y="21280"/>
                  </a:lnTo>
                  <a:lnTo>
                    <a:pt x="17165" y="21280"/>
                  </a:lnTo>
                  <a:lnTo>
                    <a:pt x="17226" y="21341"/>
                  </a:lnTo>
                  <a:lnTo>
                    <a:pt x="17318" y="21341"/>
                  </a:lnTo>
                  <a:lnTo>
                    <a:pt x="17349" y="21433"/>
                  </a:lnTo>
                  <a:lnTo>
                    <a:pt x="17472" y="21403"/>
                  </a:lnTo>
                  <a:lnTo>
                    <a:pt x="17472" y="21280"/>
                  </a:lnTo>
                  <a:lnTo>
                    <a:pt x="17533" y="21218"/>
                  </a:lnTo>
                  <a:lnTo>
                    <a:pt x="17656" y="21280"/>
                  </a:lnTo>
                  <a:lnTo>
                    <a:pt x="17656" y="21433"/>
                  </a:lnTo>
                  <a:lnTo>
                    <a:pt x="17748" y="21525"/>
                  </a:lnTo>
                  <a:lnTo>
                    <a:pt x="17687" y="21587"/>
                  </a:lnTo>
                  <a:lnTo>
                    <a:pt x="17626" y="21587"/>
                  </a:lnTo>
                  <a:lnTo>
                    <a:pt x="17595" y="21740"/>
                  </a:lnTo>
                  <a:lnTo>
                    <a:pt x="17196" y="21863"/>
                  </a:lnTo>
                  <a:lnTo>
                    <a:pt x="16889" y="21955"/>
                  </a:lnTo>
                  <a:lnTo>
                    <a:pt x="16766" y="22078"/>
                  </a:lnTo>
                  <a:lnTo>
                    <a:pt x="16582" y="22140"/>
                  </a:lnTo>
                  <a:lnTo>
                    <a:pt x="16459" y="22109"/>
                  </a:lnTo>
                  <a:lnTo>
                    <a:pt x="16336" y="22201"/>
                  </a:lnTo>
                  <a:lnTo>
                    <a:pt x="16244" y="22201"/>
                  </a:lnTo>
                  <a:lnTo>
                    <a:pt x="16182" y="22109"/>
                  </a:lnTo>
                  <a:lnTo>
                    <a:pt x="15937" y="22232"/>
                  </a:lnTo>
                  <a:lnTo>
                    <a:pt x="15691" y="22232"/>
                  </a:lnTo>
                  <a:lnTo>
                    <a:pt x="15630" y="22262"/>
                  </a:lnTo>
                  <a:lnTo>
                    <a:pt x="15353" y="22262"/>
                  </a:lnTo>
                  <a:lnTo>
                    <a:pt x="15169" y="22324"/>
                  </a:lnTo>
                  <a:lnTo>
                    <a:pt x="15046" y="22508"/>
                  </a:lnTo>
                  <a:lnTo>
                    <a:pt x="14647" y="22692"/>
                  </a:lnTo>
                  <a:lnTo>
                    <a:pt x="14616" y="22600"/>
                  </a:lnTo>
                  <a:lnTo>
                    <a:pt x="14432" y="22754"/>
                  </a:lnTo>
                  <a:lnTo>
                    <a:pt x="14401" y="22877"/>
                  </a:lnTo>
                  <a:lnTo>
                    <a:pt x="14279" y="22938"/>
                  </a:lnTo>
                  <a:lnTo>
                    <a:pt x="14186" y="22846"/>
                  </a:lnTo>
                  <a:lnTo>
                    <a:pt x="14033" y="22969"/>
                  </a:lnTo>
                  <a:lnTo>
                    <a:pt x="13941" y="23153"/>
                  </a:lnTo>
                  <a:lnTo>
                    <a:pt x="13818" y="23153"/>
                  </a:lnTo>
                  <a:lnTo>
                    <a:pt x="13726" y="23276"/>
                  </a:lnTo>
                  <a:lnTo>
                    <a:pt x="13879" y="23460"/>
                  </a:lnTo>
                  <a:lnTo>
                    <a:pt x="14033" y="23552"/>
                  </a:lnTo>
                  <a:lnTo>
                    <a:pt x="13879" y="23368"/>
                  </a:lnTo>
                  <a:lnTo>
                    <a:pt x="13910" y="23306"/>
                  </a:lnTo>
                  <a:lnTo>
                    <a:pt x="14064" y="23337"/>
                  </a:lnTo>
                  <a:lnTo>
                    <a:pt x="14125" y="23276"/>
                  </a:lnTo>
                  <a:lnTo>
                    <a:pt x="14279" y="23337"/>
                  </a:lnTo>
                  <a:lnTo>
                    <a:pt x="14217" y="23184"/>
                  </a:lnTo>
                  <a:lnTo>
                    <a:pt x="14432" y="22969"/>
                  </a:lnTo>
                  <a:lnTo>
                    <a:pt x="14708" y="22907"/>
                  </a:lnTo>
                  <a:lnTo>
                    <a:pt x="14862" y="22907"/>
                  </a:lnTo>
                  <a:lnTo>
                    <a:pt x="15292" y="22631"/>
                  </a:lnTo>
                  <a:lnTo>
                    <a:pt x="15323" y="22508"/>
                  </a:lnTo>
                  <a:lnTo>
                    <a:pt x="15445" y="22447"/>
                  </a:lnTo>
                  <a:lnTo>
                    <a:pt x="15568" y="22569"/>
                  </a:lnTo>
                  <a:lnTo>
                    <a:pt x="15660" y="22508"/>
                  </a:lnTo>
                  <a:lnTo>
                    <a:pt x="15783" y="22477"/>
                  </a:lnTo>
                  <a:lnTo>
                    <a:pt x="15814" y="22539"/>
                  </a:lnTo>
                  <a:lnTo>
                    <a:pt x="16060" y="22385"/>
                  </a:lnTo>
                  <a:lnTo>
                    <a:pt x="16121" y="22477"/>
                  </a:lnTo>
                  <a:lnTo>
                    <a:pt x="15906" y="22723"/>
                  </a:lnTo>
                  <a:lnTo>
                    <a:pt x="15937" y="22877"/>
                  </a:lnTo>
                  <a:lnTo>
                    <a:pt x="16121" y="22569"/>
                  </a:lnTo>
                  <a:lnTo>
                    <a:pt x="16367" y="22508"/>
                  </a:lnTo>
                  <a:lnTo>
                    <a:pt x="16858" y="22170"/>
                  </a:lnTo>
                  <a:lnTo>
                    <a:pt x="17104" y="22170"/>
                  </a:lnTo>
                  <a:lnTo>
                    <a:pt x="17288" y="22047"/>
                  </a:lnTo>
                  <a:lnTo>
                    <a:pt x="17595" y="22047"/>
                  </a:lnTo>
                  <a:lnTo>
                    <a:pt x="17748" y="21955"/>
                  </a:lnTo>
                  <a:lnTo>
                    <a:pt x="17902" y="21955"/>
                  </a:lnTo>
                  <a:lnTo>
                    <a:pt x="17840" y="22109"/>
                  </a:lnTo>
                  <a:lnTo>
                    <a:pt x="17626" y="22201"/>
                  </a:lnTo>
                  <a:lnTo>
                    <a:pt x="17626" y="22324"/>
                  </a:lnTo>
                  <a:lnTo>
                    <a:pt x="17748" y="22416"/>
                  </a:lnTo>
                  <a:lnTo>
                    <a:pt x="17963" y="22201"/>
                  </a:lnTo>
                  <a:lnTo>
                    <a:pt x="18332" y="22017"/>
                  </a:lnTo>
                  <a:lnTo>
                    <a:pt x="18424" y="22017"/>
                  </a:lnTo>
                  <a:lnTo>
                    <a:pt x="18424" y="21894"/>
                  </a:lnTo>
                  <a:lnTo>
                    <a:pt x="18577" y="21802"/>
                  </a:lnTo>
                  <a:lnTo>
                    <a:pt x="18700" y="21833"/>
                  </a:lnTo>
                  <a:lnTo>
                    <a:pt x="18700" y="21710"/>
                  </a:lnTo>
                  <a:lnTo>
                    <a:pt x="18762" y="21618"/>
                  </a:lnTo>
                  <a:lnTo>
                    <a:pt x="18854" y="21740"/>
                  </a:lnTo>
                  <a:lnTo>
                    <a:pt x="19007" y="21771"/>
                  </a:lnTo>
                  <a:lnTo>
                    <a:pt x="19038" y="21525"/>
                  </a:lnTo>
                  <a:lnTo>
                    <a:pt x="18946" y="21341"/>
                  </a:lnTo>
                  <a:lnTo>
                    <a:pt x="19038" y="21249"/>
                  </a:lnTo>
                  <a:lnTo>
                    <a:pt x="18946" y="21126"/>
                  </a:lnTo>
                  <a:lnTo>
                    <a:pt x="19099" y="20911"/>
                  </a:lnTo>
                  <a:lnTo>
                    <a:pt x="19345" y="20819"/>
                  </a:lnTo>
                  <a:lnTo>
                    <a:pt x="19345" y="21034"/>
                  </a:lnTo>
                  <a:lnTo>
                    <a:pt x="19376" y="21679"/>
                  </a:lnTo>
                  <a:lnTo>
                    <a:pt x="19284" y="21833"/>
                  </a:lnTo>
                  <a:lnTo>
                    <a:pt x="19314" y="22355"/>
                  </a:lnTo>
                  <a:lnTo>
                    <a:pt x="19161" y="22662"/>
                  </a:lnTo>
                  <a:lnTo>
                    <a:pt x="19161" y="23399"/>
                  </a:lnTo>
                  <a:lnTo>
                    <a:pt x="19222" y="23613"/>
                  </a:lnTo>
                  <a:lnTo>
                    <a:pt x="19406" y="23644"/>
                  </a:lnTo>
                  <a:lnTo>
                    <a:pt x="19529" y="23890"/>
                  </a:lnTo>
                  <a:lnTo>
                    <a:pt x="19775" y="23767"/>
                  </a:lnTo>
                  <a:lnTo>
                    <a:pt x="19714" y="23644"/>
                  </a:lnTo>
                  <a:lnTo>
                    <a:pt x="19560" y="23644"/>
                  </a:lnTo>
                  <a:lnTo>
                    <a:pt x="19499" y="23521"/>
                  </a:lnTo>
                  <a:lnTo>
                    <a:pt x="19652" y="23429"/>
                  </a:lnTo>
                  <a:lnTo>
                    <a:pt x="19806" y="23491"/>
                  </a:lnTo>
                  <a:lnTo>
                    <a:pt x="19867" y="23306"/>
                  </a:lnTo>
                  <a:lnTo>
                    <a:pt x="19775" y="23276"/>
                  </a:lnTo>
                  <a:lnTo>
                    <a:pt x="19928" y="23153"/>
                  </a:lnTo>
                  <a:lnTo>
                    <a:pt x="20143" y="23153"/>
                  </a:lnTo>
                  <a:lnTo>
                    <a:pt x="20174" y="23276"/>
                  </a:lnTo>
                  <a:lnTo>
                    <a:pt x="20297" y="23153"/>
                  </a:lnTo>
                  <a:lnTo>
                    <a:pt x="20143" y="22846"/>
                  </a:lnTo>
                  <a:lnTo>
                    <a:pt x="20297" y="22877"/>
                  </a:lnTo>
                  <a:lnTo>
                    <a:pt x="20604" y="22692"/>
                  </a:lnTo>
                  <a:lnTo>
                    <a:pt x="20604" y="22569"/>
                  </a:lnTo>
                  <a:lnTo>
                    <a:pt x="20788" y="22508"/>
                  </a:lnTo>
                  <a:lnTo>
                    <a:pt x="20819" y="22692"/>
                  </a:lnTo>
                  <a:lnTo>
                    <a:pt x="20819" y="22815"/>
                  </a:lnTo>
                  <a:lnTo>
                    <a:pt x="20665" y="22969"/>
                  </a:lnTo>
                  <a:lnTo>
                    <a:pt x="20665" y="23061"/>
                  </a:lnTo>
                  <a:lnTo>
                    <a:pt x="20512" y="23184"/>
                  </a:lnTo>
                  <a:lnTo>
                    <a:pt x="20481" y="23276"/>
                  </a:lnTo>
                  <a:lnTo>
                    <a:pt x="20543" y="23368"/>
                  </a:lnTo>
                  <a:lnTo>
                    <a:pt x="20665" y="23306"/>
                  </a:lnTo>
                  <a:lnTo>
                    <a:pt x="20727" y="23399"/>
                  </a:lnTo>
                  <a:lnTo>
                    <a:pt x="20696" y="23491"/>
                  </a:lnTo>
                  <a:lnTo>
                    <a:pt x="20543" y="23521"/>
                  </a:lnTo>
                  <a:lnTo>
                    <a:pt x="20420" y="23675"/>
                  </a:lnTo>
                  <a:lnTo>
                    <a:pt x="20328" y="23675"/>
                  </a:lnTo>
                  <a:lnTo>
                    <a:pt x="20266" y="23767"/>
                  </a:lnTo>
                  <a:lnTo>
                    <a:pt x="20143" y="23921"/>
                  </a:lnTo>
                  <a:lnTo>
                    <a:pt x="20236" y="24013"/>
                  </a:lnTo>
                  <a:lnTo>
                    <a:pt x="20481" y="24043"/>
                  </a:lnTo>
                  <a:lnTo>
                    <a:pt x="20604" y="24135"/>
                  </a:lnTo>
                  <a:lnTo>
                    <a:pt x="20758" y="24135"/>
                  </a:lnTo>
                  <a:lnTo>
                    <a:pt x="20911" y="24013"/>
                  </a:lnTo>
                  <a:lnTo>
                    <a:pt x="21065" y="23982"/>
                  </a:lnTo>
                  <a:lnTo>
                    <a:pt x="21249" y="23675"/>
                  </a:lnTo>
                  <a:lnTo>
                    <a:pt x="21433" y="23491"/>
                  </a:lnTo>
                  <a:lnTo>
                    <a:pt x="21617" y="23429"/>
                  </a:lnTo>
                  <a:lnTo>
                    <a:pt x="21709" y="23521"/>
                  </a:lnTo>
                  <a:lnTo>
                    <a:pt x="21863" y="23552"/>
                  </a:lnTo>
                  <a:lnTo>
                    <a:pt x="22017" y="23675"/>
                  </a:lnTo>
                  <a:lnTo>
                    <a:pt x="22139" y="23675"/>
                  </a:lnTo>
                  <a:lnTo>
                    <a:pt x="22354" y="23828"/>
                  </a:lnTo>
                  <a:lnTo>
                    <a:pt x="22508" y="23828"/>
                  </a:lnTo>
                  <a:lnTo>
                    <a:pt x="22508" y="23982"/>
                  </a:lnTo>
                  <a:lnTo>
                    <a:pt x="22631" y="24350"/>
                  </a:lnTo>
                  <a:lnTo>
                    <a:pt x="22631" y="24565"/>
                  </a:lnTo>
                  <a:lnTo>
                    <a:pt x="22846" y="24842"/>
                  </a:lnTo>
                  <a:lnTo>
                    <a:pt x="23490" y="25272"/>
                  </a:lnTo>
                  <a:lnTo>
                    <a:pt x="23552" y="25425"/>
                  </a:lnTo>
                  <a:lnTo>
                    <a:pt x="23767" y="25548"/>
                  </a:lnTo>
                  <a:lnTo>
                    <a:pt x="24012" y="25794"/>
                  </a:lnTo>
                  <a:lnTo>
                    <a:pt x="24105" y="25794"/>
                  </a:lnTo>
                  <a:lnTo>
                    <a:pt x="24258" y="25916"/>
                  </a:lnTo>
                  <a:lnTo>
                    <a:pt x="24319" y="26070"/>
                  </a:lnTo>
                  <a:lnTo>
                    <a:pt x="24442" y="26131"/>
                  </a:lnTo>
                  <a:lnTo>
                    <a:pt x="24504" y="26039"/>
                  </a:lnTo>
                  <a:lnTo>
                    <a:pt x="24565" y="26131"/>
                  </a:lnTo>
                  <a:lnTo>
                    <a:pt x="24811" y="26316"/>
                  </a:lnTo>
                  <a:lnTo>
                    <a:pt x="24934" y="26316"/>
                  </a:lnTo>
                  <a:lnTo>
                    <a:pt x="24934" y="26469"/>
                  </a:lnTo>
                  <a:lnTo>
                    <a:pt x="25056" y="26623"/>
                  </a:lnTo>
                  <a:lnTo>
                    <a:pt x="25118" y="26469"/>
                  </a:lnTo>
                  <a:lnTo>
                    <a:pt x="25056" y="26377"/>
                  </a:lnTo>
                  <a:lnTo>
                    <a:pt x="25087" y="26285"/>
                  </a:lnTo>
                  <a:lnTo>
                    <a:pt x="24934" y="26162"/>
                  </a:lnTo>
                  <a:lnTo>
                    <a:pt x="24934" y="26070"/>
                  </a:lnTo>
                  <a:lnTo>
                    <a:pt x="25179" y="26193"/>
                  </a:lnTo>
                  <a:lnTo>
                    <a:pt x="25241" y="26316"/>
                  </a:lnTo>
                  <a:lnTo>
                    <a:pt x="25302" y="26316"/>
                  </a:lnTo>
                  <a:lnTo>
                    <a:pt x="25333" y="26193"/>
                  </a:lnTo>
                  <a:lnTo>
                    <a:pt x="25425" y="26193"/>
                  </a:lnTo>
                  <a:lnTo>
                    <a:pt x="25640" y="26408"/>
                  </a:lnTo>
                  <a:lnTo>
                    <a:pt x="25671" y="26500"/>
                  </a:lnTo>
                  <a:lnTo>
                    <a:pt x="25763" y="26561"/>
                  </a:lnTo>
                  <a:lnTo>
                    <a:pt x="25855" y="26776"/>
                  </a:lnTo>
                  <a:lnTo>
                    <a:pt x="25947" y="26899"/>
                  </a:lnTo>
                  <a:lnTo>
                    <a:pt x="25978" y="27114"/>
                  </a:lnTo>
                  <a:lnTo>
                    <a:pt x="26039" y="27298"/>
                  </a:lnTo>
                  <a:lnTo>
                    <a:pt x="25978" y="27452"/>
                  </a:lnTo>
                  <a:lnTo>
                    <a:pt x="25947" y="27636"/>
                  </a:lnTo>
                  <a:lnTo>
                    <a:pt x="25793" y="27820"/>
                  </a:lnTo>
                  <a:lnTo>
                    <a:pt x="25425" y="27697"/>
                  </a:lnTo>
                  <a:lnTo>
                    <a:pt x="25241" y="27697"/>
                  </a:lnTo>
                  <a:lnTo>
                    <a:pt x="25241" y="27759"/>
                  </a:lnTo>
                  <a:lnTo>
                    <a:pt x="25179" y="27820"/>
                  </a:lnTo>
                  <a:lnTo>
                    <a:pt x="24964" y="27728"/>
                  </a:lnTo>
                  <a:lnTo>
                    <a:pt x="24811" y="27728"/>
                  </a:lnTo>
                  <a:lnTo>
                    <a:pt x="24872" y="27851"/>
                  </a:lnTo>
                  <a:lnTo>
                    <a:pt x="24719" y="27943"/>
                  </a:lnTo>
                  <a:lnTo>
                    <a:pt x="24719" y="28127"/>
                  </a:lnTo>
                  <a:lnTo>
                    <a:pt x="24565" y="28127"/>
                  </a:lnTo>
                  <a:lnTo>
                    <a:pt x="24412" y="28158"/>
                  </a:lnTo>
                  <a:lnTo>
                    <a:pt x="24473" y="28250"/>
                  </a:lnTo>
                  <a:lnTo>
                    <a:pt x="24627" y="28311"/>
                  </a:lnTo>
                  <a:lnTo>
                    <a:pt x="24657" y="28496"/>
                  </a:lnTo>
                  <a:lnTo>
                    <a:pt x="24811" y="28619"/>
                  </a:lnTo>
                  <a:lnTo>
                    <a:pt x="24903" y="28557"/>
                  </a:lnTo>
                  <a:lnTo>
                    <a:pt x="25087" y="28711"/>
                  </a:lnTo>
                  <a:lnTo>
                    <a:pt x="25087" y="28864"/>
                  </a:lnTo>
                  <a:lnTo>
                    <a:pt x="25302" y="28864"/>
                  </a:lnTo>
                  <a:lnTo>
                    <a:pt x="25548" y="29018"/>
                  </a:lnTo>
                  <a:lnTo>
                    <a:pt x="25824" y="29018"/>
                  </a:lnTo>
                  <a:lnTo>
                    <a:pt x="26193" y="29171"/>
                  </a:lnTo>
                  <a:lnTo>
                    <a:pt x="26407" y="29171"/>
                  </a:lnTo>
                  <a:lnTo>
                    <a:pt x="26407" y="29079"/>
                  </a:lnTo>
                  <a:lnTo>
                    <a:pt x="26469" y="29079"/>
                  </a:lnTo>
                  <a:lnTo>
                    <a:pt x="26622" y="29141"/>
                  </a:lnTo>
                  <a:lnTo>
                    <a:pt x="26622" y="29294"/>
                  </a:lnTo>
                  <a:lnTo>
                    <a:pt x="26868" y="29079"/>
                  </a:lnTo>
                  <a:lnTo>
                    <a:pt x="26960" y="29202"/>
                  </a:lnTo>
                  <a:lnTo>
                    <a:pt x="27052" y="29202"/>
                  </a:lnTo>
                  <a:lnTo>
                    <a:pt x="27175" y="29048"/>
                  </a:lnTo>
                  <a:lnTo>
                    <a:pt x="27237" y="29048"/>
                  </a:lnTo>
                  <a:lnTo>
                    <a:pt x="27237" y="29141"/>
                  </a:lnTo>
                  <a:lnTo>
                    <a:pt x="27298" y="29171"/>
                  </a:lnTo>
                  <a:lnTo>
                    <a:pt x="27574" y="29048"/>
                  </a:lnTo>
                  <a:lnTo>
                    <a:pt x="28035" y="28864"/>
                  </a:lnTo>
                  <a:lnTo>
                    <a:pt x="28158" y="28833"/>
                  </a:lnTo>
                  <a:lnTo>
                    <a:pt x="28158" y="28987"/>
                  </a:lnTo>
                  <a:lnTo>
                    <a:pt x="28127" y="29079"/>
                  </a:lnTo>
                  <a:lnTo>
                    <a:pt x="28127" y="29141"/>
                  </a:lnTo>
                  <a:lnTo>
                    <a:pt x="28188" y="29141"/>
                  </a:lnTo>
                  <a:lnTo>
                    <a:pt x="28188" y="29294"/>
                  </a:lnTo>
                  <a:lnTo>
                    <a:pt x="28188" y="29448"/>
                  </a:lnTo>
                  <a:lnTo>
                    <a:pt x="28219" y="29509"/>
                  </a:lnTo>
                  <a:lnTo>
                    <a:pt x="28281" y="29570"/>
                  </a:lnTo>
                  <a:lnTo>
                    <a:pt x="28373" y="29448"/>
                  </a:lnTo>
                  <a:lnTo>
                    <a:pt x="28465" y="29540"/>
                  </a:lnTo>
                  <a:lnTo>
                    <a:pt x="28434" y="29693"/>
                  </a:lnTo>
                  <a:lnTo>
                    <a:pt x="28342" y="29939"/>
                  </a:lnTo>
                  <a:lnTo>
                    <a:pt x="28373" y="30123"/>
                  </a:lnTo>
                  <a:lnTo>
                    <a:pt x="28403" y="30154"/>
                  </a:lnTo>
                  <a:lnTo>
                    <a:pt x="28526" y="30031"/>
                  </a:lnTo>
                  <a:lnTo>
                    <a:pt x="28557" y="29847"/>
                  </a:lnTo>
                  <a:lnTo>
                    <a:pt x="28618" y="29724"/>
                  </a:lnTo>
                  <a:lnTo>
                    <a:pt x="28680" y="29724"/>
                  </a:lnTo>
                  <a:lnTo>
                    <a:pt x="28680" y="29970"/>
                  </a:lnTo>
                  <a:lnTo>
                    <a:pt x="28557" y="30215"/>
                  </a:lnTo>
                  <a:lnTo>
                    <a:pt x="28434" y="30399"/>
                  </a:lnTo>
                  <a:lnTo>
                    <a:pt x="28434" y="30707"/>
                  </a:lnTo>
                  <a:lnTo>
                    <a:pt x="28557" y="30860"/>
                  </a:lnTo>
                  <a:lnTo>
                    <a:pt x="28557" y="31167"/>
                  </a:lnTo>
                  <a:lnTo>
                    <a:pt x="28495" y="31351"/>
                  </a:lnTo>
                  <a:lnTo>
                    <a:pt x="28649" y="31474"/>
                  </a:lnTo>
                  <a:lnTo>
                    <a:pt x="28649" y="31597"/>
                  </a:lnTo>
                  <a:lnTo>
                    <a:pt x="28588" y="31720"/>
                  </a:lnTo>
                  <a:lnTo>
                    <a:pt x="28649" y="31812"/>
                  </a:lnTo>
                  <a:lnTo>
                    <a:pt x="28741" y="32058"/>
                  </a:lnTo>
                  <a:lnTo>
                    <a:pt x="28772" y="32580"/>
                  </a:lnTo>
                  <a:lnTo>
                    <a:pt x="28772" y="32058"/>
                  </a:lnTo>
                  <a:lnTo>
                    <a:pt x="28680" y="31658"/>
                  </a:lnTo>
                  <a:lnTo>
                    <a:pt x="28741" y="31321"/>
                  </a:lnTo>
                  <a:lnTo>
                    <a:pt x="28925" y="30952"/>
                  </a:lnTo>
                  <a:lnTo>
                    <a:pt x="29048" y="30952"/>
                  </a:lnTo>
                  <a:lnTo>
                    <a:pt x="29048" y="31106"/>
                  </a:lnTo>
                  <a:lnTo>
                    <a:pt x="28987" y="31136"/>
                  </a:lnTo>
                  <a:lnTo>
                    <a:pt x="28956" y="31259"/>
                  </a:lnTo>
                  <a:lnTo>
                    <a:pt x="29017" y="31321"/>
                  </a:lnTo>
                  <a:lnTo>
                    <a:pt x="29110" y="31229"/>
                  </a:lnTo>
                  <a:lnTo>
                    <a:pt x="29171" y="31321"/>
                  </a:lnTo>
                  <a:lnTo>
                    <a:pt x="29232" y="31229"/>
                  </a:lnTo>
                  <a:lnTo>
                    <a:pt x="29232" y="31075"/>
                  </a:lnTo>
                  <a:lnTo>
                    <a:pt x="29140" y="30921"/>
                  </a:lnTo>
                  <a:lnTo>
                    <a:pt x="29140" y="30829"/>
                  </a:lnTo>
                  <a:lnTo>
                    <a:pt x="29294" y="30768"/>
                  </a:lnTo>
                  <a:lnTo>
                    <a:pt x="29325" y="30707"/>
                  </a:lnTo>
                  <a:lnTo>
                    <a:pt x="29171" y="30584"/>
                  </a:lnTo>
                  <a:lnTo>
                    <a:pt x="29171" y="30461"/>
                  </a:lnTo>
                  <a:lnTo>
                    <a:pt x="29263" y="30154"/>
                  </a:lnTo>
                  <a:lnTo>
                    <a:pt x="29417" y="29724"/>
                  </a:lnTo>
                  <a:lnTo>
                    <a:pt x="29355" y="29601"/>
                  </a:lnTo>
                  <a:lnTo>
                    <a:pt x="29355" y="29478"/>
                  </a:lnTo>
                  <a:lnTo>
                    <a:pt x="29478" y="29386"/>
                  </a:lnTo>
                  <a:lnTo>
                    <a:pt x="29724" y="29355"/>
                  </a:lnTo>
                  <a:lnTo>
                    <a:pt x="29724" y="29294"/>
                  </a:lnTo>
                  <a:lnTo>
                    <a:pt x="29785" y="29202"/>
                  </a:lnTo>
                  <a:lnTo>
                    <a:pt x="29908" y="29202"/>
                  </a:lnTo>
                  <a:lnTo>
                    <a:pt x="29969" y="29294"/>
                  </a:lnTo>
                  <a:lnTo>
                    <a:pt x="30092" y="29233"/>
                  </a:lnTo>
                  <a:lnTo>
                    <a:pt x="30184" y="29110"/>
                  </a:lnTo>
                  <a:lnTo>
                    <a:pt x="30276" y="29110"/>
                  </a:lnTo>
                  <a:lnTo>
                    <a:pt x="30276" y="29233"/>
                  </a:lnTo>
                  <a:lnTo>
                    <a:pt x="30338" y="29171"/>
                  </a:lnTo>
                  <a:lnTo>
                    <a:pt x="30522" y="29141"/>
                  </a:lnTo>
                  <a:lnTo>
                    <a:pt x="30614" y="28987"/>
                  </a:lnTo>
                  <a:lnTo>
                    <a:pt x="30706" y="28987"/>
                  </a:lnTo>
                  <a:lnTo>
                    <a:pt x="30768" y="29110"/>
                  </a:lnTo>
                  <a:lnTo>
                    <a:pt x="30829" y="29110"/>
                  </a:lnTo>
                  <a:lnTo>
                    <a:pt x="30891" y="29325"/>
                  </a:lnTo>
                  <a:lnTo>
                    <a:pt x="30891" y="29110"/>
                  </a:lnTo>
                  <a:lnTo>
                    <a:pt x="30829" y="28926"/>
                  </a:lnTo>
                  <a:lnTo>
                    <a:pt x="30952" y="28680"/>
                  </a:lnTo>
                  <a:lnTo>
                    <a:pt x="31075" y="28680"/>
                  </a:lnTo>
                  <a:lnTo>
                    <a:pt x="31136" y="28741"/>
                  </a:lnTo>
                  <a:lnTo>
                    <a:pt x="31290" y="28741"/>
                  </a:lnTo>
                  <a:lnTo>
                    <a:pt x="31382" y="28680"/>
                  </a:lnTo>
                  <a:lnTo>
                    <a:pt x="31474" y="28772"/>
                  </a:lnTo>
                  <a:lnTo>
                    <a:pt x="31658" y="28557"/>
                  </a:lnTo>
                  <a:lnTo>
                    <a:pt x="31597" y="28465"/>
                  </a:lnTo>
                  <a:lnTo>
                    <a:pt x="31720" y="28342"/>
                  </a:lnTo>
                  <a:lnTo>
                    <a:pt x="31566" y="28342"/>
                  </a:lnTo>
                  <a:lnTo>
                    <a:pt x="31566" y="28281"/>
                  </a:lnTo>
                  <a:lnTo>
                    <a:pt x="31443" y="28281"/>
                  </a:lnTo>
                  <a:lnTo>
                    <a:pt x="31105" y="28404"/>
                  </a:lnTo>
                  <a:lnTo>
                    <a:pt x="31013" y="28404"/>
                  </a:lnTo>
                  <a:lnTo>
                    <a:pt x="30952" y="28526"/>
                  </a:lnTo>
                  <a:lnTo>
                    <a:pt x="30829" y="28526"/>
                  </a:lnTo>
                  <a:lnTo>
                    <a:pt x="30829" y="28526"/>
                  </a:lnTo>
                  <a:lnTo>
                    <a:pt x="30768" y="28619"/>
                  </a:lnTo>
                  <a:lnTo>
                    <a:pt x="30645" y="28434"/>
                  </a:lnTo>
                  <a:lnTo>
                    <a:pt x="30645" y="28311"/>
                  </a:lnTo>
                  <a:lnTo>
                    <a:pt x="30553" y="28373"/>
                  </a:lnTo>
                  <a:lnTo>
                    <a:pt x="30522" y="28526"/>
                  </a:lnTo>
                  <a:lnTo>
                    <a:pt x="30399" y="28588"/>
                  </a:lnTo>
                  <a:lnTo>
                    <a:pt x="30246" y="28465"/>
                  </a:lnTo>
                  <a:lnTo>
                    <a:pt x="30123" y="28465"/>
                  </a:lnTo>
                  <a:lnTo>
                    <a:pt x="30092" y="28404"/>
                  </a:lnTo>
                  <a:lnTo>
                    <a:pt x="30000" y="28434"/>
                  </a:lnTo>
                  <a:lnTo>
                    <a:pt x="30000" y="28526"/>
                  </a:lnTo>
                  <a:lnTo>
                    <a:pt x="30092" y="28649"/>
                  </a:lnTo>
                  <a:lnTo>
                    <a:pt x="30092" y="28741"/>
                  </a:lnTo>
                  <a:lnTo>
                    <a:pt x="29939" y="28772"/>
                  </a:lnTo>
                  <a:lnTo>
                    <a:pt x="29877" y="28711"/>
                  </a:lnTo>
                  <a:lnTo>
                    <a:pt x="29662" y="28680"/>
                  </a:lnTo>
                  <a:lnTo>
                    <a:pt x="29632" y="28588"/>
                  </a:lnTo>
                  <a:lnTo>
                    <a:pt x="29724" y="28496"/>
                  </a:lnTo>
                  <a:lnTo>
                    <a:pt x="29785" y="28342"/>
                  </a:lnTo>
                  <a:lnTo>
                    <a:pt x="29724" y="28342"/>
                  </a:lnTo>
                  <a:lnTo>
                    <a:pt x="29632" y="28404"/>
                  </a:lnTo>
                  <a:lnTo>
                    <a:pt x="29509" y="28342"/>
                  </a:lnTo>
                  <a:lnTo>
                    <a:pt x="29570" y="28219"/>
                  </a:lnTo>
                  <a:lnTo>
                    <a:pt x="29724" y="28127"/>
                  </a:lnTo>
                  <a:lnTo>
                    <a:pt x="29908" y="27820"/>
                  </a:lnTo>
                  <a:lnTo>
                    <a:pt x="30061" y="27820"/>
                  </a:lnTo>
                  <a:lnTo>
                    <a:pt x="30246" y="27882"/>
                  </a:lnTo>
                  <a:lnTo>
                    <a:pt x="30860" y="27851"/>
                  </a:lnTo>
                  <a:lnTo>
                    <a:pt x="31259" y="27728"/>
                  </a:lnTo>
                  <a:lnTo>
                    <a:pt x="31382" y="27759"/>
                  </a:lnTo>
                  <a:lnTo>
                    <a:pt x="31597" y="27667"/>
                  </a:lnTo>
                  <a:lnTo>
                    <a:pt x="31658" y="27789"/>
                  </a:lnTo>
                  <a:lnTo>
                    <a:pt x="31781" y="27882"/>
                  </a:lnTo>
                  <a:lnTo>
                    <a:pt x="31842" y="27882"/>
                  </a:lnTo>
                  <a:lnTo>
                    <a:pt x="31904" y="28004"/>
                  </a:lnTo>
                  <a:lnTo>
                    <a:pt x="31873" y="28342"/>
                  </a:lnTo>
                  <a:lnTo>
                    <a:pt x="31812" y="28465"/>
                  </a:lnTo>
                  <a:lnTo>
                    <a:pt x="31904" y="28496"/>
                  </a:lnTo>
                  <a:lnTo>
                    <a:pt x="31873" y="28557"/>
                  </a:lnTo>
                  <a:lnTo>
                    <a:pt x="31750" y="28649"/>
                  </a:lnTo>
                  <a:lnTo>
                    <a:pt x="31750" y="28711"/>
                  </a:lnTo>
                  <a:lnTo>
                    <a:pt x="31812" y="28772"/>
                  </a:lnTo>
                  <a:lnTo>
                    <a:pt x="31842" y="29079"/>
                  </a:lnTo>
                  <a:lnTo>
                    <a:pt x="31965" y="29079"/>
                  </a:lnTo>
                  <a:lnTo>
                    <a:pt x="32088" y="29141"/>
                  </a:lnTo>
                  <a:lnTo>
                    <a:pt x="32088" y="29202"/>
                  </a:lnTo>
                  <a:lnTo>
                    <a:pt x="31935" y="29325"/>
                  </a:lnTo>
                  <a:lnTo>
                    <a:pt x="31935" y="29448"/>
                  </a:lnTo>
                  <a:lnTo>
                    <a:pt x="31873" y="29540"/>
                  </a:lnTo>
                  <a:lnTo>
                    <a:pt x="32027" y="29540"/>
                  </a:lnTo>
                  <a:lnTo>
                    <a:pt x="32180" y="29601"/>
                  </a:lnTo>
                  <a:lnTo>
                    <a:pt x="32211" y="29663"/>
                  </a:lnTo>
                  <a:lnTo>
                    <a:pt x="32272" y="29663"/>
                  </a:lnTo>
                  <a:lnTo>
                    <a:pt x="32395" y="29785"/>
                  </a:lnTo>
                  <a:lnTo>
                    <a:pt x="32579" y="29785"/>
                  </a:lnTo>
                  <a:lnTo>
                    <a:pt x="32702" y="29693"/>
                  </a:lnTo>
                  <a:lnTo>
                    <a:pt x="32764" y="29724"/>
                  </a:lnTo>
                  <a:lnTo>
                    <a:pt x="32764" y="29847"/>
                  </a:lnTo>
                  <a:lnTo>
                    <a:pt x="32825" y="29877"/>
                  </a:lnTo>
                  <a:lnTo>
                    <a:pt x="32886" y="29877"/>
                  </a:lnTo>
                  <a:lnTo>
                    <a:pt x="32979" y="29970"/>
                  </a:lnTo>
                  <a:lnTo>
                    <a:pt x="32917" y="30031"/>
                  </a:lnTo>
                  <a:lnTo>
                    <a:pt x="32917" y="30154"/>
                  </a:lnTo>
                  <a:lnTo>
                    <a:pt x="33009" y="30185"/>
                  </a:lnTo>
                  <a:lnTo>
                    <a:pt x="33040" y="30277"/>
                  </a:lnTo>
                  <a:lnTo>
                    <a:pt x="33255" y="30492"/>
                  </a:lnTo>
                  <a:lnTo>
                    <a:pt x="33255" y="30614"/>
                  </a:lnTo>
                  <a:lnTo>
                    <a:pt x="33439" y="30492"/>
                  </a:lnTo>
                  <a:lnTo>
                    <a:pt x="33501" y="30522"/>
                  </a:lnTo>
                  <a:lnTo>
                    <a:pt x="33531" y="30676"/>
                  </a:lnTo>
                  <a:lnTo>
                    <a:pt x="33562" y="30676"/>
                  </a:lnTo>
                  <a:lnTo>
                    <a:pt x="33746" y="30829"/>
                  </a:lnTo>
                  <a:lnTo>
                    <a:pt x="33930" y="30737"/>
                  </a:lnTo>
                  <a:lnTo>
                    <a:pt x="34207" y="30737"/>
                  </a:lnTo>
                  <a:lnTo>
                    <a:pt x="34268" y="30584"/>
                  </a:lnTo>
                  <a:lnTo>
                    <a:pt x="34514" y="30461"/>
                  </a:lnTo>
                  <a:lnTo>
                    <a:pt x="34514" y="30461"/>
                  </a:lnTo>
                  <a:lnTo>
                    <a:pt x="34575" y="30584"/>
                  </a:lnTo>
                  <a:lnTo>
                    <a:pt x="34882" y="30553"/>
                  </a:lnTo>
                  <a:lnTo>
                    <a:pt x="35159" y="30768"/>
                  </a:lnTo>
                  <a:lnTo>
                    <a:pt x="35281" y="30799"/>
                  </a:lnTo>
                  <a:lnTo>
                    <a:pt x="35404" y="30921"/>
                  </a:lnTo>
                  <a:lnTo>
                    <a:pt x="35496" y="30860"/>
                  </a:lnTo>
                  <a:lnTo>
                    <a:pt x="35773" y="30799"/>
                  </a:lnTo>
                  <a:lnTo>
                    <a:pt x="35896" y="30952"/>
                  </a:lnTo>
                  <a:lnTo>
                    <a:pt x="35988" y="30891"/>
                  </a:lnTo>
                  <a:lnTo>
                    <a:pt x="35957" y="30707"/>
                  </a:lnTo>
                  <a:lnTo>
                    <a:pt x="35834" y="30553"/>
                  </a:lnTo>
                  <a:lnTo>
                    <a:pt x="35773" y="30338"/>
                  </a:lnTo>
                  <a:lnTo>
                    <a:pt x="35834" y="30277"/>
                  </a:lnTo>
                  <a:lnTo>
                    <a:pt x="35926" y="30277"/>
                  </a:lnTo>
                  <a:lnTo>
                    <a:pt x="36018" y="30522"/>
                  </a:lnTo>
                  <a:lnTo>
                    <a:pt x="36049" y="30737"/>
                  </a:lnTo>
                  <a:lnTo>
                    <a:pt x="36295" y="31014"/>
                  </a:lnTo>
                  <a:lnTo>
                    <a:pt x="36387" y="31106"/>
                  </a:lnTo>
                  <a:lnTo>
                    <a:pt x="36448" y="31290"/>
                  </a:lnTo>
                  <a:lnTo>
                    <a:pt x="36448" y="30952"/>
                  </a:lnTo>
                  <a:lnTo>
                    <a:pt x="36387" y="30829"/>
                  </a:lnTo>
                  <a:lnTo>
                    <a:pt x="36141" y="30737"/>
                  </a:lnTo>
                  <a:lnTo>
                    <a:pt x="36080" y="30522"/>
                  </a:lnTo>
                  <a:lnTo>
                    <a:pt x="36018" y="30185"/>
                  </a:lnTo>
                  <a:lnTo>
                    <a:pt x="36049" y="30062"/>
                  </a:lnTo>
                  <a:lnTo>
                    <a:pt x="36111" y="30062"/>
                  </a:lnTo>
                  <a:lnTo>
                    <a:pt x="36111" y="30185"/>
                  </a:lnTo>
                  <a:lnTo>
                    <a:pt x="36172" y="30246"/>
                  </a:lnTo>
                  <a:lnTo>
                    <a:pt x="36264" y="30154"/>
                  </a:lnTo>
                  <a:lnTo>
                    <a:pt x="36264" y="30062"/>
                  </a:lnTo>
                  <a:lnTo>
                    <a:pt x="36203" y="29908"/>
                  </a:lnTo>
                  <a:lnTo>
                    <a:pt x="36233" y="29816"/>
                  </a:lnTo>
                  <a:lnTo>
                    <a:pt x="36203" y="29724"/>
                  </a:lnTo>
                  <a:lnTo>
                    <a:pt x="36233" y="29632"/>
                  </a:lnTo>
                  <a:lnTo>
                    <a:pt x="36356" y="29632"/>
                  </a:lnTo>
                  <a:lnTo>
                    <a:pt x="36448" y="29755"/>
                  </a:lnTo>
                  <a:lnTo>
                    <a:pt x="36448" y="29877"/>
                  </a:lnTo>
                  <a:lnTo>
                    <a:pt x="36510" y="29908"/>
                  </a:lnTo>
                  <a:lnTo>
                    <a:pt x="36540" y="29847"/>
                  </a:lnTo>
                  <a:lnTo>
                    <a:pt x="36725" y="29755"/>
                  </a:lnTo>
                  <a:lnTo>
                    <a:pt x="36786" y="29570"/>
                  </a:lnTo>
                  <a:lnTo>
                    <a:pt x="36909" y="29570"/>
                  </a:lnTo>
                  <a:lnTo>
                    <a:pt x="37001" y="29724"/>
                  </a:lnTo>
                  <a:lnTo>
                    <a:pt x="36940" y="29816"/>
                  </a:lnTo>
                  <a:lnTo>
                    <a:pt x="36940" y="29908"/>
                  </a:lnTo>
                  <a:lnTo>
                    <a:pt x="36970" y="29816"/>
                  </a:lnTo>
                  <a:lnTo>
                    <a:pt x="37062" y="29785"/>
                  </a:lnTo>
                  <a:lnTo>
                    <a:pt x="37185" y="29877"/>
                  </a:lnTo>
                  <a:lnTo>
                    <a:pt x="37155" y="30062"/>
                  </a:lnTo>
                  <a:lnTo>
                    <a:pt x="37124" y="30185"/>
                  </a:lnTo>
                  <a:lnTo>
                    <a:pt x="37216" y="30277"/>
                  </a:lnTo>
                  <a:lnTo>
                    <a:pt x="37339" y="30246"/>
                  </a:lnTo>
                  <a:lnTo>
                    <a:pt x="37431" y="30307"/>
                  </a:lnTo>
                  <a:lnTo>
                    <a:pt x="37400" y="30430"/>
                  </a:lnTo>
                  <a:lnTo>
                    <a:pt x="37216" y="30522"/>
                  </a:lnTo>
                  <a:lnTo>
                    <a:pt x="37185" y="30584"/>
                  </a:lnTo>
                  <a:lnTo>
                    <a:pt x="37308" y="30645"/>
                  </a:lnTo>
                  <a:lnTo>
                    <a:pt x="37492" y="30522"/>
                  </a:lnTo>
                  <a:lnTo>
                    <a:pt x="37584" y="30338"/>
                  </a:lnTo>
                  <a:lnTo>
                    <a:pt x="37799" y="30277"/>
                  </a:lnTo>
                  <a:lnTo>
                    <a:pt x="37953" y="30307"/>
                  </a:lnTo>
                  <a:lnTo>
                    <a:pt x="37953" y="30461"/>
                  </a:lnTo>
                  <a:lnTo>
                    <a:pt x="37830" y="30492"/>
                  </a:lnTo>
                  <a:lnTo>
                    <a:pt x="37738" y="30584"/>
                  </a:lnTo>
                  <a:lnTo>
                    <a:pt x="37707" y="30768"/>
                  </a:lnTo>
                  <a:lnTo>
                    <a:pt x="37462" y="30921"/>
                  </a:lnTo>
                  <a:lnTo>
                    <a:pt x="37462" y="31014"/>
                  </a:lnTo>
                  <a:lnTo>
                    <a:pt x="37247" y="31229"/>
                  </a:lnTo>
                  <a:lnTo>
                    <a:pt x="37247" y="31351"/>
                  </a:lnTo>
                  <a:lnTo>
                    <a:pt x="37185" y="31443"/>
                  </a:lnTo>
                  <a:lnTo>
                    <a:pt x="37124" y="31290"/>
                  </a:lnTo>
                  <a:lnTo>
                    <a:pt x="37032" y="31443"/>
                  </a:lnTo>
                  <a:lnTo>
                    <a:pt x="36970" y="31720"/>
                  </a:lnTo>
                  <a:lnTo>
                    <a:pt x="37001" y="31812"/>
                  </a:lnTo>
                  <a:lnTo>
                    <a:pt x="37124" y="31751"/>
                  </a:lnTo>
                  <a:lnTo>
                    <a:pt x="37216" y="31751"/>
                  </a:lnTo>
                  <a:lnTo>
                    <a:pt x="37216" y="31904"/>
                  </a:lnTo>
                  <a:lnTo>
                    <a:pt x="37032" y="32027"/>
                  </a:lnTo>
                  <a:lnTo>
                    <a:pt x="37032" y="32119"/>
                  </a:lnTo>
                  <a:lnTo>
                    <a:pt x="37277" y="32058"/>
                  </a:lnTo>
                  <a:lnTo>
                    <a:pt x="37370" y="31935"/>
                  </a:lnTo>
                  <a:lnTo>
                    <a:pt x="37492" y="31935"/>
                  </a:lnTo>
                  <a:lnTo>
                    <a:pt x="37400" y="32119"/>
                  </a:lnTo>
                  <a:lnTo>
                    <a:pt x="37277" y="32211"/>
                  </a:lnTo>
                  <a:lnTo>
                    <a:pt x="37370" y="32242"/>
                  </a:lnTo>
                  <a:lnTo>
                    <a:pt x="37492" y="32180"/>
                  </a:lnTo>
                  <a:lnTo>
                    <a:pt x="37431" y="32395"/>
                  </a:lnTo>
                  <a:lnTo>
                    <a:pt x="37431" y="32518"/>
                  </a:lnTo>
                  <a:lnTo>
                    <a:pt x="37308" y="32610"/>
                  </a:lnTo>
                  <a:lnTo>
                    <a:pt x="37124" y="32549"/>
                  </a:lnTo>
                  <a:lnTo>
                    <a:pt x="37062" y="32395"/>
                  </a:lnTo>
                  <a:lnTo>
                    <a:pt x="36848" y="32487"/>
                  </a:lnTo>
                  <a:lnTo>
                    <a:pt x="36786" y="32242"/>
                  </a:lnTo>
                  <a:lnTo>
                    <a:pt x="36725" y="32242"/>
                  </a:lnTo>
                  <a:lnTo>
                    <a:pt x="36663" y="32487"/>
                  </a:lnTo>
                  <a:lnTo>
                    <a:pt x="36755" y="32641"/>
                  </a:lnTo>
                  <a:lnTo>
                    <a:pt x="36848" y="32856"/>
                  </a:lnTo>
                  <a:lnTo>
                    <a:pt x="36786" y="33224"/>
                  </a:lnTo>
                  <a:lnTo>
                    <a:pt x="36909" y="32887"/>
                  </a:lnTo>
                  <a:lnTo>
                    <a:pt x="36878" y="32641"/>
                  </a:lnTo>
                  <a:lnTo>
                    <a:pt x="36970" y="32549"/>
                  </a:lnTo>
                  <a:lnTo>
                    <a:pt x="37062" y="32641"/>
                  </a:lnTo>
                  <a:lnTo>
                    <a:pt x="37247" y="32641"/>
                  </a:lnTo>
                  <a:lnTo>
                    <a:pt x="37400" y="32733"/>
                  </a:lnTo>
                  <a:lnTo>
                    <a:pt x="37492" y="32641"/>
                  </a:lnTo>
                  <a:lnTo>
                    <a:pt x="37492" y="32457"/>
                  </a:lnTo>
                  <a:lnTo>
                    <a:pt x="37707" y="32395"/>
                  </a:lnTo>
                  <a:lnTo>
                    <a:pt x="37861" y="32242"/>
                  </a:lnTo>
                  <a:lnTo>
                    <a:pt x="38014" y="32242"/>
                  </a:lnTo>
                  <a:lnTo>
                    <a:pt x="38137" y="32088"/>
                  </a:lnTo>
                  <a:lnTo>
                    <a:pt x="37984" y="32180"/>
                  </a:lnTo>
                  <a:lnTo>
                    <a:pt x="37830" y="32150"/>
                  </a:lnTo>
                  <a:lnTo>
                    <a:pt x="37769" y="32273"/>
                  </a:lnTo>
                  <a:lnTo>
                    <a:pt x="37646" y="32334"/>
                  </a:lnTo>
                  <a:lnTo>
                    <a:pt x="37584" y="32334"/>
                  </a:lnTo>
                  <a:lnTo>
                    <a:pt x="37677" y="32150"/>
                  </a:lnTo>
                  <a:lnTo>
                    <a:pt x="37769" y="32058"/>
                  </a:lnTo>
                  <a:lnTo>
                    <a:pt x="37707" y="31965"/>
                  </a:lnTo>
                  <a:lnTo>
                    <a:pt x="37707" y="31843"/>
                  </a:lnTo>
                  <a:lnTo>
                    <a:pt x="37799" y="31597"/>
                  </a:lnTo>
                  <a:lnTo>
                    <a:pt x="37799" y="31474"/>
                  </a:lnTo>
                  <a:lnTo>
                    <a:pt x="37738" y="31382"/>
                  </a:lnTo>
                  <a:lnTo>
                    <a:pt x="37769" y="31321"/>
                  </a:lnTo>
                  <a:lnTo>
                    <a:pt x="37922" y="31106"/>
                  </a:lnTo>
                  <a:lnTo>
                    <a:pt x="37984" y="30891"/>
                  </a:lnTo>
                  <a:lnTo>
                    <a:pt x="38137" y="30768"/>
                  </a:lnTo>
                  <a:lnTo>
                    <a:pt x="38199" y="30829"/>
                  </a:lnTo>
                  <a:lnTo>
                    <a:pt x="38137" y="30891"/>
                  </a:lnTo>
                  <a:lnTo>
                    <a:pt x="38229" y="30860"/>
                  </a:lnTo>
                  <a:lnTo>
                    <a:pt x="38321" y="30737"/>
                  </a:lnTo>
                  <a:lnTo>
                    <a:pt x="38383" y="30829"/>
                  </a:lnTo>
                  <a:lnTo>
                    <a:pt x="38444" y="30829"/>
                  </a:lnTo>
                  <a:lnTo>
                    <a:pt x="38475" y="30891"/>
                  </a:lnTo>
                  <a:lnTo>
                    <a:pt x="38628" y="30860"/>
                  </a:lnTo>
                  <a:lnTo>
                    <a:pt x="38721" y="30737"/>
                  </a:lnTo>
                  <a:lnTo>
                    <a:pt x="39120" y="30584"/>
                  </a:lnTo>
                  <a:lnTo>
                    <a:pt x="39181" y="30430"/>
                  </a:lnTo>
                  <a:lnTo>
                    <a:pt x="39181" y="30338"/>
                  </a:lnTo>
                  <a:lnTo>
                    <a:pt x="39304" y="30307"/>
                  </a:lnTo>
                  <a:lnTo>
                    <a:pt x="39458" y="30154"/>
                  </a:lnTo>
                  <a:lnTo>
                    <a:pt x="39672" y="30123"/>
                  </a:lnTo>
                  <a:lnTo>
                    <a:pt x="39795" y="30000"/>
                  </a:lnTo>
                  <a:lnTo>
                    <a:pt x="39795" y="29908"/>
                  </a:lnTo>
                  <a:lnTo>
                    <a:pt x="39826" y="29693"/>
                  </a:lnTo>
                  <a:lnTo>
                    <a:pt x="39949" y="29478"/>
                  </a:lnTo>
                  <a:lnTo>
                    <a:pt x="39980" y="29325"/>
                  </a:lnTo>
                  <a:lnTo>
                    <a:pt x="39887" y="29294"/>
                  </a:lnTo>
                  <a:lnTo>
                    <a:pt x="39795" y="29355"/>
                  </a:lnTo>
                  <a:lnTo>
                    <a:pt x="39672" y="29386"/>
                  </a:lnTo>
                  <a:lnTo>
                    <a:pt x="39703" y="29448"/>
                  </a:lnTo>
                  <a:lnTo>
                    <a:pt x="39611" y="29601"/>
                  </a:lnTo>
                  <a:lnTo>
                    <a:pt x="39458" y="29632"/>
                  </a:lnTo>
                  <a:lnTo>
                    <a:pt x="39396" y="29540"/>
                  </a:lnTo>
                  <a:lnTo>
                    <a:pt x="39273" y="29540"/>
                  </a:lnTo>
                  <a:lnTo>
                    <a:pt x="39243" y="29509"/>
                  </a:lnTo>
                  <a:lnTo>
                    <a:pt x="39365" y="29294"/>
                  </a:lnTo>
                  <a:lnTo>
                    <a:pt x="39458" y="29294"/>
                  </a:lnTo>
                  <a:lnTo>
                    <a:pt x="39550" y="29171"/>
                  </a:lnTo>
                  <a:lnTo>
                    <a:pt x="39765" y="29079"/>
                  </a:lnTo>
                  <a:lnTo>
                    <a:pt x="39765" y="28956"/>
                  </a:lnTo>
                  <a:lnTo>
                    <a:pt x="39672" y="28895"/>
                  </a:lnTo>
                  <a:lnTo>
                    <a:pt x="39826" y="28711"/>
                  </a:lnTo>
                  <a:lnTo>
                    <a:pt x="40010" y="28680"/>
                  </a:lnTo>
                  <a:lnTo>
                    <a:pt x="40194" y="28711"/>
                  </a:lnTo>
                  <a:lnTo>
                    <a:pt x="40041" y="28803"/>
                  </a:lnTo>
                  <a:lnTo>
                    <a:pt x="40041" y="28987"/>
                  </a:lnTo>
                  <a:lnTo>
                    <a:pt x="40072" y="29018"/>
                  </a:lnTo>
                  <a:lnTo>
                    <a:pt x="40256" y="28926"/>
                  </a:lnTo>
                  <a:lnTo>
                    <a:pt x="40379" y="28619"/>
                  </a:lnTo>
                  <a:lnTo>
                    <a:pt x="40379" y="28496"/>
                  </a:lnTo>
                  <a:lnTo>
                    <a:pt x="40225" y="28434"/>
                  </a:lnTo>
                  <a:lnTo>
                    <a:pt x="40072" y="28434"/>
                  </a:lnTo>
                  <a:lnTo>
                    <a:pt x="39980" y="28373"/>
                  </a:lnTo>
                  <a:lnTo>
                    <a:pt x="39734" y="28311"/>
                  </a:lnTo>
                  <a:lnTo>
                    <a:pt x="39642" y="28097"/>
                  </a:lnTo>
                  <a:lnTo>
                    <a:pt x="39703" y="27912"/>
                  </a:lnTo>
                  <a:lnTo>
                    <a:pt x="39580" y="28066"/>
                  </a:lnTo>
                  <a:lnTo>
                    <a:pt x="39519" y="28066"/>
                  </a:lnTo>
                  <a:lnTo>
                    <a:pt x="39427" y="27943"/>
                  </a:lnTo>
                  <a:lnTo>
                    <a:pt x="39273" y="27851"/>
                  </a:lnTo>
                  <a:lnTo>
                    <a:pt x="39243" y="27667"/>
                  </a:lnTo>
                  <a:lnTo>
                    <a:pt x="39150" y="27605"/>
                  </a:lnTo>
                  <a:lnTo>
                    <a:pt x="39058" y="27605"/>
                  </a:lnTo>
                  <a:lnTo>
                    <a:pt x="38997" y="27482"/>
                  </a:lnTo>
                  <a:lnTo>
                    <a:pt x="38966" y="27421"/>
                  </a:lnTo>
                  <a:lnTo>
                    <a:pt x="39028" y="27267"/>
                  </a:lnTo>
                  <a:lnTo>
                    <a:pt x="39028" y="27145"/>
                  </a:lnTo>
                  <a:lnTo>
                    <a:pt x="38966" y="26991"/>
                  </a:lnTo>
                  <a:lnTo>
                    <a:pt x="38997" y="26623"/>
                  </a:lnTo>
                  <a:lnTo>
                    <a:pt x="39120" y="26469"/>
                  </a:lnTo>
                  <a:lnTo>
                    <a:pt x="39396" y="26223"/>
                  </a:lnTo>
                  <a:lnTo>
                    <a:pt x="39550" y="26162"/>
                  </a:lnTo>
                  <a:lnTo>
                    <a:pt x="39672" y="26162"/>
                  </a:lnTo>
                  <a:lnTo>
                    <a:pt x="39672" y="26101"/>
                  </a:lnTo>
                  <a:lnTo>
                    <a:pt x="39826" y="26009"/>
                  </a:lnTo>
                  <a:lnTo>
                    <a:pt x="39826" y="25886"/>
                  </a:lnTo>
                  <a:lnTo>
                    <a:pt x="39734" y="25886"/>
                  </a:lnTo>
                  <a:lnTo>
                    <a:pt x="39580" y="25978"/>
                  </a:lnTo>
                  <a:lnTo>
                    <a:pt x="39519" y="25947"/>
                  </a:lnTo>
                  <a:lnTo>
                    <a:pt x="39519" y="25855"/>
                  </a:lnTo>
                  <a:lnTo>
                    <a:pt x="39458" y="25671"/>
                  </a:lnTo>
                  <a:lnTo>
                    <a:pt x="39458" y="25487"/>
                  </a:lnTo>
                  <a:lnTo>
                    <a:pt x="39672" y="25272"/>
                  </a:lnTo>
                  <a:lnTo>
                    <a:pt x="39826" y="24965"/>
                  </a:lnTo>
                  <a:lnTo>
                    <a:pt x="39918" y="24934"/>
                  </a:lnTo>
                  <a:lnTo>
                    <a:pt x="40041" y="24719"/>
                  </a:lnTo>
                  <a:lnTo>
                    <a:pt x="40133" y="24719"/>
                  </a:lnTo>
                  <a:lnTo>
                    <a:pt x="40256" y="24535"/>
                  </a:lnTo>
                  <a:lnTo>
                    <a:pt x="40440" y="24443"/>
                  </a:lnTo>
                  <a:lnTo>
                    <a:pt x="40563" y="24535"/>
                  </a:lnTo>
                  <a:lnTo>
                    <a:pt x="40502" y="24719"/>
                  </a:lnTo>
                  <a:lnTo>
                    <a:pt x="40594" y="24811"/>
                  </a:lnTo>
                  <a:lnTo>
                    <a:pt x="40563" y="24934"/>
                  </a:lnTo>
                  <a:lnTo>
                    <a:pt x="40716" y="24842"/>
                  </a:lnTo>
                  <a:lnTo>
                    <a:pt x="40747" y="24750"/>
                  </a:lnTo>
                  <a:lnTo>
                    <a:pt x="40931" y="24443"/>
                  </a:lnTo>
                  <a:lnTo>
                    <a:pt x="40931" y="24381"/>
                  </a:lnTo>
                  <a:lnTo>
                    <a:pt x="40809" y="24381"/>
                  </a:lnTo>
                  <a:lnTo>
                    <a:pt x="40655" y="24320"/>
                  </a:lnTo>
                  <a:lnTo>
                    <a:pt x="40563" y="24166"/>
                  </a:lnTo>
                  <a:lnTo>
                    <a:pt x="40686" y="24013"/>
                  </a:lnTo>
                  <a:lnTo>
                    <a:pt x="40931" y="24013"/>
                  </a:lnTo>
                  <a:lnTo>
                    <a:pt x="40962" y="23921"/>
                  </a:lnTo>
                  <a:lnTo>
                    <a:pt x="41208" y="23798"/>
                  </a:lnTo>
                  <a:lnTo>
                    <a:pt x="41208" y="23644"/>
                  </a:lnTo>
                  <a:lnTo>
                    <a:pt x="41331" y="23583"/>
                  </a:lnTo>
                  <a:lnTo>
                    <a:pt x="41515" y="23644"/>
                  </a:lnTo>
                  <a:lnTo>
                    <a:pt x="41760" y="23706"/>
                  </a:lnTo>
                  <a:lnTo>
                    <a:pt x="41760" y="23859"/>
                  </a:lnTo>
                  <a:lnTo>
                    <a:pt x="41730" y="23951"/>
                  </a:lnTo>
                  <a:lnTo>
                    <a:pt x="41853" y="23982"/>
                  </a:lnTo>
                  <a:lnTo>
                    <a:pt x="41975" y="24105"/>
                  </a:lnTo>
                  <a:lnTo>
                    <a:pt x="42098" y="24197"/>
                  </a:lnTo>
                  <a:lnTo>
                    <a:pt x="42037" y="24350"/>
                  </a:lnTo>
                  <a:lnTo>
                    <a:pt x="41945" y="24381"/>
                  </a:lnTo>
                  <a:lnTo>
                    <a:pt x="41975" y="24535"/>
                  </a:lnTo>
                  <a:lnTo>
                    <a:pt x="41975" y="24657"/>
                  </a:lnTo>
                  <a:lnTo>
                    <a:pt x="42098" y="24780"/>
                  </a:lnTo>
                  <a:lnTo>
                    <a:pt x="42160" y="24934"/>
                  </a:lnTo>
                  <a:lnTo>
                    <a:pt x="42129" y="25210"/>
                  </a:lnTo>
                  <a:lnTo>
                    <a:pt x="42221" y="25272"/>
                  </a:lnTo>
                  <a:lnTo>
                    <a:pt x="42221" y="25364"/>
                  </a:lnTo>
                  <a:lnTo>
                    <a:pt x="42098" y="25517"/>
                  </a:lnTo>
                  <a:lnTo>
                    <a:pt x="42098" y="25640"/>
                  </a:lnTo>
                  <a:lnTo>
                    <a:pt x="41975" y="25824"/>
                  </a:lnTo>
                  <a:lnTo>
                    <a:pt x="41975" y="26039"/>
                  </a:lnTo>
                  <a:lnTo>
                    <a:pt x="41883" y="26101"/>
                  </a:lnTo>
                  <a:lnTo>
                    <a:pt x="41975" y="26254"/>
                  </a:lnTo>
                  <a:lnTo>
                    <a:pt x="41914" y="26408"/>
                  </a:lnTo>
                  <a:lnTo>
                    <a:pt x="42068" y="26592"/>
                  </a:lnTo>
                  <a:lnTo>
                    <a:pt x="42068" y="26745"/>
                  </a:lnTo>
                  <a:lnTo>
                    <a:pt x="42037" y="26776"/>
                  </a:lnTo>
                  <a:lnTo>
                    <a:pt x="42068" y="26930"/>
                  </a:lnTo>
                  <a:lnTo>
                    <a:pt x="42037" y="27083"/>
                  </a:lnTo>
                  <a:lnTo>
                    <a:pt x="42037" y="27206"/>
                  </a:lnTo>
                  <a:lnTo>
                    <a:pt x="42129" y="27237"/>
                  </a:lnTo>
                  <a:lnTo>
                    <a:pt x="42252" y="27360"/>
                  </a:lnTo>
                  <a:lnTo>
                    <a:pt x="42252" y="27513"/>
                  </a:lnTo>
                  <a:lnTo>
                    <a:pt x="42129" y="27605"/>
                  </a:lnTo>
                  <a:lnTo>
                    <a:pt x="42037" y="27575"/>
                  </a:lnTo>
                  <a:lnTo>
                    <a:pt x="41883" y="27605"/>
                  </a:lnTo>
                  <a:lnTo>
                    <a:pt x="41791" y="27452"/>
                  </a:lnTo>
                  <a:lnTo>
                    <a:pt x="41853" y="27267"/>
                  </a:lnTo>
                  <a:lnTo>
                    <a:pt x="41668" y="27360"/>
                  </a:lnTo>
                  <a:lnTo>
                    <a:pt x="41576" y="27513"/>
                  </a:lnTo>
                  <a:lnTo>
                    <a:pt x="41453" y="27575"/>
                  </a:lnTo>
                  <a:lnTo>
                    <a:pt x="41453" y="27636"/>
                  </a:lnTo>
                  <a:lnTo>
                    <a:pt x="41638" y="27605"/>
                  </a:lnTo>
                  <a:lnTo>
                    <a:pt x="41760" y="27697"/>
                  </a:lnTo>
                  <a:lnTo>
                    <a:pt x="41730" y="27789"/>
                  </a:lnTo>
                  <a:lnTo>
                    <a:pt x="41300" y="28097"/>
                  </a:lnTo>
                  <a:lnTo>
                    <a:pt x="41177" y="28097"/>
                  </a:lnTo>
                  <a:lnTo>
                    <a:pt x="41146" y="28189"/>
                  </a:lnTo>
                  <a:lnTo>
                    <a:pt x="41054" y="28219"/>
                  </a:lnTo>
                  <a:lnTo>
                    <a:pt x="41024" y="28404"/>
                  </a:lnTo>
                  <a:lnTo>
                    <a:pt x="41085" y="28496"/>
                  </a:lnTo>
                  <a:lnTo>
                    <a:pt x="41269" y="28434"/>
                  </a:lnTo>
                  <a:lnTo>
                    <a:pt x="41361" y="28465"/>
                  </a:lnTo>
                  <a:lnTo>
                    <a:pt x="41361" y="28619"/>
                  </a:lnTo>
                  <a:lnTo>
                    <a:pt x="41515" y="28772"/>
                  </a:lnTo>
                  <a:lnTo>
                    <a:pt x="41730" y="28711"/>
                  </a:lnTo>
                  <a:lnTo>
                    <a:pt x="41760" y="28588"/>
                  </a:lnTo>
                  <a:lnTo>
                    <a:pt x="41883" y="28557"/>
                  </a:lnTo>
                  <a:lnTo>
                    <a:pt x="41945" y="28619"/>
                  </a:lnTo>
                  <a:lnTo>
                    <a:pt x="41853" y="28680"/>
                  </a:lnTo>
                  <a:lnTo>
                    <a:pt x="41853" y="28741"/>
                  </a:lnTo>
                  <a:lnTo>
                    <a:pt x="42006" y="28803"/>
                  </a:lnTo>
                  <a:lnTo>
                    <a:pt x="42098" y="28895"/>
                  </a:lnTo>
                  <a:lnTo>
                    <a:pt x="42252" y="28772"/>
                  </a:lnTo>
                  <a:lnTo>
                    <a:pt x="42375" y="28864"/>
                  </a:lnTo>
                  <a:lnTo>
                    <a:pt x="42252" y="28956"/>
                  </a:lnTo>
                  <a:lnTo>
                    <a:pt x="42098" y="28956"/>
                  </a:lnTo>
                  <a:lnTo>
                    <a:pt x="41945" y="29171"/>
                  </a:lnTo>
                  <a:lnTo>
                    <a:pt x="41883" y="29202"/>
                  </a:lnTo>
                  <a:lnTo>
                    <a:pt x="41853" y="29018"/>
                  </a:lnTo>
                  <a:lnTo>
                    <a:pt x="41760" y="29018"/>
                  </a:lnTo>
                  <a:lnTo>
                    <a:pt x="41699" y="28987"/>
                  </a:lnTo>
                  <a:lnTo>
                    <a:pt x="41699" y="29079"/>
                  </a:lnTo>
                  <a:lnTo>
                    <a:pt x="41791" y="29233"/>
                  </a:lnTo>
                  <a:lnTo>
                    <a:pt x="41791" y="29355"/>
                  </a:lnTo>
                  <a:lnTo>
                    <a:pt x="41945" y="29570"/>
                  </a:lnTo>
                  <a:lnTo>
                    <a:pt x="41914" y="29785"/>
                  </a:lnTo>
                  <a:lnTo>
                    <a:pt x="41945" y="29816"/>
                  </a:lnTo>
                  <a:lnTo>
                    <a:pt x="41945" y="29970"/>
                  </a:lnTo>
                  <a:lnTo>
                    <a:pt x="41822" y="30062"/>
                  </a:lnTo>
                  <a:lnTo>
                    <a:pt x="41822" y="30215"/>
                  </a:lnTo>
                  <a:lnTo>
                    <a:pt x="41822" y="30369"/>
                  </a:lnTo>
                  <a:lnTo>
                    <a:pt x="41638" y="30584"/>
                  </a:lnTo>
                  <a:lnTo>
                    <a:pt x="41699" y="30676"/>
                  </a:lnTo>
                  <a:lnTo>
                    <a:pt x="41699" y="30829"/>
                  </a:lnTo>
                  <a:lnTo>
                    <a:pt x="41576" y="30891"/>
                  </a:lnTo>
                  <a:lnTo>
                    <a:pt x="41576" y="30983"/>
                  </a:lnTo>
                  <a:lnTo>
                    <a:pt x="41699" y="30983"/>
                  </a:lnTo>
                  <a:lnTo>
                    <a:pt x="41822" y="30860"/>
                  </a:lnTo>
                  <a:lnTo>
                    <a:pt x="41883" y="30737"/>
                  </a:lnTo>
                  <a:lnTo>
                    <a:pt x="42098" y="30614"/>
                  </a:lnTo>
                  <a:lnTo>
                    <a:pt x="42129" y="30553"/>
                  </a:lnTo>
                  <a:lnTo>
                    <a:pt x="42098" y="30522"/>
                  </a:lnTo>
                  <a:lnTo>
                    <a:pt x="42190" y="30399"/>
                  </a:lnTo>
                  <a:lnTo>
                    <a:pt x="42282" y="30461"/>
                  </a:lnTo>
                  <a:lnTo>
                    <a:pt x="42375" y="30399"/>
                  </a:lnTo>
                  <a:lnTo>
                    <a:pt x="42375" y="30123"/>
                  </a:lnTo>
                  <a:lnTo>
                    <a:pt x="42405" y="29939"/>
                  </a:lnTo>
                  <a:lnTo>
                    <a:pt x="42620" y="29785"/>
                  </a:lnTo>
                  <a:lnTo>
                    <a:pt x="42804" y="29478"/>
                  </a:lnTo>
                  <a:lnTo>
                    <a:pt x="42866" y="29325"/>
                  </a:lnTo>
                  <a:lnTo>
                    <a:pt x="42927" y="29325"/>
                  </a:lnTo>
                  <a:lnTo>
                    <a:pt x="42989" y="29386"/>
                  </a:lnTo>
                  <a:lnTo>
                    <a:pt x="43019" y="29540"/>
                  </a:lnTo>
                  <a:lnTo>
                    <a:pt x="43142" y="29816"/>
                  </a:lnTo>
                  <a:lnTo>
                    <a:pt x="43173" y="30031"/>
                  </a:lnTo>
                  <a:lnTo>
                    <a:pt x="43326" y="30215"/>
                  </a:lnTo>
                  <a:lnTo>
                    <a:pt x="43326" y="30399"/>
                  </a:lnTo>
                  <a:lnTo>
                    <a:pt x="43265" y="30553"/>
                  </a:lnTo>
                  <a:lnTo>
                    <a:pt x="43326" y="30891"/>
                  </a:lnTo>
                  <a:lnTo>
                    <a:pt x="43234" y="31044"/>
                  </a:lnTo>
                  <a:lnTo>
                    <a:pt x="43112" y="31106"/>
                  </a:lnTo>
                  <a:lnTo>
                    <a:pt x="43019" y="31014"/>
                  </a:lnTo>
                  <a:lnTo>
                    <a:pt x="42927" y="31106"/>
                  </a:lnTo>
                  <a:lnTo>
                    <a:pt x="42835" y="31259"/>
                  </a:lnTo>
                  <a:lnTo>
                    <a:pt x="42897" y="31413"/>
                  </a:lnTo>
                  <a:lnTo>
                    <a:pt x="42774" y="31566"/>
                  </a:lnTo>
                  <a:lnTo>
                    <a:pt x="42682" y="31781"/>
                  </a:lnTo>
                  <a:lnTo>
                    <a:pt x="42743" y="31873"/>
                  </a:lnTo>
                  <a:lnTo>
                    <a:pt x="42743" y="32150"/>
                  </a:lnTo>
                  <a:lnTo>
                    <a:pt x="42866" y="32733"/>
                  </a:lnTo>
                  <a:lnTo>
                    <a:pt x="42989" y="32948"/>
                  </a:lnTo>
                  <a:lnTo>
                    <a:pt x="42958" y="33132"/>
                  </a:lnTo>
                  <a:lnTo>
                    <a:pt x="43081" y="33255"/>
                  </a:lnTo>
                  <a:lnTo>
                    <a:pt x="43204" y="33255"/>
                  </a:lnTo>
                  <a:lnTo>
                    <a:pt x="43173" y="33071"/>
                  </a:lnTo>
                  <a:lnTo>
                    <a:pt x="43112" y="33009"/>
                  </a:lnTo>
                  <a:lnTo>
                    <a:pt x="43234" y="32887"/>
                  </a:lnTo>
                  <a:lnTo>
                    <a:pt x="43357" y="32887"/>
                  </a:lnTo>
                  <a:lnTo>
                    <a:pt x="43419" y="33071"/>
                  </a:lnTo>
                  <a:lnTo>
                    <a:pt x="43511" y="33071"/>
                  </a:lnTo>
                  <a:lnTo>
                    <a:pt x="43541" y="32887"/>
                  </a:lnTo>
                  <a:lnTo>
                    <a:pt x="43664" y="32764"/>
                  </a:lnTo>
                  <a:lnTo>
                    <a:pt x="43695" y="32518"/>
                  </a:lnTo>
                  <a:lnTo>
                    <a:pt x="43818" y="32457"/>
                  </a:lnTo>
                  <a:lnTo>
                    <a:pt x="43971" y="32242"/>
                  </a:lnTo>
                  <a:lnTo>
                    <a:pt x="44033" y="32242"/>
                  </a:lnTo>
                  <a:lnTo>
                    <a:pt x="44125" y="32088"/>
                  </a:lnTo>
                  <a:lnTo>
                    <a:pt x="44401" y="31873"/>
                  </a:lnTo>
                  <a:lnTo>
                    <a:pt x="44616" y="31536"/>
                  </a:lnTo>
                  <a:lnTo>
                    <a:pt x="44770" y="31198"/>
                  </a:lnTo>
                  <a:lnTo>
                    <a:pt x="44892" y="30891"/>
                  </a:lnTo>
                  <a:lnTo>
                    <a:pt x="45046" y="30768"/>
                  </a:lnTo>
                  <a:lnTo>
                    <a:pt x="45169" y="30952"/>
                  </a:lnTo>
                  <a:lnTo>
                    <a:pt x="45261" y="30829"/>
                  </a:lnTo>
                  <a:lnTo>
                    <a:pt x="45353" y="30891"/>
                  </a:lnTo>
                  <a:lnTo>
                    <a:pt x="45507" y="30860"/>
                  </a:lnTo>
                  <a:lnTo>
                    <a:pt x="45507" y="30768"/>
                  </a:lnTo>
                  <a:lnTo>
                    <a:pt x="45414" y="30768"/>
                  </a:lnTo>
                  <a:lnTo>
                    <a:pt x="45292" y="30645"/>
                  </a:lnTo>
                  <a:lnTo>
                    <a:pt x="45353" y="30553"/>
                  </a:lnTo>
                  <a:lnTo>
                    <a:pt x="45507" y="30522"/>
                  </a:lnTo>
                  <a:lnTo>
                    <a:pt x="45599" y="30584"/>
                  </a:lnTo>
                  <a:lnTo>
                    <a:pt x="45691" y="30522"/>
                  </a:lnTo>
                  <a:lnTo>
                    <a:pt x="45814" y="30522"/>
                  </a:lnTo>
                  <a:lnTo>
                    <a:pt x="45875" y="30492"/>
                  </a:lnTo>
                  <a:lnTo>
                    <a:pt x="45783" y="30338"/>
                  </a:lnTo>
                  <a:lnTo>
                    <a:pt x="45722" y="30338"/>
                  </a:lnTo>
                  <a:lnTo>
                    <a:pt x="45629" y="30185"/>
                  </a:lnTo>
                  <a:lnTo>
                    <a:pt x="45537" y="30185"/>
                  </a:lnTo>
                  <a:lnTo>
                    <a:pt x="45537" y="29939"/>
                  </a:lnTo>
                  <a:lnTo>
                    <a:pt x="45660" y="29847"/>
                  </a:lnTo>
                  <a:lnTo>
                    <a:pt x="45660" y="29693"/>
                  </a:lnTo>
                  <a:lnTo>
                    <a:pt x="45783" y="29693"/>
                  </a:lnTo>
                  <a:lnTo>
                    <a:pt x="45691" y="29570"/>
                  </a:lnTo>
                  <a:lnTo>
                    <a:pt x="45691" y="29448"/>
                  </a:lnTo>
                  <a:lnTo>
                    <a:pt x="45814" y="29325"/>
                  </a:lnTo>
                  <a:lnTo>
                    <a:pt x="45752" y="29263"/>
                  </a:lnTo>
                  <a:lnTo>
                    <a:pt x="45752" y="29233"/>
                  </a:lnTo>
                  <a:lnTo>
                    <a:pt x="45906" y="29233"/>
                  </a:lnTo>
                  <a:lnTo>
                    <a:pt x="45967" y="29079"/>
                  </a:lnTo>
                  <a:lnTo>
                    <a:pt x="45844" y="28987"/>
                  </a:lnTo>
                  <a:lnTo>
                    <a:pt x="45814" y="28926"/>
                  </a:lnTo>
                  <a:lnTo>
                    <a:pt x="45967" y="28926"/>
                  </a:lnTo>
                  <a:lnTo>
                    <a:pt x="46029" y="29048"/>
                  </a:lnTo>
                  <a:lnTo>
                    <a:pt x="46151" y="29048"/>
                  </a:lnTo>
                  <a:lnTo>
                    <a:pt x="46274" y="28987"/>
                  </a:lnTo>
                  <a:lnTo>
                    <a:pt x="46520" y="28987"/>
                  </a:lnTo>
                  <a:lnTo>
                    <a:pt x="46766" y="29141"/>
                  </a:lnTo>
                  <a:lnTo>
                    <a:pt x="46766" y="29233"/>
                  </a:lnTo>
                  <a:lnTo>
                    <a:pt x="46827" y="29325"/>
                  </a:lnTo>
                  <a:lnTo>
                    <a:pt x="47134" y="29478"/>
                  </a:lnTo>
                  <a:lnTo>
                    <a:pt x="47288" y="29386"/>
                  </a:lnTo>
                  <a:lnTo>
                    <a:pt x="47441" y="29509"/>
                  </a:lnTo>
                  <a:lnTo>
                    <a:pt x="47656" y="29601"/>
                  </a:lnTo>
                  <a:lnTo>
                    <a:pt x="47656" y="29693"/>
                  </a:lnTo>
                  <a:lnTo>
                    <a:pt x="47564" y="29724"/>
                  </a:lnTo>
                  <a:lnTo>
                    <a:pt x="47656" y="29847"/>
                  </a:lnTo>
                  <a:lnTo>
                    <a:pt x="47564" y="29908"/>
                  </a:lnTo>
                  <a:lnTo>
                    <a:pt x="47441" y="29785"/>
                  </a:lnTo>
                  <a:lnTo>
                    <a:pt x="47318" y="29785"/>
                  </a:lnTo>
                  <a:lnTo>
                    <a:pt x="47318" y="29877"/>
                  </a:lnTo>
                  <a:lnTo>
                    <a:pt x="47687" y="30092"/>
                  </a:lnTo>
                  <a:lnTo>
                    <a:pt x="47687" y="30277"/>
                  </a:lnTo>
                  <a:lnTo>
                    <a:pt x="47564" y="30338"/>
                  </a:lnTo>
                  <a:lnTo>
                    <a:pt x="47625" y="30369"/>
                  </a:lnTo>
                  <a:lnTo>
                    <a:pt x="47779" y="30338"/>
                  </a:lnTo>
                  <a:lnTo>
                    <a:pt x="48024" y="30399"/>
                  </a:lnTo>
                  <a:lnTo>
                    <a:pt x="48086" y="30492"/>
                  </a:lnTo>
                  <a:lnTo>
                    <a:pt x="48178" y="30522"/>
                  </a:lnTo>
                  <a:lnTo>
                    <a:pt x="48209" y="30584"/>
                  </a:lnTo>
                  <a:lnTo>
                    <a:pt x="48086" y="30737"/>
                  </a:lnTo>
                  <a:lnTo>
                    <a:pt x="47840" y="30952"/>
                  </a:lnTo>
                  <a:lnTo>
                    <a:pt x="47687" y="30983"/>
                  </a:lnTo>
                  <a:lnTo>
                    <a:pt x="47564" y="31044"/>
                  </a:lnTo>
                  <a:lnTo>
                    <a:pt x="47779" y="31044"/>
                  </a:lnTo>
                  <a:lnTo>
                    <a:pt x="47871" y="31075"/>
                  </a:lnTo>
                  <a:lnTo>
                    <a:pt x="47902" y="31198"/>
                  </a:lnTo>
                  <a:lnTo>
                    <a:pt x="47932" y="31198"/>
                  </a:lnTo>
                  <a:lnTo>
                    <a:pt x="47994" y="31259"/>
                  </a:lnTo>
                  <a:lnTo>
                    <a:pt x="47902" y="31413"/>
                  </a:lnTo>
                  <a:lnTo>
                    <a:pt x="47963" y="31474"/>
                  </a:lnTo>
                  <a:lnTo>
                    <a:pt x="47748" y="31597"/>
                  </a:lnTo>
                  <a:lnTo>
                    <a:pt x="47533" y="31689"/>
                  </a:lnTo>
                  <a:lnTo>
                    <a:pt x="47410" y="31658"/>
                  </a:lnTo>
                  <a:lnTo>
                    <a:pt x="47349" y="31781"/>
                  </a:lnTo>
                  <a:lnTo>
                    <a:pt x="47226" y="31720"/>
                  </a:lnTo>
                  <a:lnTo>
                    <a:pt x="47073" y="31566"/>
                  </a:lnTo>
                  <a:lnTo>
                    <a:pt x="46950" y="31566"/>
                  </a:lnTo>
                  <a:lnTo>
                    <a:pt x="46888" y="31474"/>
                  </a:lnTo>
                  <a:lnTo>
                    <a:pt x="46796" y="31474"/>
                  </a:lnTo>
                  <a:lnTo>
                    <a:pt x="46796" y="31628"/>
                  </a:lnTo>
                  <a:lnTo>
                    <a:pt x="46735" y="31658"/>
                  </a:lnTo>
                  <a:lnTo>
                    <a:pt x="46858" y="31689"/>
                  </a:lnTo>
                  <a:lnTo>
                    <a:pt x="46950" y="31781"/>
                  </a:lnTo>
                  <a:lnTo>
                    <a:pt x="46919" y="31904"/>
                  </a:lnTo>
                  <a:lnTo>
                    <a:pt x="46827" y="31996"/>
                  </a:lnTo>
                  <a:lnTo>
                    <a:pt x="46950" y="31996"/>
                  </a:lnTo>
                  <a:lnTo>
                    <a:pt x="46858" y="32119"/>
                  </a:lnTo>
                  <a:lnTo>
                    <a:pt x="46858" y="32242"/>
                  </a:lnTo>
                  <a:lnTo>
                    <a:pt x="46919" y="32242"/>
                  </a:lnTo>
                  <a:lnTo>
                    <a:pt x="47011" y="32150"/>
                  </a:lnTo>
                  <a:lnTo>
                    <a:pt x="47073" y="32150"/>
                  </a:lnTo>
                  <a:lnTo>
                    <a:pt x="47011" y="32242"/>
                  </a:lnTo>
                  <a:lnTo>
                    <a:pt x="46827" y="32334"/>
                  </a:lnTo>
                  <a:lnTo>
                    <a:pt x="46766" y="32487"/>
                  </a:lnTo>
                  <a:lnTo>
                    <a:pt x="46796" y="32672"/>
                  </a:lnTo>
                  <a:lnTo>
                    <a:pt x="46980" y="32795"/>
                  </a:lnTo>
                  <a:lnTo>
                    <a:pt x="46950" y="32917"/>
                  </a:lnTo>
                  <a:lnTo>
                    <a:pt x="47134" y="33255"/>
                  </a:lnTo>
                  <a:lnTo>
                    <a:pt x="47195" y="33531"/>
                  </a:lnTo>
                  <a:lnTo>
                    <a:pt x="47134" y="33562"/>
                  </a:lnTo>
                  <a:lnTo>
                    <a:pt x="47103" y="33685"/>
                  </a:lnTo>
                  <a:lnTo>
                    <a:pt x="46888" y="33869"/>
                  </a:lnTo>
                  <a:lnTo>
                    <a:pt x="46919" y="34023"/>
                  </a:lnTo>
                  <a:lnTo>
                    <a:pt x="46858" y="34115"/>
                  </a:lnTo>
                  <a:lnTo>
                    <a:pt x="46704" y="34053"/>
                  </a:lnTo>
                  <a:lnTo>
                    <a:pt x="46458" y="34053"/>
                  </a:lnTo>
                  <a:lnTo>
                    <a:pt x="46336" y="34146"/>
                  </a:lnTo>
                  <a:lnTo>
                    <a:pt x="46305" y="34330"/>
                  </a:lnTo>
                  <a:lnTo>
                    <a:pt x="46121" y="34422"/>
                  </a:lnTo>
                  <a:lnTo>
                    <a:pt x="46059" y="34545"/>
                  </a:lnTo>
                  <a:lnTo>
                    <a:pt x="45936" y="34545"/>
                  </a:lnTo>
                  <a:lnTo>
                    <a:pt x="45691" y="34790"/>
                  </a:lnTo>
                  <a:lnTo>
                    <a:pt x="45599" y="34760"/>
                  </a:lnTo>
                  <a:lnTo>
                    <a:pt x="45476" y="34760"/>
                  </a:lnTo>
                  <a:lnTo>
                    <a:pt x="45384" y="34913"/>
                  </a:lnTo>
                  <a:lnTo>
                    <a:pt x="45015" y="35005"/>
                  </a:lnTo>
                  <a:lnTo>
                    <a:pt x="44923" y="34944"/>
                  </a:lnTo>
                  <a:lnTo>
                    <a:pt x="44985" y="34852"/>
                  </a:lnTo>
                  <a:lnTo>
                    <a:pt x="44892" y="34668"/>
                  </a:lnTo>
                  <a:lnTo>
                    <a:pt x="44770" y="34545"/>
                  </a:lnTo>
                  <a:lnTo>
                    <a:pt x="44770" y="34453"/>
                  </a:lnTo>
                  <a:lnTo>
                    <a:pt x="44862" y="34422"/>
                  </a:lnTo>
                  <a:lnTo>
                    <a:pt x="44862" y="34299"/>
                  </a:lnTo>
                  <a:lnTo>
                    <a:pt x="44985" y="34053"/>
                  </a:lnTo>
                  <a:lnTo>
                    <a:pt x="44831" y="34238"/>
                  </a:lnTo>
                  <a:lnTo>
                    <a:pt x="44770" y="34238"/>
                  </a:lnTo>
                  <a:lnTo>
                    <a:pt x="44739" y="33869"/>
                  </a:lnTo>
                  <a:lnTo>
                    <a:pt x="44678" y="33839"/>
                  </a:lnTo>
                  <a:lnTo>
                    <a:pt x="44585" y="33685"/>
                  </a:lnTo>
                  <a:lnTo>
                    <a:pt x="44432" y="33777"/>
                  </a:lnTo>
                  <a:lnTo>
                    <a:pt x="44370" y="33716"/>
                  </a:lnTo>
                  <a:lnTo>
                    <a:pt x="44217" y="33716"/>
                  </a:lnTo>
                  <a:lnTo>
                    <a:pt x="44063" y="33961"/>
                  </a:lnTo>
                  <a:lnTo>
                    <a:pt x="44156" y="33992"/>
                  </a:lnTo>
                  <a:lnTo>
                    <a:pt x="44370" y="33839"/>
                  </a:lnTo>
                  <a:lnTo>
                    <a:pt x="44432" y="33869"/>
                  </a:lnTo>
                  <a:lnTo>
                    <a:pt x="44432" y="34023"/>
                  </a:lnTo>
                  <a:lnTo>
                    <a:pt x="44585" y="34084"/>
                  </a:lnTo>
                  <a:lnTo>
                    <a:pt x="44678" y="34330"/>
                  </a:lnTo>
                  <a:lnTo>
                    <a:pt x="44647" y="34575"/>
                  </a:lnTo>
                  <a:lnTo>
                    <a:pt x="44739" y="34606"/>
                  </a:lnTo>
                  <a:lnTo>
                    <a:pt x="44770" y="34852"/>
                  </a:lnTo>
                  <a:lnTo>
                    <a:pt x="44708" y="34944"/>
                  </a:lnTo>
                  <a:lnTo>
                    <a:pt x="44739" y="35005"/>
                  </a:lnTo>
                  <a:lnTo>
                    <a:pt x="44739" y="35128"/>
                  </a:lnTo>
                  <a:lnTo>
                    <a:pt x="44678" y="35128"/>
                  </a:lnTo>
                  <a:lnTo>
                    <a:pt x="44401" y="34913"/>
                  </a:lnTo>
                  <a:lnTo>
                    <a:pt x="44370" y="34760"/>
                  </a:lnTo>
                  <a:lnTo>
                    <a:pt x="44278" y="34729"/>
                  </a:lnTo>
                  <a:lnTo>
                    <a:pt x="44217" y="34606"/>
                  </a:lnTo>
                  <a:lnTo>
                    <a:pt x="44125" y="34729"/>
                  </a:lnTo>
                  <a:lnTo>
                    <a:pt x="44278" y="34883"/>
                  </a:lnTo>
                  <a:lnTo>
                    <a:pt x="44248" y="35005"/>
                  </a:lnTo>
                  <a:lnTo>
                    <a:pt x="44063" y="34913"/>
                  </a:lnTo>
                  <a:lnTo>
                    <a:pt x="43941" y="34883"/>
                  </a:lnTo>
                  <a:lnTo>
                    <a:pt x="43910" y="34790"/>
                  </a:lnTo>
                  <a:lnTo>
                    <a:pt x="43787" y="34852"/>
                  </a:lnTo>
                  <a:lnTo>
                    <a:pt x="43787" y="34760"/>
                  </a:lnTo>
                  <a:lnTo>
                    <a:pt x="43879" y="34514"/>
                  </a:lnTo>
                  <a:lnTo>
                    <a:pt x="43910" y="34453"/>
                  </a:lnTo>
                  <a:lnTo>
                    <a:pt x="43818" y="34422"/>
                  </a:lnTo>
                  <a:lnTo>
                    <a:pt x="43818" y="34361"/>
                  </a:lnTo>
                  <a:lnTo>
                    <a:pt x="43572" y="34453"/>
                  </a:lnTo>
                  <a:lnTo>
                    <a:pt x="43388" y="34453"/>
                  </a:lnTo>
                  <a:lnTo>
                    <a:pt x="43265" y="34330"/>
                  </a:lnTo>
                  <a:lnTo>
                    <a:pt x="43112" y="34361"/>
                  </a:lnTo>
                  <a:lnTo>
                    <a:pt x="42958" y="34238"/>
                  </a:lnTo>
                  <a:lnTo>
                    <a:pt x="42927" y="34361"/>
                  </a:lnTo>
                  <a:lnTo>
                    <a:pt x="42958" y="34483"/>
                  </a:lnTo>
                  <a:lnTo>
                    <a:pt x="42897" y="34514"/>
                  </a:lnTo>
                  <a:lnTo>
                    <a:pt x="42897" y="34698"/>
                  </a:lnTo>
                  <a:lnTo>
                    <a:pt x="42958" y="34790"/>
                  </a:lnTo>
                  <a:lnTo>
                    <a:pt x="43173" y="34852"/>
                  </a:lnTo>
                  <a:lnTo>
                    <a:pt x="43265" y="34975"/>
                  </a:lnTo>
                  <a:lnTo>
                    <a:pt x="43112" y="35220"/>
                  </a:lnTo>
                  <a:lnTo>
                    <a:pt x="43019" y="35251"/>
                  </a:lnTo>
                  <a:lnTo>
                    <a:pt x="42620" y="35527"/>
                  </a:lnTo>
                  <a:lnTo>
                    <a:pt x="42467" y="35742"/>
                  </a:lnTo>
                  <a:lnTo>
                    <a:pt x="42282" y="35988"/>
                  </a:lnTo>
                  <a:lnTo>
                    <a:pt x="42160" y="35927"/>
                  </a:lnTo>
                  <a:lnTo>
                    <a:pt x="42037" y="36019"/>
                  </a:lnTo>
                  <a:lnTo>
                    <a:pt x="41975" y="36203"/>
                  </a:lnTo>
                  <a:lnTo>
                    <a:pt x="41822" y="36264"/>
                  </a:lnTo>
                  <a:lnTo>
                    <a:pt x="41300" y="36172"/>
                  </a:lnTo>
                  <a:lnTo>
                    <a:pt x="41177" y="35988"/>
                  </a:lnTo>
                  <a:lnTo>
                    <a:pt x="41116" y="35834"/>
                  </a:lnTo>
                  <a:lnTo>
                    <a:pt x="40870" y="35712"/>
                  </a:lnTo>
                  <a:lnTo>
                    <a:pt x="40870" y="35619"/>
                  </a:lnTo>
                  <a:lnTo>
                    <a:pt x="40931" y="35619"/>
                  </a:lnTo>
                  <a:lnTo>
                    <a:pt x="40993" y="35589"/>
                  </a:lnTo>
                  <a:lnTo>
                    <a:pt x="40931" y="35497"/>
                  </a:lnTo>
                  <a:lnTo>
                    <a:pt x="40778" y="35435"/>
                  </a:lnTo>
                  <a:lnTo>
                    <a:pt x="40594" y="35128"/>
                  </a:lnTo>
                  <a:lnTo>
                    <a:pt x="40379" y="34975"/>
                  </a:lnTo>
                  <a:lnTo>
                    <a:pt x="40072" y="34975"/>
                  </a:lnTo>
                  <a:lnTo>
                    <a:pt x="39826" y="34821"/>
                  </a:lnTo>
                  <a:lnTo>
                    <a:pt x="39427" y="34790"/>
                  </a:lnTo>
                  <a:lnTo>
                    <a:pt x="39304" y="34760"/>
                  </a:lnTo>
                  <a:lnTo>
                    <a:pt x="39304" y="34852"/>
                  </a:lnTo>
                  <a:lnTo>
                    <a:pt x="39396" y="34975"/>
                  </a:lnTo>
                  <a:lnTo>
                    <a:pt x="39458" y="34883"/>
                  </a:lnTo>
                  <a:lnTo>
                    <a:pt x="39550" y="34883"/>
                  </a:lnTo>
                  <a:lnTo>
                    <a:pt x="39918" y="35036"/>
                  </a:lnTo>
                  <a:lnTo>
                    <a:pt x="40256" y="35036"/>
                  </a:lnTo>
                  <a:lnTo>
                    <a:pt x="40379" y="35097"/>
                  </a:lnTo>
                  <a:lnTo>
                    <a:pt x="40348" y="35190"/>
                  </a:lnTo>
                  <a:lnTo>
                    <a:pt x="40287" y="35190"/>
                  </a:lnTo>
                  <a:lnTo>
                    <a:pt x="40225" y="35251"/>
                  </a:lnTo>
                  <a:lnTo>
                    <a:pt x="40256" y="35312"/>
                  </a:lnTo>
                  <a:lnTo>
                    <a:pt x="40287" y="35589"/>
                  </a:lnTo>
                  <a:lnTo>
                    <a:pt x="40379" y="35589"/>
                  </a:lnTo>
                  <a:lnTo>
                    <a:pt x="40532" y="35927"/>
                  </a:lnTo>
                  <a:lnTo>
                    <a:pt x="40655" y="36172"/>
                  </a:lnTo>
                  <a:lnTo>
                    <a:pt x="40962" y="36264"/>
                  </a:lnTo>
                  <a:lnTo>
                    <a:pt x="41269" y="36326"/>
                  </a:lnTo>
                  <a:lnTo>
                    <a:pt x="41853" y="36510"/>
                  </a:lnTo>
                  <a:lnTo>
                    <a:pt x="41883" y="36663"/>
                  </a:lnTo>
                  <a:lnTo>
                    <a:pt x="41822" y="36725"/>
                  </a:lnTo>
                  <a:lnTo>
                    <a:pt x="41638" y="36878"/>
                  </a:lnTo>
                  <a:lnTo>
                    <a:pt x="41484" y="36940"/>
                  </a:lnTo>
                  <a:lnTo>
                    <a:pt x="41238" y="37278"/>
                  </a:lnTo>
                  <a:lnTo>
                    <a:pt x="41208" y="37216"/>
                  </a:lnTo>
                  <a:lnTo>
                    <a:pt x="41146" y="37247"/>
                  </a:lnTo>
                  <a:lnTo>
                    <a:pt x="41116" y="37370"/>
                  </a:lnTo>
                  <a:lnTo>
                    <a:pt x="40594" y="37892"/>
                  </a:lnTo>
                  <a:lnTo>
                    <a:pt x="40379" y="37984"/>
                  </a:lnTo>
                  <a:lnTo>
                    <a:pt x="40225" y="38260"/>
                  </a:lnTo>
                  <a:lnTo>
                    <a:pt x="40102" y="38291"/>
                  </a:lnTo>
                  <a:lnTo>
                    <a:pt x="40010" y="38229"/>
                  </a:lnTo>
                  <a:lnTo>
                    <a:pt x="39887" y="38229"/>
                  </a:lnTo>
                  <a:lnTo>
                    <a:pt x="39857" y="38322"/>
                  </a:lnTo>
                  <a:lnTo>
                    <a:pt x="39642" y="38076"/>
                  </a:lnTo>
                  <a:lnTo>
                    <a:pt x="39519" y="38015"/>
                  </a:lnTo>
                  <a:lnTo>
                    <a:pt x="39427" y="38137"/>
                  </a:lnTo>
                  <a:lnTo>
                    <a:pt x="39396" y="38015"/>
                  </a:lnTo>
                  <a:lnTo>
                    <a:pt x="39335" y="37984"/>
                  </a:lnTo>
                  <a:lnTo>
                    <a:pt x="39458" y="37830"/>
                  </a:lnTo>
                  <a:lnTo>
                    <a:pt x="39396" y="37800"/>
                  </a:lnTo>
                  <a:lnTo>
                    <a:pt x="39365" y="37707"/>
                  </a:lnTo>
                  <a:lnTo>
                    <a:pt x="39212" y="37800"/>
                  </a:lnTo>
                  <a:lnTo>
                    <a:pt x="39058" y="38137"/>
                  </a:lnTo>
                  <a:lnTo>
                    <a:pt x="39058" y="37984"/>
                  </a:lnTo>
                  <a:lnTo>
                    <a:pt x="38997" y="37707"/>
                  </a:lnTo>
                  <a:lnTo>
                    <a:pt x="38905" y="37953"/>
                  </a:lnTo>
                  <a:lnTo>
                    <a:pt x="38997" y="38045"/>
                  </a:lnTo>
                  <a:lnTo>
                    <a:pt x="38966" y="38352"/>
                  </a:lnTo>
                  <a:lnTo>
                    <a:pt x="38782" y="38629"/>
                  </a:lnTo>
                  <a:lnTo>
                    <a:pt x="38659" y="38598"/>
                  </a:lnTo>
                  <a:lnTo>
                    <a:pt x="38628" y="38506"/>
                  </a:lnTo>
                  <a:lnTo>
                    <a:pt x="38506" y="38291"/>
                  </a:lnTo>
                  <a:lnTo>
                    <a:pt x="38475" y="38444"/>
                  </a:lnTo>
                  <a:lnTo>
                    <a:pt x="38598" y="38537"/>
                  </a:lnTo>
                  <a:lnTo>
                    <a:pt x="38414" y="38629"/>
                  </a:lnTo>
                  <a:lnTo>
                    <a:pt x="38414" y="38813"/>
                  </a:lnTo>
                  <a:lnTo>
                    <a:pt x="38352" y="38751"/>
                  </a:lnTo>
                  <a:lnTo>
                    <a:pt x="38168" y="38690"/>
                  </a:lnTo>
                  <a:lnTo>
                    <a:pt x="38168" y="38567"/>
                  </a:lnTo>
                  <a:lnTo>
                    <a:pt x="38014" y="38475"/>
                  </a:lnTo>
                  <a:lnTo>
                    <a:pt x="37861" y="38260"/>
                  </a:lnTo>
                  <a:lnTo>
                    <a:pt x="37523" y="38137"/>
                  </a:lnTo>
                  <a:lnTo>
                    <a:pt x="37216" y="37984"/>
                  </a:lnTo>
                  <a:lnTo>
                    <a:pt x="37124" y="37738"/>
                  </a:lnTo>
                  <a:lnTo>
                    <a:pt x="37001" y="37677"/>
                  </a:lnTo>
                  <a:lnTo>
                    <a:pt x="36755" y="37493"/>
                  </a:lnTo>
                  <a:lnTo>
                    <a:pt x="36694" y="37370"/>
                  </a:lnTo>
                  <a:lnTo>
                    <a:pt x="36694" y="37615"/>
                  </a:lnTo>
                  <a:lnTo>
                    <a:pt x="36540" y="37585"/>
                  </a:lnTo>
                  <a:lnTo>
                    <a:pt x="36633" y="37830"/>
                  </a:lnTo>
                  <a:lnTo>
                    <a:pt x="36786" y="37953"/>
                  </a:lnTo>
                  <a:lnTo>
                    <a:pt x="36817" y="37892"/>
                  </a:lnTo>
                  <a:lnTo>
                    <a:pt x="36755" y="37769"/>
                  </a:lnTo>
                  <a:lnTo>
                    <a:pt x="36786" y="37677"/>
                  </a:lnTo>
                  <a:lnTo>
                    <a:pt x="36817" y="37677"/>
                  </a:lnTo>
                  <a:lnTo>
                    <a:pt x="37155" y="38045"/>
                  </a:lnTo>
                  <a:lnTo>
                    <a:pt x="37462" y="38229"/>
                  </a:lnTo>
                  <a:lnTo>
                    <a:pt x="37492" y="38291"/>
                  </a:lnTo>
                  <a:lnTo>
                    <a:pt x="37277" y="38414"/>
                  </a:lnTo>
                  <a:lnTo>
                    <a:pt x="37093" y="38444"/>
                  </a:lnTo>
                  <a:lnTo>
                    <a:pt x="36970" y="38414"/>
                  </a:lnTo>
                  <a:lnTo>
                    <a:pt x="37032" y="38537"/>
                  </a:lnTo>
                  <a:lnTo>
                    <a:pt x="37032" y="38567"/>
                  </a:lnTo>
                  <a:lnTo>
                    <a:pt x="37093" y="38537"/>
                  </a:lnTo>
                  <a:lnTo>
                    <a:pt x="37431" y="38506"/>
                  </a:lnTo>
                  <a:lnTo>
                    <a:pt x="37584" y="38352"/>
                  </a:lnTo>
                  <a:lnTo>
                    <a:pt x="37677" y="38352"/>
                  </a:lnTo>
                  <a:lnTo>
                    <a:pt x="37769" y="38444"/>
                  </a:lnTo>
                  <a:lnTo>
                    <a:pt x="37799" y="38659"/>
                  </a:lnTo>
                  <a:lnTo>
                    <a:pt x="38106" y="39028"/>
                  </a:lnTo>
                  <a:lnTo>
                    <a:pt x="38076" y="39427"/>
                  </a:lnTo>
                  <a:lnTo>
                    <a:pt x="37892" y="39642"/>
                  </a:lnTo>
                  <a:lnTo>
                    <a:pt x="37738" y="39642"/>
                  </a:lnTo>
                  <a:lnTo>
                    <a:pt x="37646" y="39734"/>
                  </a:lnTo>
                  <a:lnTo>
                    <a:pt x="37462" y="39734"/>
                  </a:lnTo>
                  <a:lnTo>
                    <a:pt x="37308" y="39611"/>
                  </a:lnTo>
                  <a:lnTo>
                    <a:pt x="36940" y="39550"/>
                  </a:lnTo>
                  <a:lnTo>
                    <a:pt x="36725" y="39273"/>
                  </a:lnTo>
                  <a:lnTo>
                    <a:pt x="36633" y="38997"/>
                  </a:lnTo>
                  <a:lnTo>
                    <a:pt x="36510" y="38905"/>
                  </a:lnTo>
                  <a:lnTo>
                    <a:pt x="36479" y="38966"/>
                  </a:lnTo>
                  <a:lnTo>
                    <a:pt x="36510" y="39059"/>
                  </a:lnTo>
                  <a:lnTo>
                    <a:pt x="36510" y="39212"/>
                  </a:lnTo>
                  <a:lnTo>
                    <a:pt x="36663" y="39396"/>
                  </a:lnTo>
                  <a:lnTo>
                    <a:pt x="36755" y="39734"/>
                  </a:lnTo>
                  <a:lnTo>
                    <a:pt x="36940" y="40041"/>
                  </a:lnTo>
                  <a:lnTo>
                    <a:pt x="36848" y="40103"/>
                  </a:lnTo>
                  <a:lnTo>
                    <a:pt x="36755" y="40072"/>
                  </a:lnTo>
                  <a:lnTo>
                    <a:pt x="36602" y="40103"/>
                  </a:lnTo>
                  <a:lnTo>
                    <a:pt x="36540" y="39888"/>
                  </a:lnTo>
                  <a:lnTo>
                    <a:pt x="36510" y="39980"/>
                  </a:lnTo>
                  <a:lnTo>
                    <a:pt x="36448" y="40041"/>
                  </a:lnTo>
                  <a:lnTo>
                    <a:pt x="36479" y="40133"/>
                  </a:lnTo>
                  <a:lnTo>
                    <a:pt x="36633" y="40195"/>
                  </a:lnTo>
                  <a:lnTo>
                    <a:pt x="36663" y="40287"/>
                  </a:lnTo>
                  <a:lnTo>
                    <a:pt x="36387" y="40225"/>
                  </a:lnTo>
                  <a:lnTo>
                    <a:pt x="36326" y="40164"/>
                  </a:lnTo>
                  <a:lnTo>
                    <a:pt x="36326" y="40317"/>
                  </a:lnTo>
                  <a:lnTo>
                    <a:pt x="36418" y="40379"/>
                  </a:lnTo>
                  <a:lnTo>
                    <a:pt x="36418" y="40502"/>
                  </a:lnTo>
                  <a:lnTo>
                    <a:pt x="36295" y="40686"/>
                  </a:lnTo>
                  <a:lnTo>
                    <a:pt x="36264" y="40471"/>
                  </a:lnTo>
                  <a:lnTo>
                    <a:pt x="36141" y="40471"/>
                  </a:lnTo>
                  <a:lnTo>
                    <a:pt x="36203" y="40563"/>
                  </a:lnTo>
                  <a:lnTo>
                    <a:pt x="36172" y="40686"/>
                  </a:lnTo>
                  <a:lnTo>
                    <a:pt x="36111" y="40625"/>
                  </a:lnTo>
                  <a:lnTo>
                    <a:pt x="35926" y="40625"/>
                  </a:lnTo>
                  <a:lnTo>
                    <a:pt x="35834" y="40747"/>
                  </a:lnTo>
                  <a:lnTo>
                    <a:pt x="35589" y="40839"/>
                  </a:lnTo>
                  <a:lnTo>
                    <a:pt x="35742" y="40932"/>
                  </a:lnTo>
                  <a:lnTo>
                    <a:pt x="35773" y="41024"/>
                  </a:lnTo>
                  <a:lnTo>
                    <a:pt x="35681" y="41054"/>
                  </a:lnTo>
                  <a:lnTo>
                    <a:pt x="35650" y="40993"/>
                  </a:lnTo>
                  <a:lnTo>
                    <a:pt x="35466" y="40870"/>
                  </a:lnTo>
                  <a:lnTo>
                    <a:pt x="35343" y="40839"/>
                  </a:lnTo>
                  <a:lnTo>
                    <a:pt x="35343" y="40932"/>
                  </a:lnTo>
                  <a:lnTo>
                    <a:pt x="35251" y="40993"/>
                  </a:lnTo>
                  <a:lnTo>
                    <a:pt x="35466" y="41116"/>
                  </a:lnTo>
                  <a:lnTo>
                    <a:pt x="35404" y="41208"/>
                  </a:lnTo>
                  <a:lnTo>
                    <a:pt x="35404" y="41300"/>
                  </a:lnTo>
                  <a:lnTo>
                    <a:pt x="35220" y="41300"/>
                  </a:lnTo>
                  <a:lnTo>
                    <a:pt x="35097" y="41515"/>
                  </a:lnTo>
                  <a:lnTo>
                    <a:pt x="34913" y="41576"/>
                  </a:lnTo>
                  <a:lnTo>
                    <a:pt x="34974" y="41699"/>
                  </a:lnTo>
                  <a:lnTo>
                    <a:pt x="34944" y="41791"/>
                  </a:lnTo>
                  <a:lnTo>
                    <a:pt x="34821" y="41791"/>
                  </a:lnTo>
                  <a:lnTo>
                    <a:pt x="34729" y="41914"/>
                  </a:lnTo>
                  <a:lnTo>
                    <a:pt x="34759" y="42037"/>
                  </a:lnTo>
                  <a:lnTo>
                    <a:pt x="34637" y="42098"/>
                  </a:lnTo>
                  <a:lnTo>
                    <a:pt x="34391" y="42375"/>
                  </a:lnTo>
                  <a:lnTo>
                    <a:pt x="34207" y="42436"/>
                  </a:lnTo>
                  <a:lnTo>
                    <a:pt x="34207" y="42559"/>
                  </a:lnTo>
                  <a:lnTo>
                    <a:pt x="34053" y="42713"/>
                  </a:lnTo>
                  <a:lnTo>
                    <a:pt x="33869" y="42590"/>
                  </a:lnTo>
                  <a:lnTo>
                    <a:pt x="33869" y="42682"/>
                  </a:lnTo>
                  <a:lnTo>
                    <a:pt x="33930" y="42897"/>
                  </a:lnTo>
                  <a:lnTo>
                    <a:pt x="33777" y="43050"/>
                  </a:lnTo>
                  <a:lnTo>
                    <a:pt x="33715" y="43327"/>
                  </a:lnTo>
                  <a:lnTo>
                    <a:pt x="33623" y="43511"/>
                  </a:lnTo>
                  <a:lnTo>
                    <a:pt x="33562" y="43695"/>
                  </a:lnTo>
                  <a:lnTo>
                    <a:pt x="33439" y="43787"/>
                  </a:lnTo>
                  <a:lnTo>
                    <a:pt x="33316" y="44125"/>
                  </a:lnTo>
                  <a:lnTo>
                    <a:pt x="33378" y="44186"/>
                  </a:lnTo>
                  <a:lnTo>
                    <a:pt x="33378" y="44432"/>
                  </a:lnTo>
                  <a:lnTo>
                    <a:pt x="33224" y="44678"/>
                  </a:lnTo>
                  <a:lnTo>
                    <a:pt x="33163" y="44831"/>
                  </a:lnTo>
                  <a:lnTo>
                    <a:pt x="33040" y="44862"/>
                  </a:lnTo>
                  <a:lnTo>
                    <a:pt x="32948" y="44954"/>
                  </a:lnTo>
                  <a:lnTo>
                    <a:pt x="33132" y="44985"/>
                  </a:lnTo>
                  <a:lnTo>
                    <a:pt x="33163" y="45108"/>
                  </a:lnTo>
                  <a:lnTo>
                    <a:pt x="33132" y="45261"/>
                  </a:lnTo>
                  <a:lnTo>
                    <a:pt x="33193" y="45353"/>
                  </a:lnTo>
                  <a:lnTo>
                    <a:pt x="33193" y="45568"/>
                  </a:lnTo>
                  <a:lnTo>
                    <a:pt x="33286" y="45599"/>
                  </a:lnTo>
                  <a:lnTo>
                    <a:pt x="33132" y="45998"/>
                  </a:lnTo>
                  <a:lnTo>
                    <a:pt x="32917" y="46213"/>
                  </a:lnTo>
                  <a:lnTo>
                    <a:pt x="32457" y="46305"/>
                  </a:lnTo>
                  <a:lnTo>
                    <a:pt x="32395" y="46459"/>
                  </a:lnTo>
                  <a:lnTo>
                    <a:pt x="32610" y="46274"/>
                  </a:lnTo>
                  <a:lnTo>
                    <a:pt x="33009" y="46244"/>
                  </a:lnTo>
                  <a:lnTo>
                    <a:pt x="33286" y="45875"/>
                  </a:lnTo>
                  <a:lnTo>
                    <a:pt x="33501" y="45476"/>
                  </a:lnTo>
                  <a:lnTo>
                    <a:pt x="33961" y="45476"/>
                  </a:lnTo>
                  <a:lnTo>
                    <a:pt x="34115" y="45537"/>
                  </a:lnTo>
                  <a:lnTo>
                    <a:pt x="34115" y="45691"/>
                  </a:lnTo>
                  <a:lnTo>
                    <a:pt x="34053" y="45875"/>
                  </a:lnTo>
                  <a:lnTo>
                    <a:pt x="34053" y="46059"/>
                  </a:lnTo>
                  <a:lnTo>
                    <a:pt x="34145" y="46274"/>
                  </a:lnTo>
                  <a:lnTo>
                    <a:pt x="34145" y="46612"/>
                  </a:lnTo>
                  <a:lnTo>
                    <a:pt x="34023" y="46950"/>
                  </a:lnTo>
                  <a:lnTo>
                    <a:pt x="34115" y="47073"/>
                  </a:lnTo>
                  <a:lnTo>
                    <a:pt x="34176" y="47410"/>
                  </a:lnTo>
                  <a:lnTo>
                    <a:pt x="34115" y="47564"/>
                  </a:lnTo>
                  <a:lnTo>
                    <a:pt x="33593" y="48055"/>
                  </a:lnTo>
                  <a:lnTo>
                    <a:pt x="33347" y="48147"/>
                  </a:lnTo>
                  <a:lnTo>
                    <a:pt x="33193" y="48117"/>
                  </a:lnTo>
                  <a:lnTo>
                    <a:pt x="33378" y="48178"/>
                  </a:lnTo>
                  <a:lnTo>
                    <a:pt x="33623" y="48178"/>
                  </a:lnTo>
                  <a:lnTo>
                    <a:pt x="34207" y="47994"/>
                  </a:lnTo>
                  <a:lnTo>
                    <a:pt x="34790" y="47810"/>
                  </a:lnTo>
                  <a:lnTo>
                    <a:pt x="35097" y="47779"/>
                  </a:lnTo>
                  <a:lnTo>
                    <a:pt x="35466" y="48025"/>
                  </a:lnTo>
                  <a:lnTo>
                    <a:pt x="35711" y="48240"/>
                  </a:lnTo>
                  <a:lnTo>
                    <a:pt x="36080" y="48332"/>
                  </a:lnTo>
                  <a:lnTo>
                    <a:pt x="36172" y="48424"/>
                  </a:lnTo>
                  <a:lnTo>
                    <a:pt x="36326" y="48454"/>
                  </a:lnTo>
                  <a:lnTo>
                    <a:pt x="36571" y="48731"/>
                  </a:lnTo>
                  <a:lnTo>
                    <a:pt x="36725" y="48792"/>
                  </a:lnTo>
                  <a:lnTo>
                    <a:pt x="36848" y="49038"/>
                  </a:lnTo>
                  <a:lnTo>
                    <a:pt x="37001" y="49130"/>
                  </a:lnTo>
                  <a:lnTo>
                    <a:pt x="37001" y="49253"/>
                  </a:lnTo>
                  <a:lnTo>
                    <a:pt x="37093" y="49376"/>
                  </a:lnTo>
                  <a:lnTo>
                    <a:pt x="37216" y="49652"/>
                  </a:lnTo>
                  <a:lnTo>
                    <a:pt x="37216" y="49744"/>
                  </a:lnTo>
                  <a:lnTo>
                    <a:pt x="37339" y="49683"/>
                  </a:lnTo>
                  <a:lnTo>
                    <a:pt x="37400" y="49775"/>
                  </a:lnTo>
                  <a:lnTo>
                    <a:pt x="37738" y="49990"/>
                  </a:lnTo>
                  <a:lnTo>
                    <a:pt x="37861" y="50020"/>
                  </a:lnTo>
                  <a:lnTo>
                    <a:pt x="38106" y="50205"/>
                  </a:lnTo>
                  <a:lnTo>
                    <a:pt x="38229" y="50235"/>
                  </a:lnTo>
                  <a:lnTo>
                    <a:pt x="38506" y="50481"/>
                  </a:lnTo>
                  <a:lnTo>
                    <a:pt x="38536" y="50604"/>
                  </a:lnTo>
                  <a:lnTo>
                    <a:pt x="38751" y="50819"/>
                  </a:lnTo>
                  <a:lnTo>
                    <a:pt x="38721" y="50880"/>
                  </a:lnTo>
                  <a:lnTo>
                    <a:pt x="38782" y="50942"/>
                  </a:lnTo>
                  <a:lnTo>
                    <a:pt x="39028" y="50942"/>
                  </a:lnTo>
                  <a:lnTo>
                    <a:pt x="39120" y="50972"/>
                  </a:lnTo>
                  <a:lnTo>
                    <a:pt x="39304" y="50942"/>
                  </a:lnTo>
                  <a:lnTo>
                    <a:pt x="39642" y="50942"/>
                  </a:lnTo>
                  <a:lnTo>
                    <a:pt x="39734" y="51003"/>
                  </a:lnTo>
                  <a:lnTo>
                    <a:pt x="39795" y="51003"/>
                  </a:lnTo>
                  <a:lnTo>
                    <a:pt x="40041" y="51095"/>
                  </a:lnTo>
                  <a:lnTo>
                    <a:pt x="40317" y="51126"/>
                  </a:lnTo>
                  <a:lnTo>
                    <a:pt x="40532" y="51064"/>
                  </a:lnTo>
                  <a:lnTo>
                    <a:pt x="40655" y="51064"/>
                  </a:lnTo>
                  <a:lnTo>
                    <a:pt x="40655" y="51126"/>
                  </a:lnTo>
                  <a:lnTo>
                    <a:pt x="40716" y="51095"/>
                  </a:lnTo>
                  <a:lnTo>
                    <a:pt x="40778" y="51095"/>
                  </a:lnTo>
                  <a:lnTo>
                    <a:pt x="40809" y="51341"/>
                  </a:lnTo>
                  <a:lnTo>
                    <a:pt x="40594" y="51740"/>
                  </a:lnTo>
                  <a:lnTo>
                    <a:pt x="40594" y="51894"/>
                  </a:lnTo>
                  <a:lnTo>
                    <a:pt x="40502" y="52047"/>
                  </a:lnTo>
                  <a:lnTo>
                    <a:pt x="40379" y="52262"/>
                  </a:lnTo>
                  <a:lnTo>
                    <a:pt x="40409" y="52446"/>
                  </a:lnTo>
                  <a:lnTo>
                    <a:pt x="40440" y="52508"/>
                  </a:lnTo>
                  <a:lnTo>
                    <a:pt x="40440" y="52845"/>
                  </a:lnTo>
                  <a:lnTo>
                    <a:pt x="40225" y="53183"/>
                  </a:lnTo>
                  <a:lnTo>
                    <a:pt x="40225" y="53337"/>
                  </a:lnTo>
                  <a:lnTo>
                    <a:pt x="40164" y="53552"/>
                  </a:lnTo>
                  <a:lnTo>
                    <a:pt x="40010" y="53674"/>
                  </a:lnTo>
                  <a:lnTo>
                    <a:pt x="39918" y="54012"/>
                  </a:lnTo>
                  <a:lnTo>
                    <a:pt x="40010" y="54166"/>
                  </a:lnTo>
                  <a:lnTo>
                    <a:pt x="40164" y="54289"/>
                  </a:lnTo>
                  <a:lnTo>
                    <a:pt x="40164" y="54473"/>
                  </a:lnTo>
                  <a:lnTo>
                    <a:pt x="40287" y="54565"/>
                  </a:lnTo>
                  <a:lnTo>
                    <a:pt x="40379" y="54688"/>
                  </a:lnTo>
                  <a:lnTo>
                    <a:pt x="40348" y="54811"/>
                  </a:lnTo>
                  <a:lnTo>
                    <a:pt x="40379" y="54903"/>
                  </a:lnTo>
                  <a:lnTo>
                    <a:pt x="40379" y="55026"/>
                  </a:lnTo>
                  <a:lnTo>
                    <a:pt x="40532" y="55087"/>
                  </a:lnTo>
                  <a:lnTo>
                    <a:pt x="40716" y="55179"/>
                  </a:lnTo>
                  <a:lnTo>
                    <a:pt x="40778" y="55179"/>
                  </a:lnTo>
                  <a:lnTo>
                    <a:pt x="40778" y="55302"/>
                  </a:lnTo>
                  <a:lnTo>
                    <a:pt x="40901" y="55425"/>
                  </a:lnTo>
                  <a:lnTo>
                    <a:pt x="40931" y="55701"/>
                  </a:lnTo>
                  <a:lnTo>
                    <a:pt x="40962" y="55793"/>
                  </a:lnTo>
                  <a:lnTo>
                    <a:pt x="40901" y="56039"/>
                  </a:lnTo>
                  <a:lnTo>
                    <a:pt x="40594" y="56315"/>
                  </a:lnTo>
                  <a:lnTo>
                    <a:pt x="40809" y="56192"/>
                  </a:lnTo>
                  <a:lnTo>
                    <a:pt x="41024" y="56039"/>
                  </a:lnTo>
                  <a:lnTo>
                    <a:pt x="41238" y="56131"/>
                  </a:lnTo>
                  <a:lnTo>
                    <a:pt x="41392" y="56254"/>
                  </a:lnTo>
                  <a:lnTo>
                    <a:pt x="41515" y="56254"/>
                  </a:lnTo>
                  <a:lnTo>
                    <a:pt x="41576" y="56100"/>
                  </a:lnTo>
                  <a:lnTo>
                    <a:pt x="41576" y="55977"/>
                  </a:lnTo>
                  <a:lnTo>
                    <a:pt x="41853" y="55640"/>
                  </a:lnTo>
                  <a:lnTo>
                    <a:pt x="41914" y="55640"/>
                  </a:lnTo>
                  <a:lnTo>
                    <a:pt x="41883" y="55762"/>
                  </a:lnTo>
                  <a:lnTo>
                    <a:pt x="41914" y="55855"/>
                  </a:lnTo>
                  <a:lnTo>
                    <a:pt x="42006" y="55885"/>
                  </a:lnTo>
                  <a:lnTo>
                    <a:pt x="42068" y="56162"/>
                  </a:lnTo>
                  <a:lnTo>
                    <a:pt x="42037" y="56407"/>
                  </a:lnTo>
                  <a:lnTo>
                    <a:pt x="42221" y="56530"/>
                  </a:lnTo>
                  <a:lnTo>
                    <a:pt x="42497" y="56561"/>
                  </a:lnTo>
                  <a:lnTo>
                    <a:pt x="42344" y="56499"/>
                  </a:lnTo>
                  <a:lnTo>
                    <a:pt x="42190" y="56315"/>
                  </a:lnTo>
                  <a:lnTo>
                    <a:pt x="42160" y="56131"/>
                  </a:lnTo>
                  <a:lnTo>
                    <a:pt x="42190" y="55885"/>
                  </a:lnTo>
                  <a:lnTo>
                    <a:pt x="42282" y="55762"/>
                  </a:lnTo>
                  <a:lnTo>
                    <a:pt x="42190" y="55670"/>
                  </a:lnTo>
                  <a:lnTo>
                    <a:pt x="42190" y="55486"/>
                  </a:lnTo>
                  <a:lnTo>
                    <a:pt x="42252" y="55517"/>
                  </a:lnTo>
                  <a:lnTo>
                    <a:pt x="42344" y="55517"/>
                  </a:lnTo>
                  <a:lnTo>
                    <a:pt x="42436" y="55271"/>
                  </a:lnTo>
                  <a:lnTo>
                    <a:pt x="42620" y="55087"/>
                  </a:lnTo>
                  <a:lnTo>
                    <a:pt x="42559" y="54995"/>
                  </a:lnTo>
                  <a:lnTo>
                    <a:pt x="42528" y="54749"/>
                  </a:lnTo>
                  <a:lnTo>
                    <a:pt x="42436" y="54718"/>
                  </a:lnTo>
                  <a:lnTo>
                    <a:pt x="42436" y="54534"/>
                  </a:lnTo>
                  <a:lnTo>
                    <a:pt x="42590" y="54350"/>
                  </a:lnTo>
                  <a:lnTo>
                    <a:pt x="42528" y="54258"/>
                  </a:lnTo>
                  <a:lnTo>
                    <a:pt x="42528" y="54166"/>
                  </a:lnTo>
                  <a:lnTo>
                    <a:pt x="42436" y="54135"/>
                  </a:lnTo>
                  <a:lnTo>
                    <a:pt x="42405" y="54012"/>
                  </a:lnTo>
                  <a:lnTo>
                    <a:pt x="42559" y="53613"/>
                  </a:lnTo>
                  <a:lnTo>
                    <a:pt x="42497" y="53460"/>
                  </a:lnTo>
                  <a:lnTo>
                    <a:pt x="42559" y="53183"/>
                  </a:lnTo>
                  <a:lnTo>
                    <a:pt x="42651" y="53091"/>
                  </a:lnTo>
                  <a:lnTo>
                    <a:pt x="42590" y="52938"/>
                  </a:lnTo>
                  <a:lnTo>
                    <a:pt x="42682" y="52876"/>
                  </a:lnTo>
                  <a:lnTo>
                    <a:pt x="42620" y="52753"/>
                  </a:lnTo>
                  <a:lnTo>
                    <a:pt x="42712" y="52692"/>
                  </a:lnTo>
                  <a:lnTo>
                    <a:pt x="42620" y="52661"/>
                  </a:lnTo>
                  <a:lnTo>
                    <a:pt x="42559" y="52538"/>
                  </a:lnTo>
                  <a:lnTo>
                    <a:pt x="42651" y="52508"/>
                  </a:lnTo>
                  <a:lnTo>
                    <a:pt x="42590" y="52385"/>
                  </a:lnTo>
                  <a:lnTo>
                    <a:pt x="42590" y="52231"/>
                  </a:lnTo>
                  <a:lnTo>
                    <a:pt x="42528" y="52108"/>
                  </a:lnTo>
                  <a:lnTo>
                    <a:pt x="42497" y="51924"/>
                  </a:lnTo>
                  <a:lnTo>
                    <a:pt x="42436" y="51832"/>
                  </a:lnTo>
                  <a:lnTo>
                    <a:pt x="42682" y="51740"/>
                  </a:lnTo>
                  <a:lnTo>
                    <a:pt x="42989" y="51679"/>
                  </a:lnTo>
                  <a:lnTo>
                    <a:pt x="43142" y="51556"/>
                  </a:lnTo>
                  <a:lnTo>
                    <a:pt x="43357" y="51556"/>
                  </a:lnTo>
                  <a:lnTo>
                    <a:pt x="43449" y="51494"/>
                  </a:lnTo>
                  <a:lnTo>
                    <a:pt x="43756" y="51341"/>
                  </a:lnTo>
                  <a:lnTo>
                    <a:pt x="44278" y="51126"/>
                  </a:lnTo>
                  <a:lnTo>
                    <a:pt x="44278" y="51064"/>
                  </a:lnTo>
                  <a:lnTo>
                    <a:pt x="44370" y="50972"/>
                  </a:lnTo>
                  <a:lnTo>
                    <a:pt x="44770" y="50819"/>
                  </a:lnTo>
                  <a:lnTo>
                    <a:pt x="44770" y="50665"/>
                  </a:lnTo>
                  <a:lnTo>
                    <a:pt x="44985" y="50573"/>
                  </a:lnTo>
                  <a:lnTo>
                    <a:pt x="45200" y="50235"/>
                  </a:lnTo>
                  <a:lnTo>
                    <a:pt x="45292" y="50235"/>
                  </a:lnTo>
                  <a:lnTo>
                    <a:pt x="45384" y="50297"/>
                  </a:lnTo>
                  <a:lnTo>
                    <a:pt x="45537" y="50297"/>
                  </a:lnTo>
                  <a:lnTo>
                    <a:pt x="45660" y="50174"/>
                  </a:lnTo>
                  <a:lnTo>
                    <a:pt x="45507" y="49959"/>
                  </a:lnTo>
                  <a:lnTo>
                    <a:pt x="45507" y="49775"/>
                  </a:lnTo>
                  <a:lnTo>
                    <a:pt x="45414" y="49867"/>
                  </a:lnTo>
                  <a:lnTo>
                    <a:pt x="45384" y="50020"/>
                  </a:lnTo>
                  <a:lnTo>
                    <a:pt x="45322" y="50020"/>
                  </a:lnTo>
                  <a:lnTo>
                    <a:pt x="45384" y="49806"/>
                  </a:lnTo>
                  <a:lnTo>
                    <a:pt x="45507" y="49406"/>
                  </a:lnTo>
                  <a:lnTo>
                    <a:pt x="45568" y="49345"/>
                  </a:lnTo>
                  <a:lnTo>
                    <a:pt x="45568" y="49069"/>
                  </a:lnTo>
                  <a:lnTo>
                    <a:pt x="45599" y="48854"/>
                  </a:lnTo>
                  <a:lnTo>
                    <a:pt x="45476" y="48608"/>
                  </a:lnTo>
                  <a:lnTo>
                    <a:pt x="45507" y="48117"/>
                  </a:lnTo>
                  <a:lnTo>
                    <a:pt x="45445" y="47687"/>
                  </a:lnTo>
                  <a:lnTo>
                    <a:pt x="45200" y="47288"/>
                  </a:lnTo>
                  <a:lnTo>
                    <a:pt x="45015" y="47165"/>
                  </a:lnTo>
                  <a:lnTo>
                    <a:pt x="44954" y="47011"/>
                  </a:lnTo>
                  <a:lnTo>
                    <a:pt x="44800" y="46950"/>
                  </a:lnTo>
                  <a:lnTo>
                    <a:pt x="44739" y="46827"/>
                  </a:lnTo>
                  <a:lnTo>
                    <a:pt x="44831" y="46489"/>
                  </a:lnTo>
                  <a:lnTo>
                    <a:pt x="45015" y="46428"/>
                  </a:lnTo>
                  <a:lnTo>
                    <a:pt x="45445" y="45967"/>
                  </a:lnTo>
                  <a:lnTo>
                    <a:pt x="45568" y="45967"/>
                  </a:lnTo>
                  <a:lnTo>
                    <a:pt x="45691" y="45844"/>
                  </a:lnTo>
                  <a:lnTo>
                    <a:pt x="45691" y="45722"/>
                  </a:lnTo>
                  <a:lnTo>
                    <a:pt x="45629" y="45691"/>
                  </a:lnTo>
                  <a:lnTo>
                    <a:pt x="45629" y="45630"/>
                  </a:lnTo>
                  <a:lnTo>
                    <a:pt x="45783" y="45384"/>
                  </a:lnTo>
                  <a:lnTo>
                    <a:pt x="45875" y="45384"/>
                  </a:lnTo>
                  <a:lnTo>
                    <a:pt x="45998" y="45599"/>
                  </a:lnTo>
                  <a:lnTo>
                    <a:pt x="46090" y="45630"/>
                  </a:lnTo>
                  <a:lnTo>
                    <a:pt x="46029" y="45568"/>
                  </a:lnTo>
                  <a:lnTo>
                    <a:pt x="46029" y="45353"/>
                  </a:lnTo>
                  <a:lnTo>
                    <a:pt x="46213" y="45292"/>
                  </a:lnTo>
                  <a:lnTo>
                    <a:pt x="46397" y="44985"/>
                  </a:lnTo>
                  <a:lnTo>
                    <a:pt x="46366" y="44862"/>
                  </a:lnTo>
                  <a:lnTo>
                    <a:pt x="46121" y="44862"/>
                  </a:lnTo>
                  <a:lnTo>
                    <a:pt x="46121" y="44800"/>
                  </a:lnTo>
                  <a:lnTo>
                    <a:pt x="46274" y="44616"/>
                  </a:lnTo>
                  <a:lnTo>
                    <a:pt x="46182" y="44524"/>
                  </a:lnTo>
                  <a:lnTo>
                    <a:pt x="46121" y="44401"/>
                  </a:lnTo>
                  <a:lnTo>
                    <a:pt x="46244" y="44278"/>
                  </a:lnTo>
                  <a:lnTo>
                    <a:pt x="46397" y="44217"/>
                  </a:lnTo>
                  <a:lnTo>
                    <a:pt x="46213" y="44186"/>
                  </a:lnTo>
                  <a:lnTo>
                    <a:pt x="46213" y="44094"/>
                  </a:lnTo>
                  <a:lnTo>
                    <a:pt x="46305" y="43879"/>
                  </a:lnTo>
                  <a:lnTo>
                    <a:pt x="46428" y="43787"/>
                  </a:lnTo>
                  <a:lnTo>
                    <a:pt x="46336" y="43787"/>
                  </a:lnTo>
                  <a:lnTo>
                    <a:pt x="46059" y="43818"/>
                  </a:lnTo>
                  <a:lnTo>
                    <a:pt x="45967" y="43787"/>
                  </a:lnTo>
                  <a:lnTo>
                    <a:pt x="45967" y="43664"/>
                  </a:lnTo>
                  <a:lnTo>
                    <a:pt x="46336" y="43388"/>
                  </a:lnTo>
                  <a:lnTo>
                    <a:pt x="46551" y="43081"/>
                  </a:lnTo>
                  <a:lnTo>
                    <a:pt x="46581" y="42866"/>
                  </a:lnTo>
                  <a:lnTo>
                    <a:pt x="46704" y="42866"/>
                  </a:lnTo>
                  <a:lnTo>
                    <a:pt x="46766" y="42774"/>
                  </a:lnTo>
                  <a:lnTo>
                    <a:pt x="46766" y="42590"/>
                  </a:lnTo>
                  <a:lnTo>
                    <a:pt x="46673" y="42559"/>
                  </a:lnTo>
                  <a:lnTo>
                    <a:pt x="46673" y="42498"/>
                  </a:lnTo>
                  <a:lnTo>
                    <a:pt x="46581" y="42467"/>
                  </a:lnTo>
                  <a:lnTo>
                    <a:pt x="46489" y="42313"/>
                  </a:lnTo>
                  <a:lnTo>
                    <a:pt x="46489" y="42006"/>
                  </a:lnTo>
                  <a:lnTo>
                    <a:pt x="46612" y="41761"/>
                  </a:lnTo>
                  <a:lnTo>
                    <a:pt x="46612" y="41546"/>
                  </a:lnTo>
                  <a:lnTo>
                    <a:pt x="46735" y="41484"/>
                  </a:lnTo>
                  <a:lnTo>
                    <a:pt x="46796" y="41515"/>
                  </a:lnTo>
                  <a:lnTo>
                    <a:pt x="46888" y="41515"/>
                  </a:lnTo>
                  <a:lnTo>
                    <a:pt x="46888" y="41423"/>
                  </a:lnTo>
                  <a:lnTo>
                    <a:pt x="47011" y="41300"/>
                  </a:lnTo>
                  <a:lnTo>
                    <a:pt x="47103" y="41300"/>
                  </a:lnTo>
                  <a:lnTo>
                    <a:pt x="47195" y="41269"/>
                  </a:lnTo>
                  <a:lnTo>
                    <a:pt x="47318" y="41331"/>
                  </a:lnTo>
                  <a:lnTo>
                    <a:pt x="47595" y="41331"/>
                  </a:lnTo>
                  <a:lnTo>
                    <a:pt x="47871" y="41484"/>
                  </a:lnTo>
                  <a:lnTo>
                    <a:pt x="48239" y="41699"/>
                  </a:lnTo>
                  <a:lnTo>
                    <a:pt x="48332" y="41699"/>
                  </a:lnTo>
                  <a:lnTo>
                    <a:pt x="48301" y="41853"/>
                  </a:lnTo>
                  <a:lnTo>
                    <a:pt x="48086" y="41914"/>
                  </a:lnTo>
                  <a:lnTo>
                    <a:pt x="48362" y="41914"/>
                  </a:lnTo>
                  <a:lnTo>
                    <a:pt x="48577" y="41761"/>
                  </a:lnTo>
                  <a:lnTo>
                    <a:pt x="48731" y="41761"/>
                  </a:lnTo>
                  <a:lnTo>
                    <a:pt x="48823" y="41853"/>
                  </a:lnTo>
                  <a:lnTo>
                    <a:pt x="48946" y="41853"/>
                  </a:lnTo>
                  <a:lnTo>
                    <a:pt x="49068" y="42006"/>
                  </a:lnTo>
                  <a:lnTo>
                    <a:pt x="49068" y="41853"/>
                  </a:lnTo>
                  <a:lnTo>
                    <a:pt x="49253" y="41914"/>
                  </a:lnTo>
                  <a:lnTo>
                    <a:pt x="49314" y="41822"/>
                  </a:lnTo>
                  <a:lnTo>
                    <a:pt x="49468" y="41822"/>
                  </a:lnTo>
                  <a:lnTo>
                    <a:pt x="49683" y="41699"/>
                  </a:lnTo>
                  <a:lnTo>
                    <a:pt x="49959" y="41914"/>
                  </a:lnTo>
                  <a:lnTo>
                    <a:pt x="49959" y="42098"/>
                  </a:lnTo>
                  <a:lnTo>
                    <a:pt x="50143" y="42252"/>
                  </a:lnTo>
                  <a:lnTo>
                    <a:pt x="50297" y="42252"/>
                  </a:lnTo>
                  <a:lnTo>
                    <a:pt x="50297" y="42498"/>
                  </a:lnTo>
                  <a:lnTo>
                    <a:pt x="50205" y="42651"/>
                  </a:lnTo>
                  <a:lnTo>
                    <a:pt x="50205" y="42743"/>
                  </a:lnTo>
                  <a:lnTo>
                    <a:pt x="50297" y="42682"/>
                  </a:lnTo>
                  <a:lnTo>
                    <a:pt x="50481" y="42866"/>
                  </a:lnTo>
                  <a:lnTo>
                    <a:pt x="50573" y="43020"/>
                  </a:lnTo>
                  <a:lnTo>
                    <a:pt x="50450" y="43081"/>
                  </a:lnTo>
                  <a:lnTo>
                    <a:pt x="50573" y="43173"/>
                  </a:lnTo>
                  <a:lnTo>
                    <a:pt x="50696" y="43081"/>
                  </a:lnTo>
                  <a:lnTo>
                    <a:pt x="50849" y="43265"/>
                  </a:lnTo>
                  <a:lnTo>
                    <a:pt x="50819" y="43357"/>
                  </a:lnTo>
                  <a:lnTo>
                    <a:pt x="50665" y="43265"/>
                  </a:lnTo>
                  <a:lnTo>
                    <a:pt x="50604" y="43419"/>
                  </a:lnTo>
                  <a:lnTo>
                    <a:pt x="50450" y="43419"/>
                  </a:lnTo>
                  <a:lnTo>
                    <a:pt x="50665" y="43603"/>
                  </a:lnTo>
                  <a:lnTo>
                    <a:pt x="50665" y="43756"/>
                  </a:lnTo>
                  <a:lnTo>
                    <a:pt x="50819" y="43634"/>
                  </a:lnTo>
                  <a:lnTo>
                    <a:pt x="50819" y="43756"/>
                  </a:lnTo>
                  <a:lnTo>
                    <a:pt x="50942" y="43695"/>
                  </a:lnTo>
                  <a:lnTo>
                    <a:pt x="51187" y="43910"/>
                  </a:lnTo>
                  <a:lnTo>
                    <a:pt x="51310" y="43879"/>
                  </a:lnTo>
                  <a:lnTo>
                    <a:pt x="51371" y="43971"/>
                  </a:lnTo>
                  <a:lnTo>
                    <a:pt x="51525" y="43879"/>
                  </a:lnTo>
                  <a:lnTo>
                    <a:pt x="51740" y="43941"/>
                  </a:lnTo>
                  <a:lnTo>
                    <a:pt x="51709" y="44248"/>
                  </a:lnTo>
                  <a:lnTo>
                    <a:pt x="51801" y="44371"/>
                  </a:lnTo>
                  <a:lnTo>
                    <a:pt x="51986" y="44248"/>
                  </a:lnTo>
                  <a:lnTo>
                    <a:pt x="52016" y="43971"/>
                  </a:lnTo>
                  <a:lnTo>
                    <a:pt x="52170" y="43971"/>
                  </a:lnTo>
                  <a:lnTo>
                    <a:pt x="52170" y="44278"/>
                  </a:lnTo>
                  <a:lnTo>
                    <a:pt x="52108" y="44555"/>
                  </a:lnTo>
                  <a:lnTo>
                    <a:pt x="51893" y="44586"/>
                  </a:lnTo>
                  <a:lnTo>
                    <a:pt x="51740" y="44831"/>
                  </a:lnTo>
                  <a:lnTo>
                    <a:pt x="51771" y="45230"/>
                  </a:lnTo>
                  <a:lnTo>
                    <a:pt x="51709" y="45384"/>
                  </a:lnTo>
                  <a:lnTo>
                    <a:pt x="51679" y="45169"/>
                  </a:lnTo>
                  <a:lnTo>
                    <a:pt x="51586" y="45261"/>
                  </a:lnTo>
                  <a:lnTo>
                    <a:pt x="51556" y="45507"/>
                  </a:lnTo>
                  <a:lnTo>
                    <a:pt x="51187" y="45476"/>
                  </a:lnTo>
                  <a:lnTo>
                    <a:pt x="50757" y="45322"/>
                  </a:lnTo>
                  <a:lnTo>
                    <a:pt x="51156" y="45537"/>
                  </a:lnTo>
                  <a:lnTo>
                    <a:pt x="51464" y="45599"/>
                  </a:lnTo>
                  <a:lnTo>
                    <a:pt x="51679" y="45783"/>
                  </a:lnTo>
                  <a:lnTo>
                    <a:pt x="51679" y="46059"/>
                  </a:lnTo>
                  <a:lnTo>
                    <a:pt x="51525" y="46274"/>
                  </a:lnTo>
                  <a:lnTo>
                    <a:pt x="51525" y="46366"/>
                  </a:lnTo>
                  <a:lnTo>
                    <a:pt x="51341" y="46612"/>
                  </a:lnTo>
                  <a:lnTo>
                    <a:pt x="51371" y="46612"/>
                  </a:lnTo>
                  <a:lnTo>
                    <a:pt x="51586" y="46950"/>
                  </a:lnTo>
                  <a:lnTo>
                    <a:pt x="51740" y="46981"/>
                  </a:lnTo>
                  <a:lnTo>
                    <a:pt x="51648" y="47011"/>
                  </a:lnTo>
                  <a:lnTo>
                    <a:pt x="51341" y="46888"/>
                  </a:lnTo>
                  <a:lnTo>
                    <a:pt x="51556" y="47165"/>
                  </a:lnTo>
                  <a:lnTo>
                    <a:pt x="51709" y="47288"/>
                  </a:lnTo>
                  <a:lnTo>
                    <a:pt x="51740" y="47288"/>
                  </a:lnTo>
                  <a:lnTo>
                    <a:pt x="51709" y="47103"/>
                  </a:lnTo>
                  <a:lnTo>
                    <a:pt x="51832" y="47103"/>
                  </a:lnTo>
                  <a:lnTo>
                    <a:pt x="52016" y="47257"/>
                  </a:lnTo>
                  <a:lnTo>
                    <a:pt x="52108" y="47410"/>
                  </a:lnTo>
                  <a:lnTo>
                    <a:pt x="52078" y="47595"/>
                  </a:lnTo>
                  <a:lnTo>
                    <a:pt x="52078" y="47779"/>
                  </a:lnTo>
                  <a:lnTo>
                    <a:pt x="51893" y="48055"/>
                  </a:lnTo>
                  <a:lnTo>
                    <a:pt x="51863" y="48240"/>
                  </a:lnTo>
                  <a:lnTo>
                    <a:pt x="51740" y="48393"/>
                  </a:lnTo>
                  <a:lnTo>
                    <a:pt x="51893" y="48301"/>
                  </a:lnTo>
                  <a:lnTo>
                    <a:pt x="52108" y="47871"/>
                  </a:lnTo>
                  <a:lnTo>
                    <a:pt x="52323" y="47656"/>
                  </a:lnTo>
                  <a:lnTo>
                    <a:pt x="52385" y="47656"/>
                  </a:lnTo>
                  <a:lnTo>
                    <a:pt x="52354" y="47810"/>
                  </a:lnTo>
                  <a:lnTo>
                    <a:pt x="52385" y="48147"/>
                  </a:lnTo>
                  <a:lnTo>
                    <a:pt x="52323" y="48209"/>
                  </a:lnTo>
                  <a:lnTo>
                    <a:pt x="52323" y="48362"/>
                  </a:lnTo>
                  <a:lnTo>
                    <a:pt x="52262" y="48516"/>
                  </a:lnTo>
                  <a:lnTo>
                    <a:pt x="52446" y="48301"/>
                  </a:lnTo>
                  <a:lnTo>
                    <a:pt x="52477" y="48117"/>
                  </a:lnTo>
                  <a:lnTo>
                    <a:pt x="52661" y="47963"/>
                  </a:lnTo>
                  <a:lnTo>
                    <a:pt x="52784" y="47963"/>
                  </a:lnTo>
                  <a:lnTo>
                    <a:pt x="52937" y="47840"/>
                  </a:lnTo>
                  <a:lnTo>
                    <a:pt x="53060" y="47840"/>
                  </a:lnTo>
                  <a:lnTo>
                    <a:pt x="53091" y="47902"/>
                  </a:lnTo>
                  <a:lnTo>
                    <a:pt x="53152" y="47840"/>
                  </a:lnTo>
                  <a:lnTo>
                    <a:pt x="53306" y="47810"/>
                  </a:lnTo>
                  <a:lnTo>
                    <a:pt x="53337" y="47656"/>
                  </a:lnTo>
                  <a:lnTo>
                    <a:pt x="53429" y="47503"/>
                  </a:lnTo>
                  <a:lnTo>
                    <a:pt x="53644" y="47318"/>
                  </a:lnTo>
                  <a:lnTo>
                    <a:pt x="53767" y="47441"/>
                  </a:lnTo>
                  <a:lnTo>
                    <a:pt x="53797" y="47687"/>
                  </a:lnTo>
                  <a:lnTo>
                    <a:pt x="53767" y="47871"/>
                  </a:lnTo>
                  <a:lnTo>
                    <a:pt x="53889" y="47625"/>
                  </a:lnTo>
                  <a:lnTo>
                    <a:pt x="53889" y="47380"/>
                  </a:lnTo>
                  <a:lnTo>
                    <a:pt x="53951" y="47380"/>
                  </a:lnTo>
                  <a:lnTo>
                    <a:pt x="53951" y="47288"/>
                  </a:lnTo>
                  <a:lnTo>
                    <a:pt x="54043" y="47134"/>
                  </a:lnTo>
                  <a:lnTo>
                    <a:pt x="54166" y="47103"/>
                  </a:lnTo>
                  <a:lnTo>
                    <a:pt x="54227" y="46888"/>
                  </a:lnTo>
                  <a:lnTo>
                    <a:pt x="54350" y="46827"/>
                  </a:lnTo>
                  <a:lnTo>
                    <a:pt x="54442" y="46674"/>
                  </a:lnTo>
                  <a:lnTo>
                    <a:pt x="54503" y="46551"/>
                  </a:lnTo>
                  <a:lnTo>
                    <a:pt x="54596" y="46551"/>
                  </a:lnTo>
                  <a:lnTo>
                    <a:pt x="54718" y="46704"/>
                  </a:lnTo>
                  <a:lnTo>
                    <a:pt x="54718" y="46612"/>
                  </a:lnTo>
                  <a:lnTo>
                    <a:pt x="54657" y="46459"/>
                  </a:lnTo>
                  <a:lnTo>
                    <a:pt x="54503" y="46459"/>
                  </a:lnTo>
                  <a:lnTo>
                    <a:pt x="54503" y="46366"/>
                  </a:lnTo>
                  <a:lnTo>
                    <a:pt x="54626" y="46121"/>
                  </a:lnTo>
                  <a:lnTo>
                    <a:pt x="54718" y="46090"/>
                  </a:lnTo>
                  <a:lnTo>
                    <a:pt x="54811" y="46182"/>
                  </a:lnTo>
                  <a:lnTo>
                    <a:pt x="54811" y="46029"/>
                  </a:lnTo>
                  <a:lnTo>
                    <a:pt x="54903" y="45967"/>
                  </a:lnTo>
                  <a:lnTo>
                    <a:pt x="54903" y="45814"/>
                  </a:lnTo>
                  <a:lnTo>
                    <a:pt x="55087" y="45630"/>
                  </a:lnTo>
                  <a:lnTo>
                    <a:pt x="55179" y="45507"/>
                  </a:lnTo>
                  <a:lnTo>
                    <a:pt x="55118" y="45384"/>
                  </a:lnTo>
                  <a:lnTo>
                    <a:pt x="55271" y="45200"/>
                  </a:lnTo>
                  <a:lnTo>
                    <a:pt x="55455" y="45138"/>
                  </a:lnTo>
                  <a:lnTo>
                    <a:pt x="55517" y="45200"/>
                  </a:lnTo>
                  <a:lnTo>
                    <a:pt x="55363" y="45322"/>
                  </a:lnTo>
                  <a:lnTo>
                    <a:pt x="55517" y="45261"/>
                  </a:lnTo>
                  <a:lnTo>
                    <a:pt x="55578" y="45322"/>
                  </a:lnTo>
                  <a:lnTo>
                    <a:pt x="55455" y="45415"/>
                  </a:lnTo>
                  <a:lnTo>
                    <a:pt x="55455" y="45507"/>
                  </a:lnTo>
                  <a:lnTo>
                    <a:pt x="55578" y="45599"/>
                  </a:lnTo>
                  <a:lnTo>
                    <a:pt x="55486" y="45722"/>
                  </a:lnTo>
                  <a:lnTo>
                    <a:pt x="55394" y="45722"/>
                  </a:lnTo>
                  <a:lnTo>
                    <a:pt x="55394" y="45752"/>
                  </a:lnTo>
                  <a:lnTo>
                    <a:pt x="55486" y="45783"/>
                  </a:lnTo>
                  <a:lnTo>
                    <a:pt x="55578" y="45783"/>
                  </a:lnTo>
                  <a:lnTo>
                    <a:pt x="55547" y="45937"/>
                  </a:lnTo>
                  <a:lnTo>
                    <a:pt x="55486" y="45998"/>
                  </a:lnTo>
                  <a:lnTo>
                    <a:pt x="55640" y="45998"/>
                  </a:lnTo>
                  <a:lnTo>
                    <a:pt x="55640" y="46152"/>
                  </a:lnTo>
                  <a:lnTo>
                    <a:pt x="55517" y="46213"/>
                  </a:lnTo>
                  <a:lnTo>
                    <a:pt x="55547" y="46366"/>
                  </a:lnTo>
                  <a:lnTo>
                    <a:pt x="55701" y="46520"/>
                  </a:lnTo>
                  <a:lnTo>
                    <a:pt x="55701" y="46704"/>
                  </a:lnTo>
                  <a:lnTo>
                    <a:pt x="55640" y="46766"/>
                  </a:lnTo>
                  <a:lnTo>
                    <a:pt x="55578" y="46704"/>
                  </a:lnTo>
                  <a:lnTo>
                    <a:pt x="55455" y="46766"/>
                  </a:lnTo>
                  <a:lnTo>
                    <a:pt x="55578" y="46858"/>
                  </a:lnTo>
                  <a:lnTo>
                    <a:pt x="55609" y="46950"/>
                  </a:lnTo>
                  <a:lnTo>
                    <a:pt x="55670" y="46950"/>
                  </a:lnTo>
                  <a:lnTo>
                    <a:pt x="55762" y="46858"/>
                  </a:lnTo>
                  <a:lnTo>
                    <a:pt x="55793" y="46950"/>
                  </a:lnTo>
                  <a:lnTo>
                    <a:pt x="55916" y="47042"/>
                  </a:lnTo>
                  <a:lnTo>
                    <a:pt x="55793" y="47226"/>
                  </a:lnTo>
                  <a:lnTo>
                    <a:pt x="55640" y="47288"/>
                  </a:lnTo>
                  <a:lnTo>
                    <a:pt x="55455" y="47257"/>
                  </a:lnTo>
                  <a:lnTo>
                    <a:pt x="55394" y="47349"/>
                  </a:lnTo>
                  <a:lnTo>
                    <a:pt x="55517" y="47410"/>
                  </a:lnTo>
                  <a:lnTo>
                    <a:pt x="55885" y="47318"/>
                  </a:lnTo>
                  <a:lnTo>
                    <a:pt x="56008" y="47349"/>
                  </a:lnTo>
                  <a:lnTo>
                    <a:pt x="55977" y="47503"/>
                  </a:lnTo>
                  <a:lnTo>
                    <a:pt x="55824" y="47656"/>
                  </a:lnTo>
                  <a:lnTo>
                    <a:pt x="55947" y="47718"/>
                  </a:lnTo>
                  <a:lnTo>
                    <a:pt x="56069" y="47625"/>
                  </a:lnTo>
                  <a:lnTo>
                    <a:pt x="56069" y="47810"/>
                  </a:lnTo>
                  <a:lnTo>
                    <a:pt x="55947" y="47994"/>
                  </a:lnTo>
                  <a:lnTo>
                    <a:pt x="55670" y="47994"/>
                  </a:lnTo>
                  <a:lnTo>
                    <a:pt x="55578" y="47932"/>
                  </a:lnTo>
                  <a:lnTo>
                    <a:pt x="55486" y="48025"/>
                  </a:lnTo>
                  <a:lnTo>
                    <a:pt x="55547" y="48147"/>
                  </a:lnTo>
                  <a:lnTo>
                    <a:pt x="55486" y="48270"/>
                  </a:lnTo>
                  <a:lnTo>
                    <a:pt x="55701" y="48178"/>
                  </a:lnTo>
                  <a:lnTo>
                    <a:pt x="55947" y="48178"/>
                  </a:lnTo>
                  <a:lnTo>
                    <a:pt x="56131" y="48086"/>
                  </a:lnTo>
                  <a:lnTo>
                    <a:pt x="56192" y="48147"/>
                  </a:lnTo>
                  <a:lnTo>
                    <a:pt x="56100" y="48240"/>
                  </a:lnTo>
                  <a:lnTo>
                    <a:pt x="56100" y="48332"/>
                  </a:lnTo>
                  <a:lnTo>
                    <a:pt x="55947" y="48424"/>
                  </a:lnTo>
                  <a:lnTo>
                    <a:pt x="55793" y="48424"/>
                  </a:lnTo>
                  <a:lnTo>
                    <a:pt x="55547" y="48700"/>
                  </a:lnTo>
                  <a:lnTo>
                    <a:pt x="55824" y="48608"/>
                  </a:lnTo>
                  <a:lnTo>
                    <a:pt x="56008" y="48608"/>
                  </a:lnTo>
                  <a:lnTo>
                    <a:pt x="56131" y="48547"/>
                  </a:lnTo>
                  <a:lnTo>
                    <a:pt x="56284" y="48577"/>
                  </a:lnTo>
                  <a:lnTo>
                    <a:pt x="56284" y="48731"/>
                  </a:lnTo>
                  <a:lnTo>
                    <a:pt x="56131" y="48762"/>
                  </a:lnTo>
                  <a:lnTo>
                    <a:pt x="55977" y="48854"/>
                  </a:lnTo>
                  <a:lnTo>
                    <a:pt x="55916" y="49007"/>
                  </a:lnTo>
                  <a:lnTo>
                    <a:pt x="56039" y="48915"/>
                  </a:lnTo>
                  <a:lnTo>
                    <a:pt x="56192" y="48976"/>
                  </a:lnTo>
                  <a:lnTo>
                    <a:pt x="56284" y="48854"/>
                  </a:lnTo>
                  <a:lnTo>
                    <a:pt x="56438" y="49007"/>
                  </a:lnTo>
                  <a:lnTo>
                    <a:pt x="56499" y="49284"/>
                  </a:lnTo>
                  <a:lnTo>
                    <a:pt x="56346" y="49406"/>
                  </a:lnTo>
                  <a:lnTo>
                    <a:pt x="56223" y="49376"/>
                  </a:lnTo>
                  <a:lnTo>
                    <a:pt x="56131" y="49437"/>
                  </a:lnTo>
                  <a:lnTo>
                    <a:pt x="55977" y="49437"/>
                  </a:lnTo>
                  <a:lnTo>
                    <a:pt x="56100" y="49560"/>
                  </a:lnTo>
                  <a:lnTo>
                    <a:pt x="56223" y="49529"/>
                  </a:lnTo>
                  <a:lnTo>
                    <a:pt x="56284" y="49591"/>
                  </a:lnTo>
                  <a:lnTo>
                    <a:pt x="56469" y="49591"/>
                  </a:lnTo>
                  <a:lnTo>
                    <a:pt x="56530" y="49652"/>
                  </a:lnTo>
                  <a:lnTo>
                    <a:pt x="56499" y="49775"/>
                  </a:lnTo>
                  <a:lnTo>
                    <a:pt x="56377" y="49867"/>
                  </a:lnTo>
                  <a:lnTo>
                    <a:pt x="56530" y="49928"/>
                  </a:lnTo>
                  <a:lnTo>
                    <a:pt x="56653" y="49898"/>
                  </a:lnTo>
                  <a:lnTo>
                    <a:pt x="56806" y="50020"/>
                  </a:lnTo>
                  <a:lnTo>
                    <a:pt x="56745" y="50174"/>
                  </a:lnTo>
                  <a:lnTo>
                    <a:pt x="56622" y="50235"/>
                  </a:lnTo>
                  <a:lnTo>
                    <a:pt x="56438" y="50389"/>
                  </a:lnTo>
                  <a:lnTo>
                    <a:pt x="56315" y="50358"/>
                  </a:lnTo>
                  <a:lnTo>
                    <a:pt x="56254" y="50420"/>
                  </a:lnTo>
                  <a:lnTo>
                    <a:pt x="56407" y="50481"/>
                  </a:lnTo>
                  <a:lnTo>
                    <a:pt x="56407" y="50604"/>
                  </a:lnTo>
                  <a:lnTo>
                    <a:pt x="56223" y="50604"/>
                  </a:lnTo>
                  <a:lnTo>
                    <a:pt x="56008" y="50481"/>
                  </a:lnTo>
                  <a:lnTo>
                    <a:pt x="55793" y="50481"/>
                  </a:lnTo>
                  <a:lnTo>
                    <a:pt x="56008" y="50604"/>
                  </a:lnTo>
                  <a:lnTo>
                    <a:pt x="56008" y="50757"/>
                  </a:lnTo>
                  <a:lnTo>
                    <a:pt x="56162" y="50911"/>
                  </a:lnTo>
                  <a:lnTo>
                    <a:pt x="56254" y="51003"/>
                  </a:lnTo>
                  <a:lnTo>
                    <a:pt x="56223" y="51095"/>
                  </a:lnTo>
                  <a:lnTo>
                    <a:pt x="56039" y="51126"/>
                  </a:lnTo>
                  <a:lnTo>
                    <a:pt x="55977" y="51218"/>
                  </a:lnTo>
                  <a:lnTo>
                    <a:pt x="55732" y="51187"/>
                  </a:lnTo>
                  <a:lnTo>
                    <a:pt x="56039" y="51279"/>
                  </a:lnTo>
                  <a:lnTo>
                    <a:pt x="56131" y="51249"/>
                  </a:lnTo>
                  <a:lnTo>
                    <a:pt x="56131" y="51187"/>
                  </a:lnTo>
                  <a:lnTo>
                    <a:pt x="56407" y="51187"/>
                  </a:lnTo>
                  <a:lnTo>
                    <a:pt x="56499" y="51187"/>
                  </a:lnTo>
                  <a:lnTo>
                    <a:pt x="56499" y="51279"/>
                  </a:lnTo>
                  <a:lnTo>
                    <a:pt x="56561" y="51372"/>
                  </a:lnTo>
                  <a:lnTo>
                    <a:pt x="56469" y="51433"/>
                  </a:lnTo>
                  <a:lnTo>
                    <a:pt x="56591" y="51433"/>
                  </a:lnTo>
                  <a:lnTo>
                    <a:pt x="56591" y="51494"/>
                  </a:lnTo>
                  <a:lnTo>
                    <a:pt x="56591" y="51617"/>
                  </a:lnTo>
                  <a:lnTo>
                    <a:pt x="56622" y="51679"/>
                  </a:lnTo>
                  <a:lnTo>
                    <a:pt x="56776" y="51556"/>
                  </a:lnTo>
                  <a:lnTo>
                    <a:pt x="56837" y="51586"/>
                  </a:lnTo>
                  <a:lnTo>
                    <a:pt x="56929" y="51617"/>
                  </a:lnTo>
                  <a:lnTo>
                    <a:pt x="56929" y="51832"/>
                  </a:lnTo>
                  <a:lnTo>
                    <a:pt x="56868" y="51924"/>
                  </a:lnTo>
                  <a:lnTo>
                    <a:pt x="56868" y="52016"/>
                  </a:lnTo>
                  <a:lnTo>
                    <a:pt x="56960" y="52016"/>
                  </a:lnTo>
                  <a:lnTo>
                    <a:pt x="57113" y="51801"/>
                  </a:lnTo>
                  <a:lnTo>
                    <a:pt x="57144" y="51801"/>
                  </a:lnTo>
                  <a:lnTo>
                    <a:pt x="57113" y="51955"/>
                  </a:lnTo>
                  <a:lnTo>
                    <a:pt x="57236" y="52047"/>
                  </a:lnTo>
                  <a:lnTo>
                    <a:pt x="57021" y="52170"/>
                  </a:lnTo>
                  <a:lnTo>
                    <a:pt x="56776" y="52508"/>
                  </a:lnTo>
                  <a:lnTo>
                    <a:pt x="56622" y="52630"/>
                  </a:lnTo>
                  <a:lnTo>
                    <a:pt x="56469" y="52569"/>
                  </a:lnTo>
                  <a:lnTo>
                    <a:pt x="56622" y="52661"/>
                  </a:lnTo>
                  <a:lnTo>
                    <a:pt x="56776" y="52630"/>
                  </a:lnTo>
                  <a:lnTo>
                    <a:pt x="57083" y="52323"/>
                  </a:lnTo>
                  <a:lnTo>
                    <a:pt x="57175" y="52323"/>
                  </a:lnTo>
                  <a:lnTo>
                    <a:pt x="57175" y="52416"/>
                  </a:lnTo>
                  <a:lnTo>
                    <a:pt x="57021" y="52538"/>
                  </a:lnTo>
                  <a:lnTo>
                    <a:pt x="56960" y="52661"/>
                  </a:lnTo>
                  <a:lnTo>
                    <a:pt x="57021" y="52692"/>
                  </a:lnTo>
                  <a:lnTo>
                    <a:pt x="57206" y="52508"/>
                  </a:lnTo>
                  <a:lnTo>
                    <a:pt x="57328" y="52354"/>
                  </a:lnTo>
                  <a:lnTo>
                    <a:pt x="57543" y="52323"/>
                  </a:lnTo>
                  <a:lnTo>
                    <a:pt x="57543" y="52385"/>
                  </a:lnTo>
                  <a:lnTo>
                    <a:pt x="57421" y="52477"/>
                  </a:lnTo>
                  <a:lnTo>
                    <a:pt x="57359" y="52538"/>
                  </a:lnTo>
                  <a:lnTo>
                    <a:pt x="57421" y="52569"/>
                  </a:lnTo>
                  <a:lnTo>
                    <a:pt x="57635" y="52477"/>
                  </a:lnTo>
                  <a:lnTo>
                    <a:pt x="57697" y="52538"/>
                  </a:lnTo>
                  <a:lnTo>
                    <a:pt x="57451" y="52723"/>
                  </a:lnTo>
                  <a:lnTo>
                    <a:pt x="57359" y="52845"/>
                  </a:lnTo>
                  <a:lnTo>
                    <a:pt x="57421" y="52845"/>
                  </a:lnTo>
                  <a:lnTo>
                    <a:pt x="57574" y="52753"/>
                  </a:lnTo>
                  <a:lnTo>
                    <a:pt x="57881" y="52477"/>
                  </a:lnTo>
                  <a:lnTo>
                    <a:pt x="57943" y="52508"/>
                  </a:lnTo>
                  <a:lnTo>
                    <a:pt x="57850" y="52569"/>
                  </a:lnTo>
                  <a:lnTo>
                    <a:pt x="57820" y="52661"/>
                  </a:lnTo>
                  <a:lnTo>
                    <a:pt x="58065" y="52508"/>
                  </a:lnTo>
                  <a:lnTo>
                    <a:pt x="58035" y="52600"/>
                  </a:lnTo>
                  <a:lnTo>
                    <a:pt x="58035" y="52845"/>
                  </a:lnTo>
                  <a:lnTo>
                    <a:pt x="57943" y="52876"/>
                  </a:lnTo>
                  <a:lnTo>
                    <a:pt x="57973" y="52968"/>
                  </a:lnTo>
                  <a:lnTo>
                    <a:pt x="58157" y="52968"/>
                  </a:lnTo>
                  <a:lnTo>
                    <a:pt x="58342" y="53060"/>
                  </a:lnTo>
                  <a:lnTo>
                    <a:pt x="58465" y="52907"/>
                  </a:lnTo>
                  <a:lnTo>
                    <a:pt x="58679" y="52845"/>
                  </a:lnTo>
                  <a:lnTo>
                    <a:pt x="58802" y="52907"/>
                  </a:lnTo>
                  <a:lnTo>
                    <a:pt x="58710" y="53060"/>
                  </a:lnTo>
                  <a:lnTo>
                    <a:pt x="58618" y="53060"/>
                  </a:lnTo>
                  <a:lnTo>
                    <a:pt x="58557" y="53122"/>
                  </a:lnTo>
                  <a:lnTo>
                    <a:pt x="58956" y="53245"/>
                  </a:lnTo>
                  <a:lnTo>
                    <a:pt x="59079" y="53367"/>
                  </a:lnTo>
                  <a:lnTo>
                    <a:pt x="58833" y="53398"/>
                  </a:lnTo>
                  <a:lnTo>
                    <a:pt x="58833" y="53490"/>
                  </a:lnTo>
                  <a:lnTo>
                    <a:pt x="58495" y="53552"/>
                  </a:lnTo>
                  <a:lnTo>
                    <a:pt x="58434" y="53490"/>
                  </a:lnTo>
                  <a:lnTo>
                    <a:pt x="58188" y="53582"/>
                  </a:lnTo>
                  <a:lnTo>
                    <a:pt x="58035" y="53736"/>
                  </a:lnTo>
                  <a:lnTo>
                    <a:pt x="57728" y="53736"/>
                  </a:lnTo>
                  <a:lnTo>
                    <a:pt x="57298" y="53797"/>
                  </a:lnTo>
                  <a:lnTo>
                    <a:pt x="57267" y="53920"/>
                  </a:lnTo>
                  <a:lnTo>
                    <a:pt x="57605" y="53828"/>
                  </a:lnTo>
                  <a:lnTo>
                    <a:pt x="57912" y="53736"/>
                  </a:lnTo>
                  <a:lnTo>
                    <a:pt x="58035" y="53767"/>
                  </a:lnTo>
                  <a:lnTo>
                    <a:pt x="58035" y="53859"/>
                  </a:lnTo>
                  <a:lnTo>
                    <a:pt x="57728" y="53889"/>
                  </a:lnTo>
                  <a:lnTo>
                    <a:pt x="57421" y="53951"/>
                  </a:lnTo>
                  <a:lnTo>
                    <a:pt x="57144" y="54104"/>
                  </a:lnTo>
                  <a:lnTo>
                    <a:pt x="57052" y="54196"/>
                  </a:lnTo>
                  <a:lnTo>
                    <a:pt x="56868" y="54196"/>
                  </a:lnTo>
                  <a:lnTo>
                    <a:pt x="56837" y="54350"/>
                  </a:lnTo>
                  <a:lnTo>
                    <a:pt x="56776" y="54442"/>
                  </a:lnTo>
                  <a:lnTo>
                    <a:pt x="56469" y="54227"/>
                  </a:lnTo>
                  <a:lnTo>
                    <a:pt x="56284" y="53951"/>
                  </a:lnTo>
                  <a:lnTo>
                    <a:pt x="56284" y="54074"/>
                  </a:lnTo>
                  <a:lnTo>
                    <a:pt x="56254" y="54166"/>
                  </a:lnTo>
                  <a:lnTo>
                    <a:pt x="56377" y="54227"/>
                  </a:lnTo>
                  <a:lnTo>
                    <a:pt x="56407" y="54289"/>
                  </a:lnTo>
                  <a:lnTo>
                    <a:pt x="56745" y="54565"/>
                  </a:lnTo>
                  <a:lnTo>
                    <a:pt x="56684" y="54657"/>
                  </a:lnTo>
                  <a:lnTo>
                    <a:pt x="56591" y="54626"/>
                  </a:lnTo>
                  <a:lnTo>
                    <a:pt x="56469" y="54718"/>
                  </a:lnTo>
                  <a:lnTo>
                    <a:pt x="56561" y="54841"/>
                  </a:lnTo>
                  <a:lnTo>
                    <a:pt x="56622" y="54841"/>
                  </a:lnTo>
                  <a:lnTo>
                    <a:pt x="56684" y="54780"/>
                  </a:lnTo>
                  <a:lnTo>
                    <a:pt x="56806" y="54780"/>
                  </a:lnTo>
                  <a:lnTo>
                    <a:pt x="56929" y="54473"/>
                  </a:lnTo>
                  <a:lnTo>
                    <a:pt x="57175" y="54473"/>
                  </a:lnTo>
                  <a:lnTo>
                    <a:pt x="57359" y="54350"/>
                  </a:lnTo>
                  <a:lnTo>
                    <a:pt x="57482" y="54350"/>
                  </a:lnTo>
                  <a:lnTo>
                    <a:pt x="57543" y="54258"/>
                  </a:lnTo>
                  <a:lnTo>
                    <a:pt x="57697" y="54074"/>
                  </a:lnTo>
                  <a:lnTo>
                    <a:pt x="57912" y="54043"/>
                  </a:lnTo>
                  <a:lnTo>
                    <a:pt x="58157" y="53920"/>
                  </a:lnTo>
                  <a:lnTo>
                    <a:pt x="58372" y="53951"/>
                  </a:lnTo>
                  <a:lnTo>
                    <a:pt x="58557" y="53951"/>
                  </a:lnTo>
                  <a:lnTo>
                    <a:pt x="58465" y="53889"/>
                  </a:lnTo>
                  <a:lnTo>
                    <a:pt x="58280" y="53889"/>
                  </a:lnTo>
                  <a:lnTo>
                    <a:pt x="58219" y="53859"/>
                  </a:lnTo>
                  <a:lnTo>
                    <a:pt x="58342" y="53797"/>
                  </a:lnTo>
                  <a:lnTo>
                    <a:pt x="58710" y="53767"/>
                  </a:lnTo>
                  <a:lnTo>
                    <a:pt x="58987" y="53828"/>
                  </a:lnTo>
                  <a:lnTo>
                    <a:pt x="59109" y="54104"/>
                  </a:lnTo>
                  <a:lnTo>
                    <a:pt x="59079" y="54258"/>
                  </a:lnTo>
                  <a:lnTo>
                    <a:pt x="58894" y="54411"/>
                  </a:lnTo>
                  <a:lnTo>
                    <a:pt x="58802" y="54411"/>
                  </a:lnTo>
                  <a:lnTo>
                    <a:pt x="58679" y="54534"/>
                  </a:lnTo>
                  <a:lnTo>
                    <a:pt x="58894" y="54534"/>
                  </a:lnTo>
                  <a:lnTo>
                    <a:pt x="58956" y="54688"/>
                  </a:lnTo>
                  <a:lnTo>
                    <a:pt x="59017" y="54596"/>
                  </a:lnTo>
                  <a:lnTo>
                    <a:pt x="59079" y="54442"/>
                  </a:lnTo>
                  <a:lnTo>
                    <a:pt x="59324" y="54319"/>
                  </a:lnTo>
                  <a:lnTo>
                    <a:pt x="59509" y="54319"/>
                  </a:lnTo>
                  <a:lnTo>
                    <a:pt x="59539" y="54381"/>
                  </a:lnTo>
                  <a:lnTo>
                    <a:pt x="59478" y="54411"/>
                  </a:lnTo>
                  <a:lnTo>
                    <a:pt x="59447" y="54504"/>
                  </a:lnTo>
                  <a:lnTo>
                    <a:pt x="59662" y="54504"/>
                  </a:lnTo>
                  <a:lnTo>
                    <a:pt x="59877" y="54626"/>
                  </a:lnTo>
                  <a:lnTo>
                    <a:pt x="59908" y="54718"/>
                  </a:lnTo>
                  <a:lnTo>
                    <a:pt x="59754" y="54626"/>
                  </a:lnTo>
                  <a:lnTo>
                    <a:pt x="59693" y="54657"/>
                  </a:lnTo>
                  <a:lnTo>
                    <a:pt x="59723" y="54811"/>
                  </a:lnTo>
                  <a:lnTo>
                    <a:pt x="59969" y="54903"/>
                  </a:lnTo>
                  <a:lnTo>
                    <a:pt x="60000" y="55026"/>
                  </a:lnTo>
                  <a:lnTo>
                    <a:pt x="59877" y="55118"/>
                  </a:lnTo>
                  <a:lnTo>
                    <a:pt x="59754" y="55087"/>
                  </a:lnTo>
                  <a:lnTo>
                    <a:pt x="59601" y="55210"/>
                  </a:lnTo>
                  <a:lnTo>
                    <a:pt x="59846" y="55271"/>
                  </a:lnTo>
                  <a:lnTo>
                    <a:pt x="59785" y="55425"/>
                  </a:lnTo>
                  <a:lnTo>
                    <a:pt x="59693" y="55486"/>
                  </a:lnTo>
                  <a:lnTo>
                    <a:pt x="59631" y="55609"/>
                  </a:lnTo>
                  <a:lnTo>
                    <a:pt x="59509" y="55670"/>
                  </a:lnTo>
                  <a:lnTo>
                    <a:pt x="59294" y="55548"/>
                  </a:lnTo>
                  <a:lnTo>
                    <a:pt x="59386" y="55701"/>
                  </a:lnTo>
                  <a:lnTo>
                    <a:pt x="59601" y="55793"/>
                  </a:lnTo>
                  <a:lnTo>
                    <a:pt x="59754" y="55793"/>
                  </a:lnTo>
                  <a:lnTo>
                    <a:pt x="59877" y="55916"/>
                  </a:lnTo>
                  <a:lnTo>
                    <a:pt x="59754" y="55947"/>
                  </a:lnTo>
                  <a:lnTo>
                    <a:pt x="59601" y="55947"/>
                  </a:lnTo>
                  <a:lnTo>
                    <a:pt x="59509" y="55947"/>
                  </a:lnTo>
                  <a:lnTo>
                    <a:pt x="59631" y="56039"/>
                  </a:lnTo>
                  <a:lnTo>
                    <a:pt x="59754" y="55977"/>
                  </a:lnTo>
                  <a:lnTo>
                    <a:pt x="59877" y="56039"/>
                  </a:lnTo>
                  <a:lnTo>
                    <a:pt x="59785" y="56192"/>
                  </a:lnTo>
                  <a:lnTo>
                    <a:pt x="59754" y="56346"/>
                  </a:lnTo>
                  <a:lnTo>
                    <a:pt x="59631" y="56346"/>
                  </a:lnTo>
                  <a:lnTo>
                    <a:pt x="59570" y="56469"/>
                  </a:lnTo>
                  <a:lnTo>
                    <a:pt x="59355" y="56653"/>
                  </a:lnTo>
                  <a:lnTo>
                    <a:pt x="59171" y="56653"/>
                  </a:lnTo>
                  <a:lnTo>
                    <a:pt x="59017" y="56776"/>
                  </a:lnTo>
                  <a:lnTo>
                    <a:pt x="58925" y="56776"/>
                  </a:lnTo>
                  <a:lnTo>
                    <a:pt x="58802" y="56899"/>
                  </a:lnTo>
                  <a:lnTo>
                    <a:pt x="58710" y="56899"/>
                  </a:lnTo>
                  <a:lnTo>
                    <a:pt x="58679" y="56991"/>
                  </a:lnTo>
                  <a:lnTo>
                    <a:pt x="58526" y="57021"/>
                  </a:lnTo>
                  <a:lnTo>
                    <a:pt x="58434" y="56929"/>
                  </a:lnTo>
                  <a:lnTo>
                    <a:pt x="58342" y="56991"/>
                  </a:lnTo>
                  <a:lnTo>
                    <a:pt x="58188" y="56991"/>
                  </a:lnTo>
                  <a:lnTo>
                    <a:pt x="58157" y="56929"/>
                  </a:lnTo>
                  <a:lnTo>
                    <a:pt x="57973" y="57052"/>
                  </a:lnTo>
                  <a:lnTo>
                    <a:pt x="57789" y="57021"/>
                  </a:lnTo>
                  <a:lnTo>
                    <a:pt x="57728" y="56929"/>
                  </a:lnTo>
                  <a:lnTo>
                    <a:pt x="57666" y="56960"/>
                  </a:lnTo>
                  <a:lnTo>
                    <a:pt x="57697" y="57052"/>
                  </a:lnTo>
                  <a:lnTo>
                    <a:pt x="57543" y="57114"/>
                  </a:lnTo>
                  <a:lnTo>
                    <a:pt x="57359" y="57114"/>
                  </a:lnTo>
                  <a:lnTo>
                    <a:pt x="57328" y="57175"/>
                  </a:lnTo>
                  <a:lnTo>
                    <a:pt x="57390" y="57175"/>
                  </a:lnTo>
                  <a:lnTo>
                    <a:pt x="57359" y="57298"/>
                  </a:lnTo>
                  <a:lnTo>
                    <a:pt x="57236" y="57390"/>
                  </a:lnTo>
                  <a:lnTo>
                    <a:pt x="57144" y="57390"/>
                  </a:lnTo>
                  <a:lnTo>
                    <a:pt x="57144" y="57543"/>
                  </a:lnTo>
                  <a:lnTo>
                    <a:pt x="57021" y="57789"/>
                  </a:lnTo>
                  <a:lnTo>
                    <a:pt x="56899" y="57758"/>
                  </a:lnTo>
                  <a:lnTo>
                    <a:pt x="56837" y="57820"/>
                  </a:lnTo>
                  <a:lnTo>
                    <a:pt x="56714" y="57912"/>
                  </a:lnTo>
                  <a:lnTo>
                    <a:pt x="56591" y="58065"/>
                  </a:lnTo>
                  <a:lnTo>
                    <a:pt x="56530" y="58035"/>
                  </a:lnTo>
                  <a:lnTo>
                    <a:pt x="56438" y="58096"/>
                  </a:lnTo>
                  <a:lnTo>
                    <a:pt x="56254" y="58096"/>
                  </a:lnTo>
                  <a:lnTo>
                    <a:pt x="56223" y="58188"/>
                  </a:lnTo>
                  <a:lnTo>
                    <a:pt x="56069" y="58280"/>
                  </a:lnTo>
                  <a:lnTo>
                    <a:pt x="55977" y="58188"/>
                  </a:lnTo>
                  <a:lnTo>
                    <a:pt x="55701" y="58188"/>
                  </a:lnTo>
                  <a:lnTo>
                    <a:pt x="55640" y="58158"/>
                  </a:lnTo>
                  <a:lnTo>
                    <a:pt x="55455" y="58219"/>
                  </a:lnTo>
                  <a:lnTo>
                    <a:pt x="55363" y="58219"/>
                  </a:lnTo>
                  <a:lnTo>
                    <a:pt x="54995" y="58342"/>
                  </a:lnTo>
                  <a:lnTo>
                    <a:pt x="54841" y="58280"/>
                  </a:lnTo>
                  <a:lnTo>
                    <a:pt x="54872" y="58219"/>
                  </a:lnTo>
                  <a:lnTo>
                    <a:pt x="54749" y="58188"/>
                  </a:lnTo>
                  <a:lnTo>
                    <a:pt x="54596" y="58250"/>
                  </a:lnTo>
                  <a:lnTo>
                    <a:pt x="54473" y="58250"/>
                  </a:lnTo>
                  <a:lnTo>
                    <a:pt x="54227" y="58127"/>
                  </a:lnTo>
                  <a:lnTo>
                    <a:pt x="54166" y="58158"/>
                  </a:lnTo>
                  <a:lnTo>
                    <a:pt x="53981" y="58127"/>
                  </a:lnTo>
                  <a:lnTo>
                    <a:pt x="53828" y="58035"/>
                  </a:lnTo>
                  <a:lnTo>
                    <a:pt x="53736" y="58035"/>
                  </a:lnTo>
                  <a:lnTo>
                    <a:pt x="53644" y="58127"/>
                  </a:lnTo>
                  <a:lnTo>
                    <a:pt x="53398" y="58096"/>
                  </a:lnTo>
                  <a:lnTo>
                    <a:pt x="53183" y="57973"/>
                  </a:lnTo>
                  <a:lnTo>
                    <a:pt x="53060" y="58065"/>
                  </a:lnTo>
                  <a:lnTo>
                    <a:pt x="52907" y="58065"/>
                  </a:lnTo>
                  <a:lnTo>
                    <a:pt x="52784" y="57943"/>
                  </a:lnTo>
                  <a:lnTo>
                    <a:pt x="52600" y="58065"/>
                  </a:lnTo>
                  <a:lnTo>
                    <a:pt x="52508" y="58035"/>
                  </a:lnTo>
                  <a:lnTo>
                    <a:pt x="52415" y="58035"/>
                  </a:lnTo>
                  <a:lnTo>
                    <a:pt x="52139" y="57912"/>
                  </a:lnTo>
                  <a:lnTo>
                    <a:pt x="51801" y="57973"/>
                  </a:lnTo>
                  <a:lnTo>
                    <a:pt x="51617" y="57912"/>
                  </a:lnTo>
                  <a:lnTo>
                    <a:pt x="51464" y="57758"/>
                  </a:lnTo>
                  <a:lnTo>
                    <a:pt x="51341" y="57820"/>
                  </a:lnTo>
                  <a:lnTo>
                    <a:pt x="51249" y="57943"/>
                  </a:lnTo>
                  <a:lnTo>
                    <a:pt x="51310" y="58004"/>
                  </a:lnTo>
                  <a:lnTo>
                    <a:pt x="51249" y="58065"/>
                  </a:lnTo>
                  <a:lnTo>
                    <a:pt x="51095" y="58096"/>
                  </a:lnTo>
                  <a:lnTo>
                    <a:pt x="50819" y="58372"/>
                  </a:lnTo>
                  <a:lnTo>
                    <a:pt x="50634" y="58465"/>
                  </a:lnTo>
                  <a:lnTo>
                    <a:pt x="50634" y="58587"/>
                  </a:lnTo>
                  <a:lnTo>
                    <a:pt x="50573" y="58680"/>
                  </a:lnTo>
                  <a:lnTo>
                    <a:pt x="50542" y="58894"/>
                  </a:lnTo>
                  <a:lnTo>
                    <a:pt x="50450" y="59017"/>
                  </a:lnTo>
                  <a:lnTo>
                    <a:pt x="50205" y="59017"/>
                  </a:lnTo>
                  <a:lnTo>
                    <a:pt x="50051" y="59079"/>
                  </a:lnTo>
                  <a:lnTo>
                    <a:pt x="49775" y="59079"/>
                  </a:lnTo>
                  <a:lnTo>
                    <a:pt x="49652" y="59263"/>
                  </a:lnTo>
                  <a:lnTo>
                    <a:pt x="49560" y="59294"/>
                  </a:lnTo>
                  <a:lnTo>
                    <a:pt x="49498" y="59232"/>
                  </a:lnTo>
                  <a:lnTo>
                    <a:pt x="49345" y="59324"/>
                  </a:lnTo>
                  <a:lnTo>
                    <a:pt x="49283" y="59478"/>
                  </a:lnTo>
                  <a:lnTo>
                    <a:pt x="49130" y="59509"/>
                  </a:lnTo>
                  <a:lnTo>
                    <a:pt x="48946" y="59631"/>
                  </a:lnTo>
                  <a:lnTo>
                    <a:pt x="48915" y="59724"/>
                  </a:lnTo>
                  <a:lnTo>
                    <a:pt x="48823" y="59754"/>
                  </a:lnTo>
                  <a:lnTo>
                    <a:pt x="48608" y="60061"/>
                  </a:lnTo>
                  <a:lnTo>
                    <a:pt x="48301" y="60215"/>
                  </a:lnTo>
                  <a:lnTo>
                    <a:pt x="48209" y="60522"/>
                  </a:lnTo>
                  <a:lnTo>
                    <a:pt x="47994" y="60614"/>
                  </a:lnTo>
                  <a:lnTo>
                    <a:pt x="47810" y="60798"/>
                  </a:lnTo>
                  <a:lnTo>
                    <a:pt x="47625" y="60860"/>
                  </a:lnTo>
                  <a:lnTo>
                    <a:pt x="47564" y="61075"/>
                  </a:lnTo>
                  <a:lnTo>
                    <a:pt x="47472" y="61228"/>
                  </a:lnTo>
                  <a:lnTo>
                    <a:pt x="47073" y="61474"/>
                  </a:lnTo>
                  <a:lnTo>
                    <a:pt x="47042" y="61597"/>
                  </a:lnTo>
                  <a:lnTo>
                    <a:pt x="46612" y="61781"/>
                  </a:lnTo>
                  <a:lnTo>
                    <a:pt x="46366" y="61842"/>
                  </a:lnTo>
                  <a:lnTo>
                    <a:pt x="46581" y="61842"/>
                  </a:lnTo>
                  <a:lnTo>
                    <a:pt x="47011" y="61658"/>
                  </a:lnTo>
                  <a:lnTo>
                    <a:pt x="47380" y="61474"/>
                  </a:lnTo>
                  <a:lnTo>
                    <a:pt x="47656" y="61290"/>
                  </a:lnTo>
                  <a:lnTo>
                    <a:pt x="47871" y="61013"/>
                  </a:lnTo>
                  <a:lnTo>
                    <a:pt x="48055" y="60829"/>
                  </a:lnTo>
                  <a:lnTo>
                    <a:pt x="48209" y="60768"/>
                  </a:lnTo>
                  <a:lnTo>
                    <a:pt x="48608" y="60368"/>
                  </a:lnTo>
                  <a:lnTo>
                    <a:pt x="49161" y="60000"/>
                  </a:lnTo>
                  <a:lnTo>
                    <a:pt x="49560" y="59754"/>
                  </a:lnTo>
                  <a:lnTo>
                    <a:pt x="49805" y="59724"/>
                  </a:lnTo>
                  <a:lnTo>
                    <a:pt x="50020" y="59601"/>
                  </a:lnTo>
                  <a:lnTo>
                    <a:pt x="50420" y="59509"/>
                  </a:lnTo>
                  <a:lnTo>
                    <a:pt x="50942" y="59355"/>
                  </a:lnTo>
                  <a:lnTo>
                    <a:pt x="51126" y="59355"/>
                  </a:lnTo>
                  <a:lnTo>
                    <a:pt x="51279" y="59263"/>
                  </a:lnTo>
                  <a:lnTo>
                    <a:pt x="51832" y="59263"/>
                  </a:lnTo>
                  <a:lnTo>
                    <a:pt x="52139" y="59355"/>
                  </a:lnTo>
                  <a:lnTo>
                    <a:pt x="52477" y="59570"/>
                  </a:lnTo>
                  <a:lnTo>
                    <a:pt x="52477" y="59631"/>
                  </a:lnTo>
                  <a:lnTo>
                    <a:pt x="52170" y="59631"/>
                  </a:lnTo>
                  <a:lnTo>
                    <a:pt x="52170" y="59662"/>
                  </a:lnTo>
                  <a:lnTo>
                    <a:pt x="52139" y="59693"/>
                  </a:lnTo>
                  <a:lnTo>
                    <a:pt x="52293" y="59693"/>
                  </a:lnTo>
                  <a:lnTo>
                    <a:pt x="52477" y="59785"/>
                  </a:lnTo>
                  <a:lnTo>
                    <a:pt x="52538" y="59877"/>
                  </a:lnTo>
                  <a:lnTo>
                    <a:pt x="52415" y="59908"/>
                  </a:lnTo>
                  <a:lnTo>
                    <a:pt x="52508" y="59969"/>
                  </a:lnTo>
                  <a:lnTo>
                    <a:pt x="52385" y="60276"/>
                  </a:lnTo>
                  <a:lnTo>
                    <a:pt x="52201" y="60307"/>
                  </a:lnTo>
                  <a:lnTo>
                    <a:pt x="52016" y="60430"/>
                  </a:lnTo>
                  <a:lnTo>
                    <a:pt x="51893" y="60430"/>
                  </a:lnTo>
                  <a:lnTo>
                    <a:pt x="51679" y="60614"/>
                  </a:lnTo>
                  <a:lnTo>
                    <a:pt x="51494" y="60614"/>
                  </a:lnTo>
                  <a:lnTo>
                    <a:pt x="51371" y="60491"/>
                  </a:lnTo>
                  <a:lnTo>
                    <a:pt x="51187" y="60430"/>
                  </a:lnTo>
                  <a:lnTo>
                    <a:pt x="51064" y="60522"/>
                  </a:lnTo>
                  <a:lnTo>
                    <a:pt x="50880" y="60553"/>
                  </a:lnTo>
                  <a:lnTo>
                    <a:pt x="50696" y="60522"/>
                  </a:lnTo>
                  <a:lnTo>
                    <a:pt x="50481" y="60614"/>
                  </a:lnTo>
                  <a:lnTo>
                    <a:pt x="50727" y="60583"/>
                  </a:lnTo>
                  <a:lnTo>
                    <a:pt x="50942" y="60614"/>
                  </a:lnTo>
                  <a:lnTo>
                    <a:pt x="51279" y="60706"/>
                  </a:lnTo>
                  <a:lnTo>
                    <a:pt x="51310" y="60860"/>
                  </a:lnTo>
                  <a:lnTo>
                    <a:pt x="51371" y="60952"/>
                  </a:lnTo>
                  <a:lnTo>
                    <a:pt x="51556" y="60890"/>
                  </a:lnTo>
                  <a:lnTo>
                    <a:pt x="51709" y="60768"/>
                  </a:lnTo>
                  <a:lnTo>
                    <a:pt x="51893" y="60768"/>
                  </a:lnTo>
                  <a:lnTo>
                    <a:pt x="51924" y="60829"/>
                  </a:lnTo>
                  <a:lnTo>
                    <a:pt x="52047" y="60829"/>
                  </a:lnTo>
                  <a:lnTo>
                    <a:pt x="52078" y="60952"/>
                  </a:lnTo>
                  <a:lnTo>
                    <a:pt x="51924" y="61075"/>
                  </a:lnTo>
                  <a:lnTo>
                    <a:pt x="51709" y="61474"/>
                  </a:lnTo>
                  <a:lnTo>
                    <a:pt x="51617" y="61474"/>
                  </a:lnTo>
                  <a:lnTo>
                    <a:pt x="51525" y="61597"/>
                  </a:lnTo>
                  <a:lnTo>
                    <a:pt x="51832" y="61597"/>
                  </a:lnTo>
                  <a:lnTo>
                    <a:pt x="51832" y="61689"/>
                  </a:lnTo>
                  <a:lnTo>
                    <a:pt x="51740" y="61812"/>
                  </a:lnTo>
                  <a:lnTo>
                    <a:pt x="51832" y="61934"/>
                  </a:lnTo>
                  <a:lnTo>
                    <a:pt x="51801" y="62088"/>
                  </a:lnTo>
                  <a:lnTo>
                    <a:pt x="51801" y="62303"/>
                  </a:lnTo>
                  <a:lnTo>
                    <a:pt x="51893" y="62364"/>
                  </a:lnTo>
                  <a:lnTo>
                    <a:pt x="51986" y="62579"/>
                  </a:lnTo>
                  <a:lnTo>
                    <a:pt x="52170" y="62579"/>
                  </a:lnTo>
                  <a:lnTo>
                    <a:pt x="52231" y="62641"/>
                  </a:lnTo>
                  <a:lnTo>
                    <a:pt x="52477" y="62641"/>
                  </a:lnTo>
                  <a:lnTo>
                    <a:pt x="52446" y="62763"/>
                  </a:lnTo>
                  <a:lnTo>
                    <a:pt x="52262" y="62825"/>
                  </a:lnTo>
                  <a:lnTo>
                    <a:pt x="52477" y="62978"/>
                  </a:lnTo>
                  <a:lnTo>
                    <a:pt x="52753" y="62978"/>
                  </a:lnTo>
                  <a:lnTo>
                    <a:pt x="52907" y="63040"/>
                  </a:lnTo>
                  <a:lnTo>
                    <a:pt x="52968" y="63009"/>
                  </a:lnTo>
                  <a:lnTo>
                    <a:pt x="53183" y="63070"/>
                  </a:lnTo>
                  <a:lnTo>
                    <a:pt x="53245" y="63163"/>
                  </a:lnTo>
                  <a:lnTo>
                    <a:pt x="53521" y="63224"/>
                  </a:lnTo>
                  <a:lnTo>
                    <a:pt x="53582" y="63132"/>
                  </a:lnTo>
                  <a:lnTo>
                    <a:pt x="53797" y="62978"/>
                  </a:lnTo>
                  <a:lnTo>
                    <a:pt x="53828" y="63101"/>
                  </a:lnTo>
                  <a:lnTo>
                    <a:pt x="53797" y="63193"/>
                  </a:lnTo>
                  <a:lnTo>
                    <a:pt x="53981" y="63224"/>
                  </a:lnTo>
                  <a:lnTo>
                    <a:pt x="54258" y="63347"/>
                  </a:lnTo>
                  <a:lnTo>
                    <a:pt x="54258" y="63470"/>
                  </a:lnTo>
                  <a:lnTo>
                    <a:pt x="54166" y="63500"/>
                  </a:lnTo>
                  <a:lnTo>
                    <a:pt x="54074" y="63500"/>
                  </a:lnTo>
                  <a:lnTo>
                    <a:pt x="54227" y="63592"/>
                  </a:lnTo>
                  <a:lnTo>
                    <a:pt x="54411" y="63592"/>
                  </a:lnTo>
                  <a:lnTo>
                    <a:pt x="54473" y="63685"/>
                  </a:lnTo>
                  <a:lnTo>
                    <a:pt x="54350" y="63715"/>
                  </a:lnTo>
                  <a:lnTo>
                    <a:pt x="54258" y="63685"/>
                  </a:lnTo>
                  <a:lnTo>
                    <a:pt x="54104" y="63715"/>
                  </a:lnTo>
                  <a:lnTo>
                    <a:pt x="53859" y="63777"/>
                  </a:lnTo>
                  <a:lnTo>
                    <a:pt x="53459" y="63992"/>
                  </a:lnTo>
                  <a:lnTo>
                    <a:pt x="53337" y="63992"/>
                  </a:lnTo>
                  <a:lnTo>
                    <a:pt x="53030" y="64053"/>
                  </a:lnTo>
                  <a:lnTo>
                    <a:pt x="52784" y="64114"/>
                  </a:lnTo>
                  <a:lnTo>
                    <a:pt x="52538" y="64268"/>
                  </a:lnTo>
                  <a:lnTo>
                    <a:pt x="52385" y="64268"/>
                  </a:lnTo>
                  <a:lnTo>
                    <a:pt x="52415" y="64329"/>
                  </a:lnTo>
                  <a:lnTo>
                    <a:pt x="52201" y="64299"/>
                  </a:lnTo>
                  <a:lnTo>
                    <a:pt x="52108" y="64145"/>
                  </a:lnTo>
                  <a:lnTo>
                    <a:pt x="52047" y="64145"/>
                  </a:lnTo>
                  <a:lnTo>
                    <a:pt x="51986" y="64237"/>
                  </a:lnTo>
                  <a:lnTo>
                    <a:pt x="51893" y="64237"/>
                  </a:lnTo>
                  <a:lnTo>
                    <a:pt x="51771" y="64422"/>
                  </a:lnTo>
                  <a:lnTo>
                    <a:pt x="51832" y="64514"/>
                  </a:lnTo>
                  <a:lnTo>
                    <a:pt x="51586" y="64698"/>
                  </a:lnTo>
                  <a:lnTo>
                    <a:pt x="51341" y="65005"/>
                  </a:lnTo>
                  <a:lnTo>
                    <a:pt x="51187" y="65036"/>
                  </a:lnTo>
                  <a:lnTo>
                    <a:pt x="51003" y="65189"/>
                  </a:lnTo>
                  <a:lnTo>
                    <a:pt x="50911" y="65189"/>
                  </a:lnTo>
                  <a:lnTo>
                    <a:pt x="50849" y="65220"/>
                  </a:lnTo>
                  <a:lnTo>
                    <a:pt x="50849" y="65373"/>
                  </a:lnTo>
                  <a:lnTo>
                    <a:pt x="50788" y="65435"/>
                  </a:lnTo>
                  <a:lnTo>
                    <a:pt x="50696" y="65343"/>
                  </a:lnTo>
                  <a:lnTo>
                    <a:pt x="50604" y="65435"/>
                  </a:lnTo>
                  <a:lnTo>
                    <a:pt x="50481" y="65312"/>
                  </a:lnTo>
                  <a:lnTo>
                    <a:pt x="50450" y="65128"/>
                  </a:lnTo>
                  <a:lnTo>
                    <a:pt x="50358" y="65097"/>
                  </a:lnTo>
                  <a:lnTo>
                    <a:pt x="50297" y="65128"/>
                  </a:lnTo>
                  <a:lnTo>
                    <a:pt x="50266" y="64974"/>
                  </a:lnTo>
                  <a:lnTo>
                    <a:pt x="50205" y="64821"/>
                  </a:lnTo>
                  <a:lnTo>
                    <a:pt x="50205" y="64606"/>
                  </a:lnTo>
                  <a:lnTo>
                    <a:pt x="50327" y="64360"/>
                  </a:lnTo>
                  <a:lnTo>
                    <a:pt x="50542" y="64207"/>
                  </a:lnTo>
                  <a:lnTo>
                    <a:pt x="50573" y="64084"/>
                  </a:lnTo>
                  <a:lnTo>
                    <a:pt x="50880" y="63900"/>
                  </a:lnTo>
                  <a:lnTo>
                    <a:pt x="51218" y="63807"/>
                  </a:lnTo>
                  <a:lnTo>
                    <a:pt x="51494" y="63623"/>
                  </a:lnTo>
                  <a:lnTo>
                    <a:pt x="51771" y="63562"/>
                  </a:lnTo>
                  <a:lnTo>
                    <a:pt x="51863" y="63592"/>
                  </a:lnTo>
                  <a:lnTo>
                    <a:pt x="51893" y="63746"/>
                  </a:lnTo>
                  <a:lnTo>
                    <a:pt x="51986" y="63838"/>
                  </a:lnTo>
                  <a:lnTo>
                    <a:pt x="51986" y="63746"/>
                  </a:lnTo>
                  <a:lnTo>
                    <a:pt x="52016" y="63654"/>
                  </a:lnTo>
                  <a:lnTo>
                    <a:pt x="52170" y="63623"/>
                  </a:lnTo>
                  <a:lnTo>
                    <a:pt x="52385" y="63592"/>
                  </a:lnTo>
                  <a:lnTo>
                    <a:pt x="52569" y="63470"/>
                  </a:lnTo>
                  <a:lnTo>
                    <a:pt x="52323" y="63470"/>
                  </a:lnTo>
                  <a:lnTo>
                    <a:pt x="51955" y="63439"/>
                  </a:lnTo>
                  <a:lnTo>
                    <a:pt x="51832" y="63378"/>
                  </a:lnTo>
                  <a:lnTo>
                    <a:pt x="51679" y="63378"/>
                  </a:lnTo>
                  <a:lnTo>
                    <a:pt x="51586" y="63500"/>
                  </a:lnTo>
                  <a:lnTo>
                    <a:pt x="51402" y="63470"/>
                  </a:lnTo>
                  <a:lnTo>
                    <a:pt x="51586" y="63255"/>
                  </a:lnTo>
                  <a:lnTo>
                    <a:pt x="51740" y="63224"/>
                  </a:lnTo>
                  <a:lnTo>
                    <a:pt x="51893" y="63040"/>
                  </a:lnTo>
                  <a:lnTo>
                    <a:pt x="51893" y="62948"/>
                  </a:lnTo>
                  <a:lnTo>
                    <a:pt x="51801" y="63009"/>
                  </a:lnTo>
                  <a:lnTo>
                    <a:pt x="51801" y="62917"/>
                  </a:lnTo>
                  <a:lnTo>
                    <a:pt x="51617" y="63163"/>
                  </a:lnTo>
                  <a:lnTo>
                    <a:pt x="51494" y="63193"/>
                  </a:lnTo>
                  <a:lnTo>
                    <a:pt x="51310" y="63378"/>
                  </a:lnTo>
                  <a:lnTo>
                    <a:pt x="51095" y="63378"/>
                  </a:lnTo>
                  <a:lnTo>
                    <a:pt x="51034" y="63500"/>
                  </a:lnTo>
                  <a:lnTo>
                    <a:pt x="50665" y="63592"/>
                  </a:lnTo>
                  <a:lnTo>
                    <a:pt x="50604" y="63531"/>
                  </a:lnTo>
                  <a:lnTo>
                    <a:pt x="50634" y="63470"/>
                  </a:lnTo>
                  <a:lnTo>
                    <a:pt x="50573" y="63470"/>
                  </a:lnTo>
                  <a:lnTo>
                    <a:pt x="50696" y="63285"/>
                  </a:lnTo>
                  <a:lnTo>
                    <a:pt x="50542" y="63439"/>
                  </a:lnTo>
                  <a:lnTo>
                    <a:pt x="50450" y="63592"/>
                  </a:lnTo>
                  <a:lnTo>
                    <a:pt x="50266" y="63654"/>
                  </a:lnTo>
                  <a:lnTo>
                    <a:pt x="50143" y="63592"/>
                  </a:lnTo>
                  <a:lnTo>
                    <a:pt x="50051" y="63685"/>
                  </a:lnTo>
                  <a:lnTo>
                    <a:pt x="49959" y="63685"/>
                  </a:lnTo>
                  <a:lnTo>
                    <a:pt x="49928" y="63562"/>
                  </a:lnTo>
                  <a:lnTo>
                    <a:pt x="49744" y="63562"/>
                  </a:lnTo>
                  <a:lnTo>
                    <a:pt x="49498" y="63531"/>
                  </a:lnTo>
                  <a:lnTo>
                    <a:pt x="49498" y="63531"/>
                  </a:lnTo>
                  <a:lnTo>
                    <a:pt x="49468" y="63470"/>
                  </a:lnTo>
                  <a:lnTo>
                    <a:pt x="49498" y="63408"/>
                  </a:lnTo>
                  <a:lnTo>
                    <a:pt x="49498" y="63316"/>
                  </a:lnTo>
                  <a:lnTo>
                    <a:pt x="49498" y="63224"/>
                  </a:lnTo>
                  <a:lnTo>
                    <a:pt x="49498" y="63101"/>
                  </a:lnTo>
                  <a:lnTo>
                    <a:pt x="49437" y="63009"/>
                  </a:lnTo>
                  <a:lnTo>
                    <a:pt x="49376" y="62917"/>
                  </a:lnTo>
                  <a:lnTo>
                    <a:pt x="49314" y="62886"/>
                  </a:lnTo>
                  <a:lnTo>
                    <a:pt x="49345" y="62763"/>
                  </a:lnTo>
                  <a:lnTo>
                    <a:pt x="49529" y="61750"/>
                  </a:lnTo>
                  <a:lnTo>
                    <a:pt x="49529" y="61474"/>
                  </a:lnTo>
                  <a:lnTo>
                    <a:pt x="49191" y="61167"/>
                  </a:lnTo>
                  <a:lnTo>
                    <a:pt x="49130" y="61228"/>
                  </a:lnTo>
                  <a:lnTo>
                    <a:pt x="48915" y="61167"/>
                  </a:lnTo>
                  <a:lnTo>
                    <a:pt x="48731" y="61197"/>
                  </a:lnTo>
                  <a:lnTo>
                    <a:pt x="48608" y="61105"/>
                  </a:lnTo>
                  <a:lnTo>
                    <a:pt x="48516" y="61044"/>
                  </a:lnTo>
                  <a:lnTo>
                    <a:pt x="48485" y="61044"/>
                  </a:lnTo>
                  <a:lnTo>
                    <a:pt x="48332" y="61167"/>
                  </a:lnTo>
                  <a:lnTo>
                    <a:pt x="48270" y="61290"/>
                  </a:lnTo>
                  <a:lnTo>
                    <a:pt x="47963" y="61627"/>
                  </a:lnTo>
                  <a:lnTo>
                    <a:pt x="47840" y="61812"/>
                  </a:lnTo>
                  <a:lnTo>
                    <a:pt x="47840" y="61965"/>
                  </a:lnTo>
                  <a:lnTo>
                    <a:pt x="47625" y="62057"/>
                  </a:lnTo>
                  <a:lnTo>
                    <a:pt x="47595" y="62241"/>
                  </a:lnTo>
                  <a:lnTo>
                    <a:pt x="47533" y="62426"/>
                  </a:lnTo>
                  <a:lnTo>
                    <a:pt x="47318" y="62702"/>
                  </a:lnTo>
                  <a:lnTo>
                    <a:pt x="47195" y="62733"/>
                  </a:lnTo>
                  <a:lnTo>
                    <a:pt x="46950" y="63009"/>
                  </a:lnTo>
                  <a:lnTo>
                    <a:pt x="46888" y="63132"/>
                  </a:lnTo>
                  <a:lnTo>
                    <a:pt x="46796" y="63193"/>
                  </a:lnTo>
                  <a:lnTo>
                    <a:pt x="46643" y="63163"/>
                  </a:lnTo>
                  <a:lnTo>
                    <a:pt x="46551" y="63163"/>
                  </a:lnTo>
                  <a:lnTo>
                    <a:pt x="46458" y="63224"/>
                  </a:lnTo>
                  <a:lnTo>
                    <a:pt x="46397" y="63224"/>
                  </a:lnTo>
                  <a:lnTo>
                    <a:pt x="46213" y="63408"/>
                  </a:lnTo>
                  <a:lnTo>
                    <a:pt x="43818" y="63347"/>
                  </a:lnTo>
                  <a:lnTo>
                    <a:pt x="43511" y="63408"/>
                  </a:lnTo>
                  <a:lnTo>
                    <a:pt x="43388" y="63531"/>
                  </a:lnTo>
                  <a:lnTo>
                    <a:pt x="43173" y="63623"/>
                  </a:lnTo>
                  <a:lnTo>
                    <a:pt x="43019" y="63746"/>
                  </a:lnTo>
                  <a:lnTo>
                    <a:pt x="42620" y="64114"/>
                  </a:lnTo>
                  <a:lnTo>
                    <a:pt x="42405" y="64145"/>
                  </a:lnTo>
                  <a:lnTo>
                    <a:pt x="42252" y="64268"/>
                  </a:lnTo>
                  <a:lnTo>
                    <a:pt x="41546" y="64790"/>
                  </a:lnTo>
                  <a:lnTo>
                    <a:pt x="40010" y="65220"/>
                  </a:lnTo>
                  <a:lnTo>
                    <a:pt x="39918" y="65650"/>
                  </a:lnTo>
                  <a:lnTo>
                    <a:pt x="39580" y="65742"/>
                  </a:lnTo>
                  <a:lnTo>
                    <a:pt x="36725" y="66510"/>
                  </a:lnTo>
                  <a:lnTo>
                    <a:pt x="36602" y="66264"/>
                  </a:lnTo>
                  <a:lnTo>
                    <a:pt x="36755" y="66080"/>
                  </a:lnTo>
                  <a:lnTo>
                    <a:pt x="37062" y="65926"/>
                  </a:lnTo>
                  <a:lnTo>
                    <a:pt x="37185" y="65742"/>
                  </a:lnTo>
                  <a:lnTo>
                    <a:pt x="37277" y="65558"/>
                  </a:lnTo>
                  <a:lnTo>
                    <a:pt x="37370" y="65373"/>
                  </a:lnTo>
                  <a:lnTo>
                    <a:pt x="37431" y="64268"/>
                  </a:lnTo>
                  <a:lnTo>
                    <a:pt x="36909" y="61719"/>
                  </a:lnTo>
                  <a:lnTo>
                    <a:pt x="36387" y="61320"/>
                  </a:lnTo>
                  <a:lnTo>
                    <a:pt x="36172" y="61044"/>
                  </a:lnTo>
                  <a:lnTo>
                    <a:pt x="32886" y="59509"/>
                  </a:lnTo>
                  <a:lnTo>
                    <a:pt x="32764" y="59416"/>
                  </a:lnTo>
                  <a:lnTo>
                    <a:pt x="32549" y="59386"/>
                  </a:lnTo>
                  <a:lnTo>
                    <a:pt x="32457" y="59294"/>
                  </a:lnTo>
                  <a:lnTo>
                    <a:pt x="32088" y="59294"/>
                  </a:lnTo>
                  <a:lnTo>
                    <a:pt x="32027" y="59140"/>
                  </a:lnTo>
                  <a:lnTo>
                    <a:pt x="31935" y="59079"/>
                  </a:lnTo>
                  <a:lnTo>
                    <a:pt x="31812" y="59140"/>
                  </a:lnTo>
                  <a:lnTo>
                    <a:pt x="31535" y="59140"/>
                  </a:lnTo>
                  <a:lnTo>
                    <a:pt x="31413" y="59109"/>
                  </a:lnTo>
                  <a:lnTo>
                    <a:pt x="31290" y="58956"/>
                  </a:lnTo>
                  <a:lnTo>
                    <a:pt x="31136" y="58925"/>
                  </a:lnTo>
                  <a:lnTo>
                    <a:pt x="30860" y="58833"/>
                  </a:lnTo>
                  <a:lnTo>
                    <a:pt x="30768" y="58649"/>
                  </a:lnTo>
                  <a:lnTo>
                    <a:pt x="30645" y="58649"/>
                  </a:lnTo>
                  <a:lnTo>
                    <a:pt x="30461" y="58495"/>
                  </a:lnTo>
                  <a:lnTo>
                    <a:pt x="30307" y="58495"/>
                  </a:lnTo>
                  <a:lnTo>
                    <a:pt x="30184" y="58465"/>
                  </a:lnTo>
                  <a:lnTo>
                    <a:pt x="30031" y="58495"/>
                  </a:lnTo>
                  <a:lnTo>
                    <a:pt x="29969" y="58526"/>
                  </a:lnTo>
                  <a:lnTo>
                    <a:pt x="29877" y="58403"/>
                  </a:lnTo>
                  <a:lnTo>
                    <a:pt x="29693" y="58372"/>
                  </a:lnTo>
                  <a:lnTo>
                    <a:pt x="29693" y="58311"/>
                  </a:lnTo>
                  <a:lnTo>
                    <a:pt x="29509" y="58250"/>
                  </a:lnTo>
                  <a:lnTo>
                    <a:pt x="29478" y="58250"/>
                  </a:lnTo>
                  <a:lnTo>
                    <a:pt x="29386" y="58127"/>
                  </a:lnTo>
                  <a:lnTo>
                    <a:pt x="29386" y="58065"/>
                  </a:lnTo>
                  <a:lnTo>
                    <a:pt x="29202" y="57912"/>
                  </a:lnTo>
                  <a:lnTo>
                    <a:pt x="28987" y="57912"/>
                  </a:lnTo>
                  <a:lnTo>
                    <a:pt x="28833" y="57912"/>
                  </a:lnTo>
                  <a:close/>
                </a:path>
              </a:pathLst>
            </a:custGeom>
            <a:solidFill>
              <a:srgbClr val="FF0000"/>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0"/>
            <p:cNvSpPr/>
            <p:nvPr/>
          </p:nvSpPr>
          <p:spPr>
            <a:xfrm>
              <a:off x="4324680" y="2892600"/>
              <a:ext cx="35278" cy="13681"/>
            </a:xfrm>
            <a:custGeom>
              <a:rect b="b" l="l" r="r" t="t"/>
              <a:pathLst>
                <a:path extrusionOk="0" h="737" w="1874">
                  <a:moveTo>
                    <a:pt x="246" y="31"/>
                  </a:moveTo>
                  <a:lnTo>
                    <a:pt x="430" y="61"/>
                  </a:lnTo>
                  <a:lnTo>
                    <a:pt x="737" y="0"/>
                  </a:lnTo>
                  <a:lnTo>
                    <a:pt x="1351" y="31"/>
                  </a:lnTo>
                  <a:lnTo>
                    <a:pt x="1505" y="276"/>
                  </a:lnTo>
                  <a:lnTo>
                    <a:pt x="1720" y="338"/>
                  </a:lnTo>
                  <a:lnTo>
                    <a:pt x="1873" y="461"/>
                  </a:lnTo>
                  <a:lnTo>
                    <a:pt x="1842" y="553"/>
                  </a:lnTo>
                  <a:lnTo>
                    <a:pt x="1566" y="553"/>
                  </a:lnTo>
                  <a:lnTo>
                    <a:pt x="1443" y="491"/>
                  </a:lnTo>
                  <a:lnTo>
                    <a:pt x="1382" y="614"/>
                  </a:lnTo>
                  <a:lnTo>
                    <a:pt x="1320" y="645"/>
                  </a:lnTo>
                  <a:lnTo>
                    <a:pt x="1228" y="553"/>
                  </a:lnTo>
                  <a:lnTo>
                    <a:pt x="1105" y="553"/>
                  </a:lnTo>
                  <a:lnTo>
                    <a:pt x="1105" y="737"/>
                  </a:lnTo>
                  <a:lnTo>
                    <a:pt x="891" y="737"/>
                  </a:lnTo>
                  <a:lnTo>
                    <a:pt x="768" y="645"/>
                  </a:lnTo>
                  <a:lnTo>
                    <a:pt x="583" y="645"/>
                  </a:lnTo>
                  <a:lnTo>
                    <a:pt x="461" y="553"/>
                  </a:lnTo>
                  <a:lnTo>
                    <a:pt x="369" y="338"/>
                  </a:lnTo>
                  <a:lnTo>
                    <a:pt x="276" y="276"/>
                  </a:lnTo>
                  <a:lnTo>
                    <a:pt x="154" y="338"/>
                  </a:lnTo>
                  <a:lnTo>
                    <a:pt x="0" y="215"/>
                  </a:lnTo>
                  <a:lnTo>
                    <a:pt x="92" y="61"/>
                  </a:lnTo>
                  <a:close/>
                </a:path>
              </a:pathLst>
            </a:custGeom>
            <a:solidFill>
              <a:srgbClr val="D8D8D8"/>
            </a:solidFill>
            <a:ln cap="flat" cmpd="sng" w="9525">
              <a:solidFill>
                <a:srgbClr val="CCCCCC"/>
              </a:solidFill>
              <a:prstDash val="solid"/>
              <a:round/>
              <a:headEnd len="sm" w="sm" type="none"/>
              <a:tailEnd len="sm" w="sm" type="none"/>
            </a:ln>
          </p:spPr>
        </p:sp>
        <p:sp>
          <p:nvSpPr>
            <p:cNvPr id="603" name="Google Shape;603;p40"/>
            <p:cNvSpPr/>
            <p:nvPr/>
          </p:nvSpPr>
          <p:spPr>
            <a:xfrm>
              <a:off x="4387320" y="2864520"/>
              <a:ext cx="43563" cy="36721"/>
            </a:xfrm>
            <a:custGeom>
              <a:rect b="b" l="l" r="r" t="t"/>
              <a:pathLst>
                <a:path extrusionOk="0" h="1935" w="2304">
                  <a:moveTo>
                    <a:pt x="1966" y="1812"/>
                  </a:moveTo>
                  <a:lnTo>
                    <a:pt x="1966" y="1720"/>
                  </a:lnTo>
                  <a:lnTo>
                    <a:pt x="2150" y="1535"/>
                  </a:lnTo>
                  <a:lnTo>
                    <a:pt x="2150" y="1413"/>
                  </a:lnTo>
                  <a:lnTo>
                    <a:pt x="2150" y="1290"/>
                  </a:lnTo>
                  <a:lnTo>
                    <a:pt x="2058" y="1106"/>
                  </a:lnTo>
                  <a:lnTo>
                    <a:pt x="2089" y="1044"/>
                  </a:lnTo>
                  <a:lnTo>
                    <a:pt x="2211" y="983"/>
                  </a:lnTo>
                  <a:lnTo>
                    <a:pt x="2273" y="799"/>
                  </a:lnTo>
                  <a:lnTo>
                    <a:pt x="2211" y="676"/>
                  </a:lnTo>
                  <a:lnTo>
                    <a:pt x="2304" y="522"/>
                  </a:lnTo>
                  <a:lnTo>
                    <a:pt x="2273" y="430"/>
                  </a:lnTo>
                  <a:lnTo>
                    <a:pt x="2273" y="430"/>
                  </a:lnTo>
                  <a:lnTo>
                    <a:pt x="2119" y="399"/>
                  </a:lnTo>
                  <a:lnTo>
                    <a:pt x="1996" y="430"/>
                  </a:lnTo>
                  <a:lnTo>
                    <a:pt x="1843" y="277"/>
                  </a:lnTo>
                  <a:lnTo>
                    <a:pt x="1474" y="246"/>
                  </a:lnTo>
                  <a:lnTo>
                    <a:pt x="1382" y="307"/>
                  </a:lnTo>
                  <a:lnTo>
                    <a:pt x="1260" y="246"/>
                  </a:lnTo>
                  <a:lnTo>
                    <a:pt x="922" y="246"/>
                  </a:lnTo>
                  <a:lnTo>
                    <a:pt x="891" y="338"/>
                  </a:lnTo>
                  <a:lnTo>
                    <a:pt x="1045" y="430"/>
                  </a:lnTo>
                  <a:lnTo>
                    <a:pt x="1505" y="584"/>
                  </a:lnTo>
                  <a:lnTo>
                    <a:pt x="1444" y="676"/>
                  </a:lnTo>
                  <a:lnTo>
                    <a:pt x="1505" y="799"/>
                  </a:lnTo>
                  <a:lnTo>
                    <a:pt x="1444" y="1013"/>
                  </a:lnTo>
                  <a:lnTo>
                    <a:pt x="1536" y="1167"/>
                  </a:lnTo>
                  <a:lnTo>
                    <a:pt x="1689" y="1198"/>
                  </a:lnTo>
                  <a:lnTo>
                    <a:pt x="1843" y="1351"/>
                  </a:lnTo>
                  <a:lnTo>
                    <a:pt x="1812" y="1443"/>
                  </a:lnTo>
                  <a:lnTo>
                    <a:pt x="1474" y="1443"/>
                  </a:lnTo>
                  <a:lnTo>
                    <a:pt x="1413" y="1505"/>
                  </a:lnTo>
                  <a:lnTo>
                    <a:pt x="1260" y="1474"/>
                  </a:lnTo>
                  <a:lnTo>
                    <a:pt x="1075" y="1474"/>
                  </a:lnTo>
                  <a:lnTo>
                    <a:pt x="891" y="1413"/>
                  </a:lnTo>
                  <a:lnTo>
                    <a:pt x="707" y="1505"/>
                  </a:lnTo>
                  <a:lnTo>
                    <a:pt x="707" y="1413"/>
                  </a:lnTo>
                  <a:lnTo>
                    <a:pt x="615" y="1382"/>
                  </a:lnTo>
                  <a:lnTo>
                    <a:pt x="369" y="1443"/>
                  </a:lnTo>
                  <a:lnTo>
                    <a:pt x="246" y="1321"/>
                  </a:lnTo>
                  <a:lnTo>
                    <a:pt x="62" y="1413"/>
                  </a:lnTo>
                  <a:lnTo>
                    <a:pt x="1" y="1505"/>
                  </a:lnTo>
                  <a:lnTo>
                    <a:pt x="62" y="1628"/>
                  </a:lnTo>
                  <a:lnTo>
                    <a:pt x="246" y="1658"/>
                  </a:lnTo>
                  <a:lnTo>
                    <a:pt x="461" y="1904"/>
                  </a:lnTo>
                  <a:lnTo>
                    <a:pt x="553" y="1935"/>
                  </a:lnTo>
                  <a:lnTo>
                    <a:pt x="553" y="1781"/>
                  </a:lnTo>
                  <a:lnTo>
                    <a:pt x="645" y="1720"/>
                  </a:lnTo>
                  <a:lnTo>
                    <a:pt x="1045" y="1720"/>
                  </a:lnTo>
                  <a:lnTo>
                    <a:pt x="1198" y="1781"/>
                  </a:lnTo>
                  <a:lnTo>
                    <a:pt x="1628" y="1781"/>
                  </a:lnTo>
                  <a:lnTo>
                    <a:pt x="1720" y="1750"/>
                  </a:lnTo>
                  <a:lnTo>
                    <a:pt x="1874" y="1812"/>
                  </a:lnTo>
                  <a:lnTo>
                    <a:pt x="1996" y="1812"/>
                  </a:lnTo>
                  <a:close/>
                  <a:moveTo>
                    <a:pt x="1321" y="92"/>
                  </a:moveTo>
                  <a:lnTo>
                    <a:pt x="1474" y="0"/>
                  </a:lnTo>
                  <a:lnTo>
                    <a:pt x="1751" y="154"/>
                  </a:lnTo>
                  <a:lnTo>
                    <a:pt x="1444" y="154"/>
                  </a:lnTo>
                  <a:lnTo>
                    <a:pt x="1321" y="62"/>
                  </a:lnTo>
                  <a:close/>
                  <a:moveTo>
                    <a:pt x="1014" y="1106"/>
                  </a:moveTo>
                  <a:lnTo>
                    <a:pt x="1137" y="1044"/>
                  </a:lnTo>
                  <a:lnTo>
                    <a:pt x="1290" y="1136"/>
                  </a:lnTo>
                  <a:lnTo>
                    <a:pt x="1352" y="1290"/>
                  </a:lnTo>
                  <a:lnTo>
                    <a:pt x="1106" y="1198"/>
                  </a:lnTo>
                  <a:close/>
                </a:path>
              </a:pathLst>
            </a:custGeom>
            <a:solidFill>
              <a:srgbClr val="D8D8D8"/>
            </a:solidFill>
            <a:ln cap="flat" cmpd="sng" w="9525">
              <a:solidFill>
                <a:srgbClr val="CCCCCC"/>
              </a:solidFill>
              <a:prstDash val="solid"/>
              <a:round/>
              <a:headEnd len="sm" w="sm" type="none"/>
              <a:tailEnd len="sm" w="sm" type="none"/>
            </a:ln>
          </p:spPr>
        </p:sp>
        <p:sp>
          <p:nvSpPr>
            <p:cNvPr id="604" name="Google Shape;604;p40"/>
            <p:cNvSpPr/>
            <p:nvPr/>
          </p:nvSpPr>
          <p:spPr>
            <a:xfrm>
              <a:off x="4224960" y="2812320"/>
              <a:ext cx="167407" cy="59402"/>
            </a:xfrm>
            <a:custGeom>
              <a:rect b="b" l="l" r="r" t="t"/>
              <a:pathLst>
                <a:path extrusionOk="0" h="3133" w="8782">
                  <a:moveTo>
                    <a:pt x="1658" y="1229"/>
                  </a:moveTo>
                  <a:lnTo>
                    <a:pt x="1720" y="1136"/>
                  </a:lnTo>
                  <a:lnTo>
                    <a:pt x="1873" y="1167"/>
                  </a:lnTo>
                  <a:lnTo>
                    <a:pt x="1996" y="1321"/>
                  </a:lnTo>
                  <a:lnTo>
                    <a:pt x="1996" y="1474"/>
                  </a:lnTo>
                  <a:lnTo>
                    <a:pt x="1750" y="1536"/>
                  </a:lnTo>
                  <a:lnTo>
                    <a:pt x="1566" y="1474"/>
                  </a:lnTo>
                  <a:lnTo>
                    <a:pt x="1535" y="1382"/>
                  </a:lnTo>
                  <a:lnTo>
                    <a:pt x="1627" y="1444"/>
                  </a:lnTo>
                  <a:lnTo>
                    <a:pt x="1689" y="1444"/>
                  </a:lnTo>
                  <a:lnTo>
                    <a:pt x="1781" y="1382"/>
                  </a:lnTo>
                  <a:lnTo>
                    <a:pt x="1689" y="1321"/>
                  </a:lnTo>
                  <a:lnTo>
                    <a:pt x="1658" y="1229"/>
                  </a:lnTo>
                  <a:close/>
                  <a:moveTo>
                    <a:pt x="491" y="829"/>
                  </a:moveTo>
                  <a:lnTo>
                    <a:pt x="614" y="952"/>
                  </a:lnTo>
                  <a:lnTo>
                    <a:pt x="553" y="1044"/>
                  </a:lnTo>
                  <a:lnTo>
                    <a:pt x="430" y="952"/>
                  </a:lnTo>
                  <a:lnTo>
                    <a:pt x="123" y="1136"/>
                  </a:lnTo>
                  <a:lnTo>
                    <a:pt x="0" y="1106"/>
                  </a:lnTo>
                  <a:lnTo>
                    <a:pt x="0" y="1198"/>
                  </a:lnTo>
                  <a:lnTo>
                    <a:pt x="154" y="1290"/>
                  </a:lnTo>
                  <a:lnTo>
                    <a:pt x="338" y="1106"/>
                  </a:lnTo>
                  <a:lnTo>
                    <a:pt x="399" y="1136"/>
                  </a:lnTo>
                  <a:lnTo>
                    <a:pt x="399" y="1290"/>
                  </a:lnTo>
                  <a:lnTo>
                    <a:pt x="583" y="1167"/>
                  </a:lnTo>
                  <a:lnTo>
                    <a:pt x="737" y="1167"/>
                  </a:lnTo>
                  <a:lnTo>
                    <a:pt x="890" y="891"/>
                  </a:lnTo>
                  <a:lnTo>
                    <a:pt x="1105" y="952"/>
                  </a:lnTo>
                  <a:lnTo>
                    <a:pt x="1198" y="860"/>
                  </a:lnTo>
                  <a:lnTo>
                    <a:pt x="1320" y="952"/>
                  </a:lnTo>
                  <a:lnTo>
                    <a:pt x="1474" y="922"/>
                  </a:lnTo>
                  <a:lnTo>
                    <a:pt x="1720" y="614"/>
                  </a:lnTo>
                  <a:lnTo>
                    <a:pt x="1873" y="584"/>
                  </a:lnTo>
                  <a:lnTo>
                    <a:pt x="1965" y="492"/>
                  </a:lnTo>
                  <a:lnTo>
                    <a:pt x="2180" y="522"/>
                  </a:lnTo>
                  <a:lnTo>
                    <a:pt x="2334" y="522"/>
                  </a:lnTo>
                  <a:lnTo>
                    <a:pt x="2702" y="553"/>
                  </a:lnTo>
                  <a:lnTo>
                    <a:pt x="2794" y="645"/>
                  </a:lnTo>
                  <a:lnTo>
                    <a:pt x="2702" y="737"/>
                  </a:lnTo>
                  <a:lnTo>
                    <a:pt x="2518" y="707"/>
                  </a:lnTo>
                  <a:lnTo>
                    <a:pt x="2395" y="799"/>
                  </a:lnTo>
                  <a:lnTo>
                    <a:pt x="2518" y="891"/>
                  </a:lnTo>
                  <a:lnTo>
                    <a:pt x="3009" y="983"/>
                  </a:lnTo>
                  <a:lnTo>
                    <a:pt x="3101" y="952"/>
                  </a:lnTo>
                  <a:lnTo>
                    <a:pt x="3255" y="952"/>
                  </a:lnTo>
                  <a:lnTo>
                    <a:pt x="3408" y="1044"/>
                  </a:lnTo>
                  <a:lnTo>
                    <a:pt x="3623" y="1075"/>
                  </a:lnTo>
                  <a:lnTo>
                    <a:pt x="3746" y="1075"/>
                  </a:lnTo>
                  <a:lnTo>
                    <a:pt x="3808" y="983"/>
                  </a:lnTo>
                  <a:lnTo>
                    <a:pt x="3900" y="1075"/>
                  </a:lnTo>
                  <a:lnTo>
                    <a:pt x="3900" y="1167"/>
                  </a:lnTo>
                  <a:lnTo>
                    <a:pt x="4176" y="1351"/>
                  </a:lnTo>
                  <a:lnTo>
                    <a:pt x="4391" y="1382"/>
                  </a:lnTo>
                  <a:lnTo>
                    <a:pt x="4483" y="1351"/>
                  </a:lnTo>
                  <a:lnTo>
                    <a:pt x="4606" y="1474"/>
                  </a:lnTo>
                  <a:lnTo>
                    <a:pt x="4790" y="1444"/>
                  </a:lnTo>
                  <a:lnTo>
                    <a:pt x="4882" y="1505"/>
                  </a:lnTo>
                  <a:lnTo>
                    <a:pt x="5128" y="1413"/>
                  </a:lnTo>
                  <a:lnTo>
                    <a:pt x="5220" y="1444"/>
                  </a:lnTo>
                  <a:lnTo>
                    <a:pt x="5374" y="1935"/>
                  </a:lnTo>
                  <a:lnTo>
                    <a:pt x="5650" y="2273"/>
                  </a:lnTo>
                  <a:lnTo>
                    <a:pt x="5773" y="2273"/>
                  </a:lnTo>
                  <a:lnTo>
                    <a:pt x="5834" y="2211"/>
                  </a:lnTo>
                  <a:lnTo>
                    <a:pt x="6018" y="2334"/>
                  </a:lnTo>
                  <a:lnTo>
                    <a:pt x="6295" y="2334"/>
                  </a:lnTo>
                  <a:lnTo>
                    <a:pt x="6356" y="2395"/>
                  </a:lnTo>
                  <a:lnTo>
                    <a:pt x="6479" y="2457"/>
                  </a:lnTo>
                  <a:lnTo>
                    <a:pt x="6448" y="2610"/>
                  </a:lnTo>
                  <a:lnTo>
                    <a:pt x="6264" y="2672"/>
                  </a:lnTo>
                  <a:lnTo>
                    <a:pt x="5988" y="2917"/>
                  </a:lnTo>
                  <a:lnTo>
                    <a:pt x="5988" y="3071"/>
                  </a:lnTo>
                  <a:lnTo>
                    <a:pt x="6264" y="3132"/>
                  </a:lnTo>
                  <a:lnTo>
                    <a:pt x="6448" y="3010"/>
                  </a:lnTo>
                  <a:lnTo>
                    <a:pt x="6602" y="3071"/>
                  </a:lnTo>
                  <a:lnTo>
                    <a:pt x="7001" y="2979"/>
                  </a:lnTo>
                  <a:lnTo>
                    <a:pt x="7216" y="3010"/>
                  </a:lnTo>
                  <a:lnTo>
                    <a:pt x="7523" y="3132"/>
                  </a:lnTo>
                  <a:lnTo>
                    <a:pt x="7922" y="3040"/>
                  </a:lnTo>
                  <a:lnTo>
                    <a:pt x="7984" y="2948"/>
                  </a:lnTo>
                  <a:lnTo>
                    <a:pt x="8106" y="2979"/>
                  </a:lnTo>
                  <a:lnTo>
                    <a:pt x="8229" y="2856"/>
                  </a:lnTo>
                  <a:lnTo>
                    <a:pt x="8506" y="2917"/>
                  </a:lnTo>
                  <a:lnTo>
                    <a:pt x="8690" y="2856"/>
                  </a:lnTo>
                  <a:lnTo>
                    <a:pt x="8782" y="2672"/>
                  </a:lnTo>
                  <a:lnTo>
                    <a:pt x="8721" y="2610"/>
                  </a:lnTo>
                  <a:lnTo>
                    <a:pt x="8567" y="2580"/>
                  </a:lnTo>
                  <a:lnTo>
                    <a:pt x="8475" y="2365"/>
                  </a:lnTo>
                  <a:lnTo>
                    <a:pt x="8106" y="2211"/>
                  </a:lnTo>
                  <a:lnTo>
                    <a:pt x="7677" y="2211"/>
                  </a:lnTo>
                  <a:lnTo>
                    <a:pt x="7554" y="2180"/>
                  </a:lnTo>
                  <a:lnTo>
                    <a:pt x="7646" y="2088"/>
                  </a:lnTo>
                  <a:lnTo>
                    <a:pt x="7707" y="1873"/>
                  </a:lnTo>
                  <a:lnTo>
                    <a:pt x="7615" y="1843"/>
                  </a:lnTo>
                  <a:lnTo>
                    <a:pt x="7492" y="1904"/>
                  </a:lnTo>
                  <a:lnTo>
                    <a:pt x="7308" y="1904"/>
                  </a:lnTo>
                  <a:lnTo>
                    <a:pt x="7032" y="1689"/>
                  </a:lnTo>
                  <a:lnTo>
                    <a:pt x="6940" y="1751"/>
                  </a:lnTo>
                  <a:lnTo>
                    <a:pt x="6817" y="1628"/>
                  </a:lnTo>
                  <a:lnTo>
                    <a:pt x="6602" y="1474"/>
                  </a:lnTo>
                  <a:lnTo>
                    <a:pt x="6448" y="1628"/>
                  </a:lnTo>
                  <a:lnTo>
                    <a:pt x="6387" y="1536"/>
                  </a:lnTo>
                  <a:lnTo>
                    <a:pt x="6418" y="1444"/>
                  </a:lnTo>
                  <a:lnTo>
                    <a:pt x="6325" y="1382"/>
                  </a:lnTo>
                  <a:lnTo>
                    <a:pt x="6295" y="1505"/>
                  </a:lnTo>
                  <a:lnTo>
                    <a:pt x="6172" y="1382"/>
                  </a:lnTo>
                  <a:lnTo>
                    <a:pt x="5865" y="1321"/>
                  </a:lnTo>
                  <a:lnTo>
                    <a:pt x="5650" y="1106"/>
                  </a:lnTo>
                  <a:lnTo>
                    <a:pt x="5466" y="1014"/>
                  </a:lnTo>
                  <a:lnTo>
                    <a:pt x="5251" y="860"/>
                  </a:lnTo>
                  <a:lnTo>
                    <a:pt x="4790" y="829"/>
                  </a:lnTo>
                  <a:lnTo>
                    <a:pt x="4637" y="768"/>
                  </a:lnTo>
                  <a:lnTo>
                    <a:pt x="4575" y="584"/>
                  </a:lnTo>
                  <a:lnTo>
                    <a:pt x="4391" y="369"/>
                  </a:lnTo>
                  <a:lnTo>
                    <a:pt x="4237" y="400"/>
                  </a:lnTo>
                  <a:lnTo>
                    <a:pt x="4176" y="307"/>
                  </a:lnTo>
                  <a:lnTo>
                    <a:pt x="3562" y="215"/>
                  </a:lnTo>
                  <a:lnTo>
                    <a:pt x="3347" y="277"/>
                  </a:lnTo>
                  <a:lnTo>
                    <a:pt x="3101" y="246"/>
                  </a:lnTo>
                  <a:lnTo>
                    <a:pt x="2948" y="62"/>
                  </a:lnTo>
                  <a:lnTo>
                    <a:pt x="2549" y="0"/>
                  </a:lnTo>
                  <a:lnTo>
                    <a:pt x="2211" y="0"/>
                  </a:lnTo>
                  <a:lnTo>
                    <a:pt x="2057" y="123"/>
                  </a:lnTo>
                  <a:lnTo>
                    <a:pt x="1597" y="154"/>
                  </a:lnTo>
                  <a:lnTo>
                    <a:pt x="1259" y="246"/>
                  </a:lnTo>
                  <a:lnTo>
                    <a:pt x="1136" y="338"/>
                  </a:lnTo>
                  <a:lnTo>
                    <a:pt x="768" y="461"/>
                  </a:lnTo>
                  <a:lnTo>
                    <a:pt x="676" y="584"/>
                  </a:lnTo>
                  <a:lnTo>
                    <a:pt x="522" y="676"/>
                  </a:lnTo>
                  <a:close/>
                </a:path>
              </a:pathLst>
            </a:custGeom>
            <a:solidFill>
              <a:srgbClr val="D8D8D8"/>
            </a:solidFill>
            <a:ln cap="flat" cmpd="sng" w="9525">
              <a:solidFill>
                <a:srgbClr val="CCCCCC"/>
              </a:solidFill>
              <a:prstDash val="solid"/>
              <a:round/>
              <a:headEnd len="sm" w="sm" type="none"/>
              <a:tailEnd len="sm" w="sm" type="none"/>
            </a:ln>
          </p:spPr>
        </p:sp>
        <p:sp>
          <p:nvSpPr>
            <p:cNvPr id="605" name="Google Shape;605;p40"/>
            <p:cNvSpPr/>
            <p:nvPr/>
          </p:nvSpPr>
          <p:spPr>
            <a:xfrm>
              <a:off x="4328280" y="2746800"/>
              <a:ext cx="89281" cy="105843"/>
            </a:xfrm>
            <a:custGeom>
              <a:rect b="b" l="l" r="r" t="t"/>
              <a:pathLst>
                <a:path extrusionOk="0" h="5559" w="4699">
                  <a:moveTo>
                    <a:pt x="4391" y="5005"/>
                  </a:moveTo>
                  <a:lnTo>
                    <a:pt x="4483" y="5036"/>
                  </a:lnTo>
                  <a:lnTo>
                    <a:pt x="4483" y="4913"/>
                  </a:lnTo>
                  <a:close/>
                  <a:moveTo>
                    <a:pt x="3839" y="5558"/>
                  </a:moveTo>
                  <a:lnTo>
                    <a:pt x="4268" y="5527"/>
                  </a:lnTo>
                  <a:lnTo>
                    <a:pt x="4391" y="5343"/>
                  </a:lnTo>
                  <a:lnTo>
                    <a:pt x="4391" y="5128"/>
                  </a:lnTo>
                  <a:lnTo>
                    <a:pt x="4330" y="5159"/>
                  </a:lnTo>
                  <a:lnTo>
                    <a:pt x="4238" y="5282"/>
                  </a:lnTo>
                  <a:lnTo>
                    <a:pt x="4084" y="5190"/>
                  </a:lnTo>
                  <a:lnTo>
                    <a:pt x="3869" y="5312"/>
                  </a:lnTo>
                  <a:close/>
                  <a:moveTo>
                    <a:pt x="4299" y="4207"/>
                  </a:moveTo>
                  <a:lnTo>
                    <a:pt x="4453" y="4146"/>
                  </a:lnTo>
                  <a:lnTo>
                    <a:pt x="4698" y="4268"/>
                  </a:lnTo>
                  <a:lnTo>
                    <a:pt x="4698" y="4330"/>
                  </a:lnTo>
                  <a:lnTo>
                    <a:pt x="4545" y="4268"/>
                  </a:lnTo>
                  <a:lnTo>
                    <a:pt x="4391" y="4268"/>
                  </a:lnTo>
                  <a:lnTo>
                    <a:pt x="4330" y="4176"/>
                  </a:lnTo>
                  <a:close/>
                  <a:moveTo>
                    <a:pt x="3869" y="3777"/>
                  </a:moveTo>
                  <a:lnTo>
                    <a:pt x="3685" y="3839"/>
                  </a:lnTo>
                  <a:lnTo>
                    <a:pt x="3685" y="3961"/>
                  </a:lnTo>
                  <a:lnTo>
                    <a:pt x="3531" y="4146"/>
                  </a:lnTo>
                  <a:lnTo>
                    <a:pt x="3439" y="4146"/>
                  </a:lnTo>
                  <a:lnTo>
                    <a:pt x="3409" y="4238"/>
                  </a:lnTo>
                  <a:lnTo>
                    <a:pt x="3501" y="4238"/>
                  </a:lnTo>
                  <a:lnTo>
                    <a:pt x="3869" y="4053"/>
                  </a:lnTo>
                  <a:lnTo>
                    <a:pt x="3869" y="3839"/>
                  </a:lnTo>
                  <a:lnTo>
                    <a:pt x="3839" y="3777"/>
                  </a:lnTo>
                  <a:close/>
                  <a:moveTo>
                    <a:pt x="3378" y="3654"/>
                  </a:moveTo>
                  <a:lnTo>
                    <a:pt x="3593" y="3746"/>
                  </a:lnTo>
                  <a:lnTo>
                    <a:pt x="3593" y="3900"/>
                  </a:lnTo>
                  <a:lnTo>
                    <a:pt x="3470" y="3869"/>
                  </a:lnTo>
                  <a:lnTo>
                    <a:pt x="3347" y="3746"/>
                  </a:lnTo>
                  <a:lnTo>
                    <a:pt x="3347" y="3654"/>
                  </a:lnTo>
                  <a:close/>
                  <a:moveTo>
                    <a:pt x="2733" y="3009"/>
                  </a:moveTo>
                  <a:lnTo>
                    <a:pt x="2887" y="3255"/>
                  </a:lnTo>
                  <a:lnTo>
                    <a:pt x="2917" y="3470"/>
                  </a:lnTo>
                  <a:lnTo>
                    <a:pt x="3071" y="3746"/>
                  </a:lnTo>
                  <a:lnTo>
                    <a:pt x="2979" y="3746"/>
                  </a:lnTo>
                  <a:lnTo>
                    <a:pt x="2856" y="3593"/>
                  </a:lnTo>
                  <a:lnTo>
                    <a:pt x="2733" y="3378"/>
                  </a:lnTo>
                  <a:lnTo>
                    <a:pt x="2825" y="3317"/>
                  </a:lnTo>
                  <a:lnTo>
                    <a:pt x="2702" y="3102"/>
                  </a:lnTo>
                  <a:lnTo>
                    <a:pt x="2733" y="3009"/>
                  </a:lnTo>
                  <a:close/>
                  <a:moveTo>
                    <a:pt x="2150" y="2917"/>
                  </a:moveTo>
                  <a:lnTo>
                    <a:pt x="2119" y="3071"/>
                  </a:lnTo>
                  <a:lnTo>
                    <a:pt x="2242" y="3071"/>
                  </a:lnTo>
                  <a:close/>
                  <a:moveTo>
                    <a:pt x="3439" y="2580"/>
                  </a:moveTo>
                  <a:lnTo>
                    <a:pt x="3347" y="2764"/>
                  </a:lnTo>
                  <a:lnTo>
                    <a:pt x="3409" y="2825"/>
                  </a:lnTo>
                  <a:lnTo>
                    <a:pt x="3501" y="2702"/>
                  </a:lnTo>
                  <a:close/>
                  <a:moveTo>
                    <a:pt x="2518" y="2119"/>
                  </a:moveTo>
                  <a:lnTo>
                    <a:pt x="2487" y="2242"/>
                  </a:lnTo>
                  <a:lnTo>
                    <a:pt x="2641" y="2365"/>
                  </a:lnTo>
                  <a:lnTo>
                    <a:pt x="2672" y="2610"/>
                  </a:lnTo>
                  <a:lnTo>
                    <a:pt x="2580" y="2672"/>
                  </a:lnTo>
                  <a:lnTo>
                    <a:pt x="2672" y="2764"/>
                  </a:lnTo>
                  <a:lnTo>
                    <a:pt x="2856" y="2764"/>
                  </a:lnTo>
                  <a:lnTo>
                    <a:pt x="2856" y="2672"/>
                  </a:lnTo>
                  <a:lnTo>
                    <a:pt x="2733" y="2426"/>
                  </a:lnTo>
                  <a:lnTo>
                    <a:pt x="2672" y="2273"/>
                  </a:lnTo>
                  <a:lnTo>
                    <a:pt x="2518" y="2150"/>
                  </a:lnTo>
                  <a:close/>
                  <a:moveTo>
                    <a:pt x="1873" y="1413"/>
                  </a:moveTo>
                  <a:lnTo>
                    <a:pt x="2088" y="1566"/>
                  </a:lnTo>
                  <a:lnTo>
                    <a:pt x="2242" y="1781"/>
                  </a:lnTo>
                  <a:lnTo>
                    <a:pt x="2180" y="2027"/>
                  </a:lnTo>
                  <a:lnTo>
                    <a:pt x="2088" y="2058"/>
                  </a:lnTo>
                  <a:lnTo>
                    <a:pt x="2027" y="1965"/>
                  </a:lnTo>
                  <a:lnTo>
                    <a:pt x="2119" y="1904"/>
                  </a:lnTo>
                  <a:lnTo>
                    <a:pt x="2180" y="1781"/>
                  </a:lnTo>
                  <a:lnTo>
                    <a:pt x="2058" y="1628"/>
                  </a:lnTo>
                  <a:lnTo>
                    <a:pt x="1873" y="1536"/>
                  </a:lnTo>
                  <a:lnTo>
                    <a:pt x="1873" y="1413"/>
                  </a:lnTo>
                  <a:close/>
                  <a:moveTo>
                    <a:pt x="1014" y="0"/>
                  </a:moveTo>
                  <a:lnTo>
                    <a:pt x="1229" y="0"/>
                  </a:lnTo>
                  <a:lnTo>
                    <a:pt x="1474" y="154"/>
                  </a:lnTo>
                  <a:lnTo>
                    <a:pt x="1505" y="338"/>
                  </a:lnTo>
                  <a:lnTo>
                    <a:pt x="1628" y="399"/>
                  </a:lnTo>
                  <a:lnTo>
                    <a:pt x="1628" y="614"/>
                  </a:lnTo>
                  <a:lnTo>
                    <a:pt x="1474" y="737"/>
                  </a:lnTo>
                  <a:lnTo>
                    <a:pt x="1474" y="860"/>
                  </a:lnTo>
                  <a:lnTo>
                    <a:pt x="1351" y="1014"/>
                  </a:lnTo>
                  <a:lnTo>
                    <a:pt x="1413" y="737"/>
                  </a:lnTo>
                  <a:lnTo>
                    <a:pt x="1351" y="584"/>
                  </a:lnTo>
                  <a:lnTo>
                    <a:pt x="1443" y="492"/>
                  </a:lnTo>
                  <a:lnTo>
                    <a:pt x="1259" y="246"/>
                  </a:lnTo>
                  <a:lnTo>
                    <a:pt x="1259" y="92"/>
                  </a:lnTo>
                  <a:lnTo>
                    <a:pt x="983" y="0"/>
                  </a:lnTo>
                  <a:close/>
                  <a:moveTo>
                    <a:pt x="0" y="154"/>
                  </a:moveTo>
                  <a:lnTo>
                    <a:pt x="215" y="154"/>
                  </a:lnTo>
                  <a:lnTo>
                    <a:pt x="307" y="215"/>
                  </a:lnTo>
                  <a:lnTo>
                    <a:pt x="553" y="92"/>
                  </a:lnTo>
                  <a:lnTo>
                    <a:pt x="799" y="92"/>
                  </a:lnTo>
                  <a:lnTo>
                    <a:pt x="983" y="246"/>
                  </a:lnTo>
                  <a:lnTo>
                    <a:pt x="860" y="246"/>
                  </a:lnTo>
                  <a:lnTo>
                    <a:pt x="707" y="215"/>
                  </a:lnTo>
                  <a:lnTo>
                    <a:pt x="399" y="430"/>
                  </a:lnTo>
                  <a:lnTo>
                    <a:pt x="215" y="399"/>
                  </a:lnTo>
                  <a:close/>
                  <a:moveTo>
                    <a:pt x="1014" y="1720"/>
                  </a:moveTo>
                  <a:lnTo>
                    <a:pt x="1229" y="1628"/>
                  </a:lnTo>
                  <a:lnTo>
                    <a:pt x="1443" y="1658"/>
                  </a:lnTo>
                  <a:lnTo>
                    <a:pt x="1351" y="1781"/>
                  </a:lnTo>
                  <a:lnTo>
                    <a:pt x="1136" y="1781"/>
                  </a:lnTo>
                  <a:lnTo>
                    <a:pt x="1014" y="1751"/>
                  </a:lnTo>
                  <a:close/>
                  <a:moveTo>
                    <a:pt x="799" y="2518"/>
                  </a:moveTo>
                  <a:lnTo>
                    <a:pt x="737" y="2457"/>
                  </a:lnTo>
                  <a:lnTo>
                    <a:pt x="891" y="2395"/>
                  </a:lnTo>
                  <a:close/>
                  <a:moveTo>
                    <a:pt x="645" y="2580"/>
                  </a:moveTo>
                  <a:lnTo>
                    <a:pt x="707" y="2518"/>
                  </a:lnTo>
                  <a:lnTo>
                    <a:pt x="707" y="2610"/>
                  </a:lnTo>
                  <a:lnTo>
                    <a:pt x="614" y="2580"/>
                  </a:lnTo>
                  <a:close/>
                  <a:moveTo>
                    <a:pt x="676" y="2334"/>
                  </a:moveTo>
                  <a:lnTo>
                    <a:pt x="860" y="2211"/>
                  </a:lnTo>
                  <a:lnTo>
                    <a:pt x="737" y="1935"/>
                  </a:lnTo>
                  <a:lnTo>
                    <a:pt x="707" y="1751"/>
                  </a:lnTo>
                  <a:lnTo>
                    <a:pt x="584" y="1689"/>
                  </a:lnTo>
                  <a:lnTo>
                    <a:pt x="522" y="1935"/>
                  </a:lnTo>
                  <a:lnTo>
                    <a:pt x="399" y="2150"/>
                  </a:lnTo>
                  <a:lnTo>
                    <a:pt x="492" y="2273"/>
                  </a:lnTo>
                  <a:lnTo>
                    <a:pt x="645" y="2180"/>
                  </a:lnTo>
                  <a:close/>
                  <a:moveTo>
                    <a:pt x="921" y="2549"/>
                  </a:moveTo>
                  <a:lnTo>
                    <a:pt x="707" y="2672"/>
                  </a:lnTo>
                  <a:lnTo>
                    <a:pt x="707" y="2825"/>
                  </a:lnTo>
                  <a:lnTo>
                    <a:pt x="768" y="3009"/>
                  </a:lnTo>
                  <a:lnTo>
                    <a:pt x="921" y="2979"/>
                  </a:lnTo>
                  <a:lnTo>
                    <a:pt x="983" y="2856"/>
                  </a:lnTo>
                  <a:lnTo>
                    <a:pt x="952" y="2733"/>
                  </a:lnTo>
                  <a:lnTo>
                    <a:pt x="983" y="2641"/>
                  </a:lnTo>
                  <a:close/>
                </a:path>
              </a:pathLst>
            </a:custGeom>
            <a:solidFill>
              <a:srgbClr val="D8D8D8"/>
            </a:solidFill>
            <a:ln cap="flat" cmpd="sng" w="9525">
              <a:solidFill>
                <a:srgbClr val="CCCCCC"/>
              </a:solidFill>
              <a:prstDash val="solid"/>
              <a:round/>
              <a:headEnd len="sm" w="sm" type="none"/>
              <a:tailEnd len="sm" w="sm" type="none"/>
            </a:ln>
          </p:spPr>
        </p:sp>
        <p:sp>
          <p:nvSpPr>
            <p:cNvPr id="606" name="Google Shape;606;p40"/>
            <p:cNvSpPr/>
            <p:nvPr/>
          </p:nvSpPr>
          <p:spPr>
            <a:xfrm>
              <a:off x="3671280" y="2251800"/>
              <a:ext cx="892770" cy="525993"/>
            </a:xfrm>
            <a:custGeom>
              <a:rect b="b" l="l" r="r" t="t"/>
              <a:pathLst>
                <a:path extrusionOk="0" h="27575" w="46797">
                  <a:moveTo>
                    <a:pt x="4085" y="1"/>
                  </a:moveTo>
                  <a:lnTo>
                    <a:pt x="25548" y="2120"/>
                  </a:lnTo>
                  <a:lnTo>
                    <a:pt x="25702" y="2120"/>
                  </a:lnTo>
                  <a:lnTo>
                    <a:pt x="25886" y="2120"/>
                  </a:lnTo>
                  <a:lnTo>
                    <a:pt x="26070" y="2273"/>
                  </a:lnTo>
                  <a:lnTo>
                    <a:pt x="26070" y="2335"/>
                  </a:lnTo>
                  <a:lnTo>
                    <a:pt x="26162" y="2457"/>
                  </a:lnTo>
                  <a:lnTo>
                    <a:pt x="26224" y="2488"/>
                  </a:lnTo>
                  <a:lnTo>
                    <a:pt x="26377" y="2549"/>
                  </a:lnTo>
                  <a:lnTo>
                    <a:pt x="26408" y="2580"/>
                  </a:lnTo>
                  <a:lnTo>
                    <a:pt x="26562" y="2642"/>
                  </a:lnTo>
                  <a:lnTo>
                    <a:pt x="26654" y="2734"/>
                  </a:lnTo>
                  <a:lnTo>
                    <a:pt x="26715" y="2703"/>
                  </a:lnTo>
                  <a:lnTo>
                    <a:pt x="26869" y="2672"/>
                  </a:lnTo>
                  <a:lnTo>
                    <a:pt x="26991" y="2703"/>
                  </a:lnTo>
                  <a:lnTo>
                    <a:pt x="27145" y="2703"/>
                  </a:lnTo>
                  <a:lnTo>
                    <a:pt x="27360" y="2857"/>
                  </a:lnTo>
                  <a:lnTo>
                    <a:pt x="27452" y="2857"/>
                  </a:lnTo>
                  <a:lnTo>
                    <a:pt x="27544" y="3041"/>
                  </a:lnTo>
                  <a:lnTo>
                    <a:pt x="27820" y="3133"/>
                  </a:lnTo>
                  <a:lnTo>
                    <a:pt x="28005" y="3194"/>
                  </a:lnTo>
                  <a:lnTo>
                    <a:pt x="28097" y="3317"/>
                  </a:lnTo>
                  <a:lnTo>
                    <a:pt x="28220" y="3379"/>
                  </a:lnTo>
                  <a:lnTo>
                    <a:pt x="28496" y="3379"/>
                  </a:lnTo>
                  <a:lnTo>
                    <a:pt x="28619" y="3286"/>
                  </a:lnTo>
                  <a:lnTo>
                    <a:pt x="28711" y="3379"/>
                  </a:lnTo>
                  <a:lnTo>
                    <a:pt x="28772" y="3501"/>
                  </a:lnTo>
                  <a:lnTo>
                    <a:pt x="29172" y="3532"/>
                  </a:lnTo>
                  <a:lnTo>
                    <a:pt x="29233" y="3593"/>
                  </a:lnTo>
                  <a:lnTo>
                    <a:pt x="29448" y="3655"/>
                  </a:lnTo>
                  <a:lnTo>
                    <a:pt x="29571" y="3747"/>
                  </a:lnTo>
                  <a:lnTo>
                    <a:pt x="32887" y="5282"/>
                  </a:lnTo>
                  <a:lnTo>
                    <a:pt x="33102" y="5528"/>
                  </a:lnTo>
                  <a:lnTo>
                    <a:pt x="33593" y="5958"/>
                  </a:lnTo>
                  <a:lnTo>
                    <a:pt x="34115" y="8476"/>
                  </a:lnTo>
                  <a:lnTo>
                    <a:pt x="34054" y="9581"/>
                  </a:lnTo>
                  <a:lnTo>
                    <a:pt x="33962" y="9796"/>
                  </a:lnTo>
                  <a:lnTo>
                    <a:pt x="33900" y="9950"/>
                  </a:lnTo>
                  <a:lnTo>
                    <a:pt x="33747" y="10134"/>
                  </a:lnTo>
                  <a:lnTo>
                    <a:pt x="33440" y="10287"/>
                  </a:lnTo>
                  <a:lnTo>
                    <a:pt x="33286" y="10502"/>
                  </a:lnTo>
                  <a:lnTo>
                    <a:pt x="33409" y="10748"/>
                  </a:lnTo>
                  <a:lnTo>
                    <a:pt x="36265" y="9980"/>
                  </a:lnTo>
                  <a:lnTo>
                    <a:pt x="36633" y="9857"/>
                  </a:lnTo>
                  <a:lnTo>
                    <a:pt x="36695" y="9458"/>
                  </a:lnTo>
                  <a:lnTo>
                    <a:pt x="38261" y="8998"/>
                  </a:lnTo>
                  <a:lnTo>
                    <a:pt x="38936" y="8476"/>
                  </a:lnTo>
                  <a:lnTo>
                    <a:pt x="39090" y="8353"/>
                  </a:lnTo>
                  <a:lnTo>
                    <a:pt x="39305" y="8322"/>
                  </a:lnTo>
                  <a:lnTo>
                    <a:pt x="39704" y="7984"/>
                  </a:lnTo>
                  <a:lnTo>
                    <a:pt x="39857" y="7831"/>
                  </a:lnTo>
                  <a:lnTo>
                    <a:pt x="40072" y="7769"/>
                  </a:lnTo>
                  <a:lnTo>
                    <a:pt x="40195" y="7616"/>
                  </a:lnTo>
                  <a:lnTo>
                    <a:pt x="40502" y="7585"/>
                  </a:lnTo>
                  <a:lnTo>
                    <a:pt x="42897" y="7616"/>
                  </a:lnTo>
                  <a:lnTo>
                    <a:pt x="43081" y="7432"/>
                  </a:lnTo>
                  <a:lnTo>
                    <a:pt x="43173" y="7432"/>
                  </a:lnTo>
                  <a:lnTo>
                    <a:pt x="43235" y="7401"/>
                  </a:lnTo>
                  <a:lnTo>
                    <a:pt x="43358" y="7401"/>
                  </a:lnTo>
                  <a:lnTo>
                    <a:pt x="43481" y="7432"/>
                  </a:lnTo>
                  <a:lnTo>
                    <a:pt x="43603" y="7370"/>
                  </a:lnTo>
                  <a:lnTo>
                    <a:pt x="43634" y="7247"/>
                  </a:lnTo>
                  <a:lnTo>
                    <a:pt x="43910" y="6940"/>
                  </a:lnTo>
                  <a:lnTo>
                    <a:pt x="44003" y="6910"/>
                  </a:lnTo>
                  <a:lnTo>
                    <a:pt x="44217" y="6664"/>
                  </a:lnTo>
                  <a:lnTo>
                    <a:pt x="44279" y="6480"/>
                  </a:lnTo>
                  <a:lnTo>
                    <a:pt x="44310" y="6296"/>
                  </a:lnTo>
                  <a:lnTo>
                    <a:pt x="44525" y="6173"/>
                  </a:lnTo>
                  <a:lnTo>
                    <a:pt x="44525" y="6019"/>
                  </a:lnTo>
                  <a:lnTo>
                    <a:pt x="44678" y="5835"/>
                  </a:lnTo>
                  <a:lnTo>
                    <a:pt x="44954" y="5528"/>
                  </a:lnTo>
                  <a:lnTo>
                    <a:pt x="45016" y="5374"/>
                  </a:lnTo>
                  <a:lnTo>
                    <a:pt x="45169" y="5252"/>
                  </a:lnTo>
                  <a:lnTo>
                    <a:pt x="45200" y="5252"/>
                  </a:lnTo>
                  <a:lnTo>
                    <a:pt x="45323" y="5313"/>
                  </a:lnTo>
                  <a:lnTo>
                    <a:pt x="45415" y="5436"/>
                  </a:lnTo>
                  <a:lnTo>
                    <a:pt x="45599" y="5374"/>
                  </a:lnTo>
                  <a:lnTo>
                    <a:pt x="45814" y="5436"/>
                  </a:lnTo>
                  <a:lnTo>
                    <a:pt x="45906" y="5374"/>
                  </a:lnTo>
                  <a:lnTo>
                    <a:pt x="46213" y="5681"/>
                  </a:lnTo>
                  <a:lnTo>
                    <a:pt x="46213" y="5958"/>
                  </a:lnTo>
                  <a:lnTo>
                    <a:pt x="46029" y="7002"/>
                  </a:lnTo>
                  <a:lnTo>
                    <a:pt x="45998" y="7125"/>
                  </a:lnTo>
                  <a:lnTo>
                    <a:pt x="46060" y="7125"/>
                  </a:lnTo>
                  <a:lnTo>
                    <a:pt x="46121" y="7217"/>
                  </a:lnTo>
                  <a:lnTo>
                    <a:pt x="46183" y="7309"/>
                  </a:lnTo>
                  <a:lnTo>
                    <a:pt x="46183" y="7462"/>
                  </a:lnTo>
                  <a:lnTo>
                    <a:pt x="46183" y="7524"/>
                  </a:lnTo>
                  <a:lnTo>
                    <a:pt x="46183" y="7616"/>
                  </a:lnTo>
                  <a:lnTo>
                    <a:pt x="46152" y="7677"/>
                  </a:lnTo>
                  <a:lnTo>
                    <a:pt x="46183" y="7739"/>
                  </a:lnTo>
                  <a:lnTo>
                    <a:pt x="46183" y="7739"/>
                  </a:lnTo>
                  <a:lnTo>
                    <a:pt x="46490" y="7923"/>
                  </a:lnTo>
                  <a:lnTo>
                    <a:pt x="46459" y="8107"/>
                  </a:lnTo>
                  <a:lnTo>
                    <a:pt x="46551" y="8230"/>
                  </a:lnTo>
                  <a:lnTo>
                    <a:pt x="46643" y="8107"/>
                  </a:lnTo>
                  <a:lnTo>
                    <a:pt x="46797" y="8199"/>
                  </a:lnTo>
                  <a:lnTo>
                    <a:pt x="46674" y="8353"/>
                  </a:lnTo>
                  <a:lnTo>
                    <a:pt x="46520" y="8353"/>
                  </a:lnTo>
                  <a:lnTo>
                    <a:pt x="46490" y="8261"/>
                  </a:lnTo>
                  <a:lnTo>
                    <a:pt x="46275" y="8384"/>
                  </a:lnTo>
                  <a:lnTo>
                    <a:pt x="46152" y="8384"/>
                  </a:lnTo>
                  <a:lnTo>
                    <a:pt x="45998" y="8476"/>
                  </a:lnTo>
                  <a:lnTo>
                    <a:pt x="45906" y="8537"/>
                  </a:lnTo>
                  <a:lnTo>
                    <a:pt x="45783" y="8476"/>
                  </a:lnTo>
                  <a:lnTo>
                    <a:pt x="45661" y="8660"/>
                  </a:lnTo>
                  <a:lnTo>
                    <a:pt x="45538" y="8660"/>
                  </a:lnTo>
                  <a:lnTo>
                    <a:pt x="45476" y="8476"/>
                  </a:lnTo>
                  <a:lnTo>
                    <a:pt x="45292" y="8476"/>
                  </a:lnTo>
                  <a:lnTo>
                    <a:pt x="45169" y="8629"/>
                  </a:lnTo>
                  <a:lnTo>
                    <a:pt x="45016" y="8660"/>
                  </a:lnTo>
                  <a:lnTo>
                    <a:pt x="44954" y="8537"/>
                  </a:lnTo>
                  <a:lnTo>
                    <a:pt x="45016" y="8353"/>
                  </a:lnTo>
                  <a:lnTo>
                    <a:pt x="44801" y="8629"/>
                  </a:lnTo>
                  <a:lnTo>
                    <a:pt x="44647" y="8875"/>
                  </a:lnTo>
                  <a:lnTo>
                    <a:pt x="44555" y="8967"/>
                  </a:lnTo>
                  <a:lnTo>
                    <a:pt x="44494" y="8875"/>
                  </a:lnTo>
                  <a:lnTo>
                    <a:pt x="44402" y="9059"/>
                  </a:lnTo>
                  <a:lnTo>
                    <a:pt x="44310" y="9059"/>
                  </a:lnTo>
                  <a:lnTo>
                    <a:pt x="44279" y="8875"/>
                  </a:lnTo>
                  <a:lnTo>
                    <a:pt x="44187" y="9059"/>
                  </a:lnTo>
                  <a:lnTo>
                    <a:pt x="44125" y="9151"/>
                  </a:lnTo>
                  <a:lnTo>
                    <a:pt x="44003" y="9121"/>
                  </a:lnTo>
                  <a:lnTo>
                    <a:pt x="44003" y="9028"/>
                  </a:lnTo>
                  <a:lnTo>
                    <a:pt x="43910" y="9151"/>
                  </a:lnTo>
                  <a:lnTo>
                    <a:pt x="43818" y="9151"/>
                  </a:lnTo>
                  <a:lnTo>
                    <a:pt x="43726" y="9397"/>
                  </a:lnTo>
                  <a:lnTo>
                    <a:pt x="43419" y="9612"/>
                  </a:lnTo>
                  <a:lnTo>
                    <a:pt x="43296" y="9919"/>
                  </a:lnTo>
                  <a:lnTo>
                    <a:pt x="43204" y="10042"/>
                  </a:lnTo>
                  <a:lnTo>
                    <a:pt x="43173" y="10165"/>
                  </a:lnTo>
                  <a:lnTo>
                    <a:pt x="43081" y="10226"/>
                  </a:lnTo>
                  <a:lnTo>
                    <a:pt x="43081" y="10318"/>
                  </a:lnTo>
                  <a:lnTo>
                    <a:pt x="43204" y="10318"/>
                  </a:lnTo>
                  <a:lnTo>
                    <a:pt x="43204" y="10441"/>
                  </a:lnTo>
                  <a:lnTo>
                    <a:pt x="42897" y="10717"/>
                  </a:lnTo>
                  <a:lnTo>
                    <a:pt x="42897" y="10779"/>
                  </a:lnTo>
                  <a:lnTo>
                    <a:pt x="43112" y="10901"/>
                  </a:lnTo>
                  <a:lnTo>
                    <a:pt x="43204" y="11178"/>
                  </a:lnTo>
                  <a:lnTo>
                    <a:pt x="43235" y="11301"/>
                  </a:lnTo>
                  <a:lnTo>
                    <a:pt x="43481" y="11301"/>
                  </a:lnTo>
                  <a:lnTo>
                    <a:pt x="43511" y="11086"/>
                  </a:lnTo>
                  <a:lnTo>
                    <a:pt x="43481" y="10932"/>
                  </a:lnTo>
                  <a:lnTo>
                    <a:pt x="43573" y="10932"/>
                  </a:lnTo>
                  <a:lnTo>
                    <a:pt x="43665" y="11209"/>
                  </a:lnTo>
                  <a:lnTo>
                    <a:pt x="43542" y="11362"/>
                  </a:lnTo>
                  <a:lnTo>
                    <a:pt x="43173" y="11577"/>
                  </a:lnTo>
                  <a:lnTo>
                    <a:pt x="43051" y="11516"/>
                  </a:lnTo>
                  <a:lnTo>
                    <a:pt x="43051" y="11423"/>
                  </a:lnTo>
                  <a:lnTo>
                    <a:pt x="42989" y="11270"/>
                  </a:lnTo>
                  <a:lnTo>
                    <a:pt x="42836" y="11546"/>
                  </a:lnTo>
                  <a:lnTo>
                    <a:pt x="42682" y="11700"/>
                  </a:lnTo>
                  <a:lnTo>
                    <a:pt x="42559" y="11669"/>
                  </a:lnTo>
                  <a:lnTo>
                    <a:pt x="42559" y="11577"/>
                  </a:lnTo>
                  <a:lnTo>
                    <a:pt x="42559" y="11393"/>
                  </a:lnTo>
                  <a:lnTo>
                    <a:pt x="42406" y="11239"/>
                  </a:lnTo>
                  <a:lnTo>
                    <a:pt x="42406" y="11423"/>
                  </a:lnTo>
                  <a:lnTo>
                    <a:pt x="42375" y="11638"/>
                  </a:lnTo>
                  <a:lnTo>
                    <a:pt x="42437" y="11731"/>
                  </a:lnTo>
                  <a:lnTo>
                    <a:pt x="42344" y="11761"/>
                  </a:lnTo>
                  <a:lnTo>
                    <a:pt x="42007" y="11792"/>
                  </a:lnTo>
                  <a:lnTo>
                    <a:pt x="41822" y="11823"/>
                  </a:lnTo>
                  <a:lnTo>
                    <a:pt x="41669" y="11792"/>
                  </a:lnTo>
                  <a:lnTo>
                    <a:pt x="41331" y="11823"/>
                  </a:lnTo>
                  <a:lnTo>
                    <a:pt x="41270" y="11761"/>
                  </a:lnTo>
                  <a:lnTo>
                    <a:pt x="41208" y="11761"/>
                  </a:lnTo>
                  <a:lnTo>
                    <a:pt x="40963" y="11945"/>
                  </a:lnTo>
                  <a:lnTo>
                    <a:pt x="40778" y="11945"/>
                  </a:lnTo>
                  <a:lnTo>
                    <a:pt x="40533" y="12068"/>
                  </a:lnTo>
                  <a:lnTo>
                    <a:pt x="40379" y="12130"/>
                  </a:lnTo>
                  <a:lnTo>
                    <a:pt x="40226" y="12253"/>
                  </a:lnTo>
                  <a:lnTo>
                    <a:pt x="40226" y="12345"/>
                  </a:lnTo>
                  <a:lnTo>
                    <a:pt x="40011" y="12467"/>
                  </a:lnTo>
                  <a:lnTo>
                    <a:pt x="40072" y="12590"/>
                  </a:lnTo>
                  <a:lnTo>
                    <a:pt x="40195" y="12682"/>
                  </a:lnTo>
                  <a:lnTo>
                    <a:pt x="40195" y="12775"/>
                  </a:lnTo>
                  <a:lnTo>
                    <a:pt x="40103" y="12897"/>
                  </a:lnTo>
                  <a:lnTo>
                    <a:pt x="40103" y="12959"/>
                  </a:lnTo>
                  <a:lnTo>
                    <a:pt x="40041" y="13112"/>
                  </a:lnTo>
                  <a:lnTo>
                    <a:pt x="40072" y="13174"/>
                  </a:lnTo>
                  <a:lnTo>
                    <a:pt x="40011" y="13266"/>
                  </a:lnTo>
                  <a:lnTo>
                    <a:pt x="39949" y="13450"/>
                  </a:lnTo>
                  <a:lnTo>
                    <a:pt x="39857" y="13450"/>
                  </a:lnTo>
                  <a:lnTo>
                    <a:pt x="39796" y="13542"/>
                  </a:lnTo>
                  <a:lnTo>
                    <a:pt x="39704" y="13788"/>
                  </a:lnTo>
                  <a:lnTo>
                    <a:pt x="39612" y="13819"/>
                  </a:lnTo>
                  <a:lnTo>
                    <a:pt x="39550" y="13911"/>
                  </a:lnTo>
                  <a:lnTo>
                    <a:pt x="39458" y="13911"/>
                  </a:lnTo>
                  <a:lnTo>
                    <a:pt x="39458" y="14033"/>
                  </a:lnTo>
                  <a:lnTo>
                    <a:pt x="39335" y="14187"/>
                  </a:lnTo>
                  <a:lnTo>
                    <a:pt x="39335" y="14156"/>
                  </a:lnTo>
                  <a:lnTo>
                    <a:pt x="39212" y="14248"/>
                  </a:lnTo>
                  <a:lnTo>
                    <a:pt x="39305" y="14003"/>
                  </a:lnTo>
                  <a:lnTo>
                    <a:pt x="39212" y="13941"/>
                  </a:lnTo>
                  <a:lnTo>
                    <a:pt x="39120" y="13972"/>
                  </a:lnTo>
                  <a:lnTo>
                    <a:pt x="38905" y="13788"/>
                  </a:lnTo>
                  <a:lnTo>
                    <a:pt x="38844" y="13665"/>
                  </a:lnTo>
                  <a:lnTo>
                    <a:pt x="38905" y="13542"/>
                  </a:lnTo>
                  <a:lnTo>
                    <a:pt x="39151" y="13235"/>
                  </a:lnTo>
                  <a:lnTo>
                    <a:pt x="38997" y="13327"/>
                  </a:lnTo>
                  <a:lnTo>
                    <a:pt x="38844" y="13481"/>
                  </a:lnTo>
                  <a:lnTo>
                    <a:pt x="38752" y="13634"/>
                  </a:lnTo>
                  <a:lnTo>
                    <a:pt x="38783" y="13788"/>
                  </a:lnTo>
                  <a:lnTo>
                    <a:pt x="38844" y="13880"/>
                  </a:lnTo>
                  <a:lnTo>
                    <a:pt x="38875" y="14095"/>
                  </a:lnTo>
                  <a:lnTo>
                    <a:pt x="38967" y="14187"/>
                  </a:lnTo>
                  <a:lnTo>
                    <a:pt x="39059" y="14463"/>
                  </a:lnTo>
                  <a:lnTo>
                    <a:pt x="39059" y="14678"/>
                  </a:lnTo>
                  <a:lnTo>
                    <a:pt x="38936" y="14985"/>
                  </a:lnTo>
                  <a:lnTo>
                    <a:pt x="38752" y="15077"/>
                  </a:lnTo>
                  <a:lnTo>
                    <a:pt x="38598" y="15415"/>
                  </a:lnTo>
                  <a:lnTo>
                    <a:pt x="38506" y="15569"/>
                  </a:lnTo>
                  <a:lnTo>
                    <a:pt x="38506" y="15692"/>
                  </a:lnTo>
                  <a:lnTo>
                    <a:pt x="38475" y="15753"/>
                  </a:lnTo>
                  <a:lnTo>
                    <a:pt x="38475" y="15692"/>
                  </a:lnTo>
                  <a:lnTo>
                    <a:pt x="38475" y="15630"/>
                  </a:lnTo>
                  <a:lnTo>
                    <a:pt x="38291" y="15937"/>
                  </a:lnTo>
                  <a:lnTo>
                    <a:pt x="38291" y="15999"/>
                  </a:lnTo>
                  <a:lnTo>
                    <a:pt x="38261" y="16060"/>
                  </a:lnTo>
                  <a:lnTo>
                    <a:pt x="38230" y="15906"/>
                  </a:lnTo>
                  <a:lnTo>
                    <a:pt x="38291" y="15722"/>
                  </a:lnTo>
                  <a:lnTo>
                    <a:pt x="38383" y="15569"/>
                  </a:lnTo>
                  <a:lnTo>
                    <a:pt x="38353" y="15477"/>
                  </a:lnTo>
                  <a:lnTo>
                    <a:pt x="38445" y="15323"/>
                  </a:lnTo>
                  <a:lnTo>
                    <a:pt x="38414" y="15292"/>
                  </a:lnTo>
                  <a:lnTo>
                    <a:pt x="38568" y="15231"/>
                  </a:lnTo>
                  <a:lnTo>
                    <a:pt x="38383" y="15231"/>
                  </a:lnTo>
                  <a:lnTo>
                    <a:pt x="38322" y="15108"/>
                  </a:lnTo>
                  <a:lnTo>
                    <a:pt x="38353" y="15016"/>
                  </a:lnTo>
                  <a:lnTo>
                    <a:pt x="38353" y="14985"/>
                  </a:lnTo>
                  <a:lnTo>
                    <a:pt x="38291" y="14985"/>
                  </a:lnTo>
                  <a:lnTo>
                    <a:pt x="38291" y="14924"/>
                  </a:lnTo>
                  <a:lnTo>
                    <a:pt x="38230" y="14985"/>
                  </a:lnTo>
                  <a:lnTo>
                    <a:pt x="38107" y="14832"/>
                  </a:lnTo>
                  <a:lnTo>
                    <a:pt x="38107" y="14678"/>
                  </a:lnTo>
                  <a:lnTo>
                    <a:pt x="38230" y="14494"/>
                  </a:lnTo>
                  <a:lnTo>
                    <a:pt x="38261" y="14248"/>
                  </a:lnTo>
                  <a:lnTo>
                    <a:pt x="38138" y="14033"/>
                  </a:lnTo>
                  <a:lnTo>
                    <a:pt x="38230" y="13849"/>
                  </a:lnTo>
                  <a:lnTo>
                    <a:pt x="38353" y="13788"/>
                  </a:lnTo>
                  <a:lnTo>
                    <a:pt x="38322" y="13726"/>
                  </a:lnTo>
                  <a:lnTo>
                    <a:pt x="38353" y="13573"/>
                  </a:lnTo>
                  <a:lnTo>
                    <a:pt x="38291" y="13511"/>
                  </a:lnTo>
                  <a:lnTo>
                    <a:pt x="38291" y="13542"/>
                  </a:lnTo>
                  <a:lnTo>
                    <a:pt x="38261" y="13696"/>
                  </a:lnTo>
                  <a:lnTo>
                    <a:pt x="38107" y="13849"/>
                  </a:lnTo>
                  <a:lnTo>
                    <a:pt x="37984" y="13911"/>
                  </a:lnTo>
                  <a:lnTo>
                    <a:pt x="37923" y="13911"/>
                  </a:lnTo>
                  <a:lnTo>
                    <a:pt x="37984" y="14033"/>
                  </a:lnTo>
                  <a:lnTo>
                    <a:pt x="37984" y="14126"/>
                  </a:lnTo>
                  <a:lnTo>
                    <a:pt x="37953" y="14371"/>
                  </a:lnTo>
                  <a:lnTo>
                    <a:pt x="37984" y="14463"/>
                  </a:lnTo>
                  <a:lnTo>
                    <a:pt x="37953" y="14586"/>
                  </a:lnTo>
                  <a:lnTo>
                    <a:pt x="37953" y="14740"/>
                  </a:lnTo>
                  <a:lnTo>
                    <a:pt x="37923" y="15047"/>
                  </a:lnTo>
                  <a:lnTo>
                    <a:pt x="37892" y="15047"/>
                  </a:lnTo>
                  <a:lnTo>
                    <a:pt x="37708" y="14832"/>
                  </a:lnTo>
                  <a:lnTo>
                    <a:pt x="37524" y="14801"/>
                  </a:lnTo>
                  <a:lnTo>
                    <a:pt x="37431" y="14617"/>
                  </a:lnTo>
                  <a:lnTo>
                    <a:pt x="37339" y="14617"/>
                  </a:lnTo>
                  <a:lnTo>
                    <a:pt x="37339" y="14525"/>
                  </a:lnTo>
                  <a:lnTo>
                    <a:pt x="37401" y="14371"/>
                  </a:lnTo>
                  <a:lnTo>
                    <a:pt x="37278" y="14525"/>
                  </a:lnTo>
                  <a:lnTo>
                    <a:pt x="37278" y="14678"/>
                  </a:lnTo>
                  <a:lnTo>
                    <a:pt x="37401" y="14740"/>
                  </a:lnTo>
                  <a:lnTo>
                    <a:pt x="37493" y="14893"/>
                  </a:lnTo>
                  <a:lnTo>
                    <a:pt x="37677" y="14955"/>
                  </a:lnTo>
                  <a:lnTo>
                    <a:pt x="37861" y="15170"/>
                  </a:lnTo>
                  <a:lnTo>
                    <a:pt x="37984" y="15262"/>
                  </a:lnTo>
                  <a:lnTo>
                    <a:pt x="38015" y="15385"/>
                  </a:lnTo>
                  <a:lnTo>
                    <a:pt x="37953" y="15569"/>
                  </a:lnTo>
                  <a:lnTo>
                    <a:pt x="37831" y="15569"/>
                  </a:lnTo>
                  <a:lnTo>
                    <a:pt x="37769" y="15415"/>
                  </a:lnTo>
                  <a:lnTo>
                    <a:pt x="37708" y="15385"/>
                  </a:lnTo>
                  <a:lnTo>
                    <a:pt x="37769" y="15599"/>
                  </a:lnTo>
                  <a:lnTo>
                    <a:pt x="37953" y="15692"/>
                  </a:lnTo>
                  <a:lnTo>
                    <a:pt x="38015" y="15814"/>
                  </a:lnTo>
                  <a:lnTo>
                    <a:pt x="37953" y="15876"/>
                  </a:lnTo>
                  <a:lnTo>
                    <a:pt x="37953" y="15937"/>
                  </a:lnTo>
                  <a:lnTo>
                    <a:pt x="37769" y="15906"/>
                  </a:lnTo>
                  <a:lnTo>
                    <a:pt x="37984" y="16091"/>
                  </a:lnTo>
                  <a:lnTo>
                    <a:pt x="37923" y="16183"/>
                  </a:lnTo>
                  <a:lnTo>
                    <a:pt x="37831" y="16152"/>
                  </a:lnTo>
                  <a:lnTo>
                    <a:pt x="37739" y="15999"/>
                  </a:lnTo>
                  <a:lnTo>
                    <a:pt x="37554" y="15999"/>
                  </a:lnTo>
                  <a:lnTo>
                    <a:pt x="37401" y="15937"/>
                  </a:lnTo>
                  <a:lnTo>
                    <a:pt x="37524" y="16060"/>
                  </a:lnTo>
                  <a:lnTo>
                    <a:pt x="37646" y="16121"/>
                  </a:lnTo>
                  <a:lnTo>
                    <a:pt x="37739" y="16121"/>
                  </a:lnTo>
                  <a:lnTo>
                    <a:pt x="37800" y="16306"/>
                  </a:lnTo>
                  <a:lnTo>
                    <a:pt x="37953" y="16336"/>
                  </a:lnTo>
                  <a:lnTo>
                    <a:pt x="38076" y="16306"/>
                  </a:lnTo>
                  <a:lnTo>
                    <a:pt x="38138" y="16398"/>
                  </a:lnTo>
                  <a:lnTo>
                    <a:pt x="38199" y="16551"/>
                  </a:lnTo>
                  <a:lnTo>
                    <a:pt x="38138" y="16705"/>
                  </a:lnTo>
                  <a:lnTo>
                    <a:pt x="38046" y="16643"/>
                  </a:lnTo>
                  <a:lnTo>
                    <a:pt x="38046" y="16736"/>
                  </a:lnTo>
                  <a:lnTo>
                    <a:pt x="38107" y="16797"/>
                  </a:lnTo>
                  <a:lnTo>
                    <a:pt x="38138" y="16981"/>
                  </a:lnTo>
                  <a:lnTo>
                    <a:pt x="38076" y="17073"/>
                  </a:lnTo>
                  <a:lnTo>
                    <a:pt x="37984" y="17073"/>
                  </a:lnTo>
                  <a:lnTo>
                    <a:pt x="37953" y="17104"/>
                  </a:lnTo>
                  <a:lnTo>
                    <a:pt x="37708" y="17165"/>
                  </a:lnTo>
                  <a:lnTo>
                    <a:pt x="37646" y="17258"/>
                  </a:lnTo>
                  <a:lnTo>
                    <a:pt x="37524" y="17227"/>
                  </a:lnTo>
                  <a:lnTo>
                    <a:pt x="37462" y="17043"/>
                  </a:lnTo>
                  <a:lnTo>
                    <a:pt x="37401" y="17073"/>
                  </a:lnTo>
                  <a:lnTo>
                    <a:pt x="37401" y="17319"/>
                  </a:lnTo>
                  <a:lnTo>
                    <a:pt x="37370" y="17411"/>
                  </a:lnTo>
                  <a:lnTo>
                    <a:pt x="37524" y="17380"/>
                  </a:lnTo>
                  <a:lnTo>
                    <a:pt x="37861" y="17319"/>
                  </a:lnTo>
                  <a:lnTo>
                    <a:pt x="37923" y="17350"/>
                  </a:lnTo>
                  <a:lnTo>
                    <a:pt x="37953" y="17595"/>
                  </a:lnTo>
                  <a:lnTo>
                    <a:pt x="38046" y="17626"/>
                  </a:lnTo>
                  <a:lnTo>
                    <a:pt x="38046" y="17534"/>
                  </a:lnTo>
                  <a:lnTo>
                    <a:pt x="38107" y="17380"/>
                  </a:lnTo>
                  <a:lnTo>
                    <a:pt x="38168" y="17380"/>
                  </a:lnTo>
                  <a:lnTo>
                    <a:pt x="38230" y="17503"/>
                  </a:lnTo>
                  <a:lnTo>
                    <a:pt x="38168" y="17687"/>
                  </a:lnTo>
                  <a:lnTo>
                    <a:pt x="38138" y="17687"/>
                  </a:lnTo>
                  <a:lnTo>
                    <a:pt x="37953" y="17841"/>
                  </a:lnTo>
                  <a:lnTo>
                    <a:pt x="37892" y="17964"/>
                  </a:lnTo>
                  <a:lnTo>
                    <a:pt x="37831" y="18025"/>
                  </a:lnTo>
                  <a:lnTo>
                    <a:pt x="37708" y="17933"/>
                  </a:lnTo>
                  <a:lnTo>
                    <a:pt x="37585" y="17964"/>
                  </a:lnTo>
                  <a:lnTo>
                    <a:pt x="37524" y="17780"/>
                  </a:lnTo>
                  <a:lnTo>
                    <a:pt x="37524" y="17902"/>
                  </a:lnTo>
                  <a:lnTo>
                    <a:pt x="37431" y="17933"/>
                  </a:lnTo>
                  <a:lnTo>
                    <a:pt x="37309" y="17872"/>
                  </a:lnTo>
                  <a:lnTo>
                    <a:pt x="37186" y="17872"/>
                  </a:lnTo>
                  <a:lnTo>
                    <a:pt x="37278" y="17994"/>
                  </a:lnTo>
                  <a:lnTo>
                    <a:pt x="37493" y="18025"/>
                  </a:lnTo>
                  <a:lnTo>
                    <a:pt x="37524" y="18117"/>
                  </a:lnTo>
                  <a:lnTo>
                    <a:pt x="37462" y="18179"/>
                  </a:lnTo>
                  <a:lnTo>
                    <a:pt x="37493" y="18240"/>
                  </a:lnTo>
                  <a:lnTo>
                    <a:pt x="37278" y="18332"/>
                  </a:lnTo>
                  <a:lnTo>
                    <a:pt x="37124" y="18271"/>
                  </a:lnTo>
                  <a:lnTo>
                    <a:pt x="37247" y="18394"/>
                  </a:lnTo>
                  <a:lnTo>
                    <a:pt x="37462" y="18424"/>
                  </a:lnTo>
                  <a:lnTo>
                    <a:pt x="37585" y="18271"/>
                  </a:lnTo>
                  <a:lnTo>
                    <a:pt x="37646" y="18332"/>
                  </a:lnTo>
                  <a:lnTo>
                    <a:pt x="37708" y="18363"/>
                  </a:lnTo>
                  <a:lnTo>
                    <a:pt x="37524" y="18547"/>
                  </a:lnTo>
                  <a:lnTo>
                    <a:pt x="37401" y="18547"/>
                  </a:lnTo>
                  <a:lnTo>
                    <a:pt x="37401" y="18486"/>
                  </a:lnTo>
                  <a:lnTo>
                    <a:pt x="37309" y="18486"/>
                  </a:lnTo>
                  <a:lnTo>
                    <a:pt x="37247" y="18516"/>
                  </a:lnTo>
                  <a:lnTo>
                    <a:pt x="37032" y="18516"/>
                  </a:lnTo>
                  <a:lnTo>
                    <a:pt x="36664" y="18762"/>
                  </a:lnTo>
                  <a:lnTo>
                    <a:pt x="36234" y="19100"/>
                  </a:lnTo>
                  <a:lnTo>
                    <a:pt x="36111" y="19346"/>
                  </a:lnTo>
                  <a:lnTo>
                    <a:pt x="36019" y="19346"/>
                  </a:lnTo>
                  <a:lnTo>
                    <a:pt x="35958" y="19315"/>
                  </a:lnTo>
                  <a:lnTo>
                    <a:pt x="35712" y="19346"/>
                  </a:lnTo>
                  <a:lnTo>
                    <a:pt x="35558" y="19468"/>
                  </a:lnTo>
                  <a:lnTo>
                    <a:pt x="35067" y="19929"/>
                  </a:lnTo>
                  <a:lnTo>
                    <a:pt x="35067" y="20021"/>
                  </a:lnTo>
                  <a:lnTo>
                    <a:pt x="34944" y="20113"/>
                  </a:lnTo>
                  <a:lnTo>
                    <a:pt x="34852" y="20113"/>
                  </a:lnTo>
                  <a:lnTo>
                    <a:pt x="34852" y="20236"/>
                  </a:lnTo>
                  <a:lnTo>
                    <a:pt x="34729" y="20390"/>
                  </a:lnTo>
                  <a:lnTo>
                    <a:pt x="34607" y="20359"/>
                  </a:lnTo>
                  <a:lnTo>
                    <a:pt x="34545" y="20359"/>
                  </a:lnTo>
                  <a:lnTo>
                    <a:pt x="34484" y="20451"/>
                  </a:lnTo>
                  <a:lnTo>
                    <a:pt x="34330" y="20451"/>
                  </a:lnTo>
                  <a:lnTo>
                    <a:pt x="34238" y="20574"/>
                  </a:lnTo>
                  <a:lnTo>
                    <a:pt x="33992" y="20604"/>
                  </a:lnTo>
                  <a:lnTo>
                    <a:pt x="33931" y="20697"/>
                  </a:lnTo>
                  <a:lnTo>
                    <a:pt x="33777" y="20697"/>
                  </a:lnTo>
                  <a:lnTo>
                    <a:pt x="33747" y="20789"/>
                  </a:lnTo>
                  <a:lnTo>
                    <a:pt x="33532" y="20789"/>
                  </a:lnTo>
                  <a:lnTo>
                    <a:pt x="33501" y="20819"/>
                  </a:lnTo>
                  <a:lnTo>
                    <a:pt x="33563" y="20881"/>
                  </a:lnTo>
                  <a:lnTo>
                    <a:pt x="33532" y="21004"/>
                  </a:lnTo>
                  <a:lnTo>
                    <a:pt x="33409" y="21157"/>
                  </a:lnTo>
                  <a:lnTo>
                    <a:pt x="33348" y="21157"/>
                  </a:lnTo>
                  <a:lnTo>
                    <a:pt x="33286" y="21280"/>
                  </a:lnTo>
                  <a:lnTo>
                    <a:pt x="33133" y="21311"/>
                  </a:lnTo>
                  <a:lnTo>
                    <a:pt x="32979" y="21526"/>
                  </a:lnTo>
                  <a:lnTo>
                    <a:pt x="32887" y="21771"/>
                  </a:lnTo>
                  <a:lnTo>
                    <a:pt x="32887" y="22048"/>
                  </a:lnTo>
                  <a:lnTo>
                    <a:pt x="32826" y="22570"/>
                  </a:lnTo>
                  <a:lnTo>
                    <a:pt x="32856" y="22785"/>
                  </a:lnTo>
                  <a:lnTo>
                    <a:pt x="32795" y="23153"/>
                  </a:lnTo>
                  <a:lnTo>
                    <a:pt x="32887" y="23368"/>
                  </a:lnTo>
                  <a:lnTo>
                    <a:pt x="32918" y="23736"/>
                  </a:lnTo>
                  <a:lnTo>
                    <a:pt x="33010" y="23890"/>
                  </a:lnTo>
                  <a:lnTo>
                    <a:pt x="33102" y="24258"/>
                  </a:lnTo>
                  <a:lnTo>
                    <a:pt x="33194" y="24412"/>
                  </a:lnTo>
                  <a:lnTo>
                    <a:pt x="33255" y="24566"/>
                  </a:lnTo>
                  <a:lnTo>
                    <a:pt x="33194" y="24750"/>
                  </a:lnTo>
                  <a:lnTo>
                    <a:pt x="33163" y="24995"/>
                  </a:lnTo>
                  <a:lnTo>
                    <a:pt x="33225" y="25088"/>
                  </a:lnTo>
                  <a:lnTo>
                    <a:pt x="33317" y="25610"/>
                  </a:lnTo>
                  <a:lnTo>
                    <a:pt x="33470" y="25732"/>
                  </a:lnTo>
                  <a:lnTo>
                    <a:pt x="33532" y="25978"/>
                  </a:lnTo>
                  <a:lnTo>
                    <a:pt x="33440" y="26070"/>
                  </a:lnTo>
                  <a:lnTo>
                    <a:pt x="33470" y="26132"/>
                  </a:lnTo>
                  <a:lnTo>
                    <a:pt x="33440" y="26408"/>
                  </a:lnTo>
                  <a:lnTo>
                    <a:pt x="33409" y="26500"/>
                  </a:lnTo>
                  <a:lnTo>
                    <a:pt x="33409" y="26623"/>
                  </a:lnTo>
                  <a:lnTo>
                    <a:pt x="33255" y="26930"/>
                  </a:lnTo>
                  <a:lnTo>
                    <a:pt x="33194" y="27114"/>
                  </a:lnTo>
                  <a:lnTo>
                    <a:pt x="33071" y="27268"/>
                  </a:lnTo>
                  <a:lnTo>
                    <a:pt x="33071" y="27483"/>
                  </a:lnTo>
                  <a:lnTo>
                    <a:pt x="32918" y="27513"/>
                  </a:lnTo>
                  <a:lnTo>
                    <a:pt x="32764" y="27575"/>
                  </a:lnTo>
                  <a:lnTo>
                    <a:pt x="32611" y="27544"/>
                  </a:lnTo>
                  <a:lnTo>
                    <a:pt x="32549" y="27452"/>
                  </a:lnTo>
                  <a:lnTo>
                    <a:pt x="32365" y="27390"/>
                  </a:lnTo>
                  <a:lnTo>
                    <a:pt x="32457" y="27360"/>
                  </a:lnTo>
                  <a:lnTo>
                    <a:pt x="32273" y="27176"/>
                  </a:lnTo>
                  <a:lnTo>
                    <a:pt x="32273" y="27053"/>
                  </a:lnTo>
                  <a:lnTo>
                    <a:pt x="32211" y="26930"/>
                  </a:lnTo>
                  <a:lnTo>
                    <a:pt x="32058" y="26930"/>
                  </a:lnTo>
                  <a:lnTo>
                    <a:pt x="31996" y="26868"/>
                  </a:lnTo>
                  <a:lnTo>
                    <a:pt x="31996" y="26654"/>
                  </a:lnTo>
                  <a:lnTo>
                    <a:pt x="31966" y="26500"/>
                  </a:lnTo>
                  <a:lnTo>
                    <a:pt x="31782" y="26346"/>
                  </a:lnTo>
                  <a:lnTo>
                    <a:pt x="31782" y="26254"/>
                  </a:lnTo>
                  <a:lnTo>
                    <a:pt x="31843" y="26162"/>
                  </a:lnTo>
                  <a:lnTo>
                    <a:pt x="31874" y="26039"/>
                  </a:lnTo>
                  <a:lnTo>
                    <a:pt x="31996" y="25917"/>
                  </a:lnTo>
                  <a:lnTo>
                    <a:pt x="31843" y="25947"/>
                  </a:lnTo>
                  <a:lnTo>
                    <a:pt x="31782" y="25886"/>
                  </a:lnTo>
                  <a:lnTo>
                    <a:pt x="31782" y="25978"/>
                  </a:lnTo>
                  <a:lnTo>
                    <a:pt x="31720" y="26039"/>
                  </a:lnTo>
                  <a:lnTo>
                    <a:pt x="31689" y="25886"/>
                  </a:lnTo>
                  <a:lnTo>
                    <a:pt x="31597" y="25886"/>
                  </a:lnTo>
                  <a:lnTo>
                    <a:pt x="31567" y="25824"/>
                  </a:lnTo>
                  <a:lnTo>
                    <a:pt x="31474" y="25702"/>
                  </a:lnTo>
                  <a:lnTo>
                    <a:pt x="31474" y="25548"/>
                  </a:lnTo>
                  <a:lnTo>
                    <a:pt x="31413" y="25425"/>
                  </a:lnTo>
                  <a:lnTo>
                    <a:pt x="31628" y="25149"/>
                  </a:lnTo>
                  <a:lnTo>
                    <a:pt x="31628" y="24995"/>
                  </a:lnTo>
                  <a:lnTo>
                    <a:pt x="31505" y="24934"/>
                  </a:lnTo>
                  <a:lnTo>
                    <a:pt x="31444" y="24995"/>
                  </a:lnTo>
                  <a:lnTo>
                    <a:pt x="31474" y="25057"/>
                  </a:lnTo>
                  <a:lnTo>
                    <a:pt x="31382" y="25210"/>
                  </a:lnTo>
                  <a:lnTo>
                    <a:pt x="31352" y="25241"/>
                  </a:lnTo>
                  <a:lnTo>
                    <a:pt x="31229" y="25088"/>
                  </a:lnTo>
                  <a:lnTo>
                    <a:pt x="31229" y="24965"/>
                  </a:lnTo>
                  <a:lnTo>
                    <a:pt x="31413" y="24658"/>
                  </a:lnTo>
                  <a:lnTo>
                    <a:pt x="31505" y="24258"/>
                  </a:lnTo>
                  <a:lnTo>
                    <a:pt x="31505" y="24074"/>
                  </a:lnTo>
                  <a:lnTo>
                    <a:pt x="31413" y="23859"/>
                  </a:lnTo>
                  <a:lnTo>
                    <a:pt x="31290" y="23859"/>
                  </a:lnTo>
                  <a:lnTo>
                    <a:pt x="31198" y="23736"/>
                  </a:lnTo>
                  <a:lnTo>
                    <a:pt x="31198" y="23675"/>
                  </a:lnTo>
                  <a:lnTo>
                    <a:pt x="31137" y="23675"/>
                  </a:lnTo>
                  <a:lnTo>
                    <a:pt x="31014" y="23583"/>
                  </a:lnTo>
                  <a:lnTo>
                    <a:pt x="30983" y="23399"/>
                  </a:lnTo>
                  <a:lnTo>
                    <a:pt x="30922" y="23399"/>
                  </a:lnTo>
                  <a:lnTo>
                    <a:pt x="30860" y="23307"/>
                  </a:lnTo>
                  <a:lnTo>
                    <a:pt x="30768" y="23030"/>
                  </a:lnTo>
                  <a:lnTo>
                    <a:pt x="30584" y="22938"/>
                  </a:lnTo>
                  <a:lnTo>
                    <a:pt x="30461" y="22877"/>
                  </a:lnTo>
                  <a:lnTo>
                    <a:pt x="30308" y="22907"/>
                  </a:lnTo>
                  <a:lnTo>
                    <a:pt x="30185" y="23000"/>
                  </a:lnTo>
                  <a:lnTo>
                    <a:pt x="30185" y="23030"/>
                  </a:lnTo>
                  <a:lnTo>
                    <a:pt x="30154" y="23061"/>
                  </a:lnTo>
                  <a:lnTo>
                    <a:pt x="30093" y="23030"/>
                  </a:lnTo>
                  <a:lnTo>
                    <a:pt x="29878" y="23245"/>
                  </a:lnTo>
                  <a:lnTo>
                    <a:pt x="29724" y="23245"/>
                  </a:lnTo>
                  <a:lnTo>
                    <a:pt x="29509" y="23307"/>
                  </a:lnTo>
                  <a:lnTo>
                    <a:pt x="29448" y="23245"/>
                  </a:lnTo>
                  <a:lnTo>
                    <a:pt x="29479" y="23184"/>
                  </a:lnTo>
                  <a:lnTo>
                    <a:pt x="29509" y="23214"/>
                  </a:lnTo>
                  <a:lnTo>
                    <a:pt x="29540" y="23214"/>
                  </a:lnTo>
                  <a:lnTo>
                    <a:pt x="29509" y="23153"/>
                  </a:lnTo>
                  <a:lnTo>
                    <a:pt x="29417" y="23030"/>
                  </a:lnTo>
                  <a:lnTo>
                    <a:pt x="29202" y="22877"/>
                  </a:lnTo>
                  <a:lnTo>
                    <a:pt x="29233" y="22877"/>
                  </a:lnTo>
                  <a:lnTo>
                    <a:pt x="29356" y="22938"/>
                  </a:lnTo>
                  <a:lnTo>
                    <a:pt x="29386" y="22877"/>
                  </a:lnTo>
                  <a:lnTo>
                    <a:pt x="29233" y="22785"/>
                  </a:lnTo>
                  <a:lnTo>
                    <a:pt x="29202" y="22692"/>
                  </a:lnTo>
                  <a:lnTo>
                    <a:pt x="29110" y="22692"/>
                  </a:lnTo>
                  <a:lnTo>
                    <a:pt x="29110" y="22754"/>
                  </a:lnTo>
                  <a:lnTo>
                    <a:pt x="29172" y="22877"/>
                  </a:lnTo>
                  <a:lnTo>
                    <a:pt x="29049" y="22815"/>
                  </a:lnTo>
                  <a:lnTo>
                    <a:pt x="28926" y="22692"/>
                  </a:lnTo>
                  <a:lnTo>
                    <a:pt x="28711" y="22692"/>
                  </a:lnTo>
                  <a:lnTo>
                    <a:pt x="28496" y="22662"/>
                  </a:lnTo>
                  <a:lnTo>
                    <a:pt x="28527" y="22600"/>
                  </a:lnTo>
                  <a:lnTo>
                    <a:pt x="28711" y="22600"/>
                  </a:lnTo>
                  <a:lnTo>
                    <a:pt x="28834" y="22570"/>
                  </a:lnTo>
                  <a:lnTo>
                    <a:pt x="28772" y="22539"/>
                  </a:lnTo>
                  <a:lnTo>
                    <a:pt x="28619" y="22539"/>
                  </a:lnTo>
                  <a:lnTo>
                    <a:pt x="28435" y="22662"/>
                  </a:lnTo>
                  <a:lnTo>
                    <a:pt x="28342" y="22631"/>
                  </a:lnTo>
                  <a:lnTo>
                    <a:pt x="28097" y="22662"/>
                  </a:lnTo>
                  <a:lnTo>
                    <a:pt x="28005" y="22600"/>
                  </a:lnTo>
                  <a:lnTo>
                    <a:pt x="27882" y="22631"/>
                  </a:lnTo>
                  <a:lnTo>
                    <a:pt x="27667" y="22631"/>
                  </a:lnTo>
                  <a:lnTo>
                    <a:pt x="27513" y="22692"/>
                  </a:lnTo>
                  <a:lnTo>
                    <a:pt x="27360" y="22539"/>
                  </a:lnTo>
                  <a:lnTo>
                    <a:pt x="27360" y="22447"/>
                  </a:lnTo>
                  <a:lnTo>
                    <a:pt x="27391" y="22355"/>
                  </a:lnTo>
                  <a:lnTo>
                    <a:pt x="27298" y="22355"/>
                  </a:lnTo>
                  <a:lnTo>
                    <a:pt x="27206" y="22478"/>
                  </a:lnTo>
                  <a:lnTo>
                    <a:pt x="27145" y="22631"/>
                  </a:lnTo>
                  <a:lnTo>
                    <a:pt x="27022" y="22600"/>
                  </a:lnTo>
                  <a:lnTo>
                    <a:pt x="26930" y="22631"/>
                  </a:lnTo>
                  <a:lnTo>
                    <a:pt x="26746" y="22600"/>
                  </a:lnTo>
                  <a:lnTo>
                    <a:pt x="26254" y="22692"/>
                  </a:lnTo>
                  <a:lnTo>
                    <a:pt x="26101" y="22815"/>
                  </a:lnTo>
                  <a:lnTo>
                    <a:pt x="25825" y="22938"/>
                  </a:lnTo>
                  <a:lnTo>
                    <a:pt x="25671" y="23092"/>
                  </a:lnTo>
                  <a:lnTo>
                    <a:pt x="25671" y="23184"/>
                  </a:lnTo>
                  <a:lnTo>
                    <a:pt x="25794" y="23153"/>
                  </a:lnTo>
                  <a:lnTo>
                    <a:pt x="25886" y="23061"/>
                  </a:lnTo>
                  <a:lnTo>
                    <a:pt x="25947" y="23061"/>
                  </a:lnTo>
                  <a:lnTo>
                    <a:pt x="26009" y="23122"/>
                  </a:lnTo>
                  <a:lnTo>
                    <a:pt x="26132" y="23184"/>
                  </a:lnTo>
                  <a:lnTo>
                    <a:pt x="26101" y="23245"/>
                  </a:lnTo>
                  <a:lnTo>
                    <a:pt x="25825" y="23337"/>
                  </a:lnTo>
                  <a:lnTo>
                    <a:pt x="25825" y="23491"/>
                  </a:lnTo>
                  <a:lnTo>
                    <a:pt x="25886" y="23614"/>
                  </a:lnTo>
                  <a:lnTo>
                    <a:pt x="26132" y="23706"/>
                  </a:lnTo>
                  <a:lnTo>
                    <a:pt x="26347" y="23859"/>
                  </a:lnTo>
                  <a:lnTo>
                    <a:pt x="26347" y="23890"/>
                  </a:lnTo>
                  <a:lnTo>
                    <a:pt x="26193" y="23951"/>
                  </a:lnTo>
                  <a:lnTo>
                    <a:pt x="26162" y="24044"/>
                  </a:lnTo>
                  <a:lnTo>
                    <a:pt x="26162" y="23890"/>
                  </a:lnTo>
                  <a:lnTo>
                    <a:pt x="26070" y="23829"/>
                  </a:lnTo>
                  <a:lnTo>
                    <a:pt x="25978" y="23829"/>
                  </a:lnTo>
                  <a:lnTo>
                    <a:pt x="25886" y="23706"/>
                  </a:lnTo>
                  <a:lnTo>
                    <a:pt x="25763" y="23675"/>
                  </a:lnTo>
                  <a:lnTo>
                    <a:pt x="25640" y="23491"/>
                  </a:lnTo>
                  <a:lnTo>
                    <a:pt x="25518" y="23491"/>
                  </a:lnTo>
                  <a:lnTo>
                    <a:pt x="25579" y="23614"/>
                  </a:lnTo>
                  <a:lnTo>
                    <a:pt x="25579" y="23829"/>
                  </a:lnTo>
                  <a:lnTo>
                    <a:pt x="25456" y="23890"/>
                  </a:lnTo>
                  <a:lnTo>
                    <a:pt x="25395" y="23798"/>
                  </a:lnTo>
                  <a:lnTo>
                    <a:pt x="25241" y="23706"/>
                  </a:lnTo>
                  <a:lnTo>
                    <a:pt x="25118" y="23798"/>
                  </a:lnTo>
                  <a:lnTo>
                    <a:pt x="25057" y="23890"/>
                  </a:lnTo>
                  <a:lnTo>
                    <a:pt x="24842" y="23829"/>
                  </a:lnTo>
                  <a:lnTo>
                    <a:pt x="24719" y="23736"/>
                  </a:lnTo>
                  <a:lnTo>
                    <a:pt x="24596" y="23767"/>
                  </a:lnTo>
                  <a:lnTo>
                    <a:pt x="24504" y="23736"/>
                  </a:lnTo>
                  <a:lnTo>
                    <a:pt x="24566" y="23644"/>
                  </a:lnTo>
                  <a:lnTo>
                    <a:pt x="24688" y="23552"/>
                  </a:lnTo>
                  <a:lnTo>
                    <a:pt x="24627" y="23460"/>
                  </a:lnTo>
                  <a:lnTo>
                    <a:pt x="24443" y="23460"/>
                  </a:lnTo>
                  <a:lnTo>
                    <a:pt x="24412" y="23399"/>
                  </a:lnTo>
                  <a:lnTo>
                    <a:pt x="24412" y="23276"/>
                  </a:lnTo>
                  <a:lnTo>
                    <a:pt x="24351" y="23214"/>
                  </a:lnTo>
                  <a:lnTo>
                    <a:pt x="24228" y="23276"/>
                  </a:lnTo>
                  <a:lnTo>
                    <a:pt x="24136" y="23245"/>
                  </a:lnTo>
                  <a:lnTo>
                    <a:pt x="24197" y="23153"/>
                  </a:lnTo>
                  <a:lnTo>
                    <a:pt x="24136" y="23092"/>
                  </a:lnTo>
                  <a:lnTo>
                    <a:pt x="23952" y="23184"/>
                  </a:lnTo>
                  <a:lnTo>
                    <a:pt x="23952" y="23245"/>
                  </a:lnTo>
                  <a:lnTo>
                    <a:pt x="23982" y="23368"/>
                  </a:lnTo>
                  <a:lnTo>
                    <a:pt x="23829" y="23368"/>
                  </a:lnTo>
                  <a:lnTo>
                    <a:pt x="23368" y="23337"/>
                  </a:lnTo>
                  <a:lnTo>
                    <a:pt x="23307" y="23245"/>
                  </a:lnTo>
                  <a:lnTo>
                    <a:pt x="22908" y="23153"/>
                  </a:lnTo>
                  <a:lnTo>
                    <a:pt x="22693" y="23153"/>
                  </a:lnTo>
                  <a:lnTo>
                    <a:pt x="22416" y="23214"/>
                  </a:lnTo>
                  <a:lnTo>
                    <a:pt x="22293" y="23276"/>
                  </a:lnTo>
                  <a:lnTo>
                    <a:pt x="22171" y="23276"/>
                  </a:lnTo>
                  <a:lnTo>
                    <a:pt x="22048" y="23491"/>
                  </a:lnTo>
                  <a:lnTo>
                    <a:pt x="21864" y="23522"/>
                  </a:lnTo>
                  <a:lnTo>
                    <a:pt x="21894" y="23368"/>
                  </a:lnTo>
                  <a:lnTo>
                    <a:pt x="21864" y="23245"/>
                  </a:lnTo>
                  <a:lnTo>
                    <a:pt x="21956" y="23092"/>
                  </a:lnTo>
                  <a:lnTo>
                    <a:pt x="21894" y="22938"/>
                  </a:lnTo>
                  <a:lnTo>
                    <a:pt x="21894" y="23030"/>
                  </a:lnTo>
                  <a:lnTo>
                    <a:pt x="21710" y="23153"/>
                  </a:lnTo>
                  <a:lnTo>
                    <a:pt x="21649" y="23153"/>
                  </a:lnTo>
                  <a:lnTo>
                    <a:pt x="21556" y="23061"/>
                  </a:lnTo>
                  <a:lnTo>
                    <a:pt x="21649" y="23307"/>
                  </a:lnTo>
                  <a:lnTo>
                    <a:pt x="21649" y="23460"/>
                  </a:lnTo>
                  <a:lnTo>
                    <a:pt x="21679" y="23614"/>
                  </a:lnTo>
                  <a:lnTo>
                    <a:pt x="21587" y="23706"/>
                  </a:lnTo>
                  <a:lnTo>
                    <a:pt x="21464" y="23706"/>
                  </a:lnTo>
                  <a:lnTo>
                    <a:pt x="21219" y="23951"/>
                  </a:lnTo>
                  <a:lnTo>
                    <a:pt x="20850" y="24136"/>
                  </a:lnTo>
                  <a:lnTo>
                    <a:pt x="20758" y="24136"/>
                  </a:lnTo>
                  <a:lnTo>
                    <a:pt x="20605" y="24258"/>
                  </a:lnTo>
                  <a:lnTo>
                    <a:pt x="20482" y="24258"/>
                  </a:lnTo>
                  <a:lnTo>
                    <a:pt x="20605" y="24136"/>
                  </a:lnTo>
                  <a:lnTo>
                    <a:pt x="20512" y="24044"/>
                  </a:lnTo>
                  <a:lnTo>
                    <a:pt x="20420" y="24074"/>
                  </a:lnTo>
                  <a:lnTo>
                    <a:pt x="20359" y="24044"/>
                  </a:lnTo>
                  <a:lnTo>
                    <a:pt x="20205" y="24136"/>
                  </a:lnTo>
                  <a:lnTo>
                    <a:pt x="20298" y="24228"/>
                  </a:lnTo>
                  <a:lnTo>
                    <a:pt x="20113" y="24289"/>
                  </a:lnTo>
                  <a:lnTo>
                    <a:pt x="20021" y="24197"/>
                  </a:lnTo>
                  <a:lnTo>
                    <a:pt x="20021" y="24412"/>
                  </a:lnTo>
                  <a:lnTo>
                    <a:pt x="19898" y="24473"/>
                  </a:lnTo>
                  <a:lnTo>
                    <a:pt x="19806" y="24443"/>
                  </a:lnTo>
                  <a:lnTo>
                    <a:pt x="19653" y="24627"/>
                  </a:lnTo>
                  <a:lnTo>
                    <a:pt x="19745" y="24719"/>
                  </a:lnTo>
                  <a:lnTo>
                    <a:pt x="19591" y="24873"/>
                  </a:lnTo>
                  <a:lnTo>
                    <a:pt x="19468" y="24903"/>
                  </a:lnTo>
                  <a:lnTo>
                    <a:pt x="19530" y="25241"/>
                  </a:lnTo>
                  <a:lnTo>
                    <a:pt x="19407" y="25395"/>
                  </a:lnTo>
                  <a:lnTo>
                    <a:pt x="19346" y="25671"/>
                  </a:lnTo>
                  <a:lnTo>
                    <a:pt x="19223" y="25886"/>
                  </a:lnTo>
                  <a:lnTo>
                    <a:pt x="19315" y="26009"/>
                  </a:lnTo>
                  <a:lnTo>
                    <a:pt x="19284" y="26346"/>
                  </a:lnTo>
                  <a:lnTo>
                    <a:pt x="19346" y="26469"/>
                  </a:lnTo>
                  <a:lnTo>
                    <a:pt x="19284" y="26654"/>
                  </a:lnTo>
                  <a:lnTo>
                    <a:pt x="19192" y="26899"/>
                  </a:lnTo>
                  <a:lnTo>
                    <a:pt x="19131" y="26868"/>
                  </a:lnTo>
                  <a:lnTo>
                    <a:pt x="19069" y="26746"/>
                  </a:lnTo>
                  <a:lnTo>
                    <a:pt x="18916" y="26715"/>
                  </a:lnTo>
                  <a:lnTo>
                    <a:pt x="18762" y="26654"/>
                  </a:lnTo>
                  <a:lnTo>
                    <a:pt x="18486" y="26561"/>
                  </a:lnTo>
                  <a:lnTo>
                    <a:pt x="18363" y="26408"/>
                  </a:lnTo>
                  <a:lnTo>
                    <a:pt x="18271" y="26346"/>
                  </a:lnTo>
                  <a:lnTo>
                    <a:pt x="18148" y="26346"/>
                  </a:lnTo>
                  <a:lnTo>
                    <a:pt x="18056" y="26316"/>
                  </a:lnTo>
                  <a:lnTo>
                    <a:pt x="18056" y="26316"/>
                  </a:lnTo>
                  <a:lnTo>
                    <a:pt x="17995" y="26224"/>
                  </a:lnTo>
                  <a:lnTo>
                    <a:pt x="17995" y="26009"/>
                  </a:lnTo>
                  <a:lnTo>
                    <a:pt x="17810" y="25517"/>
                  </a:lnTo>
                  <a:lnTo>
                    <a:pt x="17810" y="25456"/>
                  </a:lnTo>
                  <a:lnTo>
                    <a:pt x="17810" y="25425"/>
                  </a:lnTo>
                  <a:lnTo>
                    <a:pt x="17810" y="25272"/>
                  </a:lnTo>
                  <a:lnTo>
                    <a:pt x="17810" y="25118"/>
                  </a:lnTo>
                  <a:lnTo>
                    <a:pt x="17657" y="24995"/>
                  </a:lnTo>
                  <a:lnTo>
                    <a:pt x="17595" y="24842"/>
                  </a:lnTo>
                  <a:lnTo>
                    <a:pt x="17534" y="24688"/>
                  </a:lnTo>
                  <a:lnTo>
                    <a:pt x="17411" y="24627"/>
                  </a:lnTo>
                  <a:lnTo>
                    <a:pt x="17411" y="24535"/>
                  </a:lnTo>
                  <a:lnTo>
                    <a:pt x="17350" y="24473"/>
                  </a:lnTo>
                  <a:lnTo>
                    <a:pt x="17227" y="24166"/>
                  </a:lnTo>
                  <a:lnTo>
                    <a:pt x="17196" y="24074"/>
                  </a:lnTo>
                  <a:lnTo>
                    <a:pt x="17104" y="24013"/>
                  </a:lnTo>
                  <a:lnTo>
                    <a:pt x="17104" y="23829"/>
                  </a:lnTo>
                  <a:lnTo>
                    <a:pt x="17104" y="23706"/>
                  </a:lnTo>
                  <a:lnTo>
                    <a:pt x="17073" y="23614"/>
                  </a:lnTo>
                  <a:lnTo>
                    <a:pt x="17012" y="23460"/>
                  </a:lnTo>
                  <a:lnTo>
                    <a:pt x="16858" y="23245"/>
                  </a:lnTo>
                  <a:lnTo>
                    <a:pt x="16705" y="23122"/>
                  </a:lnTo>
                  <a:lnTo>
                    <a:pt x="16643" y="23000"/>
                  </a:lnTo>
                  <a:lnTo>
                    <a:pt x="16521" y="22938"/>
                  </a:lnTo>
                  <a:lnTo>
                    <a:pt x="16429" y="22938"/>
                  </a:lnTo>
                  <a:lnTo>
                    <a:pt x="16398" y="22907"/>
                  </a:lnTo>
                  <a:lnTo>
                    <a:pt x="16336" y="22877"/>
                  </a:lnTo>
                  <a:lnTo>
                    <a:pt x="16152" y="22877"/>
                  </a:lnTo>
                  <a:lnTo>
                    <a:pt x="16029" y="22877"/>
                  </a:lnTo>
                  <a:lnTo>
                    <a:pt x="15876" y="22877"/>
                  </a:lnTo>
                  <a:lnTo>
                    <a:pt x="15845" y="22969"/>
                  </a:lnTo>
                  <a:lnTo>
                    <a:pt x="15753" y="22969"/>
                  </a:lnTo>
                  <a:lnTo>
                    <a:pt x="15753" y="22938"/>
                  </a:lnTo>
                  <a:lnTo>
                    <a:pt x="15692" y="22938"/>
                  </a:lnTo>
                  <a:lnTo>
                    <a:pt x="15599" y="22969"/>
                  </a:lnTo>
                  <a:lnTo>
                    <a:pt x="15507" y="23061"/>
                  </a:lnTo>
                  <a:lnTo>
                    <a:pt x="15415" y="23276"/>
                  </a:lnTo>
                  <a:lnTo>
                    <a:pt x="15323" y="23368"/>
                  </a:lnTo>
                  <a:lnTo>
                    <a:pt x="15323" y="23429"/>
                  </a:lnTo>
                  <a:lnTo>
                    <a:pt x="15323" y="23491"/>
                  </a:lnTo>
                  <a:lnTo>
                    <a:pt x="15231" y="23522"/>
                  </a:lnTo>
                  <a:lnTo>
                    <a:pt x="15108" y="23614"/>
                  </a:lnTo>
                  <a:lnTo>
                    <a:pt x="15108" y="23644"/>
                  </a:lnTo>
                  <a:lnTo>
                    <a:pt x="15047" y="23675"/>
                  </a:lnTo>
                  <a:lnTo>
                    <a:pt x="14955" y="23675"/>
                  </a:lnTo>
                  <a:lnTo>
                    <a:pt x="14924" y="23614"/>
                  </a:lnTo>
                  <a:lnTo>
                    <a:pt x="14740" y="23552"/>
                  </a:lnTo>
                  <a:lnTo>
                    <a:pt x="14617" y="23491"/>
                  </a:lnTo>
                  <a:lnTo>
                    <a:pt x="14586" y="23429"/>
                  </a:lnTo>
                  <a:lnTo>
                    <a:pt x="14402" y="23368"/>
                  </a:lnTo>
                  <a:lnTo>
                    <a:pt x="14310" y="23368"/>
                  </a:lnTo>
                  <a:lnTo>
                    <a:pt x="14279" y="23307"/>
                  </a:lnTo>
                  <a:lnTo>
                    <a:pt x="14279" y="23245"/>
                  </a:lnTo>
                  <a:lnTo>
                    <a:pt x="14248" y="23184"/>
                  </a:lnTo>
                  <a:lnTo>
                    <a:pt x="14156" y="23153"/>
                  </a:lnTo>
                  <a:lnTo>
                    <a:pt x="14095" y="23153"/>
                  </a:lnTo>
                  <a:lnTo>
                    <a:pt x="14033" y="23092"/>
                  </a:lnTo>
                  <a:lnTo>
                    <a:pt x="13972" y="23092"/>
                  </a:lnTo>
                  <a:lnTo>
                    <a:pt x="13972" y="23030"/>
                  </a:lnTo>
                  <a:lnTo>
                    <a:pt x="13941" y="22907"/>
                  </a:lnTo>
                  <a:lnTo>
                    <a:pt x="13849" y="22785"/>
                  </a:lnTo>
                  <a:lnTo>
                    <a:pt x="13696" y="22631"/>
                  </a:lnTo>
                  <a:lnTo>
                    <a:pt x="13696" y="22570"/>
                  </a:lnTo>
                  <a:lnTo>
                    <a:pt x="13788" y="22539"/>
                  </a:lnTo>
                  <a:lnTo>
                    <a:pt x="13849" y="22508"/>
                  </a:lnTo>
                  <a:lnTo>
                    <a:pt x="13849" y="22385"/>
                  </a:lnTo>
                  <a:lnTo>
                    <a:pt x="13757" y="22293"/>
                  </a:lnTo>
                  <a:lnTo>
                    <a:pt x="13726" y="22232"/>
                  </a:lnTo>
                  <a:lnTo>
                    <a:pt x="13665" y="22232"/>
                  </a:lnTo>
                  <a:lnTo>
                    <a:pt x="13604" y="22140"/>
                  </a:lnTo>
                  <a:lnTo>
                    <a:pt x="13604" y="21956"/>
                  </a:lnTo>
                  <a:lnTo>
                    <a:pt x="13542" y="21863"/>
                  </a:lnTo>
                  <a:lnTo>
                    <a:pt x="13419" y="21771"/>
                  </a:lnTo>
                  <a:lnTo>
                    <a:pt x="13327" y="21741"/>
                  </a:lnTo>
                  <a:lnTo>
                    <a:pt x="13358" y="21679"/>
                  </a:lnTo>
                  <a:lnTo>
                    <a:pt x="13358" y="21618"/>
                  </a:lnTo>
                  <a:lnTo>
                    <a:pt x="13235" y="21495"/>
                  </a:lnTo>
                  <a:lnTo>
                    <a:pt x="13112" y="21464"/>
                  </a:lnTo>
                  <a:lnTo>
                    <a:pt x="13143" y="21372"/>
                  </a:lnTo>
                  <a:lnTo>
                    <a:pt x="13051" y="21249"/>
                  </a:lnTo>
                  <a:lnTo>
                    <a:pt x="12959" y="21249"/>
                  </a:lnTo>
                  <a:lnTo>
                    <a:pt x="12959" y="21188"/>
                  </a:lnTo>
                  <a:lnTo>
                    <a:pt x="12805" y="21065"/>
                  </a:lnTo>
                  <a:lnTo>
                    <a:pt x="12682" y="20881"/>
                  </a:lnTo>
                  <a:lnTo>
                    <a:pt x="12529" y="20789"/>
                  </a:lnTo>
                  <a:lnTo>
                    <a:pt x="11178" y="20727"/>
                  </a:lnTo>
                  <a:lnTo>
                    <a:pt x="11178" y="21034"/>
                  </a:lnTo>
                  <a:lnTo>
                    <a:pt x="8813" y="20973"/>
                  </a:lnTo>
                  <a:lnTo>
                    <a:pt x="6019" y="19683"/>
                  </a:lnTo>
                  <a:lnTo>
                    <a:pt x="6050" y="19622"/>
                  </a:lnTo>
                  <a:lnTo>
                    <a:pt x="5989" y="19560"/>
                  </a:lnTo>
                  <a:lnTo>
                    <a:pt x="4023" y="19591"/>
                  </a:lnTo>
                  <a:lnTo>
                    <a:pt x="4023" y="19438"/>
                  </a:lnTo>
                  <a:lnTo>
                    <a:pt x="4054" y="19253"/>
                  </a:lnTo>
                  <a:lnTo>
                    <a:pt x="4023" y="19008"/>
                  </a:lnTo>
                  <a:lnTo>
                    <a:pt x="3747" y="18547"/>
                  </a:lnTo>
                  <a:lnTo>
                    <a:pt x="3563" y="18363"/>
                  </a:lnTo>
                  <a:lnTo>
                    <a:pt x="3440" y="18394"/>
                  </a:lnTo>
                  <a:lnTo>
                    <a:pt x="3379" y="18394"/>
                  </a:lnTo>
                  <a:lnTo>
                    <a:pt x="3317" y="18363"/>
                  </a:lnTo>
                  <a:lnTo>
                    <a:pt x="3317" y="18209"/>
                  </a:lnTo>
                  <a:lnTo>
                    <a:pt x="3286" y="18148"/>
                  </a:lnTo>
                  <a:lnTo>
                    <a:pt x="3071" y="18087"/>
                  </a:lnTo>
                  <a:lnTo>
                    <a:pt x="2949" y="18087"/>
                  </a:lnTo>
                  <a:lnTo>
                    <a:pt x="2703" y="17964"/>
                  </a:lnTo>
                  <a:lnTo>
                    <a:pt x="2703" y="17810"/>
                  </a:lnTo>
                  <a:lnTo>
                    <a:pt x="2611" y="17687"/>
                  </a:lnTo>
                  <a:lnTo>
                    <a:pt x="2396" y="17687"/>
                  </a:lnTo>
                  <a:lnTo>
                    <a:pt x="2273" y="17687"/>
                  </a:lnTo>
                  <a:lnTo>
                    <a:pt x="2150" y="17595"/>
                  </a:lnTo>
                  <a:lnTo>
                    <a:pt x="1966" y="17534"/>
                  </a:lnTo>
                  <a:lnTo>
                    <a:pt x="1690" y="17534"/>
                  </a:lnTo>
                  <a:lnTo>
                    <a:pt x="1598" y="17503"/>
                  </a:lnTo>
                  <a:lnTo>
                    <a:pt x="1567" y="17350"/>
                  </a:lnTo>
                  <a:lnTo>
                    <a:pt x="1598" y="17319"/>
                  </a:lnTo>
                  <a:lnTo>
                    <a:pt x="1628" y="17196"/>
                  </a:lnTo>
                  <a:lnTo>
                    <a:pt x="1690" y="16950"/>
                  </a:lnTo>
                  <a:lnTo>
                    <a:pt x="1628" y="16766"/>
                  </a:lnTo>
                  <a:lnTo>
                    <a:pt x="1505" y="16613"/>
                  </a:lnTo>
                  <a:lnTo>
                    <a:pt x="1505" y="16582"/>
                  </a:lnTo>
                  <a:lnTo>
                    <a:pt x="1536" y="16521"/>
                  </a:lnTo>
                  <a:lnTo>
                    <a:pt x="1475" y="16459"/>
                  </a:lnTo>
                  <a:lnTo>
                    <a:pt x="1352" y="16306"/>
                  </a:lnTo>
                  <a:lnTo>
                    <a:pt x="1168" y="15906"/>
                  </a:lnTo>
                  <a:lnTo>
                    <a:pt x="1137" y="15630"/>
                  </a:lnTo>
                  <a:lnTo>
                    <a:pt x="1014" y="15538"/>
                  </a:lnTo>
                  <a:lnTo>
                    <a:pt x="983" y="15415"/>
                  </a:lnTo>
                  <a:lnTo>
                    <a:pt x="983" y="15262"/>
                  </a:lnTo>
                  <a:lnTo>
                    <a:pt x="922" y="15108"/>
                  </a:lnTo>
                  <a:lnTo>
                    <a:pt x="922" y="15016"/>
                  </a:lnTo>
                  <a:lnTo>
                    <a:pt x="1014" y="15016"/>
                  </a:lnTo>
                  <a:lnTo>
                    <a:pt x="1106" y="14893"/>
                  </a:lnTo>
                  <a:lnTo>
                    <a:pt x="1106" y="14770"/>
                  </a:lnTo>
                  <a:lnTo>
                    <a:pt x="1014" y="14678"/>
                  </a:lnTo>
                  <a:lnTo>
                    <a:pt x="891" y="14617"/>
                  </a:lnTo>
                  <a:lnTo>
                    <a:pt x="861" y="14463"/>
                  </a:lnTo>
                  <a:lnTo>
                    <a:pt x="799" y="14402"/>
                  </a:lnTo>
                  <a:lnTo>
                    <a:pt x="768" y="14279"/>
                  </a:lnTo>
                  <a:lnTo>
                    <a:pt x="799" y="14126"/>
                  </a:lnTo>
                  <a:lnTo>
                    <a:pt x="799" y="14064"/>
                  </a:lnTo>
                  <a:lnTo>
                    <a:pt x="891" y="13972"/>
                  </a:lnTo>
                  <a:lnTo>
                    <a:pt x="861" y="13880"/>
                  </a:lnTo>
                  <a:lnTo>
                    <a:pt x="922" y="13788"/>
                  </a:lnTo>
                  <a:lnTo>
                    <a:pt x="1014" y="13849"/>
                  </a:lnTo>
                  <a:lnTo>
                    <a:pt x="1076" y="13972"/>
                  </a:lnTo>
                  <a:lnTo>
                    <a:pt x="1198" y="14064"/>
                  </a:lnTo>
                  <a:lnTo>
                    <a:pt x="1168" y="13972"/>
                  </a:lnTo>
                  <a:lnTo>
                    <a:pt x="1106" y="13849"/>
                  </a:lnTo>
                  <a:lnTo>
                    <a:pt x="1076" y="13634"/>
                  </a:lnTo>
                  <a:lnTo>
                    <a:pt x="1014" y="13604"/>
                  </a:lnTo>
                  <a:lnTo>
                    <a:pt x="1014" y="13481"/>
                  </a:lnTo>
                  <a:lnTo>
                    <a:pt x="1076" y="13481"/>
                  </a:lnTo>
                  <a:lnTo>
                    <a:pt x="1137" y="13542"/>
                  </a:lnTo>
                  <a:lnTo>
                    <a:pt x="1291" y="13511"/>
                  </a:lnTo>
                  <a:lnTo>
                    <a:pt x="1444" y="13450"/>
                  </a:lnTo>
                  <a:lnTo>
                    <a:pt x="1229" y="13450"/>
                  </a:lnTo>
                  <a:lnTo>
                    <a:pt x="1198" y="13389"/>
                  </a:lnTo>
                  <a:lnTo>
                    <a:pt x="1045" y="13389"/>
                  </a:lnTo>
                  <a:lnTo>
                    <a:pt x="1045" y="13327"/>
                  </a:lnTo>
                  <a:lnTo>
                    <a:pt x="1014" y="13358"/>
                  </a:lnTo>
                  <a:lnTo>
                    <a:pt x="922" y="13297"/>
                  </a:lnTo>
                  <a:lnTo>
                    <a:pt x="922" y="13481"/>
                  </a:lnTo>
                  <a:lnTo>
                    <a:pt x="922" y="13634"/>
                  </a:lnTo>
                  <a:lnTo>
                    <a:pt x="861" y="13634"/>
                  </a:lnTo>
                  <a:lnTo>
                    <a:pt x="799" y="13634"/>
                  </a:lnTo>
                  <a:lnTo>
                    <a:pt x="768" y="13542"/>
                  </a:lnTo>
                  <a:lnTo>
                    <a:pt x="523" y="13389"/>
                  </a:lnTo>
                  <a:lnTo>
                    <a:pt x="492" y="13266"/>
                  </a:lnTo>
                  <a:lnTo>
                    <a:pt x="523" y="13174"/>
                  </a:lnTo>
                  <a:lnTo>
                    <a:pt x="523" y="13020"/>
                  </a:lnTo>
                  <a:lnTo>
                    <a:pt x="185" y="12467"/>
                  </a:lnTo>
                  <a:lnTo>
                    <a:pt x="154" y="12375"/>
                  </a:lnTo>
                  <a:lnTo>
                    <a:pt x="185" y="12283"/>
                  </a:lnTo>
                  <a:lnTo>
                    <a:pt x="246" y="12160"/>
                  </a:lnTo>
                  <a:lnTo>
                    <a:pt x="246" y="11976"/>
                  </a:lnTo>
                  <a:lnTo>
                    <a:pt x="154" y="11853"/>
                  </a:lnTo>
                  <a:lnTo>
                    <a:pt x="154" y="11792"/>
                  </a:lnTo>
                  <a:lnTo>
                    <a:pt x="246" y="11638"/>
                  </a:lnTo>
                  <a:lnTo>
                    <a:pt x="277" y="11454"/>
                  </a:lnTo>
                  <a:lnTo>
                    <a:pt x="277" y="11116"/>
                  </a:lnTo>
                  <a:lnTo>
                    <a:pt x="154" y="10809"/>
                  </a:lnTo>
                  <a:lnTo>
                    <a:pt x="1" y="10625"/>
                  </a:lnTo>
                  <a:lnTo>
                    <a:pt x="1" y="10410"/>
                  </a:lnTo>
                  <a:lnTo>
                    <a:pt x="93" y="10226"/>
                  </a:lnTo>
                  <a:lnTo>
                    <a:pt x="339" y="10072"/>
                  </a:lnTo>
                  <a:lnTo>
                    <a:pt x="431" y="9857"/>
                  </a:lnTo>
                  <a:lnTo>
                    <a:pt x="369" y="9827"/>
                  </a:lnTo>
                  <a:lnTo>
                    <a:pt x="339" y="9704"/>
                  </a:lnTo>
                  <a:lnTo>
                    <a:pt x="431" y="9612"/>
                  </a:lnTo>
                  <a:lnTo>
                    <a:pt x="523" y="9428"/>
                  </a:lnTo>
                  <a:lnTo>
                    <a:pt x="554" y="9090"/>
                  </a:lnTo>
                  <a:lnTo>
                    <a:pt x="492" y="8875"/>
                  </a:lnTo>
                  <a:lnTo>
                    <a:pt x="492" y="8752"/>
                  </a:lnTo>
                  <a:lnTo>
                    <a:pt x="554" y="8660"/>
                  </a:lnTo>
                  <a:lnTo>
                    <a:pt x="461" y="8476"/>
                  </a:lnTo>
                  <a:lnTo>
                    <a:pt x="461" y="8261"/>
                  </a:lnTo>
                  <a:lnTo>
                    <a:pt x="523" y="7954"/>
                  </a:lnTo>
                  <a:lnTo>
                    <a:pt x="523" y="7647"/>
                  </a:lnTo>
                  <a:lnTo>
                    <a:pt x="584" y="7493"/>
                  </a:lnTo>
                  <a:lnTo>
                    <a:pt x="799" y="7217"/>
                  </a:lnTo>
                  <a:lnTo>
                    <a:pt x="861" y="7063"/>
                  </a:lnTo>
                  <a:lnTo>
                    <a:pt x="922" y="6971"/>
                  </a:lnTo>
                  <a:lnTo>
                    <a:pt x="1014" y="6695"/>
                  </a:lnTo>
                  <a:lnTo>
                    <a:pt x="1168" y="6511"/>
                  </a:lnTo>
                  <a:lnTo>
                    <a:pt x="1291" y="6296"/>
                  </a:lnTo>
                  <a:lnTo>
                    <a:pt x="1352" y="5866"/>
                  </a:lnTo>
                  <a:lnTo>
                    <a:pt x="1567" y="5467"/>
                  </a:lnTo>
                  <a:lnTo>
                    <a:pt x="1598" y="5098"/>
                  </a:lnTo>
                  <a:lnTo>
                    <a:pt x="1813" y="4576"/>
                  </a:lnTo>
                  <a:lnTo>
                    <a:pt x="1905" y="4392"/>
                  </a:lnTo>
                  <a:lnTo>
                    <a:pt x="2027" y="4177"/>
                  </a:lnTo>
                  <a:lnTo>
                    <a:pt x="2027" y="4054"/>
                  </a:lnTo>
                  <a:lnTo>
                    <a:pt x="2027" y="3931"/>
                  </a:lnTo>
                  <a:lnTo>
                    <a:pt x="2212" y="3716"/>
                  </a:lnTo>
                  <a:lnTo>
                    <a:pt x="2212" y="3593"/>
                  </a:lnTo>
                  <a:lnTo>
                    <a:pt x="2242" y="3563"/>
                  </a:lnTo>
                  <a:lnTo>
                    <a:pt x="2335" y="3624"/>
                  </a:lnTo>
                  <a:lnTo>
                    <a:pt x="2611" y="3624"/>
                  </a:lnTo>
                  <a:lnTo>
                    <a:pt x="2734" y="3716"/>
                  </a:lnTo>
                  <a:lnTo>
                    <a:pt x="2857" y="3716"/>
                  </a:lnTo>
                  <a:lnTo>
                    <a:pt x="2979" y="3778"/>
                  </a:lnTo>
                  <a:lnTo>
                    <a:pt x="3071" y="3962"/>
                  </a:lnTo>
                  <a:lnTo>
                    <a:pt x="3041" y="3778"/>
                  </a:lnTo>
                  <a:lnTo>
                    <a:pt x="2949" y="3655"/>
                  </a:lnTo>
                  <a:lnTo>
                    <a:pt x="2795" y="3624"/>
                  </a:lnTo>
                  <a:lnTo>
                    <a:pt x="2642" y="3532"/>
                  </a:lnTo>
                  <a:lnTo>
                    <a:pt x="2427" y="3501"/>
                  </a:lnTo>
                  <a:lnTo>
                    <a:pt x="2181" y="3440"/>
                  </a:lnTo>
                  <a:lnTo>
                    <a:pt x="2181" y="3348"/>
                  </a:lnTo>
                  <a:lnTo>
                    <a:pt x="2242" y="3286"/>
                  </a:lnTo>
                  <a:lnTo>
                    <a:pt x="2304" y="3317"/>
                  </a:lnTo>
                  <a:lnTo>
                    <a:pt x="2396" y="3194"/>
                  </a:lnTo>
                  <a:lnTo>
                    <a:pt x="2396" y="3041"/>
                  </a:lnTo>
                  <a:lnTo>
                    <a:pt x="2457" y="2918"/>
                  </a:lnTo>
                  <a:lnTo>
                    <a:pt x="2304" y="2857"/>
                  </a:lnTo>
                  <a:lnTo>
                    <a:pt x="2242" y="2795"/>
                  </a:lnTo>
                  <a:lnTo>
                    <a:pt x="2304" y="2672"/>
                  </a:lnTo>
                  <a:lnTo>
                    <a:pt x="2396" y="2672"/>
                  </a:lnTo>
                  <a:lnTo>
                    <a:pt x="2457" y="2549"/>
                  </a:lnTo>
                  <a:lnTo>
                    <a:pt x="2457" y="2519"/>
                  </a:lnTo>
                  <a:lnTo>
                    <a:pt x="2335" y="2488"/>
                  </a:lnTo>
                  <a:lnTo>
                    <a:pt x="2335" y="2365"/>
                  </a:lnTo>
                  <a:lnTo>
                    <a:pt x="2365" y="2150"/>
                  </a:lnTo>
                  <a:lnTo>
                    <a:pt x="2335" y="1935"/>
                  </a:lnTo>
                  <a:lnTo>
                    <a:pt x="2427" y="1536"/>
                  </a:lnTo>
                  <a:lnTo>
                    <a:pt x="2335" y="1229"/>
                  </a:lnTo>
                  <a:lnTo>
                    <a:pt x="2335" y="1076"/>
                  </a:lnTo>
                  <a:lnTo>
                    <a:pt x="2457" y="769"/>
                  </a:lnTo>
                  <a:lnTo>
                    <a:pt x="2488" y="584"/>
                  </a:lnTo>
                  <a:lnTo>
                    <a:pt x="2549" y="584"/>
                  </a:lnTo>
                  <a:lnTo>
                    <a:pt x="2918" y="922"/>
                  </a:lnTo>
                  <a:lnTo>
                    <a:pt x="3133" y="1076"/>
                  </a:lnTo>
                  <a:lnTo>
                    <a:pt x="3501" y="1076"/>
                  </a:lnTo>
                  <a:lnTo>
                    <a:pt x="3655" y="1137"/>
                  </a:lnTo>
                  <a:lnTo>
                    <a:pt x="3716" y="1291"/>
                  </a:lnTo>
                  <a:lnTo>
                    <a:pt x="3808" y="1260"/>
                  </a:lnTo>
                  <a:lnTo>
                    <a:pt x="3870" y="1260"/>
                  </a:lnTo>
                  <a:lnTo>
                    <a:pt x="3931" y="1352"/>
                  </a:lnTo>
                  <a:lnTo>
                    <a:pt x="3870" y="1444"/>
                  </a:lnTo>
                  <a:lnTo>
                    <a:pt x="3716" y="1536"/>
                  </a:lnTo>
                  <a:lnTo>
                    <a:pt x="3563" y="1690"/>
                  </a:lnTo>
                  <a:lnTo>
                    <a:pt x="3563" y="1751"/>
                  </a:lnTo>
                  <a:lnTo>
                    <a:pt x="3593" y="1751"/>
                  </a:lnTo>
                  <a:lnTo>
                    <a:pt x="3655" y="1659"/>
                  </a:lnTo>
                  <a:lnTo>
                    <a:pt x="3839" y="1505"/>
                  </a:lnTo>
                  <a:lnTo>
                    <a:pt x="3901" y="1505"/>
                  </a:lnTo>
                  <a:lnTo>
                    <a:pt x="3931" y="1659"/>
                  </a:lnTo>
                  <a:lnTo>
                    <a:pt x="3808" y="1751"/>
                  </a:lnTo>
                  <a:lnTo>
                    <a:pt x="3716" y="1966"/>
                  </a:lnTo>
                  <a:lnTo>
                    <a:pt x="3716" y="2150"/>
                  </a:lnTo>
                  <a:lnTo>
                    <a:pt x="3655" y="2212"/>
                  </a:lnTo>
                  <a:lnTo>
                    <a:pt x="3624" y="2089"/>
                  </a:lnTo>
                  <a:lnTo>
                    <a:pt x="3532" y="2181"/>
                  </a:lnTo>
                  <a:lnTo>
                    <a:pt x="3501" y="2120"/>
                  </a:lnTo>
                  <a:lnTo>
                    <a:pt x="3379" y="2273"/>
                  </a:lnTo>
                  <a:lnTo>
                    <a:pt x="3409" y="2335"/>
                  </a:lnTo>
                  <a:lnTo>
                    <a:pt x="3563" y="2427"/>
                  </a:lnTo>
                  <a:lnTo>
                    <a:pt x="3747" y="2304"/>
                  </a:lnTo>
                  <a:lnTo>
                    <a:pt x="3778" y="2150"/>
                  </a:lnTo>
                  <a:lnTo>
                    <a:pt x="3870" y="2058"/>
                  </a:lnTo>
                  <a:lnTo>
                    <a:pt x="3870" y="1874"/>
                  </a:lnTo>
                  <a:lnTo>
                    <a:pt x="3962" y="1782"/>
                  </a:lnTo>
                  <a:lnTo>
                    <a:pt x="4023" y="1567"/>
                  </a:lnTo>
                  <a:lnTo>
                    <a:pt x="4146" y="1475"/>
                  </a:lnTo>
                  <a:lnTo>
                    <a:pt x="4300" y="1321"/>
                  </a:lnTo>
                  <a:lnTo>
                    <a:pt x="4208" y="1229"/>
                  </a:lnTo>
                  <a:lnTo>
                    <a:pt x="4208" y="1106"/>
                  </a:lnTo>
                  <a:lnTo>
                    <a:pt x="4146" y="1076"/>
                  </a:lnTo>
                  <a:lnTo>
                    <a:pt x="4269" y="922"/>
                  </a:lnTo>
                  <a:lnTo>
                    <a:pt x="4300" y="861"/>
                  </a:lnTo>
                  <a:lnTo>
                    <a:pt x="4177" y="799"/>
                  </a:lnTo>
                  <a:lnTo>
                    <a:pt x="4177" y="646"/>
                  </a:lnTo>
                  <a:lnTo>
                    <a:pt x="4300" y="554"/>
                  </a:lnTo>
                  <a:lnTo>
                    <a:pt x="4300" y="431"/>
                  </a:lnTo>
                  <a:lnTo>
                    <a:pt x="4115" y="308"/>
                  </a:lnTo>
                  <a:lnTo>
                    <a:pt x="4054" y="1"/>
                  </a:lnTo>
                  <a:close/>
                  <a:moveTo>
                    <a:pt x="42928" y="11731"/>
                  </a:moveTo>
                  <a:lnTo>
                    <a:pt x="42959" y="11792"/>
                  </a:lnTo>
                  <a:lnTo>
                    <a:pt x="43051" y="11792"/>
                  </a:lnTo>
                  <a:lnTo>
                    <a:pt x="43112" y="11731"/>
                  </a:lnTo>
                  <a:lnTo>
                    <a:pt x="43235" y="11731"/>
                  </a:lnTo>
                  <a:lnTo>
                    <a:pt x="43173" y="11638"/>
                  </a:lnTo>
                  <a:lnTo>
                    <a:pt x="43020" y="11638"/>
                  </a:lnTo>
                  <a:lnTo>
                    <a:pt x="42989" y="11700"/>
                  </a:lnTo>
                  <a:lnTo>
                    <a:pt x="42928" y="11731"/>
                  </a:lnTo>
                  <a:close/>
                  <a:moveTo>
                    <a:pt x="40410" y="12406"/>
                  </a:moveTo>
                  <a:lnTo>
                    <a:pt x="40349" y="12467"/>
                  </a:lnTo>
                  <a:lnTo>
                    <a:pt x="40471" y="12437"/>
                  </a:lnTo>
                  <a:lnTo>
                    <a:pt x="40533" y="12375"/>
                  </a:lnTo>
                  <a:lnTo>
                    <a:pt x="40717" y="12375"/>
                  </a:lnTo>
                  <a:lnTo>
                    <a:pt x="40871" y="12345"/>
                  </a:lnTo>
                  <a:lnTo>
                    <a:pt x="41147" y="12345"/>
                  </a:lnTo>
                  <a:lnTo>
                    <a:pt x="41270" y="12253"/>
                  </a:lnTo>
                  <a:lnTo>
                    <a:pt x="41515" y="12253"/>
                  </a:lnTo>
                  <a:lnTo>
                    <a:pt x="41577" y="12191"/>
                  </a:lnTo>
                  <a:lnTo>
                    <a:pt x="41638" y="12191"/>
                  </a:lnTo>
                  <a:lnTo>
                    <a:pt x="41853" y="12130"/>
                  </a:lnTo>
                  <a:lnTo>
                    <a:pt x="41945" y="12038"/>
                  </a:lnTo>
                  <a:lnTo>
                    <a:pt x="41822" y="12099"/>
                  </a:lnTo>
                  <a:lnTo>
                    <a:pt x="41730" y="12068"/>
                  </a:lnTo>
                  <a:lnTo>
                    <a:pt x="41577" y="12130"/>
                  </a:lnTo>
                  <a:lnTo>
                    <a:pt x="41638" y="12038"/>
                  </a:lnTo>
                  <a:lnTo>
                    <a:pt x="41700" y="11976"/>
                  </a:lnTo>
                  <a:lnTo>
                    <a:pt x="41700" y="11915"/>
                  </a:lnTo>
                  <a:lnTo>
                    <a:pt x="41454" y="12068"/>
                  </a:lnTo>
                  <a:lnTo>
                    <a:pt x="41208" y="12068"/>
                  </a:lnTo>
                  <a:lnTo>
                    <a:pt x="40993" y="12130"/>
                  </a:lnTo>
                  <a:lnTo>
                    <a:pt x="40809" y="12068"/>
                  </a:lnTo>
                  <a:lnTo>
                    <a:pt x="40563" y="12191"/>
                  </a:lnTo>
                  <a:lnTo>
                    <a:pt x="40379" y="12191"/>
                  </a:lnTo>
                  <a:lnTo>
                    <a:pt x="40287" y="12314"/>
                  </a:lnTo>
                  <a:lnTo>
                    <a:pt x="40318" y="12406"/>
                  </a:lnTo>
                  <a:close/>
                  <a:moveTo>
                    <a:pt x="4085" y="799"/>
                  </a:moveTo>
                  <a:lnTo>
                    <a:pt x="3901" y="953"/>
                  </a:lnTo>
                  <a:lnTo>
                    <a:pt x="3901" y="1168"/>
                  </a:lnTo>
                  <a:lnTo>
                    <a:pt x="4023" y="1413"/>
                  </a:lnTo>
                  <a:lnTo>
                    <a:pt x="4085" y="1383"/>
                  </a:lnTo>
                  <a:lnTo>
                    <a:pt x="3993" y="1076"/>
                  </a:lnTo>
                  <a:lnTo>
                    <a:pt x="4023" y="922"/>
                  </a:lnTo>
                  <a:lnTo>
                    <a:pt x="4115" y="891"/>
                  </a:lnTo>
                  <a:lnTo>
                    <a:pt x="4085" y="799"/>
                  </a:lnTo>
                  <a:close/>
                  <a:moveTo>
                    <a:pt x="19745" y="24934"/>
                  </a:moveTo>
                  <a:lnTo>
                    <a:pt x="19806" y="24873"/>
                  </a:lnTo>
                  <a:lnTo>
                    <a:pt x="19990" y="24658"/>
                  </a:lnTo>
                  <a:lnTo>
                    <a:pt x="20113" y="24535"/>
                  </a:lnTo>
                  <a:lnTo>
                    <a:pt x="19929" y="24658"/>
                  </a:lnTo>
                  <a:lnTo>
                    <a:pt x="19745" y="24934"/>
                  </a:lnTo>
                  <a:close/>
                  <a:moveTo>
                    <a:pt x="19561" y="25364"/>
                  </a:moveTo>
                  <a:lnTo>
                    <a:pt x="19622" y="25302"/>
                  </a:lnTo>
                  <a:lnTo>
                    <a:pt x="19683" y="25118"/>
                  </a:lnTo>
                  <a:lnTo>
                    <a:pt x="19683" y="25026"/>
                  </a:lnTo>
                  <a:lnTo>
                    <a:pt x="19561" y="25364"/>
                  </a:lnTo>
                  <a:close/>
                  <a:moveTo>
                    <a:pt x="19499" y="26469"/>
                  </a:moveTo>
                  <a:lnTo>
                    <a:pt x="19407" y="26193"/>
                  </a:lnTo>
                  <a:lnTo>
                    <a:pt x="19438" y="25824"/>
                  </a:lnTo>
                  <a:lnTo>
                    <a:pt x="19530" y="25425"/>
                  </a:lnTo>
                  <a:lnTo>
                    <a:pt x="19376" y="25824"/>
                  </a:lnTo>
                  <a:lnTo>
                    <a:pt x="19376" y="26193"/>
                  </a:lnTo>
                  <a:cubicBezTo>
                    <a:pt x="19376" y="26193"/>
                    <a:pt x="19499" y="26469"/>
                    <a:pt x="19499" y="26469"/>
                  </a:cubicBezTo>
                  <a:close/>
                </a:path>
              </a:pathLst>
            </a:custGeom>
            <a:solidFill>
              <a:schemeClr val="dk2"/>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0"/>
            <p:cNvSpPr/>
            <p:nvPr/>
          </p:nvSpPr>
          <p:spPr>
            <a:xfrm>
              <a:off x="4674600" y="4109760"/>
              <a:ext cx="363598" cy="65162"/>
            </a:xfrm>
            <a:custGeom>
              <a:rect b="b" l="l" r="r" t="t"/>
              <a:pathLst>
                <a:path extrusionOk="0" h="3440" w="19069">
                  <a:moveTo>
                    <a:pt x="18700" y="3408"/>
                  </a:moveTo>
                  <a:lnTo>
                    <a:pt x="18608" y="3193"/>
                  </a:lnTo>
                  <a:lnTo>
                    <a:pt x="18486" y="3132"/>
                  </a:lnTo>
                  <a:lnTo>
                    <a:pt x="18486" y="2979"/>
                  </a:lnTo>
                  <a:lnTo>
                    <a:pt x="18332" y="2948"/>
                  </a:lnTo>
                  <a:lnTo>
                    <a:pt x="18271" y="2825"/>
                  </a:lnTo>
                  <a:lnTo>
                    <a:pt x="18117" y="2794"/>
                  </a:lnTo>
                  <a:lnTo>
                    <a:pt x="18117" y="2764"/>
                  </a:lnTo>
                  <a:lnTo>
                    <a:pt x="18301" y="2764"/>
                  </a:lnTo>
                  <a:lnTo>
                    <a:pt x="18486" y="2825"/>
                  </a:lnTo>
                  <a:lnTo>
                    <a:pt x="18486" y="2886"/>
                  </a:lnTo>
                  <a:cubicBezTo>
                    <a:pt x="18516" y="2886"/>
                    <a:pt x="18547" y="2917"/>
                    <a:pt x="18578" y="2917"/>
                  </a:cubicBezTo>
                  <a:lnTo>
                    <a:pt x="18731" y="3040"/>
                  </a:lnTo>
                  <a:lnTo>
                    <a:pt x="18793" y="3040"/>
                  </a:lnTo>
                  <a:lnTo>
                    <a:pt x="18854" y="3224"/>
                  </a:lnTo>
                  <a:lnTo>
                    <a:pt x="18946" y="3286"/>
                  </a:lnTo>
                  <a:lnTo>
                    <a:pt x="19069" y="3286"/>
                  </a:lnTo>
                  <a:lnTo>
                    <a:pt x="19008" y="3378"/>
                  </a:lnTo>
                  <a:lnTo>
                    <a:pt x="18885" y="3378"/>
                  </a:lnTo>
                  <a:lnTo>
                    <a:pt x="18823" y="3439"/>
                  </a:lnTo>
                  <a:lnTo>
                    <a:pt x="18731" y="3439"/>
                  </a:lnTo>
                  <a:lnTo>
                    <a:pt x="18670" y="3408"/>
                  </a:lnTo>
                  <a:close/>
                  <a:moveTo>
                    <a:pt x="891" y="31"/>
                  </a:moveTo>
                  <a:lnTo>
                    <a:pt x="1106" y="0"/>
                  </a:lnTo>
                  <a:lnTo>
                    <a:pt x="1198" y="123"/>
                  </a:lnTo>
                  <a:close/>
                  <a:moveTo>
                    <a:pt x="584" y="92"/>
                  </a:moveTo>
                  <a:lnTo>
                    <a:pt x="676" y="215"/>
                  </a:lnTo>
                  <a:lnTo>
                    <a:pt x="799" y="184"/>
                  </a:lnTo>
                  <a:close/>
                  <a:moveTo>
                    <a:pt x="1" y="829"/>
                  </a:moveTo>
                  <a:lnTo>
                    <a:pt x="93" y="768"/>
                  </a:lnTo>
                  <a:lnTo>
                    <a:pt x="185" y="829"/>
                  </a:lnTo>
                  <a:lnTo>
                    <a:pt x="308" y="829"/>
                  </a:lnTo>
                  <a:lnTo>
                    <a:pt x="93" y="921"/>
                  </a:lnTo>
                  <a:close/>
                  <a:moveTo>
                    <a:pt x="1198" y="1075"/>
                  </a:moveTo>
                  <a:lnTo>
                    <a:pt x="1321" y="1105"/>
                  </a:lnTo>
                  <a:lnTo>
                    <a:pt x="1413" y="1290"/>
                  </a:lnTo>
                  <a:lnTo>
                    <a:pt x="1536" y="1320"/>
                  </a:lnTo>
                  <a:lnTo>
                    <a:pt x="1536" y="1259"/>
                  </a:lnTo>
                  <a:lnTo>
                    <a:pt x="1444" y="1105"/>
                  </a:lnTo>
                  <a:lnTo>
                    <a:pt x="1474" y="1044"/>
                  </a:lnTo>
                  <a:lnTo>
                    <a:pt x="1628" y="1136"/>
                  </a:lnTo>
                  <a:lnTo>
                    <a:pt x="1720" y="1105"/>
                  </a:lnTo>
                  <a:lnTo>
                    <a:pt x="1628" y="1013"/>
                  </a:lnTo>
                  <a:lnTo>
                    <a:pt x="1628" y="921"/>
                  </a:lnTo>
                  <a:lnTo>
                    <a:pt x="1812" y="952"/>
                  </a:lnTo>
                  <a:lnTo>
                    <a:pt x="1966" y="921"/>
                  </a:lnTo>
                  <a:lnTo>
                    <a:pt x="1966" y="860"/>
                  </a:lnTo>
                  <a:lnTo>
                    <a:pt x="1843" y="860"/>
                  </a:lnTo>
                  <a:lnTo>
                    <a:pt x="1751" y="798"/>
                  </a:lnTo>
                  <a:lnTo>
                    <a:pt x="1812" y="768"/>
                  </a:lnTo>
                  <a:lnTo>
                    <a:pt x="1966" y="798"/>
                  </a:lnTo>
                  <a:lnTo>
                    <a:pt x="2150" y="768"/>
                  </a:lnTo>
                  <a:lnTo>
                    <a:pt x="2303" y="645"/>
                  </a:lnTo>
                  <a:lnTo>
                    <a:pt x="2457" y="583"/>
                  </a:lnTo>
                  <a:lnTo>
                    <a:pt x="2457" y="491"/>
                  </a:lnTo>
                  <a:lnTo>
                    <a:pt x="2365" y="461"/>
                  </a:lnTo>
                  <a:lnTo>
                    <a:pt x="2334" y="430"/>
                  </a:lnTo>
                  <a:lnTo>
                    <a:pt x="2396" y="369"/>
                  </a:lnTo>
                  <a:lnTo>
                    <a:pt x="2518" y="369"/>
                  </a:lnTo>
                  <a:lnTo>
                    <a:pt x="2457" y="276"/>
                  </a:lnTo>
                  <a:lnTo>
                    <a:pt x="2273" y="215"/>
                  </a:lnTo>
                  <a:lnTo>
                    <a:pt x="2150" y="246"/>
                  </a:lnTo>
                  <a:lnTo>
                    <a:pt x="2181" y="369"/>
                  </a:lnTo>
                  <a:lnTo>
                    <a:pt x="2089" y="399"/>
                  </a:lnTo>
                  <a:lnTo>
                    <a:pt x="1966" y="246"/>
                  </a:lnTo>
                  <a:lnTo>
                    <a:pt x="1966" y="123"/>
                  </a:lnTo>
                  <a:lnTo>
                    <a:pt x="1689" y="92"/>
                  </a:lnTo>
                  <a:lnTo>
                    <a:pt x="1659" y="215"/>
                  </a:lnTo>
                  <a:lnTo>
                    <a:pt x="1567" y="246"/>
                  </a:lnTo>
                  <a:lnTo>
                    <a:pt x="1597" y="369"/>
                  </a:lnTo>
                  <a:lnTo>
                    <a:pt x="1567" y="461"/>
                  </a:lnTo>
                  <a:lnTo>
                    <a:pt x="1689" y="645"/>
                  </a:lnTo>
                  <a:lnTo>
                    <a:pt x="1659" y="706"/>
                  </a:lnTo>
                  <a:lnTo>
                    <a:pt x="1567" y="645"/>
                  </a:lnTo>
                  <a:lnTo>
                    <a:pt x="1444" y="676"/>
                  </a:lnTo>
                  <a:lnTo>
                    <a:pt x="1167" y="1075"/>
                  </a:lnTo>
                  <a:close/>
                  <a:moveTo>
                    <a:pt x="983" y="246"/>
                  </a:moveTo>
                  <a:lnTo>
                    <a:pt x="1106" y="369"/>
                  </a:lnTo>
                  <a:lnTo>
                    <a:pt x="1198" y="369"/>
                  </a:lnTo>
                  <a:lnTo>
                    <a:pt x="1259" y="246"/>
                  </a:lnTo>
                  <a:lnTo>
                    <a:pt x="1352" y="215"/>
                  </a:lnTo>
                  <a:lnTo>
                    <a:pt x="1444" y="338"/>
                  </a:lnTo>
                  <a:lnTo>
                    <a:pt x="1352" y="522"/>
                  </a:lnTo>
                  <a:lnTo>
                    <a:pt x="1137" y="676"/>
                  </a:lnTo>
                  <a:lnTo>
                    <a:pt x="1137" y="860"/>
                  </a:lnTo>
                  <a:lnTo>
                    <a:pt x="952" y="952"/>
                  </a:lnTo>
                  <a:lnTo>
                    <a:pt x="707" y="921"/>
                  </a:lnTo>
                  <a:lnTo>
                    <a:pt x="584" y="1013"/>
                  </a:lnTo>
                  <a:lnTo>
                    <a:pt x="768" y="1105"/>
                  </a:lnTo>
                  <a:lnTo>
                    <a:pt x="645" y="1259"/>
                  </a:lnTo>
                  <a:lnTo>
                    <a:pt x="492" y="1136"/>
                  </a:lnTo>
                  <a:lnTo>
                    <a:pt x="400" y="1228"/>
                  </a:lnTo>
                  <a:lnTo>
                    <a:pt x="246" y="1136"/>
                  </a:lnTo>
                  <a:lnTo>
                    <a:pt x="246" y="1044"/>
                  </a:lnTo>
                  <a:lnTo>
                    <a:pt x="338" y="1044"/>
                  </a:lnTo>
                  <a:lnTo>
                    <a:pt x="523" y="891"/>
                  </a:lnTo>
                  <a:lnTo>
                    <a:pt x="492" y="768"/>
                  </a:lnTo>
                  <a:lnTo>
                    <a:pt x="584" y="706"/>
                  </a:lnTo>
                  <a:lnTo>
                    <a:pt x="768" y="706"/>
                  </a:lnTo>
                  <a:lnTo>
                    <a:pt x="768" y="645"/>
                  </a:lnTo>
                  <a:lnTo>
                    <a:pt x="584" y="614"/>
                  </a:lnTo>
                  <a:lnTo>
                    <a:pt x="400" y="338"/>
                  </a:lnTo>
                  <a:lnTo>
                    <a:pt x="461" y="276"/>
                  </a:lnTo>
                  <a:lnTo>
                    <a:pt x="615" y="399"/>
                  </a:lnTo>
                  <a:lnTo>
                    <a:pt x="768" y="430"/>
                  </a:lnTo>
                  <a:lnTo>
                    <a:pt x="830" y="246"/>
                  </a:lnTo>
                  <a:close/>
                </a:path>
              </a:pathLst>
            </a:custGeom>
            <a:solidFill>
              <a:srgbClr val="D8D8D8"/>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0"/>
            <p:cNvSpPr/>
            <p:nvPr/>
          </p:nvSpPr>
          <p:spPr>
            <a:xfrm>
              <a:off x="4248000" y="3038040"/>
              <a:ext cx="87116" cy="39602"/>
            </a:xfrm>
            <a:custGeom>
              <a:rect b="b" l="l" r="r" t="t"/>
              <a:pathLst>
                <a:path extrusionOk="0" h="2089" w="4576">
                  <a:moveTo>
                    <a:pt x="4115" y="1996"/>
                  </a:moveTo>
                  <a:lnTo>
                    <a:pt x="3962" y="1842"/>
                  </a:lnTo>
                  <a:lnTo>
                    <a:pt x="3777" y="1597"/>
                  </a:lnTo>
                  <a:lnTo>
                    <a:pt x="3685" y="1382"/>
                  </a:lnTo>
                  <a:lnTo>
                    <a:pt x="3747" y="1320"/>
                  </a:lnTo>
                  <a:lnTo>
                    <a:pt x="3900" y="1106"/>
                  </a:lnTo>
                  <a:lnTo>
                    <a:pt x="3992" y="1106"/>
                  </a:lnTo>
                  <a:lnTo>
                    <a:pt x="4054" y="1044"/>
                  </a:lnTo>
                  <a:lnTo>
                    <a:pt x="4023" y="921"/>
                  </a:lnTo>
                  <a:lnTo>
                    <a:pt x="3931" y="921"/>
                  </a:lnTo>
                  <a:lnTo>
                    <a:pt x="3808" y="1044"/>
                  </a:lnTo>
                  <a:lnTo>
                    <a:pt x="3777" y="1075"/>
                  </a:lnTo>
                  <a:lnTo>
                    <a:pt x="3685" y="1013"/>
                  </a:lnTo>
                  <a:lnTo>
                    <a:pt x="3624" y="860"/>
                  </a:lnTo>
                  <a:lnTo>
                    <a:pt x="3470" y="676"/>
                  </a:lnTo>
                  <a:lnTo>
                    <a:pt x="3378" y="645"/>
                  </a:lnTo>
                  <a:lnTo>
                    <a:pt x="3225" y="522"/>
                  </a:lnTo>
                  <a:lnTo>
                    <a:pt x="3102" y="461"/>
                  </a:lnTo>
                  <a:lnTo>
                    <a:pt x="2918" y="461"/>
                  </a:lnTo>
                  <a:lnTo>
                    <a:pt x="2672" y="614"/>
                  </a:lnTo>
                  <a:lnTo>
                    <a:pt x="2641" y="768"/>
                  </a:lnTo>
                  <a:lnTo>
                    <a:pt x="2703" y="798"/>
                  </a:lnTo>
                  <a:lnTo>
                    <a:pt x="2703" y="891"/>
                  </a:lnTo>
                  <a:lnTo>
                    <a:pt x="2457" y="1075"/>
                  </a:lnTo>
                  <a:lnTo>
                    <a:pt x="2211" y="1136"/>
                  </a:lnTo>
                  <a:lnTo>
                    <a:pt x="2089" y="1228"/>
                  </a:lnTo>
                  <a:lnTo>
                    <a:pt x="2058" y="1320"/>
                  </a:lnTo>
                  <a:lnTo>
                    <a:pt x="2119" y="1443"/>
                  </a:lnTo>
                  <a:lnTo>
                    <a:pt x="2242" y="1535"/>
                  </a:lnTo>
                  <a:lnTo>
                    <a:pt x="2365" y="1658"/>
                  </a:lnTo>
                  <a:lnTo>
                    <a:pt x="2365" y="1812"/>
                  </a:lnTo>
                  <a:lnTo>
                    <a:pt x="2273" y="1842"/>
                  </a:lnTo>
                  <a:lnTo>
                    <a:pt x="2119" y="1812"/>
                  </a:lnTo>
                  <a:lnTo>
                    <a:pt x="2027" y="1935"/>
                  </a:lnTo>
                  <a:lnTo>
                    <a:pt x="1904" y="2088"/>
                  </a:lnTo>
                  <a:lnTo>
                    <a:pt x="1689" y="2057"/>
                  </a:lnTo>
                  <a:lnTo>
                    <a:pt x="1628" y="1965"/>
                  </a:lnTo>
                  <a:lnTo>
                    <a:pt x="1659" y="1842"/>
                  </a:lnTo>
                  <a:lnTo>
                    <a:pt x="1628" y="1689"/>
                  </a:lnTo>
                  <a:lnTo>
                    <a:pt x="1659" y="1597"/>
                  </a:lnTo>
                  <a:lnTo>
                    <a:pt x="1597" y="1535"/>
                  </a:lnTo>
                  <a:lnTo>
                    <a:pt x="1474" y="1505"/>
                  </a:lnTo>
                  <a:lnTo>
                    <a:pt x="1444" y="1597"/>
                  </a:lnTo>
                  <a:lnTo>
                    <a:pt x="1505" y="1658"/>
                  </a:lnTo>
                  <a:lnTo>
                    <a:pt x="1444" y="1750"/>
                  </a:lnTo>
                  <a:lnTo>
                    <a:pt x="1290" y="1750"/>
                  </a:lnTo>
                  <a:lnTo>
                    <a:pt x="1167" y="1689"/>
                  </a:lnTo>
                  <a:lnTo>
                    <a:pt x="1075" y="1474"/>
                  </a:lnTo>
                  <a:lnTo>
                    <a:pt x="1045" y="1259"/>
                  </a:lnTo>
                  <a:lnTo>
                    <a:pt x="737" y="1228"/>
                  </a:lnTo>
                  <a:lnTo>
                    <a:pt x="645" y="1198"/>
                  </a:lnTo>
                  <a:lnTo>
                    <a:pt x="645" y="1136"/>
                  </a:lnTo>
                  <a:lnTo>
                    <a:pt x="584" y="1044"/>
                  </a:lnTo>
                  <a:lnTo>
                    <a:pt x="492" y="1106"/>
                  </a:lnTo>
                  <a:lnTo>
                    <a:pt x="338" y="1136"/>
                  </a:lnTo>
                  <a:lnTo>
                    <a:pt x="215" y="1106"/>
                  </a:lnTo>
                  <a:lnTo>
                    <a:pt x="93" y="1136"/>
                  </a:lnTo>
                  <a:lnTo>
                    <a:pt x="31" y="1044"/>
                  </a:lnTo>
                  <a:lnTo>
                    <a:pt x="31" y="952"/>
                  </a:lnTo>
                  <a:lnTo>
                    <a:pt x="62" y="829"/>
                  </a:lnTo>
                  <a:lnTo>
                    <a:pt x="185" y="737"/>
                  </a:lnTo>
                  <a:lnTo>
                    <a:pt x="93" y="584"/>
                  </a:lnTo>
                  <a:lnTo>
                    <a:pt x="1" y="553"/>
                  </a:lnTo>
                  <a:lnTo>
                    <a:pt x="31" y="430"/>
                  </a:lnTo>
                  <a:lnTo>
                    <a:pt x="123" y="307"/>
                  </a:lnTo>
                  <a:lnTo>
                    <a:pt x="123" y="154"/>
                  </a:lnTo>
                  <a:lnTo>
                    <a:pt x="185" y="123"/>
                  </a:lnTo>
                  <a:lnTo>
                    <a:pt x="338" y="123"/>
                  </a:lnTo>
                  <a:lnTo>
                    <a:pt x="369" y="215"/>
                  </a:lnTo>
                  <a:lnTo>
                    <a:pt x="461" y="307"/>
                  </a:lnTo>
                  <a:lnTo>
                    <a:pt x="553" y="338"/>
                  </a:lnTo>
                  <a:lnTo>
                    <a:pt x="645" y="338"/>
                  </a:lnTo>
                  <a:lnTo>
                    <a:pt x="676" y="369"/>
                  </a:lnTo>
                  <a:lnTo>
                    <a:pt x="615" y="399"/>
                  </a:lnTo>
                  <a:lnTo>
                    <a:pt x="584" y="430"/>
                  </a:lnTo>
                  <a:lnTo>
                    <a:pt x="615" y="491"/>
                  </a:lnTo>
                  <a:lnTo>
                    <a:pt x="768" y="584"/>
                  </a:lnTo>
                  <a:lnTo>
                    <a:pt x="891" y="553"/>
                  </a:lnTo>
                  <a:lnTo>
                    <a:pt x="891" y="461"/>
                  </a:lnTo>
                  <a:lnTo>
                    <a:pt x="799" y="399"/>
                  </a:lnTo>
                  <a:lnTo>
                    <a:pt x="860" y="369"/>
                  </a:lnTo>
                  <a:lnTo>
                    <a:pt x="1045" y="461"/>
                  </a:lnTo>
                  <a:lnTo>
                    <a:pt x="1321" y="645"/>
                  </a:lnTo>
                  <a:lnTo>
                    <a:pt x="1597" y="676"/>
                  </a:lnTo>
                  <a:lnTo>
                    <a:pt x="1720" y="645"/>
                  </a:lnTo>
                  <a:lnTo>
                    <a:pt x="1874" y="491"/>
                  </a:lnTo>
                  <a:lnTo>
                    <a:pt x="2396" y="246"/>
                  </a:lnTo>
                  <a:lnTo>
                    <a:pt x="2641" y="184"/>
                  </a:lnTo>
                  <a:lnTo>
                    <a:pt x="2887" y="31"/>
                  </a:lnTo>
                  <a:lnTo>
                    <a:pt x="2948" y="0"/>
                  </a:lnTo>
                  <a:lnTo>
                    <a:pt x="3071" y="62"/>
                  </a:lnTo>
                  <a:lnTo>
                    <a:pt x="3133" y="123"/>
                  </a:lnTo>
                  <a:lnTo>
                    <a:pt x="3255" y="154"/>
                  </a:lnTo>
                  <a:lnTo>
                    <a:pt x="3624" y="154"/>
                  </a:lnTo>
                  <a:lnTo>
                    <a:pt x="3808" y="215"/>
                  </a:lnTo>
                  <a:lnTo>
                    <a:pt x="4146" y="430"/>
                  </a:lnTo>
                  <a:lnTo>
                    <a:pt x="4299" y="584"/>
                  </a:lnTo>
                  <a:lnTo>
                    <a:pt x="4330" y="676"/>
                  </a:lnTo>
                  <a:lnTo>
                    <a:pt x="4453" y="737"/>
                  </a:lnTo>
                  <a:lnTo>
                    <a:pt x="4514" y="798"/>
                  </a:lnTo>
                  <a:lnTo>
                    <a:pt x="4484" y="952"/>
                  </a:lnTo>
                  <a:lnTo>
                    <a:pt x="4514" y="1044"/>
                  </a:lnTo>
                  <a:lnTo>
                    <a:pt x="4576" y="1259"/>
                  </a:lnTo>
                  <a:lnTo>
                    <a:pt x="4453" y="1474"/>
                  </a:lnTo>
                  <a:lnTo>
                    <a:pt x="4422" y="1689"/>
                  </a:lnTo>
                  <a:lnTo>
                    <a:pt x="4299" y="1750"/>
                  </a:lnTo>
                  <a:lnTo>
                    <a:pt x="4238" y="1750"/>
                  </a:lnTo>
                  <a:close/>
                </a:path>
              </a:pathLst>
            </a:custGeom>
            <a:solidFill>
              <a:srgbClr val="D8D8D8"/>
            </a:solidFill>
            <a:ln cap="flat" cmpd="sng" w="9525">
              <a:solidFill>
                <a:srgbClr val="CCCCCC"/>
              </a:solidFill>
              <a:prstDash val="solid"/>
              <a:round/>
              <a:headEnd len="sm" w="sm" type="none"/>
              <a:tailEnd len="sm" w="sm" type="none"/>
            </a:ln>
          </p:spPr>
        </p:sp>
        <p:sp>
          <p:nvSpPr>
            <p:cNvPr id="609" name="Google Shape;609;p40"/>
            <p:cNvSpPr/>
            <p:nvPr/>
          </p:nvSpPr>
          <p:spPr>
            <a:xfrm>
              <a:off x="4201200" y="3012120"/>
              <a:ext cx="52923" cy="50040"/>
            </a:xfrm>
            <a:custGeom>
              <a:rect b="b" l="l" r="r" t="t"/>
              <a:pathLst>
                <a:path extrusionOk="0" h="2641" w="2795">
                  <a:moveTo>
                    <a:pt x="2487" y="2395"/>
                  </a:moveTo>
                  <a:lnTo>
                    <a:pt x="2487" y="2395"/>
                  </a:lnTo>
                  <a:lnTo>
                    <a:pt x="2549" y="2487"/>
                  </a:lnTo>
                  <a:lnTo>
                    <a:pt x="2518" y="2487"/>
                  </a:lnTo>
                  <a:lnTo>
                    <a:pt x="2518" y="2579"/>
                  </a:lnTo>
                  <a:lnTo>
                    <a:pt x="2487" y="2641"/>
                  </a:lnTo>
                  <a:lnTo>
                    <a:pt x="2395" y="2641"/>
                  </a:lnTo>
                  <a:lnTo>
                    <a:pt x="2334" y="2579"/>
                  </a:lnTo>
                  <a:lnTo>
                    <a:pt x="2303" y="2549"/>
                  </a:lnTo>
                  <a:lnTo>
                    <a:pt x="2242" y="2518"/>
                  </a:lnTo>
                  <a:lnTo>
                    <a:pt x="2242" y="2364"/>
                  </a:lnTo>
                  <a:lnTo>
                    <a:pt x="2088" y="2211"/>
                  </a:lnTo>
                  <a:lnTo>
                    <a:pt x="1996" y="2149"/>
                  </a:lnTo>
                  <a:lnTo>
                    <a:pt x="1965" y="2180"/>
                  </a:lnTo>
                  <a:lnTo>
                    <a:pt x="1965" y="2211"/>
                  </a:lnTo>
                  <a:lnTo>
                    <a:pt x="2088" y="2272"/>
                  </a:lnTo>
                  <a:lnTo>
                    <a:pt x="2180" y="2395"/>
                  </a:lnTo>
                  <a:lnTo>
                    <a:pt x="2149" y="2518"/>
                  </a:lnTo>
                  <a:lnTo>
                    <a:pt x="2088" y="2549"/>
                  </a:lnTo>
                  <a:lnTo>
                    <a:pt x="1965" y="2457"/>
                  </a:lnTo>
                  <a:lnTo>
                    <a:pt x="1750" y="2395"/>
                  </a:lnTo>
                  <a:lnTo>
                    <a:pt x="1689" y="2272"/>
                  </a:lnTo>
                  <a:lnTo>
                    <a:pt x="1689" y="2180"/>
                  </a:lnTo>
                  <a:lnTo>
                    <a:pt x="1812" y="2027"/>
                  </a:lnTo>
                  <a:lnTo>
                    <a:pt x="1781" y="1965"/>
                  </a:lnTo>
                  <a:lnTo>
                    <a:pt x="1597" y="1750"/>
                  </a:lnTo>
                  <a:lnTo>
                    <a:pt x="1474" y="1689"/>
                  </a:lnTo>
                  <a:lnTo>
                    <a:pt x="1351" y="1566"/>
                  </a:lnTo>
                  <a:lnTo>
                    <a:pt x="1136" y="1443"/>
                  </a:lnTo>
                  <a:lnTo>
                    <a:pt x="1105" y="1290"/>
                  </a:lnTo>
                  <a:lnTo>
                    <a:pt x="921" y="1167"/>
                  </a:lnTo>
                  <a:lnTo>
                    <a:pt x="921" y="1044"/>
                  </a:lnTo>
                  <a:lnTo>
                    <a:pt x="768" y="952"/>
                  </a:lnTo>
                  <a:lnTo>
                    <a:pt x="614" y="829"/>
                  </a:lnTo>
                  <a:lnTo>
                    <a:pt x="553" y="891"/>
                  </a:lnTo>
                  <a:lnTo>
                    <a:pt x="614" y="983"/>
                  </a:lnTo>
                  <a:lnTo>
                    <a:pt x="829" y="1136"/>
                  </a:lnTo>
                  <a:lnTo>
                    <a:pt x="860" y="1290"/>
                  </a:lnTo>
                  <a:lnTo>
                    <a:pt x="768" y="1443"/>
                  </a:lnTo>
                  <a:lnTo>
                    <a:pt x="706" y="1443"/>
                  </a:lnTo>
                  <a:lnTo>
                    <a:pt x="614" y="1320"/>
                  </a:lnTo>
                  <a:lnTo>
                    <a:pt x="491" y="1228"/>
                  </a:lnTo>
                  <a:lnTo>
                    <a:pt x="276" y="1228"/>
                  </a:lnTo>
                  <a:lnTo>
                    <a:pt x="61" y="1044"/>
                  </a:lnTo>
                  <a:lnTo>
                    <a:pt x="0" y="891"/>
                  </a:lnTo>
                  <a:lnTo>
                    <a:pt x="92" y="676"/>
                  </a:lnTo>
                  <a:lnTo>
                    <a:pt x="246" y="614"/>
                  </a:lnTo>
                  <a:lnTo>
                    <a:pt x="184" y="430"/>
                  </a:lnTo>
                  <a:lnTo>
                    <a:pt x="61" y="399"/>
                  </a:lnTo>
                  <a:lnTo>
                    <a:pt x="31" y="369"/>
                  </a:lnTo>
                  <a:lnTo>
                    <a:pt x="61" y="307"/>
                  </a:lnTo>
                  <a:lnTo>
                    <a:pt x="123" y="123"/>
                  </a:lnTo>
                  <a:lnTo>
                    <a:pt x="92" y="123"/>
                  </a:lnTo>
                  <a:lnTo>
                    <a:pt x="154" y="92"/>
                  </a:lnTo>
                  <a:lnTo>
                    <a:pt x="154" y="61"/>
                  </a:lnTo>
                  <a:lnTo>
                    <a:pt x="430" y="0"/>
                  </a:lnTo>
                  <a:lnTo>
                    <a:pt x="891" y="154"/>
                  </a:lnTo>
                  <a:lnTo>
                    <a:pt x="1044" y="123"/>
                  </a:lnTo>
                  <a:lnTo>
                    <a:pt x="1259" y="92"/>
                  </a:lnTo>
                  <a:lnTo>
                    <a:pt x="1351" y="246"/>
                  </a:lnTo>
                  <a:lnTo>
                    <a:pt x="1474" y="276"/>
                  </a:lnTo>
                  <a:lnTo>
                    <a:pt x="1474" y="338"/>
                  </a:lnTo>
                  <a:lnTo>
                    <a:pt x="1627" y="491"/>
                  </a:lnTo>
                  <a:lnTo>
                    <a:pt x="1720" y="430"/>
                  </a:lnTo>
                  <a:lnTo>
                    <a:pt x="1812" y="430"/>
                  </a:lnTo>
                  <a:lnTo>
                    <a:pt x="1781" y="491"/>
                  </a:lnTo>
                  <a:lnTo>
                    <a:pt x="1935" y="491"/>
                  </a:lnTo>
                  <a:lnTo>
                    <a:pt x="1965" y="430"/>
                  </a:lnTo>
                  <a:lnTo>
                    <a:pt x="2057" y="399"/>
                  </a:lnTo>
                  <a:lnTo>
                    <a:pt x="2088" y="553"/>
                  </a:lnTo>
                  <a:lnTo>
                    <a:pt x="2119" y="737"/>
                  </a:lnTo>
                  <a:lnTo>
                    <a:pt x="2211" y="891"/>
                  </a:lnTo>
                  <a:lnTo>
                    <a:pt x="2395" y="1075"/>
                  </a:lnTo>
                  <a:lnTo>
                    <a:pt x="2457" y="1198"/>
                  </a:lnTo>
                  <a:lnTo>
                    <a:pt x="2518" y="1290"/>
                  </a:lnTo>
                  <a:lnTo>
                    <a:pt x="2671" y="1351"/>
                  </a:lnTo>
                  <a:lnTo>
                    <a:pt x="2794" y="1443"/>
                  </a:lnTo>
                  <a:lnTo>
                    <a:pt x="2794" y="1474"/>
                  </a:lnTo>
                  <a:lnTo>
                    <a:pt x="2641" y="1474"/>
                  </a:lnTo>
                  <a:lnTo>
                    <a:pt x="2579" y="1505"/>
                  </a:lnTo>
                  <a:lnTo>
                    <a:pt x="2579" y="1658"/>
                  </a:lnTo>
                  <a:lnTo>
                    <a:pt x="2487" y="1781"/>
                  </a:lnTo>
                  <a:lnTo>
                    <a:pt x="2457" y="1904"/>
                  </a:lnTo>
                  <a:lnTo>
                    <a:pt x="2549" y="1935"/>
                  </a:lnTo>
                  <a:lnTo>
                    <a:pt x="2641" y="2088"/>
                  </a:lnTo>
                  <a:lnTo>
                    <a:pt x="2518" y="2180"/>
                  </a:lnTo>
                  <a:lnTo>
                    <a:pt x="2487" y="2303"/>
                  </a:lnTo>
                  <a:lnTo>
                    <a:pt x="2487" y="2395"/>
                  </a:lnTo>
                  <a:lnTo>
                    <a:pt x="2487" y="2395"/>
                  </a:lnTo>
                  <a:close/>
                </a:path>
              </a:pathLst>
            </a:custGeom>
            <a:solidFill>
              <a:srgbClr val="D8D8D8"/>
            </a:solidFill>
            <a:ln cap="flat" cmpd="sng" w="9525">
              <a:solidFill>
                <a:srgbClr val="CCCCCC"/>
              </a:solidFill>
              <a:prstDash val="solid"/>
              <a:round/>
              <a:headEnd len="sm" w="sm" type="none"/>
              <a:tailEnd len="sm" w="sm" type="none"/>
            </a:ln>
          </p:spPr>
        </p:sp>
        <p:sp>
          <p:nvSpPr>
            <p:cNvPr id="610" name="Google Shape;610;p40"/>
            <p:cNvSpPr/>
            <p:nvPr/>
          </p:nvSpPr>
          <p:spPr>
            <a:xfrm>
              <a:off x="4176000" y="2950200"/>
              <a:ext cx="71640" cy="71277"/>
            </a:xfrm>
            <a:custGeom>
              <a:rect b="b" l="l" r="r" t="t"/>
              <a:pathLst>
                <a:path extrusionOk="0" h="3747" w="3778">
                  <a:moveTo>
                    <a:pt x="1413" y="3378"/>
                  </a:moveTo>
                  <a:lnTo>
                    <a:pt x="1475" y="3347"/>
                  </a:lnTo>
                  <a:lnTo>
                    <a:pt x="1475" y="3316"/>
                  </a:lnTo>
                  <a:lnTo>
                    <a:pt x="1751" y="3255"/>
                  </a:lnTo>
                  <a:lnTo>
                    <a:pt x="2212" y="3409"/>
                  </a:lnTo>
                  <a:lnTo>
                    <a:pt x="2365" y="3378"/>
                  </a:lnTo>
                  <a:lnTo>
                    <a:pt x="2580" y="3378"/>
                  </a:lnTo>
                  <a:lnTo>
                    <a:pt x="2672" y="3501"/>
                  </a:lnTo>
                  <a:lnTo>
                    <a:pt x="2764" y="3531"/>
                  </a:lnTo>
                  <a:lnTo>
                    <a:pt x="2764" y="3593"/>
                  </a:lnTo>
                  <a:lnTo>
                    <a:pt x="2948" y="3746"/>
                  </a:lnTo>
                  <a:lnTo>
                    <a:pt x="3041" y="3716"/>
                  </a:lnTo>
                  <a:lnTo>
                    <a:pt x="3133" y="3716"/>
                  </a:lnTo>
                  <a:lnTo>
                    <a:pt x="3133" y="3716"/>
                  </a:lnTo>
                  <a:lnTo>
                    <a:pt x="3194" y="3654"/>
                  </a:lnTo>
                  <a:lnTo>
                    <a:pt x="3163" y="3531"/>
                  </a:lnTo>
                  <a:lnTo>
                    <a:pt x="3102" y="3439"/>
                  </a:lnTo>
                  <a:lnTo>
                    <a:pt x="3041" y="3255"/>
                  </a:lnTo>
                  <a:lnTo>
                    <a:pt x="3133" y="3071"/>
                  </a:lnTo>
                  <a:lnTo>
                    <a:pt x="3194" y="2917"/>
                  </a:lnTo>
                  <a:lnTo>
                    <a:pt x="3194" y="2764"/>
                  </a:lnTo>
                  <a:lnTo>
                    <a:pt x="3163" y="2856"/>
                  </a:lnTo>
                  <a:lnTo>
                    <a:pt x="3133" y="2917"/>
                  </a:lnTo>
                  <a:lnTo>
                    <a:pt x="3041" y="2979"/>
                  </a:lnTo>
                  <a:lnTo>
                    <a:pt x="3041" y="2856"/>
                  </a:lnTo>
                  <a:lnTo>
                    <a:pt x="3071" y="2733"/>
                  </a:lnTo>
                  <a:lnTo>
                    <a:pt x="3163" y="2549"/>
                  </a:lnTo>
                  <a:lnTo>
                    <a:pt x="3133" y="2426"/>
                  </a:lnTo>
                  <a:lnTo>
                    <a:pt x="3133" y="2334"/>
                  </a:lnTo>
                  <a:lnTo>
                    <a:pt x="3225" y="2088"/>
                  </a:lnTo>
                  <a:lnTo>
                    <a:pt x="3317" y="2088"/>
                  </a:lnTo>
                  <a:lnTo>
                    <a:pt x="3286" y="2180"/>
                  </a:lnTo>
                  <a:lnTo>
                    <a:pt x="3286" y="2303"/>
                  </a:lnTo>
                  <a:lnTo>
                    <a:pt x="3286" y="2457"/>
                  </a:lnTo>
                  <a:lnTo>
                    <a:pt x="3317" y="2457"/>
                  </a:lnTo>
                  <a:lnTo>
                    <a:pt x="3378" y="2365"/>
                  </a:lnTo>
                  <a:lnTo>
                    <a:pt x="3440" y="2027"/>
                  </a:lnTo>
                  <a:lnTo>
                    <a:pt x="3440" y="1658"/>
                  </a:lnTo>
                  <a:lnTo>
                    <a:pt x="3470" y="1566"/>
                  </a:lnTo>
                  <a:lnTo>
                    <a:pt x="3409" y="1474"/>
                  </a:lnTo>
                  <a:lnTo>
                    <a:pt x="3348" y="1443"/>
                  </a:lnTo>
                  <a:lnTo>
                    <a:pt x="3348" y="1351"/>
                  </a:lnTo>
                  <a:lnTo>
                    <a:pt x="3409" y="1290"/>
                  </a:lnTo>
                  <a:lnTo>
                    <a:pt x="3440" y="1290"/>
                  </a:lnTo>
                  <a:lnTo>
                    <a:pt x="3470" y="1351"/>
                  </a:lnTo>
                  <a:lnTo>
                    <a:pt x="3532" y="1136"/>
                  </a:lnTo>
                  <a:lnTo>
                    <a:pt x="3655" y="952"/>
                  </a:lnTo>
                  <a:lnTo>
                    <a:pt x="3716" y="860"/>
                  </a:lnTo>
                  <a:lnTo>
                    <a:pt x="3716" y="768"/>
                  </a:lnTo>
                  <a:lnTo>
                    <a:pt x="3655" y="706"/>
                  </a:lnTo>
                  <a:lnTo>
                    <a:pt x="3655" y="645"/>
                  </a:lnTo>
                  <a:lnTo>
                    <a:pt x="3685" y="522"/>
                  </a:lnTo>
                  <a:lnTo>
                    <a:pt x="3685" y="399"/>
                  </a:lnTo>
                  <a:lnTo>
                    <a:pt x="3685" y="184"/>
                  </a:lnTo>
                  <a:lnTo>
                    <a:pt x="3716" y="92"/>
                  </a:lnTo>
                  <a:lnTo>
                    <a:pt x="3778" y="31"/>
                  </a:lnTo>
                  <a:lnTo>
                    <a:pt x="3685" y="62"/>
                  </a:lnTo>
                  <a:lnTo>
                    <a:pt x="3563" y="62"/>
                  </a:lnTo>
                  <a:lnTo>
                    <a:pt x="3532" y="0"/>
                  </a:lnTo>
                  <a:lnTo>
                    <a:pt x="3440" y="0"/>
                  </a:lnTo>
                  <a:lnTo>
                    <a:pt x="3348" y="31"/>
                  </a:lnTo>
                  <a:lnTo>
                    <a:pt x="3317" y="123"/>
                  </a:lnTo>
                  <a:lnTo>
                    <a:pt x="3256" y="215"/>
                  </a:lnTo>
                  <a:lnTo>
                    <a:pt x="3102" y="307"/>
                  </a:lnTo>
                  <a:lnTo>
                    <a:pt x="2979" y="307"/>
                  </a:lnTo>
                  <a:lnTo>
                    <a:pt x="2948" y="399"/>
                  </a:lnTo>
                  <a:lnTo>
                    <a:pt x="2826" y="369"/>
                  </a:lnTo>
                  <a:lnTo>
                    <a:pt x="2672" y="399"/>
                  </a:lnTo>
                  <a:lnTo>
                    <a:pt x="2672" y="338"/>
                  </a:lnTo>
                  <a:lnTo>
                    <a:pt x="2549" y="246"/>
                  </a:lnTo>
                  <a:lnTo>
                    <a:pt x="2488" y="246"/>
                  </a:lnTo>
                  <a:lnTo>
                    <a:pt x="2457" y="399"/>
                  </a:lnTo>
                  <a:lnTo>
                    <a:pt x="2304" y="399"/>
                  </a:lnTo>
                  <a:lnTo>
                    <a:pt x="2150" y="584"/>
                  </a:lnTo>
                  <a:lnTo>
                    <a:pt x="2150" y="676"/>
                  </a:lnTo>
                  <a:lnTo>
                    <a:pt x="2089" y="706"/>
                  </a:lnTo>
                  <a:lnTo>
                    <a:pt x="1904" y="891"/>
                  </a:lnTo>
                  <a:lnTo>
                    <a:pt x="1720" y="983"/>
                  </a:lnTo>
                  <a:lnTo>
                    <a:pt x="1690" y="1075"/>
                  </a:lnTo>
                  <a:lnTo>
                    <a:pt x="1567" y="1014"/>
                  </a:lnTo>
                  <a:lnTo>
                    <a:pt x="1475" y="1044"/>
                  </a:lnTo>
                  <a:lnTo>
                    <a:pt x="1382" y="952"/>
                  </a:lnTo>
                  <a:lnTo>
                    <a:pt x="1198" y="921"/>
                  </a:lnTo>
                  <a:lnTo>
                    <a:pt x="922" y="1075"/>
                  </a:lnTo>
                  <a:lnTo>
                    <a:pt x="646" y="1106"/>
                  </a:lnTo>
                  <a:lnTo>
                    <a:pt x="646" y="1259"/>
                  </a:lnTo>
                  <a:lnTo>
                    <a:pt x="646" y="1351"/>
                  </a:lnTo>
                  <a:lnTo>
                    <a:pt x="646" y="1566"/>
                  </a:lnTo>
                  <a:lnTo>
                    <a:pt x="584" y="1689"/>
                  </a:lnTo>
                  <a:lnTo>
                    <a:pt x="369" y="1720"/>
                  </a:lnTo>
                  <a:lnTo>
                    <a:pt x="246" y="1750"/>
                  </a:lnTo>
                  <a:lnTo>
                    <a:pt x="246" y="1843"/>
                  </a:lnTo>
                  <a:lnTo>
                    <a:pt x="154" y="1843"/>
                  </a:lnTo>
                  <a:lnTo>
                    <a:pt x="31" y="1781"/>
                  </a:lnTo>
                  <a:lnTo>
                    <a:pt x="1" y="1843"/>
                  </a:lnTo>
                  <a:lnTo>
                    <a:pt x="277" y="2180"/>
                  </a:lnTo>
                  <a:lnTo>
                    <a:pt x="431" y="2303"/>
                  </a:lnTo>
                  <a:lnTo>
                    <a:pt x="431" y="2395"/>
                  </a:lnTo>
                  <a:lnTo>
                    <a:pt x="676" y="2610"/>
                  </a:lnTo>
                  <a:lnTo>
                    <a:pt x="891" y="2887"/>
                  </a:lnTo>
                  <a:lnTo>
                    <a:pt x="1260" y="3316"/>
                  </a:lnTo>
                  <a:lnTo>
                    <a:pt x="1352" y="3316"/>
                  </a:lnTo>
                  <a:close/>
                </a:path>
              </a:pathLst>
            </a:custGeom>
            <a:solidFill>
              <a:srgbClr val="D8D8D8"/>
            </a:solidFill>
            <a:ln cap="flat" cmpd="sng" w="9525">
              <a:solidFill>
                <a:srgbClr val="CCCCCC"/>
              </a:solidFill>
              <a:prstDash val="solid"/>
              <a:round/>
              <a:headEnd len="sm" w="sm" type="none"/>
              <a:tailEnd len="sm" w="sm" type="none"/>
            </a:ln>
          </p:spPr>
        </p:sp>
        <p:sp>
          <p:nvSpPr>
            <p:cNvPr id="611" name="Google Shape;611;p40"/>
            <p:cNvSpPr/>
            <p:nvPr/>
          </p:nvSpPr>
          <p:spPr>
            <a:xfrm>
              <a:off x="4144320" y="2932560"/>
              <a:ext cx="105115" cy="50761"/>
            </a:xfrm>
            <a:custGeom>
              <a:rect b="b" l="l" r="r" t="t"/>
              <a:pathLst>
                <a:path extrusionOk="0" h="2672" w="5528">
                  <a:moveTo>
                    <a:pt x="1904" y="2671"/>
                  </a:moveTo>
                  <a:lnTo>
                    <a:pt x="2058" y="2641"/>
                  </a:lnTo>
                  <a:lnTo>
                    <a:pt x="2242" y="2641"/>
                  </a:lnTo>
                  <a:lnTo>
                    <a:pt x="2304" y="2518"/>
                  </a:lnTo>
                  <a:lnTo>
                    <a:pt x="2334" y="2303"/>
                  </a:lnTo>
                  <a:lnTo>
                    <a:pt x="2334" y="2180"/>
                  </a:lnTo>
                  <a:lnTo>
                    <a:pt x="2304" y="2027"/>
                  </a:lnTo>
                  <a:lnTo>
                    <a:pt x="2580" y="1996"/>
                  </a:lnTo>
                  <a:lnTo>
                    <a:pt x="2856" y="1842"/>
                  </a:lnTo>
                  <a:lnTo>
                    <a:pt x="3040" y="1873"/>
                  </a:lnTo>
                  <a:lnTo>
                    <a:pt x="3133" y="1965"/>
                  </a:lnTo>
                  <a:lnTo>
                    <a:pt x="3225" y="1935"/>
                  </a:lnTo>
                  <a:lnTo>
                    <a:pt x="3317" y="1996"/>
                  </a:lnTo>
                  <a:lnTo>
                    <a:pt x="3378" y="1904"/>
                  </a:lnTo>
                  <a:lnTo>
                    <a:pt x="3562" y="1842"/>
                  </a:lnTo>
                  <a:lnTo>
                    <a:pt x="3716" y="1658"/>
                  </a:lnTo>
                  <a:lnTo>
                    <a:pt x="3808" y="1627"/>
                  </a:lnTo>
                  <a:lnTo>
                    <a:pt x="3808" y="1535"/>
                  </a:lnTo>
                  <a:lnTo>
                    <a:pt x="3931" y="1320"/>
                  </a:lnTo>
                  <a:lnTo>
                    <a:pt x="4084" y="1320"/>
                  </a:lnTo>
                  <a:lnTo>
                    <a:pt x="4115" y="1167"/>
                  </a:lnTo>
                  <a:lnTo>
                    <a:pt x="4207" y="1167"/>
                  </a:lnTo>
                  <a:lnTo>
                    <a:pt x="4299" y="1259"/>
                  </a:lnTo>
                  <a:lnTo>
                    <a:pt x="4330" y="1320"/>
                  </a:lnTo>
                  <a:lnTo>
                    <a:pt x="4484" y="1320"/>
                  </a:lnTo>
                  <a:lnTo>
                    <a:pt x="4606" y="1351"/>
                  </a:lnTo>
                  <a:lnTo>
                    <a:pt x="4637" y="1228"/>
                  </a:lnTo>
                  <a:lnTo>
                    <a:pt x="4760" y="1228"/>
                  </a:lnTo>
                  <a:lnTo>
                    <a:pt x="4914" y="1136"/>
                  </a:lnTo>
                  <a:lnTo>
                    <a:pt x="5036" y="1075"/>
                  </a:lnTo>
                  <a:lnTo>
                    <a:pt x="5067" y="952"/>
                  </a:lnTo>
                  <a:lnTo>
                    <a:pt x="5128" y="921"/>
                  </a:lnTo>
                  <a:lnTo>
                    <a:pt x="5221" y="921"/>
                  </a:lnTo>
                  <a:lnTo>
                    <a:pt x="5251" y="983"/>
                  </a:lnTo>
                  <a:lnTo>
                    <a:pt x="5374" y="983"/>
                  </a:lnTo>
                  <a:lnTo>
                    <a:pt x="5466" y="952"/>
                  </a:lnTo>
                  <a:lnTo>
                    <a:pt x="5528" y="921"/>
                  </a:lnTo>
                  <a:lnTo>
                    <a:pt x="5466" y="829"/>
                  </a:lnTo>
                  <a:lnTo>
                    <a:pt x="5282" y="676"/>
                  </a:lnTo>
                  <a:lnTo>
                    <a:pt x="5098" y="583"/>
                  </a:lnTo>
                  <a:lnTo>
                    <a:pt x="5098" y="614"/>
                  </a:lnTo>
                  <a:lnTo>
                    <a:pt x="5159" y="768"/>
                  </a:lnTo>
                  <a:lnTo>
                    <a:pt x="4975" y="737"/>
                  </a:lnTo>
                  <a:lnTo>
                    <a:pt x="4760" y="737"/>
                  </a:lnTo>
                  <a:lnTo>
                    <a:pt x="4668" y="676"/>
                  </a:lnTo>
                  <a:lnTo>
                    <a:pt x="4514" y="645"/>
                  </a:lnTo>
                  <a:lnTo>
                    <a:pt x="4392" y="645"/>
                  </a:lnTo>
                  <a:lnTo>
                    <a:pt x="4422" y="583"/>
                  </a:lnTo>
                  <a:lnTo>
                    <a:pt x="4545" y="553"/>
                  </a:lnTo>
                  <a:lnTo>
                    <a:pt x="4514" y="461"/>
                  </a:lnTo>
                  <a:lnTo>
                    <a:pt x="4606" y="461"/>
                  </a:lnTo>
                  <a:lnTo>
                    <a:pt x="4729" y="491"/>
                  </a:lnTo>
                  <a:lnTo>
                    <a:pt x="4944" y="553"/>
                  </a:lnTo>
                  <a:lnTo>
                    <a:pt x="4975" y="522"/>
                  </a:lnTo>
                  <a:lnTo>
                    <a:pt x="4821" y="399"/>
                  </a:lnTo>
                  <a:lnTo>
                    <a:pt x="4606" y="307"/>
                  </a:lnTo>
                  <a:lnTo>
                    <a:pt x="4484" y="276"/>
                  </a:lnTo>
                  <a:lnTo>
                    <a:pt x="4330" y="307"/>
                  </a:lnTo>
                  <a:lnTo>
                    <a:pt x="4238" y="276"/>
                  </a:lnTo>
                  <a:lnTo>
                    <a:pt x="4207" y="369"/>
                  </a:lnTo>
                  <a:lnTo>
                    <a:pt x="4115" y="307"/>
                  </a:lnTo>
                  <a:lnTo>
                    <a:pt x="3747" y="246"/>
                  </a:lnTo>
                  <a:lnTo>
                    <a:pt x="3409" y="246"/>
                  </a:lnTo>
                  <a:lnTo>
                    <a:pt x="3194" y="92"/>
                  </a:lnTo>
                  <a:lnTo>
                    <a:pt x="3040" y="0"/>
                  </a:lnTo>
                  <a:lnTo>
                    <a:pt x="3010" y="92"/>
                  </a:lnTo>
                  <a:lnTo>
                    <a:pt x="3071" y="154"/>
                  </a:lnTo>
                  <a:lnTo>
                    <a:pt x="2918" y="184"/>
                  </a:lnTo>
                  <a:lnTo>
                    <a:pt x="2856" y="246"/>
                  </a:lnTo>
                  <a:lnTo>
                    <a:pt x="2703" y="215"/>
                  </a:lnTo>
                  <a:lnTo>
                    <a:pt x="2426" y="276"/>
                  </a:lnTo>
                  <a:lnTo>
                    <a:pt x="2089" y="246"/>
                  </a:lnTo>
                  <a:lnTo>
                    <a:pt x="1597" y="276"/>
                  </a:lnTo>
                  <a:lnTo>
                    <a:pt x="1382" y="369"/>
                  </a:lnTo>
                  <a:lnTo>
                    <a:pt x="1290" y="307"/>
                  </a:lnTo>
                  <a:lnTo>
                    <a:pt x="1260" y="369"/>
                  </a:lnTo>
                  <a:lnTo>
                    <a:pt x="1137" y="461"/>
                  </a:lnTo>
                  <a:lnTo>
                    <a:pt x="1106" y="583"/>
                  </a:lnTo>
                  <a:lnTo>
                    <a:pt x="860" y="737"/>
                  </a:lnTo>
                  <a:lnTo>
                    <a:pt x="738" y="706"/>
                  </a:lnTo>
                  <a:lnTo>
                    <a:pt x="523" y="952"/>
                  </a:lnTo>
                  <a:lnTo>
                    <a:pt x="400" y="1075"/>
                  </a:lnTo>
                  <a:lnTo>
                    <a:pt x="430" y="1228"/>
                  </a:lnTo>
                  <a:lnTo>
                    <a:pt x="338" y="1443"/>
                  </a:lnTo>
                  <a:lnTo>
                    <a:pt x="123" y="1597"/>
                  </a:lnTo>
                  <a:lnTo>
                    <a:pt x="93" y="1627"/>
                  </a:lnTo>
                  <a:lnTo>
                    <a:pt x="93" y="1689"/>
                  </a:lnTo>
                  <a:lnTo>
                    <a:pt x="93" y="1689"/>
                  </a:lnTo>
                  <a:lnTo>
                    <a:pt x="1" y="2149"/>
                  </a:lnTo>
                  <a:lnTo>
                    <a:pt x="123" y="2334"/>
                  </a:lnTo>
                  <a:lnTo>
                    <a:pt x="185" y="2303"/>
                  </a:lnTo>
                  <a:lnTo>
                    <a:pt x="461" y="2457"/>
                  </a:lnTo>
                  <a:lnTo>
                    <a:pt x="738" y="2579"/>
                  </a:lnTo>
                  <a:lnTo>
                    <a:pt x="768" y="2518"/>
                  </a:lnTo>
                  <a:lnTo>
                    <a:pt x="645" y="2457"/>
                  </a:lnTo>
                  <a:lnTo>
                    <a:pt x="707" y="2426"/>
                  </a:lnTo>
                  <a:lnTo>
                    <a:pt x="860" y="2426"/>
                  </a:lnTo>
                  <a:lnTo>
                    <a:pt x="983" y="2579"/>
                  </a:lnTo>
                  <a:lnTo>
                    <a:pt x="1075" y="2671"/>
                  </a:lnTo>
                  <a:lnTo>
                    <a:pt x="1444" y="2671"/>
                  </a:lnTo>
                  <a:lnTo>
                    <a:pt x="1567" y="2518"/>
                  </a:lnTo>
                  <a:lnTo>
                    <a:pt x="1505" y="2457"/>
                  </a:lnTo>
                  <a:lnTo>
                    <a:pt x="1567" y="2395"/>
                  </a:lnTo>
                  <a:lnTo>
                    <a:pt x="1659" y="2426"/>
                  </a:lnTo>
                  <a:lnTo>
                    <a:pt x="1689" y="2487"/>
                  </a:lnTo>
                  <a:lnTo>
                    <a:pt x="1782" y="2487"/>
                  </a:lnTo>
                  <a:lnTo>
                    <a:pt x="1812" y="2426"/>
                  </a:lnTo>
                  <a:lnTo>
                    <a:pt x="1874" y="2487"/>
                  </a:lnTo>
                  <a:lnTo>
                    <a:pt x="1874" y="2579"/>
                  </a:lnTo>
                  <a:lnTo>
                    <a:pt x="1904" y="2671"/>
                  </a:lnTo>
                  <a:close/>
                </a:path>
              </a:pathLst>
            </a:custGeom>
            <a:solidFill>
              <a:srgbClr val="D8D8D8"/>
            </a:solidFill>
            <a:ln cap="flat" cmpd="sng" w="9525">
              <a:solidFill>
                <a:srgbClr val="CCCCCC"/>
              </a:solidFill>
              <a:prstDash val="solid"/>
              <a:round/>
              <a:headEnd len="sm" w="sm" type="none"/>
              <a:tailEnd len="sm" w="sm" type="none"/>
            </a:ln>
          </p:spPr>
        </p:sp>
        <p:sp>
          <p:nvSpPr>
            <p:cNvPr id="612" name="Google Shape;612;p40"/>
            <p:cNvSpPr/>
            <p:nvPr/>
          </p:nvSpPr>
          <p:spPr>
            <a:xfrm>
              <a:off x="4135320" y="2959920"/>
              <a:ext cx="38881" cy="23041"/>
            </a:xfrm>
            <a:custGeom>
              <a:rect b="b" l="l" r="r" t="t"/>
              <a:pathLst>
                <a:path extrusionOk="0" h="1229" w="2058">
                  <a:moveTo>
                    <a:pt x="768" y="0"/>
                  </a:moveTo>
                  <a:lnTo>
                    <a:pt x="921" y="31"/>
                  </a:lnTo>
                  <a:lnTo>
                    <a:pt x="921" y="92"/>
                  </a:lnTo>
                  <a:lnTo>
                    <a:pt x="1013" y="123"/>
                  </a:lnTo>
                  <a:lnTo>
                    <a:pt x="1105" y="215"/>
                  </a:lnTo>
                  <a:lnTo>
                    <a:pt x="1259" y="184"/>
                  </a:lnTo>
                  <a:lnTo>
                    <a:pt x="1443" y="215"/>
                  </a:lnTo>
                  <a:lnTo>
                    <a:pt x="1535" y="338"/>
                  </a:lnTo>
                  <a:lnTo>
                    <a:pt x="1566" y="461"/>
                  </a:lnTo>
                  <a:lnTo>
                    <a:pt x="1658" y="522"/>
                  </a:lnTo>
                  <a:lnTo>
                    <a:pt x="1689" y="430"/>
                  </a:lnTo>
                  <a:lnTo>
                    <a:pt x="1720" y="338"/>
                  </a:lnTo>
                  <a:lnTo>
                    <a:pt x="1873" y="338"/>
                  </a:lnTo>
                  <a:lnTo>
                    <a:pt x="1934" y="369"/>
                  </a:lnTo>
                  <a:lnTo>
                    <a:pt x="2057" y="399"/>
                  </a:lnTo>
                  <a:lnTo>
                    <a:pt x="2057" y="522"/>
                  </a:lnTo>
                  <a:lnTo>
                    <a:pt x="2027" y="676"/>
                  </a:lnTo>
                  <a:lnTo>
                    <a:pt x="2057" y="737"/>
                  </a:lnTo>
                  <a:lnTo>
                    <a:pt x="1996" y="891"/>
                  </a:lnTo>
                  <a:lnTo>
                    <a:pt x="2027" y="952"/>
                  </a:lnTo>
                  <a:lnTo>
                    <a:pt x="1965" y="1014"/>
                  </a:lnTo>
                  <a:lnTo>
                    <a:pt x="2027" y="1075"/>
                  </a:lnTo>
                  <a:lnTo>
                    <a:pt x="1904" y="1228"/>
                  </a:lnTo>
                  <a:lnTo>
                    <a:pt x="1535" y="1228"/>
                  </a:lnTo>
                  <a:lnTo>
                    <a:pt x="1443" y="1136"/>
                  </a:lnTo>
                  <a:lnTo>
                    <a:pt x="1320" y="983"/>
                  </a:lnTo>
                  <a:lnTo>
                    <a:pt x="1167" y="983"/>
                  </a:lnTo>
                  <a:lnTo>
                    <a:pt x="1105" y="1014"/>
                  </a:lnTo>
                  <a:lnTo>
                    <a:pt x="1228" y="1075"/>
                  </a:lnTo>
                  <a:lnTo>
                    <a:pt x="1198" y="1136"/>
                  </a:lnTo>
                  <a:lnTo>
                    <a:pt x="921" y="1014"/>
                  </a:lnTo>
                  <a:lnTo>
                    <a:pt x="645" y="860"/>
                  </a:lnTo>
                  <a:lnTo>
                    <a:pt x="553" y="891"/>
                  </a:lnTo>
                  <a:lnTo>
                    <a:pt x="368" y="829"/>
                  </a:lnTo>
                  <a:lnTo>
                    <a:pt x="246" y="706"/>
                  </a:lnTo>
                  <a:lnTo>
                    <a:pt x="61" y="706"/>
                  </a:lnTo>
                  <a:lnTo>
                    <a:pt x="0" y="676"/>
                  </a:lnTo>
                  <a:lnTo>
                    <a:pt x="61" y="584"/>
                  </a:lnTo>
                  <a:lnTo>
                    <a:pt x="61" y="522"/>
                  </a:lnTo>
                  <a:lnTo>
                    <a:pt x="215" y="338"/>
                  </a:lnTo>
                  <a:lnTo>
                    <a:pt x="430" y="307"/>
                  </a:lnTo>
                  <a:lnTo>
                    <a:pt x="553" y="246"/>
                  </a:lnTo>
                  <a:lnTo>
                    <a:pt x="553" y="154"/>
                  </a:lnTo>
                  <a:close/>
                </a:path>
              </a:pathLst>
            </a:custGeom>
            <a:solidFill>
              <a:srgbClr val="D8D8D8"/>
            </a:solidFill>
            <a:ln cap="flat" cmpd="sng" w="9525">
              <a:solidFill>
                <a:srgbClr val="CCCCCC"/>
              </a:solidFill>
              <a:prstDash val="solid"/>
              <a:round/>
              <a:headEnd len="sm" w="sm" type="none"/>
              <a:tailEnd len="sm" w="sm" type="none"/>
            </a:ln>
          </p:spPr>
        </p:sp>
        <p:sp>
          <p:nvSpPr>
            <p:cNvPr id="613" name="Google Shape;613;p40"/>
            <p:cNvSpPr/>
            <p:nvPr/>
          </p:nvSpPr>
          <p:spPr>
            <a:xfrm>
              <a:off x="4152960" y="2895120"/>
              <a:ext cx="18360" cy="39962"/>
            </a:xfrm>
            <a:custGeom>
              <a:rect b="b" l="l" r="r" t="t"/>
              <a:pathLst>
                <a:path extrusionOk="0" h="2120" w="983">
                  <a:moveTo>
                    <a:pt x="31" y="554"/>
                  </a:moveTo>
                  <a:lnTo>
                    <a:pt x="31" y="554"/>
                  </a:lnTo>
                  <a:lnTo>
                    <a:pt x="31" y="431"/>
                  </a:lnTo>
                  <a:lnTo>
                    <a:pt x="123" y="369"/>
                  </a:lnTo>
                  <a:lnTo>
                    <a:pt x="246" y="369"/>
                  </a:lnTo>
                  <a:lnTo>
                    <a:pt x="246" y="431"/>
                  </a:lnTo>
                  <a:lnTo>
                    <a:pt x="277" y="461"/>
                  </a:lnTo>
                  <a:lnTo>
                    <a:pt x="338" y="431"/>
                  </a:lnTo>
                  <a:lnTo>
                    <a:pt x="399" y="400"/>
                  </a:lnTo>
                  <a:lnTo>
                    <a:pt x="399" y="369"/>
                  </a:lnTo>
                  <a:lnTo>
                    <a:pt x="491" y="216"/>
                  </a:lnTo>
                  <a:lnTo>
                    <a:pt x="522" y="93"/>
                  </a:lnTo>
                  <a:lnTo>
                    <a:pt x="553" y="32"/>
                  </a:lnTo>
                  <a:lnTo>
                    <a:pt x="676" y="1"/>
                  </a:lnTo>
                  <a:lnTo>
                    <a:pt x="737" y="1"/>
                  </a:lnTo>
                  <a:lnTo>
                    <a:pt x="768" y="93"/>
                  </a:lnTo>
                  <a:lnTo>
                    <a:pt x="860" y="1"/>
                  </a:lnTo>
                  <a:lnTo>
                    <a:pt x="952" y="1"/>
                  </a:lnTo>
                  <a:lnTo>
                    <a:pt x="983" y="93"/>
                  </a:lnTo>
                  <a:lnTo>
                    <a:pt x="952" y="185"/>
                  </a:lnTo>
                  <a:lnTo>
                    <a:pt x="921" y="584"/>
                  </a:lnTo>
                  <a:lnTo>
                    <a:pt x="829" y="738"/>
                  </a:lnTo>
                  <a:lnTo>
                    <a:pt x="799" y="983"/>
                  </a:lnTo>
                  <a:lnTo>
                    <a:pt x="891" y="1076"/>
                  </a:lnTo>
                  <a:lnTo>
                    <a:pt x="891" y="1352"/>
                  </a:lnTo>
                  <a:lnTo>
                    <a:pt x="799" y="1567"/>
                  </a:lnTo>
                  <a:lnTo>
                    <a:pt x="584" y="1905"/>
                  </a:lnTo>
                  <a:lnTo>
                    <a:pt x="491" y="1813"/>
                  </a:lnTo>
                  <a:lnTo>
                    <a:pt x="338" y="1966"/>
                  </a:lnTo>
                  <a:lnTo>
                    <a:pt x="246" y="2120"/>
                  </a:lnTo>
                  <a:lnTo>
                    <a:pt x="277" y="2120"/>
                  </a:lnTo>
                  <a:lnTo>
                    <a:pt x="184" y="2120"/>
                  </a:lnTo>
                  <a:lnTo>
                    <a:pt x="123" y="2089"/>
                  </a:lnTo>
                  <a:lnTo>
                    <a:pt x="0" y="2089"/>
                  </a:lnTo>
                  <a:lnTo>
                    <a:pt x="31" y="554"/>
                  </a:lnTo>
                  <a:close/>
                </a:path>
              </a:pathLst>
            </a:custGeom>
            <a:solidFill>
              <a:srgbClr val="D8D8D8"/>
            </a:solidFill>
            <a:ln cap="flat" cmpd="sng" w="9525">
              <a:solidFill>
                <a:srgbClr val="CCCCCC"/>
              </a:solidFill>
              <a:prstDash val="solid"/>
              <a:round/>
              <a:headEnd len="sm" w="sm" type="none"/>
              <a:tailEnd len="sm" w="sm" type="none"/>
            </a:ln>
          </p:spPr>
        </p:sp>
        <p:sp>
          <p:nvSpPr>
            <p:cNvPr id="614" name="Google Shape;614;p40"/>
            <p:cNvSpPr/>
            <p:nvPr/>
          </p:nvSpPr>
          <p:spPr>
            <a:xfrm>
              <a:off x="4103280" y="2904840"/>
              <a:ext cx="65162" cy="67679"/>
            </a:xfrm>
            <a:custGeom>
              <a:rect b="b" l="l" r="r" t="t"/>
              <a:pathLst>
                <a:path extrusionOk="0" h="3563" w="3440">
                  <a:moveTo>
                    <a:pt x="1689" y="3563"/>
                  </a:moveTo>
                  <a:lnTo>
                    <a:pt x="1750" y="3471"/>
                  </a:lnTo>
                  <a:lnTo>
                    <a:pt x="1750" y="3409"/>
                  </a:lnTo>
                  <a:lnTo>
                    <a:pt x="1904" y="3225"/>
                  </a:lnTo>
                  <a:lnTo>
                    <a:pt x="2119" y="3194"/>
                  </a:lnTo>
                  <a:lnTo>
                    <a:pt x="2242" y="3133"/>
                  </a:lnTo>
                  <a:lnTo>
                    <a:pt x="2242" y="3041"/>
                  </a:lnTo>
                  <a:lnTo>
                    <a:pt x="2487" y="2887"/>
                  </a:lnTo>
                  <a:lnTo>
                    <a:pt x="2579" y="2672"/>
                  </a:lnTo>
                  <a:lnTo>
                    <a:pt x="2549" y="2519"/>
                  </a:lnTo>
                  <a:lnTo>
                    <a:pt x="2672" y="2396"/>
                  </a:lnTo>
                  <a:lnTo>
                    <a:pt x="2887" y="2150"/>
                  </a:lnTo>
                  <a:lnTo>
                    <a:pt x="3009" y="2181"/>
                  </a:lnTo>
                  <a:lnTo>
                    <a:pt x="3255" y="2027"/>
                  </a:lnTo>
                  <a:lnTo>
                    <a:pt x="3286" y="1905"/>
                  </a:lnTo>
                  <a:lnTo>
                    <a:pt x="3409" y="1813"/>
                  </a:lnTo>
                  <a:lnTo>
                    <a:pt x="3439" y="1751"/>
                  </a:lnTo>
                  <a:lnTo>
                    <a:pt x="3378" y="1690"/>
                  </a:lnTo>
                  <a:lnTo>
                    <a:pt x="3224" y="1659"/>
                  </a:lnTo>
                  <a:lnTo>
                    <a:pt x="3163" y="1782"/>
                  </a:lnTo>
                  <a:lnTo>
                    <a:pt x="3040" y="1690"/>
                  </a:lnTo>
                  <a:lnTo>
                    <a:pt x="2917" y="1690"/>
                  </a:lnTo>
                  <a:lnTo>
                    <a:pt x="2887" y="1598"/>
                  </a:lnTo>
                  <a:lnTo>
                    <a:pt x="2794" y="1598"/>
                  </a:lnTo>
                  <a:lnTo>
                    <a:pt x="2733" y="1567"/>
                  </a:lnTo>
                  <a:lnTo>
                    <a:pt x="2610" y="1567"/>
                  </a:lnTo>
                  <a:lnTo>
                    <a:pt x="2641" y="32"/>
                  </a:lnTo>
                  <a:lnTo>
                    <a:pt x="2641" y="32"/>
                  </a:lnTo>
                  <a:lnTo>
                    <a:pt x="1198" y="1"/>
                  </a:lnTo>
                  <a:lnTo>
                    <a:pt x="1167" y="431"/>
                  </a:lnTo>
                  <a:lnTo>
                    <a:pt x="829" y="461"/>
                  </a:lnTo>
                  <a:lnTo>
                    <a:pt x="952" y="554"/>
                  </a:lnTo>
                  <a:lnTo>
                    <a:pt x="983" y="646"/>
                  </a:lnTo>
                  <a:lnTo>
                    <a:pt x="1136" y="830"/>
                  </a:lnTo>
                  <a:lnTo>
                    <a:pt x="1259" y="891"/>
                  </a:lnTo>
                  <a:lnTo>
                    <a:pt x="1351" y="891"/>
                  </a:lnTo>
                  <a:lnTo>
                    <a:pt x="1413" y="1014"/>
                  </a:lnTo>
                  <a:lnTo>
                    <a:pt x="1413" y="1137"/>
                  </a:lnTo>
                  <a:lnTo>
                    <a:pt x="1474" y="1198"/>
                  </a:lnTo>
                  <a:lnTo>
                    <a:pt x="1628" y="1198"/>
                  </a:lnTo>
                  <a:lnTo>
                    <a:pt x="1720" y="1260"/>
                  </a:lnTo>
                  <a:lnTo>
                    <a:pt x="1720" y="1352"/>
                  </a:lnTo>
                  <a:lnTo>
                    <a:pt x="1628" y="1475"/>
                  </a:lnTo>
                  <a:lnTo>
                    <a:pt x="584" y="1475"/>
                  </a:lnTo>
                  <a:lnTo>
                    <a:pt x="92" y="2242"/>
                  </a:lnTo>
                  <a:lnTo>
                    <a:pt x="92" y="2396"/>
                  </a:lnTo>
                  <a:lnTo>
                    <a:pt x="123" y="2427"/>
                  </a:lnTo>
                  <a:lnTo>
                    <a:pt x="92" y="2519"/>
                  </a:lnTo>
                  <a:lnTo>
                    <a:pt x="123" y="2580"/>
                  </a:lnTo>
                  <a:lnTo>
                    <a:pt x="154" y="2580"/>
                  </a:lnTo>
                  <a:lnTo>
                    <a:pt x="154" y="2672"/>
                  </a:lnTo>
                  <a:lnTo>
                    <a:pt x="62" y="2734"/>
                  </a:lnTo>
                  <a:lnTo>
                    <a:pt x="31" y="2826"/>
                  </a:lnTo>
                  <a:lnTo>
                    <a:pt x="0" y="2826"/>
                  </a:lnTo>
                  <a:lnTo>
                    <a:pt x="154" y="3010"/>
                  </a:lnTo>
                  <a:lnTo>
                    <a:pt x="246" y="3164"/>
                  </a:lnTo>
                  <a:lnTo>
                    <a:pt x="369" y="3164"/>
                  </a:lnTo>
                  <a:lnTo>
                    <a:pt x="491" y="3317"/>
                  </a:lnTo>
                  <a:lnTo>
                    <a:pt x="921" y="3471"/>
                  </a:lnTo>
                  <a:lnTo>
                    <a:pt x="1167" y="3501"/>
                  </a:lnTo>
                  <a:lnTo>
                    <a:pt x="1382" y="3471"/>
                  </a:lnTo>
                  <a:close/>
                </a:path>
              </a:pathLst>
            </a:custGeom>
            <a:solidFill>
              <a:srgbClr val="D8D8D8"/>
            </a:solidFill>
            <a:ln cap="flat" cmpd="sng" w="9525">
              <a:solidFill>
                <a:srgbClr val="CCCCCC"/>
              </a:solidFill>
              <a:prstDash val="solid"/>
              <a:round/>
              <a:headEnd len="sm" w="sm" type="none"/>
              <a:tailEnd len="sm" w="sm" type="none"/>
            </a:ln>
          </p:spPr>
        </p:sp>
        <p:sp>
          <p:nvSpPr>
            <p:cNvPr id="615" name="Google Shape;615;p40"/>
            <p:cNvSpPr/>
            <p:nvPr/>
          </p:nvSpPr>
          <p:spPr>
            <a:xfrm>
              <a:off x="3747960" y="2624760"/>
              <a:ext cx="450378" cy="334067"/>
            </a:xfrm>
            <a:custGeom>
              <a:rect b="b" l="l" r="r" t="t"/>
              <a:pathLst>
                <a:path extrusionOk="0" h="17534" w="23614">
                  <a:moveTo>
                    <a:pt x="0" y="31"/>
                  </a:moveTo>
                  <a:lnTo>
                    <a:pt x="1966" y="0"/>
                  </a:lnTo>
                  <a:lnTo>
                    <a:pt x="1996" y="62"/>
                  </a:lnTo>
                  <a:lnTo>
                    <a:pt x="1966" y="123"/>
                  </a:lnTo>
                  <a:lnTo>
                    <a:pt x="4790" y="1413"/>
                  </a:lnTo>
                  <a:lnTo>
                    <a:pt x="7155" y="1505"/>
                  </a:lnTo>
                  <a:lnTo>
                    <a:pt x="7155" y="1198"/>
                  </a:lnTo>
                  <a:lnTo>
                    <a:pt x="8475" y="1229"/>
                  </a:lnTo>
                  <a:lnTo>
                    <a:pt x="8629" y="1321"/>
                  </a:lnTo>
                  <a:lnTo>
                    <a:pt x="8782" y="1536"/>
                  </a:lnTo>
                  <a:lnTo>
                    <a:pt x="8844" y="1597"/>
                  </a:lnTo>
                  <a:lnTo>
                    <a:pt x="8844" y="1689"/>
                  </a:lnTo>
                  <a:lnTo>
                    <a:pt x="8936" y="1689"/>
                  </a:lnTo>
                  <a:lnTo>
                    <a:pt x="8997" y="1781"/>
                  </a:lnTo>
                  <a:lnTo>
                    <a:pt x="8966" y="1874"/>
                  </a:lnTo>
                  <a:lnTo>
                    <a:pt x="9120" y="1935"/>
                  </a:lnTo>
                  <a:lnTo>
                    <a:pt x="9243" y="2027"/>
                  </a:lnTo>
                  <a:lnTo>
                    <a:pt x="9243" y="2088"/>
                  </a:lnTo>
                  <a:lnTo>
                    <a:pt x="9181" y="2150"/>
                  </a:lnTo>
                  <a:lnTo>
                    <a:pt x="9304" y="2211"/>
                  </a:lnTo>
                  <a:lnTo>
                    <a:pt x="9396" y="2273"/>
                  </a:lnTo>
                  <a:lnTo>
                    <a:pt x="9488" y="2396"/>
                  </a:lnTo>
                  <a:lnTo>
                    <a:pt x="9488" y="2580"/>
                  </a:lnTo>
                  <a:lnTo>
                    <a:pt x="9550" y="2641"/>
                  </a:lnTo>
                  <a:lnTo>
                    <a:pt x="9581" y="2641"/>
                  </a:lnTo>
                  <a:lnTo>
                    <a:pt x="9611" y="2703"/>
                  </a:lnTo>
                  <a:lnTo>
                    <a:pt x="9703" y="2795"/>
                  </a:lnTo>
                  <a:lnTo>
                    <a:pt x="9703" y="2918"/>
                  </a:lnTo>
                  <a:lnTo>
                    <a:pt x="9673" y="2948"/>
                  </a:lnTo>
                  <a:lnTo>
                    <a:pt x="9581" y="2979"/>
                  </a:lnTo>
                  <a:lnTo>
                    <a:pt x="9581" y="3040"/>
                  </a:lnTo>
                  <a:lnTo>
                    <a:pt x="9703" y="3225"/>
                  </a:lnTo>
                  <a:lnTo>
                    <a:pt x="9826" y="3347"/>
                  </a:lnTo>
                  <a:lnTo>
                    <a:pt x="9857" y="3470"/>
                  </a:lnTo>
                  <a:lnTo>
                    <a:pt x="9857" y="3501"/>
                  </a:lnTo>
                  <a:lnTo>
                    <a:pt x="9949" y="3501"/>
                  </a:lnTo>
                  <a:lnTo>
                    <a:pt x="10010" y="3593"/>
                  </a:lnTo>
                  <a:lnTo>
                    <a:pt x="10072" y="3593"/>
                  </a:lnTo>
                  <a:lnTo>
                    <a:pt x="10133" y="3624"/>
                  </a:lnTo>
                  <a:lnTo>
                    <a:pt x="10164" y="3654"/>
                  </a:lnTo>
                  <a:lnTo>
                    <a:pt x="10164" y="3716"/>
                  </a:lnTo>
                  <a:lnTo>
                    <a:pt x="10225" y="3777"/>
                  </a:lnTo>
                  <a:lnTo>
                    <a:pt x="10318" y="3777"/>
                  </a:lnTo>
                  <a:lnTo>
                    <a:pt x="10502" y="3869"/>
                  </a:lnTo>
                  <a:lnTo>
                    <a:pt x="10502" y="3931"/>
                  </a:lnTo>
                  <a:lnTo>
                    <a:pt x="10655" y="3962"/>
                  </a:lnTo>
                  <a:lnTo>
                    <a:pt x="10809" y="4054"/>
                  </a:lnTo>
                  <a:lnTo>
                    <a:pt x="10870" y="4115"/>
                  </a:lnTo>
                  <a:lnTo>
                    <a:pt x="10932" y="4115"/>
                  </a:lnTo>
                  <a:lnTo>
                    <a:pt x="11024" y="4084"/>
                  </a:lnTo>
                  <a:lnTo>
                    <a:pt x="11024" y="4023"/>
                  </a:lnTo>
                  <a:lnTo>
                    <a:pt x="11147" y="3931"/>
                  </a:lnTo>
                  <a:lnTo>
                    <a:pt x="11208" y="3900"/>
                  </a:lnTo>
                  <a:lnTo>
                    <a:pt x="11239" y="3839"/>
                  </a:lnTo>
                  <a:lnTo>
                    <a:pt x="11239" y="3808"/>
                  </a:lnTo>
                  <a:lnTo>
                    <a:pt x="11300" y="3716"/>
                  </a:lnTo>
                  <a:lnTo>
                    <a:pt x="11423" y="3470"/>
                  </a:lnTo>
                  <a:lnTo>
                    <a:pt x="11515" y="3409"/>
                  </a:lnTo>
                  <a:lnTo>
                    <a:pt x="11607" y="3347"/>
                  </a:lnTo>
                  <a:lnTo>
                    <a:pt x="11669" y="3347"/>
                  </a:lnTo>
                  <a:lnTo>
                    <a:pt x="11669" y="3378"/>
                  </a:lnTo>
                  <a:lnTo>
                    <a:pt x="11730" y="3378"/>
                  </a:lnTo>
                  <a:lnTo>
                    <a:pt x="11791" y="3286"/>
                  </a:lnTo>
                  <a:lnTo>
                    <a:pt x="11914" y="3286"/>
                  </a:lnTo>
                  <a:lnTo>
                    <a:pt x="12068" y="3286"/>
                  </a:lnTo>
                  <a:lnTo>
                    <a:pt x="12221" y="3286"/>
                  </a:lnTo>
                  <a:lnTo>
                    <a:pt x="12283" y="3317"/>
                  </a:lnTo>
                  <a:lnTo>
                    <a:pt x="12313" y="3378"/>
                  </a:lnTo>
                  <a:lnTo>
                    <a:pt x="12436" y="3378"/>
                  </a:lnTo>
                  <a:lnTo>
                    <a:pt x="12528" y="3409"/>
                  </a:lnTo>
                  <a:lnTo>
                    <a:pt x="12620" y="3532"/>
                  </a:lnTo>
                  <a:lnTo>
                    <a:pt x="12774" y="3685"/>
                  </a:lnTo>
                  <a:lnTo>
                    <a:pt x="12897" y="3869"/>
                  </a:lnTo>
                  <a:lnTo>
                    <a:pt x="12958" y="4054"/>
                  </a:lnTo>
                  <a:lnTo>
                    <a:pt x="13020" y="4115"/>
                  </a:lnTo>
                  <a:lnTo>
                    <a:pt x="13020" y="4238"/>
                  </a:lnTo>
                  <a:lnTo>
                    <a:pt x="13020" y="4453"/>
                  </a:lnTo>
                  <a:lnTo>
                    <a:pt x="13112" y="4484"/>
                  </a:lnTo>
                  <a:lnTo>
                    <a:pt x="13143" y="4606"/>
                  </a:lnTo>
                  <a:lnTo>
                    <a:pt x="13235" y="4913"/>
                  </a:lnTo>
                  <a:lnTo>
                    <a:pt x="13327" y="4944"/>
                  </a:lnTo>
                  <a:lnTo>
                    <a:pt x="13357" y="5067"/>
                  </a:lnTo>
                  <a:lnTo>
                    <a:pt x="13480" y="5128"/>
                  </a:lnTo>
                  <a:lnTo>
                    <a:pt x="13511" y="5282"/>
                  </a:lnTo>
                  <a:lnTo>
                    <a:pt x="13603" y="5405"/>
                  </a:lnTo>
                  <a:lnTo>
                    <a:pt x="13726" y="5558"/>
                  </a:lnTo>
                  <a:lnTo>
                    <a:pt x="13726" y="5712"/>
                  </a:lnTo>
                  <a:lnTo>
                    <a:pt x="13726" y="5865"/>
                  </a:lnTo>
                  <a:lnTo>
                    <a:pt x="13726" y="5896"/>
                  </a:lnTo>
                  <a:lnTo>
                    <a:pt x="13726" y="5957"/>
                  </a:lnTo>
                  <a:lnTo>
                    <a:pt x="13910" y="6449"/>
                  </a:lnTo>
                  <a:lnTo>
                    <a:pt x="13910" y="6664"/>
                  </a:lnTo>
                  <a:lnTo>
                    <a:pt x="13972" y="6725"/>
                  </a:lnTo>
                  <a:lnTo>
                    <a:pt x="13972" y="6756"/>
                  </a:lnTo>
                  <a:lnTo>
                    <a:pt x="14064" y="6786"/>
                  </a:lnTo>
                  <a:lnTo>
                    <a:pt x="14187" y="6786"/>
                  </a:lnTo>
                  <a:lnTo>
                    <a:pt x="14279" y="6848"/>
                  </a:lnTo>
                  <a:lnTo>
                    <a:pt x="14432" y="7001"/>
                  </a:lnTo>
                  <a:lnTo>
                    <a:pt x="14678" y="7094"/>
                  </a:lnTo>
                  <a:lnTo>
                    <a:pt x="14831" y="7155"/>
                  </a:lnTo>
                  <a:lnTo>
                    <a:pt x="14985" y="7186"/>
                  </a:lnTo>
                  <a:lnTo>
                    <a:pt x="15046" y="7308"/>
                  </a:lnTo>
                  <a:lnTo>
                    <a:pt x="15108" y="7339"/>
                  </a:lnTo>
                  <a:lnTo>
                    <a:pt x="15077" y="7431"/>
                  </a:lnTo>
                  <a:lnTo>
                    <a:pt x="15231" y="7339"/>
                  </a:lnTo>
                  <a:lnTo>
                    <a:pt x="15261" y="7124"/>
                  </a:lnTo>
                  <a:lnTo>
                    <a:pt x="15384" y="7001"/>
                  </a:lnTo>
                  <a:lnTo>
                    <a:pt x="15353" y="7094"/>
                  </a:lnTo>
                  <a:lnTo>
                    <a:pt x="15323" y="7308"/>
                  </a:lnTo>
                  <a:lnTo>
                    <a:pt x="15261" y="7401"/>
                  </a:lnTo>
                  <a:lnTo>
                    <a:pt x="15231" y="7585"/>
                  </a:lnTo>
                  <a:lnTo>
                    <a:pt x="15077" y="7738"/>
                  </a:lnTo>
                  <a:lnTo>
                    <a:pt x="15077" y="7892"/>
                  </a:lnTo>
                  <a:lnTo>
                    <a:pt x="14985" y="7892"/>
                  </a:lnTo>
                  <a:lnTo>
                    <a:pt x="15016" y="7800"/>
                  </a:lnTo>
                  <a:lnTo>
                    <a:pt x="15016" y="7677"/>
                  </a:lnTo>
                  <a:lnTo>
                    <a:pt x="14893" y="7677"/>
                  </a:lnTo>
                  <a:lnTo>
                    <a:pt x="14893" y="7892"/>
                  </a:lnTo>
                  <a:lnTo>
                    <a:pt x="14770" y="8015"/>
                  </a:lnTo>
                  <a:lnTo>
                    <a:pt x="14893" y="8107"/>
                  </a:lnTo>
                  <a:lnTo>
                    <a:pt x="14862" y="8168"/>
                  </a:lnTo>
                  <a:lnTo>
                    <a:pt x="14801" y="8414"/>
                  </a:lnTo>
                  <a:lnTo>
                    <a:pt x="14709" y="8506"/>
                  </a:lnTo>
                  <a:lnTo>
                    <a:pt x="14709" y="8690"/>
                  </a:lnTo>
                  <a:lnTo>
                    <a:pt x="14770" y="8752"/>
                  </a:lnTo>
                  <a:lnTo>
                    <a:pt x="14709" y="8874"/>
                  </a:lnTo>
                  <a:lnTo>
                    <a:pt x="14709" y="8997"/>
                  </a:lnTo>
                  <a:lnTo>
                    <a:pt x="14616" y="9396"/>
                  </a:lnTo>
                  <a:lnTo>
                    <a:pt x="14647" y="9673"/>
                  </a:lnTo>
                  <a:lnTo>
                    <a:pt x="14616" y="10041"/>
                  </a:lnTo>
                  <a:lnTo>
                    <a:pt x="14494" y="10226"/>
                  </a:lnTo>
                  <a:lnTo>
                    <a:pt x="14524" y="10348"/>
                  </a:lnTo>
                  <a:lnTo>
                    <a:pt x="14586" y="10655"/>
                  </a:lnTo>
                  <a:lnTo>
                    <a:pt x="14555" y="10840"/>
                  </a:lnTo>
                  <a:lnTo>
                    <a:pt x="14770" y="11177"/>
                  </a:lnTo>
                  <a:lnTo>
                    <a:pt x="14770" y="11423"/>
                  </a:lnTo>
                  <a:lnTo>
                    <a:pt x="14709" y="11484"/>
                  </a:lnTo>
                  <a:lnTo>
                    <a:pt x="14709" y="11177"/>
                  </a:lnTo>
                  <a:lnTo>
                    <a:pt x="14524" y="10962"/>
                  </a:lnTo>
                  <a:lnTo>
                    <a:pt x="14494" y="11116"/>
                  </a:lnTo>
                  <a:lnTo>
                    <a:pt x="14616" y="11239"/>
                  </a:lnTo>
                  <a:lnTo>
                    <a:pt x="14709" y="11577"/>
                  </a:lnTo>
                  <a:lnTo>
                    <a:pt x="14770" y="11699"/>
                  </a:lnTo>
                  <a:lnTo>
                    <a:pt x="14709" y="11792"/>
                  </a:lnTo>
                  <a:lnTo>
                    <a:pt x="14801" y="11945"/>
                  </a:lnTo>
                  <a:lnTo>
                    <a:pt x="14831" y="12099"/>
                  </a:lnTo>
                  <a:lnTo>
                    <a:pt x="15292" y="12590"/>
                  </a:lnTo>
                  <a:lnTo>
                    <a:pt x="15353" y="12774"/>
                  </a:lnTo>
                  <a:lnTo>
                    <a:pt x="15507" y="13020"/>
                  </a:lnTo>
                  <a:lnTo>
                    <a:pt x="15507" y="13143"/>
                  </a:lnTo>
                  <a:lnTo>
                    <a:pt x="15568" y="13265"/>
                  </a:lnTo>
                  <a:lnTo>
                    <a:pt x="15906" y="13665"/>
                  </a:lnTo>
                  <a:lnTo>
                    <a:pt x="15998" y="13787"/>
                  </a:lnTo>
                  <a:lnTo>
                    <a:pt x="16090" y="13757"/>
                  </a:lnTo>
                  <a:lnTo>
                    <a:pt x="16305" y="13757"/>
                  </a:lnTo>
                  <a:lnTo>
                    <a:pt x="16367" y="13849"/>
                  </a:lnTo>
                  <a:lnTo>
                    <a:pt x="16612" y="13941"/>
                  </a:lnTo>
                  <a:lnTo>
                    <a:pt x="16797" y="14187"/>
                  </a:lnTo>
                  <a:lnTo>
                    <a:pt x="16858" y="14402"/>
                  </a:lnTo>
                  <a:lnTo>
                    <a:pt x="17042" y="14309"/>
                  </a:lnTo>
                  <a:lnTo>
                    <a:pt x="17319" y="14248"/>
                  </a:lnTo>
                  <a:lnTo>
                    <a:pt x="17411" y="14340"/>
                  </a:lnTo>
                  <a:lnTo>
                    <a:pt x="17503" y="14340"/>
                  </a:lnTo>
                  <a:lnTo>
                    <a:pt x="17841" y="14156"/>
                  </a:lnTo>
                  <a:lnTo>
                    <a:pt x="17902" y="14064"/>
                  </a:lnTo>
                  <a:lnTo>
                    <a:pt x="18178" y="14033"/>
                  </a:lnTo>
                  <a:lnTo>
                    <a:pt x="18363" y="14033"/>
                  </a:lnTo>
                  <a:lnTo>
                    <a:pt x="18516" y="13910"/>
                  </a:lnTo>
                  <a:lnTo>
                    <a:pt x="18731" y="13910"/>
                  </a:lnTo>
                  <a:lnTo>
                    <a:pt x="18915" y="13972"/>
                  </a:lnTo>
                  <a:lnTo>
                    <a:pt x="19007" y="13880"/>
                  </a:lnTo>
                  <a:lnTo>
                    <a:pt x="19222" y="13941"/>
                  </a:lnTo>
                  <a:lnTo>
                    <a:pt x="19069" y="14033"/>
                  </a:lnTo>
                  <a:lnTo>
                    <a:pt x="19007" y="14125"/>
                  </a:lnTo>
                  <a:lnTo>
                    <a:pt x="19222" y="14217"/>
                  </a:lnTo>
                  <a:lnTo>
                    <a:pt x="19314" y="14309"/>
                  </a:lnTo>
                  <a:lnTo>
                    <a:pt x="19345" y="14217"/>
                  </a:lnTo>
                  <a:lnTo>
                    <a:pt x="19437" y="14217"/>
                  </a:lnTo>
                  <a:lnTo>
                    <a:pt x="19591" y="14033"/>
                  </a:lnTo>
                  <a:lnTo>
                    <a:pt x="19591" y="13787"/>
                  </a:lnTo>
                  <a:lnTo>
                    <a:pt x="19652" y="13634"/>
                  </a:lnTo>
                  <a:lnTo>
                    <a:pt x="19499" y="13757"/>
                  </a:lnTo>
                  <a:lnTo>
                    <a:pt x="19468" y="13726"/>
                  </a:lnTo>
                  <a:lnTo>
                    <a:pt x="19836" y="13542"/>
                  </a:lnTo>
                  <a:lnTo>
                    <a:pt x="19959" y="13511"/>
                  </a:lnTo>
                  <a:lnTo>
                    <a:pt x="20113" y="13296"/>
                  </a:lnTo>
                  <a:lnTo>
                    <a:pt x="20113" y="13020"/>
                  </a:lnTo>
                  <a:lnTo>
                    <a:pt x="20420" y="12713"/>
                  </a:lnTo>
                  <a:lnTo>
                    <a:pt x="20389" y="12651"/>
                  </a:lnTo>
                  <a:lnTo>
                    <a:pt x="20420" y="12129"/>
                  </a:lnTo>
                  <a:lnTo>
                    <a:pt x="20727" y="11792"/>
                  </a:lnTo>
                  <a:lnTo>
                    <a:pt x="20604" y="11792"/>
                  </a:lnTo>
                  <a:lnTo>
                    <a:pt x="20604" y="11669"/>
                  </a:lnTo>
                  <a:lnTo>
                    <a:pt x="21126" y="11546"/>
                  </a:lnTo>
                  <a:lnTo>
                    <a:pt x="21832" y="11546"/>
                  </a:lnTo>
                  <a:lnTo>
                    <a:pt x="21955" y="11362"/>
                  </a:lnTo>
                  <a:lnTo>
                    <a:pt x="22170" y="11331"/>
                  </a:lnTo>
                  <a:lnTo>
                    <a:pt x="22231" y="11423"/>
                  </a:lnTo>
                  <a:lnTo>
                    <a:pt x="22446" y="11331"/>
                  </a:lnTo>
                  <a:lnTo>
                    <a:pt x="22446" y="11239"/>
                  </a:lnTo>
                  <a:lnTo>
                    <a:pt x="22753" y="11239"/>
                  </a:lnTo>
                  <a:lnTo>
                    <a:pt x="23153" y="11331"/>
                  </a:lnTo>
                  <a:lnTo>
                    <a:pt x="23245" y="11300"/>
                  </a:lnTo>
                  <a:lnTo>
                    <a:pt x="23214" y="11208"/>
                  </a:lnTo>
                  <a:lnTo>
                    <a:pt x="23368" y="11208"/>
                  </a:lnTo>
                  <a:lnTo>
                    <a:pt x="23613" y="11515"/>
                  </a:lnTo>
                  <a:lnTo>
                    <a:pt x="23613" y="11669"/>
                  </a:lnTo>
                  <a:lnTo>
                    <a:pt x="23460" y="11884"/>
                  </a:lnTo>
                  <a:lnTo>
                    <a:pt x="23275" y="12191"/>
                  </a:lnTo>
                  <a:lnTo>
                    <a:pt x="22938" y="12528"/>
                  </a:lnTo>
                  <a:lnTo>
                    <a:pt x="22846" y="12651"/>
                  </a:lnTo>
                  <a:lnTo>
                    <a:pt x="22846" y="12866"/>
                  </a:lnTo>
                  <a:lnTo>
                    <a:pt x="22692" y="12958"/>
                  </a:lnTo>
                  <a:lnTo>
                    <a:pt x="22631" y="13020"/>
                  </a:lnTo>
                  <a:lnTo>
                    <a:pt x="22753" y="13112"/>
                  </a:lnTo>
                  <a:lnTo>
                    <a:pt x="22876" y="13112"/>
                  </a:lnTo>
                  <a:lnTo>
                    <a:pt x="22846" y="13235"/>
                  </a:lnTo>
                  <a:lnTo>
                    <a:pt x="22661" y="13419"/>
                  </a:lnTo>
                  <a:lnTo>
                    <a:pt x="22661" y="13511"/>
                  </a:lnTo>
                  <a:lnTo>
                    <a:pt x="22723" y="13542"/>
                  </a:lnTo>
                  <a:lnTo>
                    <a:pt x="22815" y="13450"/>
                  </a:lnTo>
                  <a:lnTo>
                    <a:pt x="22907" y="13450"/>
                  </a:lnTo>
                  <a:lnTo>
                    <a:pt x="22815" y="13572"/>
                  </a:lnTo>
                  <a:lnTo>
                    <a:pt x="22692" y="14094"/>
                  </a:lnTo>
                  <a:lnTo>
                    <a:pt x="22539" y="14371"/>
                  </a:lnTo>
                  <a:lnTo>
                    <a:pt x="22508" y="14402"/>
                  </a:lnTo>
                  <a:lnTo>
                    <a:pt x="22416" y="14248"/>
                  </a:lnTo>
                  <a:lnTo>
                    <a:pt x="22231" y="14156"/>
                  </a:lnTo>
                  <a:lnTo>
                    <a:pt x="22231" y="14094"/>
                  </a:lnTo>
                  <a:lnTo>
                    <a:pt x="22324" y="14002"/>
                  </a:lnTo>
                  <a:lnTo>
                    <a:pt x="22324" y="13849"/>
                  </a:lnTo>
                  <a:lnTo>
                    <a:pt x="22231" y="13880"/>
                  </a:lnTo>
                  <a:lnTo>
                    <a:pt x="22047" y="14094"/>
                  </a:lnTo>
                  <a:lnTo>
                    <a:pt x="21924" y="14217"/>
                  </a:lnTo>
                  <a:lnTo>
                    <a:pt x="21863" y="14217"/>
                  </a:lnTo>
                  <a:lnTo>
                    <a:pt x="21771" y="14248"/>
                  </a:lnTo>
                  <a:lnTo>
                    <a:pt x="21740" y="14309"/>
                  </a:lnTo>
                  <a:lnTo>
                    <a:pt x="21679" y="14432"/>
                  </a:lnTo>
                  <a:lnTo>
                    <a:pt x="21587" y="14586"/>
                  </a:lnTo>
                  <a:lnTo>
                    <a:pt x="21587" y="14616"/>
                  </a:lnTo>
                  <a:lnTo>
                    <a:pt x="21525" y="14616"/>
                  </a:lnTo>
                  <a:lnTo>
                    <a:pt x="21495" y="14647"/>
                  </a:lnTo>
                  <a:lnTo>
                    <a:pt x="21464" y="14647"/>
                  </a:lnTo>
                  <a:lnTo>
                    <a:pt x="21464" y="14555"/>
                  </a:lnTo>
                  <a:lnTo>
                    <a:pt x="21341" y="14555"/>
                  </a:lnTo>
                  <a:lnTo>
                    <a:pt x="21249" y="14616"/>
                  </a:lnTo>
                  <a:lnTo>
                    <a:pt x="21249" y="14739"/>
                  </a:lnTo>
                  <a:lnTo>
                    <a:pt x="19806" y="14739"/>
                  </a:lnTo>
                  <a:lnTo>
                    <a:pt x="19775" y="15169"/>
                  </a:lnTo>
                  <a:lnTo>
                    <a:pt x="19437" y="15200"/>
                  </a:lnTo>
                  <a:lnTo>
                    <a:pt x="19560" y="15292"/>
                  </a:lnTo>
                  <a:lnTo>
                    <a:pt x="19591" y="15384"/>
                  </a:lnTo>
                  <a:lnTo>
                    <a:pt x="19744" y="15538"/>
                  </a:lnTo>
                  <a:lnTo>
                    <a:pt x="19867" y="15630"/>
                  </a:lnTo>
                  <a:lnTo>
                    <a:pt x="19959" y="15630"/>
                  </a:lnTo>
                  <a:lnTo>
                    <a:pt x="20021" y="15753"/>
                  </a:lnTo>
                  <a:lnTo>
                    <a:pt x="20051" y="15845"/>
                  </a:lnTo>
                  <a:lnTo>
                    <a:pt x="20082" y="15906"/>
                  </a:lnTo>
                  <a:lnTo>
                    <a:pt x="20236" y="15906"/>
                  </a:lnTo>
                  <a:lnTo>
                    <a:pt x="20328" y="15968"/>
                  </a:lnTo>
                  <a:lnTo>
                    <a:pt x="20328" y="16090"/>
                  </a:lnTo>
                  <a:lnTo>
                    <a:pt x="20236" y="16182"/>
                  </a:lnTo>
                  <a:lnTo>
                    <a:pt x="19192" y="16182"/>
                  </a:lnTo>
                  <a:lnTo>
                    <a:pt x="18700" y="16950"/>
                  </a:lnTo>
                  <a:lnTo>
                    <a:pt x="18700" y="17073"/>
                  </a:lnTo>
                  <a:lnTo>
                    <a:pt x="18700" y="17104"/>
                  </a:lnTo>
                  <a:lnTo>
                    <a:pt x="18700" y="17196"/>
                  </a:lnTo>
                  <a:lnTo>
                    <a:pt x="18731" y="17257"/>
                  </a:lnTo>
                  <a:lnTo>
                    <a:pt x="18731" y="17288"/>
                  </a:lnTo>
                  <a:lnTo>
                    <a:pt x="18731" y="17349"/>
                  </a:lnTo>
                  <a:lnTo>
                    <a:pt x="18670" y="17411"/>
                  </a:lnTo>
                  <a:lnTo>
                    <a:pt x="18639" y="17503"/>
                  </a:lnTo>
                  <a:lnTo>
                    <a:pt x="18608" y="17534"/>
                  </a:lnTo>
                  <a:lnTo>
                    <a:pt x="18485" y="17380"/>
                  </a:lnTo>
                  <a:lnTo>
                    <a:pt x="18240" y="17196"/>
                  </a:lnTo>
                  <a:lnTo>
                    <a:pt x="18240" y="17104"/>
                  </a:lnTo>
                  <a:lnTo>
                    <a:pt x="18055" y="17042"/>
                  </a:lnTo>
                  <a:lnTo>
                    <a:pt x="17472" y="16582"/>
                  </a:lnTo>
                  <a:lnTo>
                    <a:pt x="17411" y="16459"/>
                  </a:lnTo>
                  <a:lnTo>
                    <a:pt x="17411" y="16397"/>
                  </a:lnTo>
                  <a:lnTo>
                    <a:pt x="17257" y="16213"/>
                  </a:lnTo>
                  <a:lnTo>
                    <a:pt x="17104" y="16090"/>
                  </a:lnTo>
                  <a:lnTo>
                    <a:pt x="16950" y="16060"/>
                  </a:lnTo>
                  <a:lnTo>
                    <a:pt x="16919" y="16029"/>
                  </a:lnTo>
                  <a:lnTo>
                    <a:pt x="16858" y="16029"/>
                  </a:lnTo>
                  <a:lnTo>
                    <a:pt x="16858" y="16090"/>
                  </a:lnTo>
                  <a:lnTo>
                    <a:pt x="17134" y="16213"/>
                  </a:lnTo>
                  <a:lnTo>
                    <a:pt x="17319" y="16397"/>
                  </a:lnTo>
                  <a:lnTo>
                    <a:pt x="17319" y="16459"/>
                  </a:lnTo>
                  <a:lnTo>
                    <a:pt x="17226" y="16336"/>
                  </a:lnTo>
                  <a:lnTo>
                    <a:pt x="16950" y="16182"/>
                  </a:lnTo>
                  <a:lnTo>
                    <a:pt x="16827" y="16121"/>
                  </a:lnTo>
                  <a:lnTo>
                    <a:pt x="16704" y="16121"/>
                  </a:lnTo>
                  <a:lnTo>
                    <a:pt x="16643" y="16090"/>
                  </a:lnTo>
                  <a:lnTo>
                    <a:pt x="16674" y="16060"/>
                  </a:lnTo>
                  <a:lnTo>
                    <a:pt x="16766" y="16060"/>
                  </a:lnTo>
                  <a:lnTo>
                    <a:pt x="16766" y="15998"/>
                  </a:lnTo>
                  <a:lnTo>
                    <a:pt x="16643" y="15998"/>
                  </a:lnTo>
                  <a:lnTo>
                    <a:pt x="16551" y="16060"/>
                  </a:lnTo>
                  <a:lnTo>
                    <a:pt x="16551" y="15968"/>
                  </a:lnTo>
                  <a:lnTo>
                    <a:pt x="16489" y="15937"/>
                  </a:lnTo>
                  <a:lnTo>
                    <a:pt x="16305" y="16029"/>
                  </a:lnTo>
                  <a:lnTo>
                    <a:pt x="16305" y="16121"/>
                  </a:lnTo>
                  <a:lnTo>
                    <a:pt x="16459" y="16121"/>
                  </a:lnTo>
                  <a:lnTo>
                    <a:pt x="16612" y="16121"/>
                  </a:lnTo>
                  <a:lnTo>
                    <a:pt x="16612" y="16182"/>
                  </a:lnTo>
                  <a:lnTo>
                    <a:pt x="16551" y="16182"/>
                  </a:lnTo>
                  <a:lnTo>
                    <a:pt x="16336" y="16182"/>
                  </a:lnTo>
                  <a:lnTo>
                    <a:pt x="16152" y="16213"/>
                  </a:lnTo>
                  <a:lnTo>
                    <a:pt x="15937" y="16367"/>
                  </a:lnTo>
                  <a:lnTo>
                    <a:pt x="15753" y="16367"/>
                  </a:lnTo>
                  <a:lnTo>
                    <a:pt x="15323" y="16551"/>
                  </a:lnTo>
                  <a:lnTo>
                    <a:pt x="15169" y="16551"/>
                  </a:lnTo>
                  <a:lnTo>
                    <a:pt x="14770" y="16397"/>
                  </a:lnTo>
                  <a:lnTo>
                    <a:pt x="14555" y="16275"/>
                  </a:lnTo>
                  <a:lnTo>
                    <a:pt x="14248" y="16275"/>
                  </a:lnTo>
                  <a:lnTo>
                    <a:pt x="13941" y="16152"/>
                  </a:lnTo>
                  <a:lnTo>
                    <a:pt x="13787" y="16090"/>
                  </a:lnTo>
                  <a:lnTo>
                    <a:pt x="13726" y="16090"/>
                  </a:lnTo>
                  <a:lnTo>
                    <a:pt x="13572" y="16090"/>
                  </a:lnTo>
                  <a:lnTo>
                    <a:pt x="13357" y="15998"/>
                  </a:lnTo>
                  <a:lnTo>
                    <a:pt x="13235" y="15814"/>
                  </a:lnTo>
                  <a:lnTo>
                    <a:pt x="13204" y="15783"/>
                  </a:lnTo>
                  <a:lnTo>
                    <a:pt x="13081" y="15814"/>
                  </a:lnTo>
                  <a:lnTo>
                    <a:pt x="12866" y="15722"/>
                  </a:lnTo>
                  <a:lnTo>
                    <a:pt x="12620" y="15722"/>
                  </a:lnTo>
                  <a:lnTo>
                    <a:pt x="12528" y="15568"/>
                  </a:lnTo>
                  <a:lnTo>
                    <a:pt x="12344" y="15446"/>
                  </a:lnTo>
                  <a:lnTo>
                    <a:pt x="11914" y="15384"/>
                  </a:lnTo>
                  <a:lnTo>
                    <a:pt x="11576" y="15261"/>
                  </a:lnTo>
                  <a:lnTo>
                    <a:pt x="11331" y="15016"/>
                  </a:lnTo>
                  <a:lnTo>
                    <a:pt x="11239" y="15016"/>
                  </a:lnTo>
                  <a:lnTo>
                    <a:pt x="10840" y="14616"/>
                  </a:lnTo>
                  <a:lnTo>
                    <a:pt x="10778" y="14524"/>
                  </a:lnTo>
                  <a:lnTo>
                    <a:pt x="10686" y="14524"/>
                  </a:lnTo>
                  <a:lnTo>
                    <a:pt x="10625" y="14586"/>
                  </a:lnTo>
                  <a:lnTo>
                    <a:pt x="10502" y="14586"/>
                  </a:lnTo>
                  <a:lnTo>
                    <a:pt x="10195" y="14463"/>
                  </a:lnTo>
                  <a:lnTo>
                    <a:pt x="10072" y="14463"/>
                  </a:lnTo>
                  <a:lnTo>
                    <a:pt x="9918" y="14402"/>
                  </a:lnTo>
                  <a:lnTo>
                    <a:pt x="9857" y="14432"/>
                  </a:lnTo>
                  <a:lnTo>
                    <a:pt x="9673" y="14371"/>
                  </a:lnTo>
                  <a:lnTo>
                    <a:pt x="9550" y="14187"/>
                  </a:lnTo>
                  <a:lnTo>
                    <a:pt x="9427" y="13941"/>
                  </a:lnTo>
                  <a:lnTo>
                    <a:pt x="9212" y="13757"/>
                  </a:lnTo>
                  <a:lnTo>
                    <a:pt x="8997" y="13665"/>
                  </a:lnTo>
                  <a:lnTo>
                    <a:pt x="8997" y="13603"/>
                  </a:lnTo>
                  <a:lnTo>
                    <a:pt x="9089" y="13511"/>
                  </a:lnTo>
                  <a:lnTo>
                    <a:pt x="8997" y="13480"/>
                  </a:lnTo>
                  <a:lnTo>
                    <a:pt x="8813" y="13511"/>
                  </a:lnTo>
                  <a:lnTo>
                    <a:pt x="8537" y="13450"/>
                  </a:lnTo>
                  <a:lnTo>
                    <a:pt x="8506" y="13358"/>
                  </a:lnTo>
                  <a:lnTo>
                    <a:pt x="8383" y="13358"/>
                  </a:lnTo>
                  <a:lnTo>
                    <a:pt x="8291" y="13296"/>
                  </a:lnTo>
                  <a:lnTo>
                    <a:pt x="8230" y="13081"/>
                  </a:lnTo>
                  <a:lnTo>
                    <a:pt x="8076" y="12897"/>
                  </a:lnTo>
                  <a:lnTo>
                    <a:pt x="8076" y="12774"/>
                  </a:lnTo>
                  <a:lnTo>
                    <a:pt x="7984" y="12651"/>
                  </a:lnTo>
                  <a:lnTo>
                    <a:pt x="7861" y="12375"/>
                  </a:lnTo>
                  <a:lnTo>
                    <a:pt x="7861" y="12252"/>
                  </a:lnTo>
                  <a:lnTo>
                    <a:pt x="7953" y="12191"/>
                  </a:lnTo>
                  <a:lnTo>
                    <a:pt x="8168" y="12191"/>
                  </a:lnTo>
                  <a:lnTo>
                    <a:pt x="8230" y="12129"/>
                  </a:lnTo>
                  <a:lnTo>
                    <a:pt x="8137" y="12037"/>
                  </a:lnTo>
                  <a:lnTo>
                    <a:pt x="8045" y="12037"/>
                  </a:lnTo>
                  <a:lnTo>
                    <a:pt x="8076" y="11914"/>
                  </a:lnTo>
                  <a:lnTo>
                    <a:pt x="8260" y="11761"/>
                  </a:lnTo>
                  <a:lnTo>
                    <a:pt x="8352" y="11607"/>
                  </a:lnTo>
                  <a:lnTo>
                    <a:pt x="8352" y="11423"/>
                  </a:lnTo>
                  <a:lnTo>
                    <a:pt x="8168" y="10962"/>
                  </a:lnTo>
                  <a:lnTo>
                    <a:pt x="8076" y="10748"/>
                  </a:lnTo>
                  <a:lnTo>
                    <a:pt x="8015" y="10625"/>
                  </a:lnTo>
                  <a:lnTo>
                    <a:pt x="8076" y="10471"/>
                  </a:lnTo>
                  <a:lnTo>
                    <a:pt x="8045" y="10318"/>
                  </a:lnTo>
                  <a:lnTo>
                    <a:pt x="7738" y="9918"/>
                  </a:lnTo>
                  <a:lnTo>
                    <a:pt x="7738" y="9765"/>
                  </a:lnTo>
                  <a:lnTo>
                    <a:pt x="7493" y="9489"/>
                  </a:lnTo>
                  <a:lnTo>
                    <a:pt x="7308" y="9151"/>
                  </a:lnTo>
                  <a:lnTo>
                    <a:pt x="7032" y="8813"/>
                  </a:lnTo>
                  <a:lnTo>
                    <a:pt x="6817" y="8629"/>
                  </a:lnTo>
                  <a:lnTo>
                    <a:pt x="6756" y="8567"/>
                  </a:lnTo>
                  <a:lnTo>
                    <a:pt x="6756" y="8475"/>
                  </a:lnTo>
                  <a:lnTo>
                    <a:pt x="6510" y="8352"/>
                  </a:lnTo>
                  <a:lnTo>
                    <a:pt x="6356" y="8291"/>
                  </a:lnTo>
                  <a:lnTo>
                    <a:pt x="6356" y="8230"/>
                  </a:lnTo>
                  <a:lnTo>
                    <a:pt x="6479" y="8199"/>
                  </a:lnTo>
                  <a:lnTo>
                    <a:pt x="6479" y="8045"/>
                  </a:lnTo>
                  <a:lnTo>
                    <a:pt x="6418" y="7923"/>
                  </a:lnTo>
                  <a:lnTo>
                    <a:pt x="6356" y="7769"/>
                  </a:lnTo>
                  <a:lnTo>
                    <a:pt x="6326" y="7677"/>
                  </a:lnTo>
                  <a:lnTo>
                    <a:pt x="6203" y="7677"/>
                  </a:lnTo>
                  <a:lnTo>
                    <a:pt x="6019" y="7646"/>
                  </a:lnTo>
                  <a:lnTo>
                    <a:pt x="5712" y="7370"/>
                  </a:lnTo>
                  <a:lnTo>
                    <a:pt x="5589" y="7308"/>
                  </a:lnTo>
                  <a:lnTo>
                    <a:pt x="5466" y="7308"/>
                  </a:lnTo>
                  <a:lnTo>
                    <a:pt x="5312" y="7186"/>
                  </a:lnTo>
                  <a:lnTo>
                    <a:pt x="5282" y="7032"/>
                  </a:lnTo>
                  <a:lnTo>
                    <a:pt x="5374" y="6786"/>
                  </a:lnTo>
                  <a:lnTo>
                    <a:pt x="5527" y="6633"/>
                  </a:lnTo>
                  <a:lnTo>
                    <a:pt x="5620" y="6602"/>
                  </a:lnTo>
                  <a:lnTo>
                    <a:pt x="5712" y="6694"/>
                  </a:lnTo>
                  <a:lnTo>
                    <a:pt x="5773" y="6633"/>
                  </a:lnTo>
                  <a:lnTo>
                    <a:pt x="5742" y="6510"/>
                  </a:lnTo>
                  <a:lnTo>
                    <a:pt x="5712" y="6449"/>
                  </a:lnTo>
                  <a:lnTo>
                    <a:pt x="5650" y="6510"/>
                  </a:lnTo>
                  <a:lnTo>
                    <a:pt x="5558" y="6449"/>
                  </a:lnTo>
                  <a:lnTo>
                    <a:pt x="5527" y="6326"/>
                  </a:lnTo>
                  <a:lnTo>
                    <a:pt x="5374" y="6142"/>
                  </a:lnTo>
                  <a:lnTo>
                    <a:pt x="5251" y="6142"/>
                  </a:lnTo>
                  <a:lnTo>
                    <a:pt x="5098" y="6111"/>
                  </a:lnTo>
                  <a:lnTo>
                    <a:pt x="5036" y="5988"/>
                  </a:lnTo>
                  <a:lnTo>
                    <a:pt x="5067" y="5835"/>
                  </a:lnTo>
                  <a:lnTo>
                    <a:pt x="4975" y="5804"/>
                  </a:lnTo>
                  <a:lnTo>
                    <a:pt x="4852" y="5804"/>
                  </a:lnTo>
                  <a:lnTo>
                    <a:pt x="4576" y="5528"/>
                  </a:lnTo>
                  <a:lnTo>
                    <a:pt x="4545" y="5313"/>
                  </a:lnTo>
                  <a:lnTo>
                    <a:pt x="4606" y="5220"/>
                  </a:lnTo>
                  <a:lnTo>
                    <a:pt x="4606" y="5006"/>
                  </a:lnTo>
                  <a:lnTo>
                    <a:pt x="4514" y="4944"/>
                  </a:lnTo>
                  <a:lnTo>
                    <a:pt x="4422" y="5006"/>
                  </a:lnTo>
                  <a:lnTo>
                    <a:pt x="4361" y="4944"/>
                  </a:lnTo>
                  <a:lnTo>
                    <a:pt x="4238" y="4944"/>
                  </a:lnTo>
                  <a:lnTo>
                    <a:pt x="4207" y="4883"/>
                  </a:lnTo>
                  <a:lnTo>
                    <a:pt x="4115" y="4791"/>
                  </a:lnTo>
                  <a:lnTo>
                    <a:pt x="4054" y="4637"/>
                  </a:lnTo>
                  <a:lnTo>
                    <a:pt x="3961" y="4453"/>
                  </a:lnTo>
                  <a:lnTo>
                    <a:pt x="3869" y="4422"/>
                  </a:lnTo>
                  <a:lnTo>
                    <a:pt x="3808" y="4330"/>
                  </a:lnTo>
                  <a:lnTo>
                    <a:pt x="3777" y="4146"/>
                  </a:lnTo>
                  <a:lnTo>
                    <a:pt x="3716" y="4023"/>
                  </a:lnTo>
                  <a:lnTo>
                    <a:pt x="3624" y="3962"/>
                  </a:lnTo>
                  <a:lnTo>
                    <a:pt x="3532" y="3716"/>
                  </a:lnTo>
                  <a:lnTo>
                    <a:pt x="3470" y="3624"/>
                  </a:lnTo>
                  <a:lnTo>
                    <a:pt x="3409" y="3624"/>
                  </a:lnTo>
                  <a:lnTo>
                    <a:pt x="3347" y="3501"/>
                  </a:lnTo>
                  <a:lnTo>
                    <a:pt x="3409" y="3409"/>
                  </a:lnTo>
                  <a:lnTo>
                    <a:pt x="3409" y="3347"/>
                  </a:lnTo>
                  <a:lnTo>
                    <a:pt x="3194" y="3040"/>
                  </a:lnTo>
                  <a:lnTo>
                    <a:pt x="3132" y="2918"/>
                  </a:lnTo>
                  <a:lnTo>
                    <a:pt x="3194" y="2795"/>
                  </a:lnTo>
                  <a:lnTo>
                    <a:pt x="3163" y="2610"/>
                  </a:lnTo>
                  <a:lnTo>
                    <a:pt x="3102" y="2488"/>
                  </a:lnTo>
                  <a:lnTo>
                    <a:pt x="3040" y="2181"/>
                  </a:lnTo>
                  <a:lnTo>
                    <a:pt x="2948" y="1996"/>
                  </a:lnTo>
                  <a:lnTo>
                    <a:pt x="2948" y="1843"/>
                  </a:lnTo>
                  <a:lnTo>
                    <a:pt x="3071" y="1720"/>
                  </a:lnTo>
                  <a:lnTo>
                    <a:pt x="3071" y="1628"/>
                  </a:lnTo>
                  <a:lnTo>
                    <a:pt x="2887" y="1536"/>
                  </a:lnTo>
                  <a:lnTo>
                    <a:pt x="2733" y="1536"/>
                  </a:lnTo>
                  <a:lnTo>
                    <a:pt x="2702" y="1444"/>
                  </a:lnTo>
                  <a:lnTo>
                    <a:pt x="2549" y="1321"/>
                  </a:lnTo>
                  <a:lnTo>
                    <a:pt x="2488" y="1382"/>
                  </a:lnTo>
                  <a:lnTo>
                    <a:pt x="2334" y="1413"/>
                  </a:lnTo>
                  <a:lnTo>
                    <a:pt x="2242" y="1321"/>
                  </a:lnTo>
                  <a:lnTo>
                    <a:pt x="2088" y="1075"/>
                  </a:lnTo>
                  <a:lnTo>
                    <a:pt x="1873" y="983"/>
                  </a:lnTo>
                  <a:lnTo>
                    <a:pt x="1781" y="799"/>
                  </a:lnTo>
                  <a:lnTo>
                    <a:pt x="1843" y="983"/>
                  </a:lnTo>
                  <a:lnTo>
                    <a:pt x="1873" y="1137"/>
                  </a:lnTo>
                  <a:lnTo>
                    <a:pt x="1781" y="1413"/>
                  </a:lnTo>
                  <a:lnTo>
                    <a:pt x="1720" y="1597"/>
                  </a:lnTo>
                  <a:lnTo>
                    <a:pt x="1751" y="1966"/>
                  </a:lnTo>
                  <a:lnTo>
                    <a:pt x="1781" y="2549"/>
                  </a:lnTo>
                  <a:lnTo>
                    <a:pt x="1720" y="2672"/>
                  </a:lnTo>
                  <a:lnTo>
                    <a:pt x="1781" y="2764"/>
                  </a:lnTo>
                  <a:lnTo>
                    <a:pt x="1904" y="3010"/>
                  </a:lnTo>
                  <a:lnTo>
                    <a:pt x="1904" y="3163"/>
                  </a:lnTo>
                  <a:lnTo>
                    <a:pt x="1996" y="3163"/>
                  </a:lnTo>
                  <a:lnTo>
                    <a:pt x="2058" y="3286"/>
                  </a:lnTo>
                  <a:lnTo>
                    <a:pt x="2303" y="3440"/>
                  </a:lnTo>
                  <a:lnTo>
                    <a:pt x="2334" y="3654"/>
                  </a:lnTo>
                  <a:lnTo>
                    <a:pt x="2303" y="3777"/>
                  </a:lnTo>
                  <a:lnTo>
                    <a:pt x="2365" y="3931"/>
                  </a:lnTo>
                  <a:lnTo>
                    <a:pt x="2488" y="3992"/>
                  </a:lnTo>
                  <a:lnTo>
                    <a:pt x="2610" y="4084"/>
                  </a:lnTo>
                  <a:lnTo>
                    <a:pt x="2610" y="4269"/>
                  </a:lnTo>
                  <a:lnTo>
                    <a:pt x="2672" y="4361"/>
                  </a:lnTo>
                  <a:lnTo>
                    <a:pt x="2795" y="4361"/>
                  </a:lnTo>
                  <a:lnTo>
                    <a:pt x="2917" y="4576"/>
                  </a:lnTo>
                  <a:lnTo>
                    <a:pt x="2917" y="4760"/>
                  </a:lnTo>
                  <a:lnTo>
                    <a:pt x="2917" y="4975"/>
                  </a:lnTo>
                  <a:lnTo>
                    <a:pt x="3071" y="5098"/>
                  </a:lnTo>
                  <a:lnTo>
                    <a:pt x="3132" y="5128"/>
                  </a:lnTo>
                  <a:lnTo>
                    <a:pt x="3255" y="5343"/>
                  </a:lnTo>
                  <a:lnTo>
                    <a:pt x="3317" y="5681"/>
                  </a:lnTo>
                  <a:lnTo>
                    <a:pt x="3378" y="5681"/>
                  </a:lnTo>
                  <a:lnTo>
                    <a:pt x="3439" y="5773"/>
                  </a:lnTo>
                  <a:lnTo>
                    <a:pt x="3378" y="5896"/>
                  </a:lnTo>
                  <a:lnTo>
                    <a:pt x="3378" y="5988"/>
                  </a:lnTo>
                  <a:lnTo>
                    <a:pt x="3532" y="6203"/>
                  </a:lnTo>
                  <a:lnTo>
                    <a:pt x="3593" y="6172"/>
                  </a:lnTo>
                  <a:lnTo>
                    <a:pt x="3593" y="6019"/>
                  </a:lnTo>
                  <a:lnTo>
                    <a:pt x="3654" y="6019"/>
                  </a:lnTo>
                  <a:lnTo>
                    <a:pt x="3685" y="6111"/>
                  </a:lnTo>
                  <a:lnTo>
                    <a:pt x="3808" y="6295"/>
                  </a:lnTo>
                  <a:lnTo>
                    <a:pt x="3839" y="6602"/>
                  </a:lnTo>
                  <a:lnTo>
                    <a:pt x="3808" y="6725"/>
                  </a:lnTo>
                  <a:lnTo>
                    <a:pt x="3808" y="6909"/>
                  </a:lnTo>
                  <a:lnTo>
                    <a:pt x="3869" y="7001"/>
                  </a:lnTo>
                  <a:lnTo>
                    <a:pt x="3869" y="7155"/>
                  </a:lnTo>
                  <a:lnTo>
                    <a:pt x="3961" y="7278"/>
                  </a:lnTo>
                  <a:lnTo>
                    <a:pt x="3961" y="7370"/>
                  </a:lnTo>
                  <a:lnTo>
                    <a:pt x="4054" y="7462"/>
                  </a:lnTo>
                  <a:lnTo>
                    <a:pt x="4054" y="7585"/>
                  </a:lnTo>
                  <a:lnTo>
                    <a:pt x="3992" y="7677"/>
                  </a:lnTo>
                  <a:lnTo>
                    <a:pt x="4115" y="7861"/>
                  </a:lnTo>
                  <a:lnTo>
                    <a:pt x="4115" y="8045"/>
                  </a:lnTo>
                  <a:lnTo>
                    <a:pt x="4054" y="8199"/>
                  </a:lnTo>
                  <a:lnTo>
                    <a:pt x="4054" y="8291"/>
                  </a:lnTo>
                  <a:lnTo>
                    <a:pt x="4207" y="8475"/>
                  </a:lnTo>
                  <a:lnTo>
                    <a:pt x="4330" y="8567"/>
                  </a:lnTo>
                  <a:lnTo>
                    <a:pt x="4361" y="8660"/>
                  </a:lnTo>
                  <a:lnTo>
                    <a:pt x="4422" y="8629"/>
                  </a:lnTo>
                  <a:lnTo>
                    <a:pt x="4422" y="8537"/>
                  </a:lnTo>
                  <a:lnTo>
                    <a:pt x="4483" y="8506"/>
                  </a:lnTo>
                  <a:lnTo>
                    <a:pt x="4545" y="8537"/>
                  </a:lnTo>
                  <a:lnTo>
                    <a:pt x="4637" y="8629"/>
                  </a:lnTo>
                  <a:lnTo>
                    <a:pt x="4698" y="8752"/>
                  </a:lnTo>
                  <a:lnTo>
                    <a:pt x="4821" y="8813"/>
                  </a:lnTo>
                  <a:lnTo>
                    <a:pt x="4852" y="8967"/>
                  </a:lnTo>
                  <a:lnTo>
                    <a:pt x="4944" y="9059"/>
                  </a:lnTo>
                  <a:lnTo>
                    <a:pt x="4975" y="9212"/>
                  </a:lnTo>
                  <a:lnTo>
                    <a:pt x="5098" y="9274"/>
                  </a:lnTo>
                  <a:lnTo>
                    <a:pt x="5098" y="9489"/>
                  </a:lnTo>
                  <a:lnTo>
                    <a:pt x="4944" y="9704"/>
                  </a:lnTo>
                  <a:lnTo>
                    <a:pt x="4698" y="9826"/>
                  </a:lnTo>
                  <a:lnTo>
                    <a:pt x="4576" y="9796"/>
                  </a:lnTo>
                  <a:lnTo>
                    <a:pt x="4514" y="9611"/>
                  </a:lnTo>
                  <a:lnTo>
                    <a:pt x="4514" y="9489"/>
                  </a:lnTo>
                  <a:lnTo>
                    <a:pt x="4422" y="9427"/>
                  </a:lnTo>
                  <a:lnTo>
                    <a:pt x="4422" y="9182"/>
                  </a:lnTo>
                  <a:lnTo>
                    <a:pt x="4330" y="9089"/>
                  </a:lnTo>
                  <a:lnTo>
                    <a:pt x="4176" y="9089"/>
                  </a:lnTo>
                  <a:lnTo>
                    <a:pt x="4054" y="8936"/>
                  </a:lnTo>
                  <a:lnTo>
                    <a:pt x="3992" y="8813"/>
                  </a:lnTo>
                  <a:lnTo>
                    <a:pt x="3869" y="8782"/>
                  </a:lnTo>
                  <a:lnTo>
                    <a:pt x="3501" y="8383"/>
                  </a:lnTo>
                  <a:lnTo>
                    <a:pt x="3439" y="8230"/>
                  </a:lnTo>
                  <a:lnTo>
                    <a:pt x="3255" y="8199"/>
                  </a:lnTo>
                  <a:lnTo>
                    <a:pt x="3224" y="8076"/>
                  </a:lnTo>
                  <a:lnTo>
                    <a:pt x="3163" y="8107"/>
                  </a:lnTo>
                  <a:lnTo>
                    <a:pt x="2979" y="7953"/>
                  </a:lnTo>
                  <a:lnTo>
                    <a:pt x="2979" y="7830"/>
                  </a:lnTo>
                  <a:lnTo>
                    <a:pt x="3102" y="7585"/>
                  </a:lnTo>
                  <a:lnTo>
                    <a:pt x="3163" y="7339"/>
                  </a:lnTo>
                  <a:lnTo>
                    <a:pt x="3132" y="7001"/>
                  </a:lnTo>
                  <a:lnTo>
                    <a:pt x="3040" y="6664"/>
                  </a:lnTo>
                  <a:lnTo>
                    <a:pt x="2948" y="6541"/>
                  </a:lnTo>
                  <a:lnTo>
                    <a:pt x="2856" y="6572"/>
                  </a:lnTo>
                  <a:lnTo>
                    <a:pt x="2764" y="6510"/>
                  </a:lnTo>
                  <a:lnTo>
                    <a:pt x="2457" y="6234"/>
                  </a:lnTo>
                  <a:lnTo>
                    <a:pt x="2426" y="5988"/>
                  </a:lnTo>
                  <a:lnTo>
                    <a:pt x="2488" y="5835"/>
                  </a:lnTo>
                  <a:lnTo>
                    <a:pt x="2395" y="5835"/>
                  </a:lnTo>
                  <a:lnTo>
                    <a:pt x="2273" y="6019"/>
                  </a:lnTo>
                  <a:lnTo>
                    <a:pt x="2150" y="6019"/>
                  </a:lnTo>
                  <a:lnTo>
                    <a:pt x="2058" y="6050"/>
                  </a:lnTo>
                  <a:lnTo>
                    <a:pt x="1996" y="5927"/>
                  </a:lnTo>
                  <a:lnTo>
                    <a:pt x="2027" y="5865"/>
                  </a:lnTo>
                  <a:lnTo>
                    <a:pt x="1904" y="5835"/>
                  </a:lnTo>
                  <a:lnTo>
                    <a:pt x="1812" y="5835"/>
                  </a:lnTo>
                  <a:lnTo>
                    <a:pt x="1812" y="5742"/>
                  </a:lnTo>
                  <a:lnTo>
                    <a:pt x="1628" y="5681"/>
                  </a:lnTo>
                  <a:lnTo>
                    <a:pt x="1474" y="5620"/>
                  </a:lnTo>
                  <a:lnTo>
                    <a:pt x="1382" y="5466"/>
                  </a:lnTo>
                  <a:lnTo>
                    <a:pt x="1382" y="5313"/>
                  </a:lnTo>
                  <a:lnTo>
                    <a:pt x="1229" y="5251"/>
                  </a:lnTo>
                  <a:lnTo>
                    <a:pt x="1075" y="5036"/>
                  </a:lnTo>
                  <a:lnTo>
                    <a:pt x="1106" y="4975"/>
                  </a:lnTo>
                  <a:lnTo>
                    <a:pt x="1321" y="4975"/>
                  </a:lnTo>
                  <a:lnTo>
                    <a:pt x="1444" y="5036"/>
                  </a:lnTo>
                  <a:lnTo>
                    <a:pt x="1658" y="5067"/>
                  </a:lnTo>
                  <a:lnTo>
                    <a:pt x="1781" y="5128"/>
                  </a:lnTo>
                  <a:lnTo>
                    <a:pt x="1812" y="5036"/>
                  </a:lnTo>
                  <a:lnTo>
                    <a:pt x="1843" y="4944"/>
                  </a:lnTo>
                  <a:lnTo>
                    <a:pt x="1720" y="4913"/>
                  </a:lnTo>
                  <a:lnTo>
                    <a:pt x="1720" y="4883"/>
                  </a:lnTo>
                  <a:lnTo>
                    <a:pt x="1812" y="4791"/>
                  </a:lnTo>
                  <a:lnTo>
                    <a:pt x="1904" y="4821"/>
                  </a:lnTo>
                  <a:lnTo>
                    <a:pt x="1935" y="4698"/>
                  </a:lnTo>
                  <a:lnTo>
                    <a:pt x="1873" y="4606"/>
                  </a:lnTo>
                  <a:lnTo>
                    <a:pt x="1873" y="4514"/>
                  </a:lnTo>
                  <a:lnTo>
                    <a:pt x="1966" y="4391"/>
                  </a:lnTo>
                  <a:lnTo>
                    <a:pt x="1873" y="4207"/>
                  </a:lnTo>
                  <a:lnTo>
                    <a:pt x="1781" y="4176"/>
                  </a:lnTo>
                  <a:lnTo>
                    <a:pt x="1720" y="3931"/>
                  </a:lnTo>
                  <a:lnTo>
                    <a:pt x="1505" y="3747"/>
                  </a:lnTo>
                  <a:lnTo>
                    <a:pt x="1474" y="3593"/>
                  </a:lnTo>
                  <a:lnTo>
                    <a:pt x="1351" y="3440"/>
                  </a:lnTo>
                  <a:lnTo>
                    <a:pt x="1106" y="3194"/>
                  </a:lnTo>
                  <a:lnTo>
                    <a:pt x="1014" y="3194"/>
                  </a:lnTo>
                  <a:lnTo>
                    <a:pt x="891" y="3071"/>
                  </a:lnTo>
                  <a:lnTo>
                    <a:pt x="799" y="2825"/>
                  </a:lnTo>
                  <a:lnTo>
                    <a:pt x="799" y="2549"/>
                  </a:lnTo>
                  <a:lnTo>
                    <a:pt x="737" y="2457"/>
                  </a:lnTo>
                  <a:lnTo>
                    <a:pt x="645" y="2365"/>
                  </a:lnTo>
                  <a:lnTo>
                    <a:pt x="645" y="2211"/>
                  </a:lnTo>
                  <a:lnTo>
                    <a:pt x="707" y="2119"/>
                  </a:lnTo>
                  <a:lnTo>
                    <a:pt x="676" y="1966"/>
                  </a:lnTo>
                  <a:lnTo>
                    <a:pt x="522" y="1812"/>
                  </a:lnTo>
                  <a:lnTo>
                    <a:pt x="461" y="1720"/>
                  </a:lnTo>
                  <a:lnTo>
                    <a:pt x="522" y="1659"/>
                  </a:lnTo>
                  <a:lnTo>
                    <a:pt x="522" y="1566"/>
                  </a:lnTo>
                  <a:lnTo>
                    <a:pt x="307" y="1290"/>
                  </a:lnTo>
                  <a:lnTo>
                    <a:pt x="246" y="1137"/>
                  </a:lnTo>
                  <a:lnTo>
                    <a:pt x="277" y="1014"/>
                  </a:lnTo>
                  <a:lnTo>
                    <a:pt x="338" y="983"/>
                  </a:lnTo>
                  <a:lnTo>
                    <a:pt x="246" y="860"/>
                  </a:lnTo>
                  <a:lnTo>
                    <a:pt x="154" y="676"/>
                  </a:lnTo>
                  <a:lnTo>
                    <a:pt x="31" y="246"/>
                  </a:lnTo>
                  <a:lnTo>
                    <a:pt x="31" y="62"/>
                  </a:lnTo>
                  <a:close/>
                  <a:moveTo>
                    <a:pt x="4268" y="7953"/>
                  </a:moveTo>
                  <a:lnTo>
                    <a:pt x="4361" y="7923"/>
                  </a:lnTo>
                  <a:lnTo>
                    <a:pt x="4330" y="7800"/>
                  </a:lnTo>
                  <a:lnTo>
                    <a:pt x="4238" y="7677"/>
                  </a:lnTo>
                  <a:lnTo>
                    <a:pt x="4176" y="7738"/>
                  </a:lnTo>
                  <a:lnTo>
                    <a:pt x="4238" y="7800"/>
                  </a:lnTo>
                  <a:close/>
                  <a:moveTo>
                    <a:pt x="4422" y="8352"/>
                  </a:moveTo>
                  <a:lnTo>
                    <a:pt x="4422" y="8445"/>
                  </a:lnTo>
                  <a:lnTo>
                    <a:pt x="4483" y="8445"/>
                  </a:lnTo>
                  <a:lnTo>
                    <a:pt x="4514" y="8352"/>
                  </a:lnTo>
                  <a:lnTo>
                    <a:pt x="4422" y="8352"/>
                  </a:lnTo>
                  <a:close/>
                  <a:moveTo>
                    <a:pt x="14985" y="8107"/>
                  </a:moveTo>
                  <a:lnTo>
                    <a:pt x="15046" y="8076"/>
                  </a:lnTo>
                  <a:lnTo>
                    <a:pt x="15077" y="7984"/>
                  </a:lnTo>
                  <a:lnTo>
                    <a:pt x="15016" y="7984"/>
                  </a:lnTo>
                  <a:lnTo>
                    <a:pt x="14985" y="8107"/>
                  </a:lnTo>
                  <a:close/>
                  <a:moveTo>
                    <a:pt x="14954" y="8322"/>
                  </a:moveTo>
                  <a:lnTo>
                    <a:pt x="14985" y="8322"/>
                  </a:lnTo>
                  <a:lnTo>
                    <a:pt x="15016" y="8199"/>
                  </a:lnTo>
                  <a:lnTo>
                    <a:pt x="14985" y="8199"/>
                  </a:lnTo>
                  <a:close/>
                  <a:moveTo>
                    <a:pt x="14862" y="8660"/>
                  </a:moveTo>
                  <a:lnTo>
                    <a:pt x="14923" y="8537"/>
                  </a:lnTo>
                  <a:lnTo>
                    <a:pt x="14923" y="8414"/>
                  </a:lnTo>
                  <a:close/>
                </a:path>
              </a:pathLst>
            </a:custGeom>
            <a:solidFill>
              <a:srgbClr val="D8D8D8"/>
            </a:solidFill>
            <a:ln cap="flat" cmpd="sng" w="9525">
              <a:solidFill>
                <a:srgbClr val="CCCCCC"/>
              </a:solidFill>
              <a:prstDash val="solid"/>
              <a:round/>
              <a:headEnd len="sm" w="sm" type="none"/>
              <a:tailEnd len="sm" w="sm" type="none"/>
            </a:ln>
          </p:spPr>
        </p:sp>
        <p:sp>
          <p:nvSpPr>
            <p:cNvPr id="616" name="Google Shape;616;p40"/>
            <p:cNvSpPr/>
            <p:nvPr/>
          </p:nvSpPr>
          <p:spPr>
            <a:xfrm>
              <a:off x="4389120" y="3108960"/>
              <a:ext cx="617362" cy="648397"/>
            </a:xfrm>
            <a:custGeom>
              <a:rect b="b" l="l" r="r" t="t"/>
              <a:pathLst>
                <a:path extrusionOk="0" h="33992" w="32365">
                  <a:moveTo>
                    <a:pt x="18916" y="5006"/>
                  </a:moveTo>
                  <a:lnTo>
                    <a:pt x="18977" y="4913"/>
                  </a:lnTo>
                  <a:lnTo>
                    <a:pt x="19100" y="4852"/>
                  </a:lnTo>
                  <a:lnTo>
                    <a:pt x="19131" y="4913"/>
                  </a:lnTo>
                  <a:lnTo>
                    <a:pt x="19100" y="5006"/>
                  </a:lnTo>
                  <a:lnTo>
                    <a:pt x="18977" y="5036"/>
                  </a:lnTo>
                  <a:lnTo>
                    <a:pt x="18916" y="5036"/>
                  </a:lnTo>
                  <a:close/>
                  <a:moveTo>
                    <a:pt x="18762" y="5006"/>
                  </a:moveTo>
                  <a:lnTo>
                    <a:pt x="18854" y="5006"/>
                  </a:lnTo>
                  <a:lnTo>
                    <a:pt x="18854" y="4944"/>
                  </a:lnTo>
                  <a:lnTo>
                    <a:pt x="19038" y="4791"/>
                  </a:lnTo>
                  <a:lnTo>
                    <a:pt x="19131" y="4791"/>
                  </a:lnTo>
                  <a:lnTo>
                    <a:pt x="19284" y="4637"/>
                  </a:lnTo>
                  <a:lnTo>
                    <a:pt x="19253" y="4576"/>
                  </a:lnTo>
                  <a:lnTo>
                    <a:pt x="19192" y="4576"/>
                  </a:lnTo>
                  <a:lnTo>
                    <a:pt x="19100" y="4576"/>
                  </a:lnTo>
                  <a:lnTo>
                    <a:pt x="19038" y="4606"/>
                  </a:lnTo>
                  <a:lnTo>
                    <a:pt x="18885" y="4791"/>
                  </a:lnTo>
                  <a:lnTo>
                    <a:pt x="18762" y="5036"/>
                  </a:lnTo>
                  <a:close/>
                  <a:moveTo>
                    <a:pt x="19499" y="4422"/>
                  </a:moveTo>
                  <a:lnTo>
                    <a:pt x="19468" y="4361"/>
                  </a:lnTo>
                  <a:lnTo>
                    <a:pt x="19376" y="4299"/>
                  </a:lnTo>
                  <a:lnTo>
                    <a:pt x="19376" y="4391"/>
                  </a:lnTo>
                  <a:lnTo>
                    <a:pt x="19407" y="4484"/>
                  </a:lnTo>
                  <a:lnTo>
                    <a:pt x="19499" y="4484"/>
                  </a:lnTo>
                  <a:lnTo>
                    <a:pt x="19499" y="4422"/>
                  </a:lnTo>
                  <a:close/>
                  <a:moveTo>
                    <a:pt x="19499" y="4269"/>
                  </a:moveTo>
                  <a:lnTo>
                    <a:pt x="19468" y="4115"/>
                  </a:lnTo>
                  <a:lnTo>
                    <a:pt x="19560" y="3992"/>
                  </a:lnTo>
                  <a:lnTo>
                    <a:pt x="19622" y="3962"/>
                  </a:lnTo>
                  <a:lnTo>
                    <a:pt x="19745" y="3869"/>
                  </a:lnTo>
                  <a:lnTo>
                    <a:pt x="19806" y="3869"/>
                  </a:lnTo>
                  <a:lnTo>
                    <a:pt x="19745" y="3992"/>
                  </a:lnTo>
                  <a:lnTo>
                    <a:pt x="19653" y="4023"/>
                  </a:lnTo>
                  <a:lnTo>
                    <a:pt x="19560" y="4146"/>
                  </a:lnTo>
                  <a:lnTo>
                    <a:pt x="19499" y="4238"/>
                  </a:lnTo>
                  <a:close/>
                  <a:moveTo>
                    <a:pt x="19560" y="4361"/>
                  </a:moveTo>
                  <a:lnTo>
                    <a:pt x="19622" y="4422"/>
                  </a:lnTo>
                  <a:lnTo>
                    <a:pt x="19837" y="4422"/>
                  </a:lnTo>
                  <a:lnTo>
                    <a:pt x="19898" y="4453"/>
                  </a:lnTo>
                  <a:lnTo>
                    <a:pt x="19990" y="4391"/>
                  </a:lnTo>
                  <a:lnTo>
                    <a:pt x="20021" y="4299"/>
                  </a:lnTo>
                  <a:lnTo>
                    <a:pt x="19929" y="4207"/>
                  </a:lnTo>
                  <a:lnTo>
                    <a:pt x="19683" y="4269"/>
                  </a:lnTo>
                  <a:lnTo>
                    <a:pt x="19591" y="4269"/>
                  </a:lnTo>
                  <a:lnTo>
                    <a:pt x="19560" y="4361"/>
                  </a:lnTo>
                  <a:close/>
                  <a:moveTo>
                    <a:pt x="20021" y="4576"/>
                  </a:moveTo>
                  <a:lnTo>
                    <a:pt x="20144" y="4514"/>
                  </a:lnTo>
                  <a:lnTo>
                    <a:pt x="20175" y="4453"/>
                  </a:lnTo>
                  <a:lnTo>
                    <a:pt x="20297" y="4453"/>
                  </a:lnTo>
                  <a:lnTo>
                    <a:pt x="20389" y="4514"/>
                  </a:lnTo>
                  <a:lnTo>
                    <a:pt x="20328" y="4606"/>
                  </a:lnTo>
                  <a:lnTo>
                    <a:pt x="20144" y="4606"/>
                  </a:lnTo>
                  <a:lnTo>
                    <a:pt x="20021" y="4545"/>
                  </a:lnTo>
                  <a:close/>
                  <a:moveTo>
                    <a:pt x="19499" y="2856"/>
                  </a:moveTo>
                  <a:lnTo>
                    <a:pt x="19407" y="2733"/>
                  </a:lnTo>
                  <a:lnTo>
                    <a:pt x="19345" y="2518"/>
                  </a:lnTo>
                  <a:lnTo>
                    <a:pt x="19376" y="2457"/>
                  </a:lnTo>
                  <a:lnTo>
                    <a:pt x="19468" y="2518"/>
                  </a:lnTo>
                  <a:lnTo>
                    <a:pt x="19591" y="2733"/>
                  </a:lnTo>
                  <a:lnTo>
                    <a:pt x="19591" y="2856"/>
                  </a:lnTo>
                  <a:lnTo>
                    <a:pt x="19499" y="2856"/>
                  </a:lnTo>
                  <a:close/>
                  <a:moveTo>
                    <a:pt x="18762" y="1198"/>
                  </a:moveTo>
                  <a:lnTo>
                    <a:pt x="18701" y="1137"/>
                  </a:lnTo>
                  <a:lnTo>
                    <a:pt x="18670" y="983"/>
                  </a:lnTo>
                  <a:lnTo>
                    <a:pt x="18578" y="768"/>
                  </a:lnTo>
                  <a:lnTo>
                    <a:pt x="18516" y="799"/>
                  </a:lnTo>
                  <a:lnTo>
                    <a:pt x="18516" y="922"/>
                  </a:lnTo>
                  <a:lnTo>
                    <a:pt x="18455" y="1044"/>
                  </a:lnTo>
                  <a:lnTo>
                    <a:pt x="18271" y="1167"/>
                  </a:lnTo>
                  <a:lnTo>
                    <a:pt x="18271" y="1167"/>
                  </a:lnTo>
                  <a:lnTo>
                    <a:pt x="18271" y="1167"/>
                  </a:lnTo>
                  <a:lnTo>
                    <a:pt x="18209" y="1259"/>
                  </a:lnTo>
                  <a:lnTo>
                    <a:pt x="17994" y="1505"/>
                  </a:lnTo>
                  <a:lnTo>
                    <a:pt x="17779" y="1781"/>
                  </a:lnTo>
                  <a:lnTo>
                    <a:pt x="17779" y="1935"/>
                  </a:lnTo>
                  <a:lnTo>
                    <a:pt x="17626" y="2273"/>
                  </a:lnTo>
                  <a:lnTo>
                    <a:pt x="17503" y="2488"/>
                  </a:lnTo>
                  <a:lnTo>
                    <a:pt x="17380" y="2703"/>
                  </a:lnTo>
                  <a:lnTo>
                    <a:pt x="17257" y="2733"/>
                  </a:lnTo>
                  <a:lnTo>
                    <a:pt x="17165" y="2795"/>
                  </a:lnTo>
                  <a:lnTo>
                    <a:pt x="17135" y="2918"/>
                  </a:lnTo>
                  <a:lnTo>
                    <a:pt x="16981" y="3040"/>
                  </a:lnTo>
                  <a:lnTo>
                    <a:pt x="16889" y="3010"/>
                  </a:lnTo>
                  <a:lnTo>
                    <a:pt x="16889" y="2764"/>
                  </a:lnTo>
                  <a:lnTo>
                    <a:pt x="16828" y="2764"/>
                  </a:lnTo>
                  <a:lnTo>
                    <a:pt x="16797" y="2672"/>
                  </a:lnTo>
                  <a:lnTo>
                    <a:pt x="16705" y="2672"/>
                  </a:lnTo>
                  <a:lnTo>
                    <a:pt x="16613" y="2733"/>
                  </a:lnTo>
                  <a:lnTo>
                    <a:pt x="16521" y="2825"/>
                  </a:lnTo>
                  <a:lnTo>
                    <a:pt x="16367" y="2795"/>
                  </a:lnTo>
                  <a:lnTo>
                    <a:pt x="16244" y="2672"/>
                  </a:lnTo>
                  <a:lnTo>
                    <a:pt x="16244" y="2610"/>
                  </a:lnTo>
                  <a:lnTo>
                    <a:pt x="16213" y="2549"/>
                  </a:lnTo>
                  <a:lnTo>
                    <a:pt x="16152" y="2426"/>
                  </a:lnTo>
                  <a:lnTo>
                    <a:pt x="16121" y="2334"/>
                  </a:lnTo>
                  <a:lnTo>
                    <a:pt x="15999" y="2303"/>
                  </a:lnTo>
                  <a:lnTo>
                    <a:pt x="15845" y="2181"/>
                  </a:lnTo>
                  <a:lnTo>
                    <a:pt x="15630" y="2181"/>
                  </a:lnTo>
                  <a:lnTo>
                    <a:pt x="15507" y="2242"/>
                  </a:lnTo>
                  <a:lnTo>
                    <a:pt x="15169" y="2242"/>
                  </a:lnTo>
                  <a:lnTo>
                    <a:pt x="14985" y="2181"/>
                  </a:lnTo>
                  <a:lnTo>
                    <a:pt x="14801" y="2303"/>
                  </a:lnTo>
                  <a:lnTo>
                    <a:pt x="14770" y="2457"/>
                  </a:lnTo>
                  <a:lnTo>
                    <a:pt x="14924" y="2610"/>
                  </a:lnTo>
                  <a:lnTo>
                    <a:pt x="14985" y="2703"/>
                  </a:lnTo>
                  <a:lnTo>
                    <a:pt x="15047" y="2887"/>
                  </a:lnTo>
                  <a:lnTo>
                    <a:pt x="15016" y="2948"/>
                  </a:lnTo>
                  <a:lnTo>
                    <a:pt x="14862" y="2948"/>
                  </a:lnTo>
                  <a:lnTo>
                    <a:pt x="14678" y="2887"/>
                  </a:lnTo>
                  <a:lnTo>
                    <a:pt x="14617" y="2825"/>
                  </a:lnTo>
                  <a:lnTo>
                    <a:pt x="14279" y="2825"/>
                  </a:lnTo>
                  <a:lnTo>
                    <a:pt x="14125" y="2856"/>
                  </a:lnTo>
                  <a:lnTo>
                    <a:pt x="14064" y="2795"/>
                  </a:lnTo>
                  <a:lnTo>
                    <a:pt x="13818" y="2795"/>
                  </a:lnTo>
                  <a:lnTo>
                    <a:pt x="13634" y="2856"/>
                  </a:lnTo>
                  <a:lnTo>
                    <a:pt x="13542" y="3132"/>
                  </a:lnTo>
                  <a:lnTo>
                    <a:pt x="13204" y="3132"/>
                  </a:lnTo>
                  <a:lnTo>
                    <a:pt x="13051" y="3163"/>
                  </a:lnTo>
                  <a:lnTo>
                    <a:pt x="13020" y="3255"/>
                  </a:lnTo>
                  <a:lnTo>
                    <a:pt x="12897" y="3378"/>
                  </a:lnTo>
                  <a:lnTo>
                    <a:pt x="12713" y="3409"/>
                  </a:lnTo>
                  <a:lnTo>
                    <a:pt x="12682" y="3347"/>
                  </a:lnTo>
                  <a:lnTo>
                    <a:pt x="12559" y="3378"/>
                  </a:lnTo>
                  <a:lnTo>
                    <a:pt x="12467" y="3501"/>
                  </a:lnTo>
                  <a:lnTo>
                    <a:pt x="12345" y="3470"/>
                  </a:lnTo>
                  <a:lnTo>
                    <a:pt x="12007" y="3194"/>
                  </a:lnTo>
                  <a:lnTo>
                    <a:pt x="11884" y="3040"/>
                  </a:lnTo>
                  <a:lnTo>
                    <a:pt x="11884" y="2918"/>
                  </a:lnTo>
                  <a:lnTo>
                    <a:pt x="11730" y="2733"/>
                  </a:lnTo>
                  <a:lnTo>
                    <a:pt x="11577" y="2580"/>
                  </a:lnTo>
                  <a:lnTo>
                    <a:pt x="11546" y="2426"/>
                  </a:lnTo>
                  <a:lnTo>
                    <a:pt x="11577" y="2303"/>
                  </a:lnTo>
                  <a:lnTo>
                    <a:pt x="11546" y="2211"/>
                  </a:lnTo>
                  <a:lnTo>
                    <a:pt x="11577" y="2058"/>
                  </a:lnTo>
                  <a:lnTo>
                    <a:pt x="11638" y="1966"/>
                  </a:lnTo>
                  <a:lnTo>
                    <a:pt x="11638" y="1781"/>
                  </a:lnTo>
                  <a:lnTo>
                    <a:pt x="11792" y="1474"/>
                  </a:lnTo>
                  <a:lnTo>
                    <a:pt x="11853" y="1259"/>
                  </a:lnTo>
                  <a:lnTo>
                    <a:pt x="11976" y="1075"/>
                  </a:lnTo>
                  <a:lnTo>
                    <a:pt x="11976" y="983"/>
                  </a:lnTo>
                  <a:lnTo>
                    <a:pt x="11823" y="983"/>
                  </a:lnTo>
                  <a:lnTo>
                    <a:pt x="11761" y="860"/>
                  </a:lnTo>
                  <a:lnTo>
                    <a:pt x="11700" y="737"/>
                  </a:lnTo>
                  <a:lnTo>
                    <a:pt x="11515" y="737"/>
                  </a:lnTo>
                  <a:lnTo>
                    <a:pt x="11393" y="676"/>
                  </a:lnTo>
                  <a:lnTo>
                    <a:pt x="11454" y="584"/>
                  </a:lnTo>
                  <a:lnTo>
                    <a:pt x="11577" y="430"/>
                  </a:lnTo>
                  <a:lnTo>
                    <a:pt x="11577" y="185"/>
                  </a:lnTo>
                  <a:lnTo>
                    <a:pt x="11423" y="31"/>
                  </a:lnTo>
                  <a:lnTo>
                    <a:pt x="11239" y="1"/>
                  </a:lnTo>
                  <a:lnTo>
                    <a:pt x="11147" y="62"/>
                  </a:lnTo>
                  <a:lnTo>
                    <a:pt x="11086" y="1"/>
                  </a:lnTo>
                  <a:lnTo>
                    <a:pt x="10993" y="1"/>
                  </a:lnTo>
                  <a:lnTo>
                    <a:pt x="11024" y="154"/>
                  </a:lnTo>
                  <a:lnTo>
                    <a:pt x="10932" y="369"/>
                  </a:lnTo>
                  <a:lnTo>
                    <a:pt x="10502" y="676"/>
                  </a:lnTo>
                  <a:lnTo>
                    <a:pt x="10256" y="676"/>
                  </a:lnTo>
                  <a:lnTo>
                    <a:pt x="9857" y="860"/>
                  </a:lnTo>
                  <a:lnTo>
                    <a:pt x="9734" y="768"/>
                  </a:lnTo>
                  <a:lnTo>
                    <a:pt x="9489" y="799"/>
                  </a:lnTo>
                  <a:lnTo>
                    <a:pt x="9212" y="1044"/>
                  </a:lnTo>
                  <a:lnTo>
                    <a:pt x="8967" y="1137"/>
                  </a:lnTo>
                  <a:lnTo>
                    <a:pt x="8875" y="1075"/>
                  </a:lnTo>
                  <a:lnTo>
                    <a:pt x="8476" y="1137"/>
                  </a:lnTo>
                  <a:lnTo>
                    <a:pt x="8199" y="1137"/>
                  </a:lnTo>
                  <a:lnTo>
                    <a:pt x="7954" y="1014"/>
                  </a:lnTo>
                  <a:lnTo>
                    <a:pt x="7677" y="952"/>
                  </a:lnTo>
                  <a:lnTo>
                    <a:pt x="7462" y="891"/>
                  </a:lnTo>
                  <a:lnTo>
                    <a:pt x="7554" y="1075"/>
                  </a:lnTo>
                  <a:lnTo>
                    <a:pt x="7739" y="1167"/>
                  </a:lnTo>
                  <a:lnTo>
                    <a:pt x="7923" y="1321"/>
                  </a:lnTo>
                  <a:lnTo>
                    <a:pt x="7984" y="1474"/>
                  </a:lnTo>
                  <a:lnTo>
                    <a:pt x="7739" y="1843"/>
                  </a:lnTo>
                  <a:lnTo>
                    <a:pt x="7831" y="1996"/>
                  </a:lnTo>
                  <a:lnTo>
                    <a:pt x="7769" y="2273"/>
                  </a:lnTo>
                  <a:lnTo>
                    <a:pt x="8168" y="2396"/>
                  </a:lnTo>
                  <a:lnTo>
                    <a:pt x="8414" y="2365"/>
                  </a:lnTo>
                  <a:lnTo>
                    <a:pt x="8690" y="2426"/>
                  </a:lnTo>
                  <a:lnTo>
                    <a:pt x="8690" y="2580"/>
                  </a:lnTo>
                  <a:lnTo>
                    <a:pt x="8506" y="2672"/>
                  </a:lnTo>
                  <a:lnTo>
                    <a:pt x="8107" y="2764"/>
                  </a:lnTo>
                  <a:lnTo>
                    <a:pt x="7984" y="2918"/>
                  </a:lnTo>
                  <a:lnTo>
                    <a:pt x="7892" y="3132"/>
                  </a:lnTo>
                  <a:lnTo>
                    <a:pt x="7462" y="3347"/>
                  </a:lnTo>
                  <a:lnTo>
                    <a:pt x="7339" y="3501"/>
                  </a:lnTo>
                  <a:lnTo>
                    <a:pt x="7063" y="3685"/>
                  </a:lnTo>
                  <a:lnTo>
                    <a:pt x="6848" y="3931"/>
                  </a:lnTo>
                  <a:lnTo>
                    <a:pt x="6510" y="3931"/>
                  </a:lnTo>
                  <a:lnTo>
                    <a:pt x="6326" y="3900"/>
                  </a:lnTo>
                  <a:lnTo>
                    <a:pt x="5988" y="3654"/>
                  </a:lnTo>
                  <a:lnTo>
                    <a:pt x="5681" y="3440"/>
                  </a:lnTo>
                  <a:lnTo>
                    <a:pt x="5466" y="3470"/>
                  </a:lnTo>
                  <a:lnTo>
                    <a:pt x="5466" y="3225"/>
                  </a:lnTo>
                  <a:lnTo>
                    <a:pt x="5436" y="3040"/>
                  </a:lnTo>
                  <a:lnTo>
                    <a:pt x="5282" y="2887"/>
                  </a:lnTo>
                  <a:lnTo>
                    <a:pt x="5251" y="2764"/>
                  </a:lnTo>
                  <a:lnTo>
                    <a:pt x="5036" y="2825"/>
                  </a:lnTo>
                  <a:lnTo>
                    <a:pt x="4852" y="3010"/>
                  </a:lnTo>
                  <a:lnTo>
                    <a:pt x="4760" y="3010"/>
                  </a:lnTo>
                  <a:lnTo>
                    <a:pt x="4668" y="2918"/>
                  </a:lnTo>
                  <a:lnTo>
                    <a:pt x="4514" y="2918"/>
                  </a:lnTo>
                  <a:lnTo>
                    <a:pt x="4422" y="3040"/>
                  </a:lnTo>
                  <a:lnTo>
                    <a:pt x="3470" y="3040"/>
                  </a:lnTo>
                  <a:lnTo>
                    <a:pt x="3409" y="3286"/>
                  </a:lnTo>
                  <a:lnTo>
                    <a:pt x="3501" y="3501"/>
                  </a:lnTo>
                  <a:lnTo>
                    <a:pt x="3808" y="3593"/>
                  </a:lnTo>
                  <a:lnTo>
                    <a:pt x="3931" y="3808"/>
                  </a:lnTo>
                  <a:lnTo>
                    <a:pt x="3839" y="3900"/>
                  </a:lnTo>
                  <a:lnTo>
                    <a:pt x="3931" y="3992"/>
                  </a:lnTo>
                  <a:lnTo>
                    <a:pt x="3900" y="4146"/>
                  </a:lnTo>
                  <a:lnTo>
                    <a:pt x="3685" y="3992"/>
                  </a:lnTo>
                  <a:lnTo>
                    <a:pt x="3133" y="4207"/>
                  </a:lnTo>
                  <a:lnTo>
                    <a:pt x="3163" y="4637"/>
                  </a:lnTo>
                  <a:lnTo>
                    <a:pt x="3317" y="4821"/>
                  </a:lnTo>
                  <a:lnTo>
                    <a:pt x="3624" y="5067"/>
                  </a:lnTo>
                  <a:lnTo>
                    <a:pt x="3839" y="5435"/>
                  </a:lnTo>
                  <a:lnTo>
                    <a:pt x="3839" y="5712"/>
                  </a:lnTo>
                  <a:lnTo>
                    <a:pt x="3839" y="5835"/>
                  </a:lnTo>
                  <a:lnTo>
                    <a:pt x="3348" y="7554"/>
                  </a:lnTo>
                  <a:lnTo>
                    <a:pt x="3225" y="8015"/>
                  </a:lnTo>
                  <a:lnTo>
                    <a:pt x="3256" y="8107"/>
                  </a:lnTo>
                  <a:lnTo>
                    <a:pt x="3163" y="8230"/>
                  </a:lnTo>
                  <a:lnTo>
                    <a:pt x="2979" y="8168"/>
                  </a:lnTo>
                  <a:lnTo>
                    <a:pt x="3010" y="8107"/>
                  </a:lnTo>
                  <a:lnTo>
                    <a:pt x="2826" y="7984"/>
                  </a:lnTo>
                  <a:lnTo>
                    <a:pt x="2764" y="7984"/>
                  </a:lnTo>
                  <a:lnTo>
                    <a:pt x="2611" y="7984"/>
                  </a:lnTo>
                  <a:lnTo>
                    <a:pt x="2519" y="7984"/>
                  </a:lnTo>
                  <a:lnTo>
                    <a:pt x="2457" y="8107"/>
                  </a:lnTo>
                  <a:lnTo>
                    <a:pt x="1904" y="8291"/>
                  </a:lnTo>
                  <a:lnTo>
                    <a:pt x="1475" y="8383"/>
                  </a:lnTo>
                  <a:lnTo>
                    <a:pt x="1382" y="8475"/>
                  </a:lnTo>
                  <a:lnTo>
                    <a:pt x="1290" y="8506"/>
                  </a:lnTo>
                  <a:lnTo>
                    <a:pt x="1106" y="8690"/>
                  </a:lnTo>
                  <a:lnTo>
                    <a:pt x="922" y="8782"/>
                  </a:lnTo>
                  <a:lnTo>
                    <a:pt x="768" y="8874"/>
                  </a:lnTo>
                  <a:lnTo>
                    <a:pt x="768" y="9089"/>
                  </a:lnTo>
                  <a:lnTo>
                    <a:pt x="707" y="9212"/>
                  </a:lnTo>
                  <a:lnTo>
                    <a:pt x="738" y="9335"/>
                  </a:lnTo>
                  <a:lnTo>
                    <a:pt x="523" y="9550"/>
                  </a:lnTo>
                  <a:lnTo>
                    <a:pt x="584" y="9857"/>
                  </a:lnTo>
                  <a:lnTo>
                    <a:pt x="676" y="10011"/>
                  </a:lnTo>
                  <a:lnTo>
                    <a:pt x="523" y="10133"/>
                  </a:lnTo>
                  <a:lnTo>
                    <a:pt x="400" y="10103"/>
                  </a:lnTo>
                  <a:lnTo>
                    <a:pt x="154" y="10287"/>
                  </a:lnTo>
                  <a:lnTo>
                    <a:pt x="154" y="10471"/>
                  </a:lnTo>
                  <a:lnTo>
                    <a:pt x="62" y="10563"/>
                  </a:lnTo>
                  <a:lnTo>
                    <a:pt x="124" y="10686"/>
                  </a:lnTo>
                  <a:lnTo>
                    <a:pt x="93" y="10870"/>
                  </a:lnTo>
                  <a:lnTo>
                    <a:pt x="1" y="11024"/>
                  </a:lnTo>
                  <a:lnTo>
                    <a:pt x="62" y="11147"/>
                  </a:lnTo>
                  <a:lnTo>
                    <a:pt x="31" y="11270"/>
                  </a:lnTo>
                  <a:lnTo>
                    <a:pt x="246" y="11515"/>
                  </a:lnTo>
                  <a:lnTo>
                    <a:pt x="676" y="12160"/>
                  </a:lnTo>
                  <a:lnTo>
                    <a:pt x="461" y="12406"/>
                  </a:lnTo>
                  <a:lnTo>
                    <a:pt x="983" y="12375"/>
                  </a:lnTo>
                  <a:lnTo>
                    <a:pt x="1198" y="12406"/>
                  </a:lnTo>
                  <a:lnTo>
                    <a:pt x="1382" y="12682"/>
                  </a:lnTo>
                  <a:lnTo>
                    <a:pt x="1444" y="12928"/>
                  </a:lnTo>
                  <a:lnTo>
                    <a:pt x="1812" y="12928"/>
                  </a:lnTo>
                  <a:lnTo>
                    <a:pt x="2212" y="12928"/>
                  </a:lnTo>
                  <a:lnTo>
                    <a:pt x="2580" y="12621"/>
                  </a:lnTo>
                  <a:lnTo>
                    <a:pt x="2856" y="12467"/>
                  </a:lnTo>
                  <a:lnTo>
                    <a:pt x="2948" y="12528"/>
                  </a:lnTo>
                  <a:lnTo>
                    <a:pt x="2918" y="12713"/>
                  </a:lnTo>
                  <a:lnTo>
                    <a:pt x="2856" y="12774"/>
                  </a:lnTo>
                  <a:lnTo>
                    <a:pt x="2856" y="13081"/>
                  </a:lnTo>
                  <a:lnTo>
                    <a:pt x="2887" y="13572"/>
                  </a:lnTo>
                  <a:lnTo>
                    <a:pt x="2887" y="13757"/>
                  </a:lnTo>
                  <a:lnTo>
                    <a:pt x="3010" y="13849"/>
                  </a:lnTo>
                  <a:lnTo>
                    <a:pt x="3163" y="13818"/>
                  </a:lnTo>
                  <a:lnTo>
                    <a:pt x="3317" y="13787"/>
                  </a:lnTo>
                  <a:lnTo>
                    <a:pt x="3501" y="13787"/>
                  </a:lnTo>
                  <a:lnTo>
                    <a:pt x="3593" y="13787"/>
                  </a:lnTo>
                  <a:lnTo>
                    <a:pt x="3685" y="13818"/>
                  </a:lnTo>
                  <a:lnTo>
                    <a:pt x="3685" y="13818"/>
                  </a:lnTo>
                  <a:lnTo>
                    <a:pt x="4207" y="13818"/>
                  </a:lnTo>
                  <a:lnTo>
                    <a:pt x="4453" y="13818"/>
                  </a:lnTo>
                  <a:lnTo>
                    <a:pt x="4699" y="13695"/>
                  </a:lnTo>
                  <a:lnTo>
                    <a:pt x="4822" y="13695"/>
                  </a:lnTo>
                  <a:lnTo>
                    <a:pt x="5006" y="13572"/>
                  </a:lnTo>
                  <a:lnTo>
                    <a:pt x="5221" y="13572"/>
                  </a:lnTo>
                  <a:lnTo>
                    <a:pt x="5436" y="13480"/>
                  </a:lnTo>
                  <a:lnTo>
                    <a:pt x="5589" y="13112"/>
                  </a:lnTo>
                  <a:lnTo>
                    <a:pt x="5988" y="12836"/>
                  </a:lnTo>
                  <a:lnTo>
                    <a:pt x="6265" y="12805"/>
                  </a:lnTo>
                  <a:lnTo>
                    <a:pt x="6510" y="12682"/>
                  </a:lnTo>
                  <a:lnTo>
                    <a:pt x="6695" y="12682"/>
                  </a:lnTo>
                  <a:lnTo>
                    <a:pt x="6848" y="12805"/>
                  </a:lnTo>
                  <a:lnTo>
                    <a:pt x="7063" y="12682"/>
                  </a:lnTo>
                  <a:lnTo>
                    <a:pt x="7155" y="12743"/>
                  </a:lnTo>
                  <a:lnTo>
                    <a:pt x="7124" y="12958"/>
                  </a:lnTo>
                  <a:lnTo>
                    <a:pt x="7217" y="13235"/>
                  </a:lnTo>
                  <a:lnTo>
                    <a:pt x="7094" y="13480"/>
                  </a:lnTo>
                  <a:lnTo>
                    <a:pt x="7186" y="13880"/>
                  </a:lnTo>
                  <a:lnTo>
                    <a:pt x="7124" y="14033"/>
                  </a:lnTo>
                  <a:lnTo>
                    <a:pt x="7278" y="14340"/>
                  </a:lnTo>
                  <a:lnTo>
                    <a:pt x="7462" y="14432"/>
                  </a:lnTo>
                  <a:lnTo>
                    <a:pt x="7524" y="14678"/>
                  </a:lnTo>
                  <a:lnTo>
                    <a:pt x="7708" y="14770"/>
                  </a:lnTo>
                  <a:lnTo>
                    <a:pt x="7984" y="14954"/>
                  </a:lnTo>
                  <a:lnTo>
                    <a:pt x="8138" y="15108"/>
                  </a:lnTo>
                  <a:lnTo>
                    <a:pt x="8230" y="15016"/>
                  </a:lnTo>
                  <a:lnTo>
                    <a:pt x="8568" y="14954"/>
                  </a:lnTo>
                  <a:lnTo>
                    <a:pt x="8844" y="15231"/>
                  </a:lnTo>
                  <a:lnTo>
                    <a:pt x="9059" y="15169"/>
                  </a:lnTo>
                  <a:lnTo>
                    <a:pt x="9366" y="15476"/>
                  </a:lnTo>
                  <a:lnTo>
                    <a:pt x="9489" y="15476"/>
                  </a:lnTo>
                  <a:lnTo>
                    <a:pt x="9857" y="15599"/>
                  </a:lnTo>
                  <a:lnTo>
                    <a:pt x="10072" y="15691"/>
                  </a:lnTo>
                  <a:lnTo>
                    <a:pt x="10134" y="15937"/>
                  </a:lnTo>
                  <a:lnTo>
                    <a:pt x="10287" y="15968"/>
                  </a:lnTo>
                  <a:lnTo>
                    <a:pt x="10502" y="16090"/>
                  </a:lnTo>
                  <a:lnTo>
                    <a:pt x="10993" y="16060"/>
                  </a:lnTo>
                  <a:lnTo>
                    <a:pt x="11331" y="16244"/>
                  </a:lnTo>
                  <a:lnTo>
                    <a:pt x="11393" y="16397"/>
                  </a:lnTo>
                  <a:lnTo>
                    <a:pt x="11331" y="16766"/>
                  </a:lnTo>
                  <a:lnTo>
                    <a:pt x="11423" y="17073"/>
                  </a:lnTo>
                  <a:lnTo>
                    <a:pt x="11331" y="17257"/>
                  </a:lnTo>
                  <a:lnTo>
                    <a:pt x="11638" y="17779"/>
                  </a:lnTo>
                  <a:lnTo>
                    <a:pt x="11608" y="18178"/>
                  </a:lnTo>
                  <a:lnTo>
                    <a:pt x="13051" y="18209"/>
                  </a:lnTo>
                  <a:lnTo>
                    <a:pt x="13143" y="18731"/>
                  </a:lnTo>
                  <a:lnTo>
                    <a:pt x="13112" y="19069"/>
                  </a:lnTo>
                  <a:lnTo>
                    <a:pt x="13542" y="19161"/>
                  </a:lnTo>
                  <a:lnTo>
                    <a:pt x="13972" y="19929"/>
                  </a:lnTo>
                  <a:lnTo>
                    <a:pt x="14003" y="20328"/>
                  </a:lnTo>
                  <a:lnTo>
                    <a:pt x="13573" y="21126"/>
                  </a:lnTo>
                  <a:lnTo>
                    <a:pt x="13603" y="21249"/>
                  </a:lnTo>
                  <a:lnTo>
                    <a:pt x="13481" y="21402"/>
                  </a:lnTo>
                  <a:lnTo>
                    <a:pt x="13573" y="21495"/>
                  </a:lnTo>
                  <a:lnTo>
                    <a:pt x="13511" y="21679"/>
                  </a:lnTo>
                  <a:lnTo>
                    <a:pt x="13726" y="21832"/>
                  </a:lnTo>
                  <a:lnTo>
                    <a:pt x="13726" y="22078"/>
                  </a:lnTo>
                  <a:lnTo>
                    <a:pt x="13880" y="22324"/>
                  </a:lnTo>
                  <a:lnTo>
                    <a:pt x="13818" y="22846"/>
                  </a:lnTo>
                  <a:lnTo>
                    <a:pt x="13849" y="23030"/>
                  </a:lnTo>
                  <a:lnTo>
                    <a:pt x="13788" y="23214"/>
                  </a:lnTo>
                  <a:lnTo>
                    <a:pt x="13849" y="23398"/>
                  </a:lnTo>
                  <a:lnTo>
                    <a:pt x="14156" y="23368"/>
                  </a:lnTo>
                  <a:lnTo>
                    <a:pt x="14279" y="23429"/>
                  </a:lnTo>
                  <a:lnTo>
                    <a:pt x="14678" y="23398"/>
                  </a:lnTo>
                  <a:lnTo>
                    <a:pt x="14924" y="23490"/>
                  </a:lnTo>
                  <a:lnTo>
                    <a:pt x="15292" y="23337"/>
                  </a:lnTo>
                  <a:lnTo>
                    <a:pt x="15507" y="23490"/>
                  </a:lnTo>
                  <a:lnTo>
                    <a:pt x="15661" y="23521"/>
                  </a:lnTo>
                  <a:lnTo>
                    <a:pt x="15722" y="23705"/>
                  </a:lnTo>
                  <a:lnTo>
                    <a:pt x="15937" y="24627"/>
                  </a:lnTo>
                  <a:lnTo>
                    <a:pt x="16060" y="24934"/>
                  </a:lnTo>
                  <a:lnTo>
                    <a:pt x="16213" y="24964"/>
                  </a:lnTo>
                  <a:lnTo>
                    <a:pt x="16551" y="24780"/>
                  </a:lnTo>
                  <a:lnTo>
                    <a:pt x="16735" y="24872"/>
                  </a:lnTo>
                  <a:lnTo>
                    <a:pt x="16858" y="24964"/>
                  </a:lnTo>
                  <a:lnTo>
                    <a:pt x="16981" y="24995"/>
                  </a:lnTo>
                  <a:lnTo>
                    <a:pt x="16889" y="25149"/>
                  </a:lnTo>
                  <a:lnTo>
                    <a:pt x="16889" y="25916"/>
                  </a:lnTo>
                  <a:lnTo>
                    <a:pt x="16828" y="26008"/>
                  </a:lnTo>
                  <a:lnTo>
                    <a:pt x="16828" y="26008"/>
                  </a:lnTo>
                  <a:lnTo>
                    <a:pt x="16828" y="26131"/>
                  </a:lnTo>
                  <a:lnTo>
                    <a:pt x="16797" y="26223"/>
                  </a:lnTo>
                  <a:lnTo>
                    <a:pt x="16797" y="26315"/>
                  </a:lnTo>
                  <a:lnTo>
                    <a:pt x="16950" y="26223"/>
                  </a:lnTo>
                  <a:lnTo>
                    <a:pt x="17319" y="26285"/>
                  </a:lnTo>
                  <a:lnTo>
                    <a:pt x="17319" y="26438"/>
                  </a:lnTo>
                  <a:lnTo>
                    <a:pt x="17472" y="26776"/>
                  </a:lnTo>
                  <a:lnTo>
                    <a:pt x="17472" y="27083"/>
                  </a:lnTo>
                  <a:lnTo>
                    <a:pt x="17503" y="27390"/>
                  </a:lnTo>
                  <a:lnTo>
                    <a:pt x="17534" y="27697"/>
                  </a:lnTo>
                  <a:lnTo>
                    <a:pt x="17503" y="27820"/>
                  </a:lnTo>
                  <a:lnTo>
                    <a:pt x="17319" y="27820"/>
                  </a:lnTo>
                  <a:lnTo>
                    <a:pt x="17135" y="27912"/>
                  </a:lnTo>
                  <a:lnTo>
                    <a:pt x="17104" y="27974"/>
                  </a:lnTo>
                  <a:lnTo>
                    <a:pt x="16981" y="28096"/>
                  </a:lnTo>
                  <a:lnTo>
                    <a:pt x="16920" y="28066"/>
                  </a:lnTo>
                  <a:lnTo>
                    <a:pt x="16582" y="28281"/>
                  </a:lnTo>
                  <a:lnTo>
                    <a:pt x="16521" y="28373"/>
                  </a:lnTo>
                  <a:lnTo>
                    <a:pt x="16398" y="28434"/>
                  </a:lnTo>
                  <a:lnTo>
                    <a:pt x="16091" y="28680"/>
                  </a:lnTo>
                  <a:lnTo>
                    <a:pt x="15968" y="28710"/>
                  </a:lnTo>
                  <a:lnTo>
                    <a:pt x="15968" y="28925"/>
                  </a:lnTo>
                  <a:lnTo>
                    <a:pt x="15876" y="28956"/>
                  </a:lnTo>
                  <a:lnTo>
                    <a:pt x="15753" y="28956"/>
                  </a:lnTo>
                  <a:lnTo>
                    <a:pt x="15507" y="29263"/>
                  </a:lnTo>
                  <a:lnTo>
                    <a:pt x="15446" y="29386"/>
                  </a:lnTo>
                  <a:lnTo>
                    <a:pt x="15446" y="29570"/>
                  </a:lnTo>
                  <a:lnTo>
                    <a:pt x="15323" y="29632"/>
                  </a:lnTo>
                  <a:lnTo>
                    <a:pt x="15262" y="29724"/>
                  </a:lnTo>
                  <a:lnTo>
                    <a:pt x="15108" y="30031"/>
                  </a:lnTo>
                  <a:lnTo>
                    <a:pt x="14985" y="30154"/>
                  </a:lnTo>
                  <a:lnTo>
                    <a:pt x="14832" y="30369"/>
                  </a:lnTo>
                  <a:lnTo>
                    <a:pt x="14832" y="30461"/>
                  </a:lnTo>
                  <a:lnTo>
                    <a:pt x="14678" y="30553"/>
                  </a:lnTo>
                  <a:lnTo>
                    <a:pt x="14678" y="30645"/>
                  </a:lnTo>
                  <a:lnTo>
                    <a:pt x="14801" y="30645"/>
                  </a:lnTo>
                  <a:lnTo>
                    <a:pt x="14893" y="30676"/>
                  </a:lnTo>
                  <a:lnTo>
                    <a:pt x="15292" y="30553"/>
                  </a:lnTo>
                  <a:lnTo>
                    <a:pt x="15477" y="30676"/>
                  </a:lnTo>
                  <a:lnTo>
                    <a:pt x="15661" y="30921"/>
                  </a:lnTo>
                  <a:lnTo>
                    <a:pt x="15814" y="31013"/>
                  </a:lnTo>
                  <a:lnTo>
                    <a:pt x="15937" y="31228"/>
                  </a:lnTo>
                  <a:lnTo>
                    <a:pt x="16121" y="31535"/>
                  </a:lnTo>
                  <a:lnTo>
                    <a:pt x="16213" y="31535"/>
                  </a:lnTo>
                  <a:lnTo>
                    <a:pt x="16367" y="31382"/>
                  </a:lnTo>
                  <a:lnTo>
                    <a:pt x="16459" y="31382"/>
                  </a:lnTo>
                  <a:lnTo>
                    <a:pt x="16643" y="31689"/>
                  </a:lnTo>
                  <a:lnTo>
                    <a:pt x="16889" y="31781"/>
                  </a:lnTo>
                  <a:lnTo>
                    <a:pt x="17073" y="31842"/>
                  </a:lnTo>
                  <a:lnTo>
                    <a:pt x="17257" y="32027"/>
                  </a:lnTo>
                  <a:lnTo>
                    <a:pt x="17257" y="32242"/>
                  </a:lnTo>
                  <a:lnTo>
                    <a:pt x="17442" y="32211"/>
                  </a:lnTo>
                  <a:lnTo>
                    <a:pt x="17749" y="32364"/>
                  </a:lnTo>
                  <a:lnTo>
                    <a:pt x="17933" y="32579"/>
                  </a:lnTo>
                  <a:lnTo>
                    <a:pt x="18148" y="32886"/>
                  </a:lnTo>
                  <a:lnTo>
                    <a:pt x="18332" y="33040"/>
                  </a:lnTo>
                  <a:lnTo>
                    <a:pt x="18301" y="33255"/>
                  </a:lnTo>
                  <a:lnTo>
                    <a:pt x="18148" y="33470"/>
                  </a:lnTo>
                  <a:lnTo>
                    <a:pt x="18209" y="33715"/>
                  </a:lnTo>
                  <a:lnTo>
                    <a:pt x="18240" y="33777"/>
                  </a:lnTo>
                  <a:lnTo>
                    <a:pt x="18271" y="33838"/>
                  </a:lnTo>
                  <a:lnTo>
                    <a:pt x="18363" y="33961"/>
                  </a:lnTo>
                  <a:lnTo>
                    <a:pt x="18424" y="33992"/>
                  </a:lnTo>
                  <a:lnTo>
                    <a:pt x="18731" y="33746"/>
                  </a:lnTo>
                  <a:lnTo>
                    <a:pt x="18823" y="33470"/>
                  </a:lnTo>
                  <a:lnTo>
                    <a:pt x="18977" y="32917"/>
                  </a:lnTo>
                  <a:lnTo>
                    <a:pt x="19100" y="32518"/>
                  </a:lnTo>
                  <a:lnTo>
                    <a:pt x="19131" y="32457"/>
                  </a:lnTo>
                  <a:lnTo>
                    <a:pt x="19069" y="32364"/>
                  </a:lnTo>
                  <a:lnTo>
                    <a:pt x="18946" y="32149"/>
                  </a:lnTo>
                  <a:lnTo>
                    <a:pt x="19008" y="31996"/>
                  </a:lnTo>
                  <a:lnTo>
                    <a:pt x="19131" y="31935"/>
                  </a:lnTo>
                  <a:lnTo>
                    <a:pt x="19131" y="31842"/>
                  </a:lnTo>
                  <a:lnTo>
                    <a:pt x="19253" y="31658"/>
                  </a:lnTo>
                  <a:lnTo>
                    <a:pt x="19253" y="31566"/>
                  </a:lnTo>
                  <a:lnTo>
                    <a:pt x="19345" y="31627"/>
                  </a:lnTo>
                  <a:lnTo>
                    <a:pt x="19468" y="31627"/>
                  </a:lnTo>
                  <a:lnTo>
                    <a:pt x="19591" y="31474"/>
                  </a:lnTo>
                  <a:lnTo>
                    <a:pt x="19622" y="31320"/>
                  </a:lnTo>
                  <a:lnTo>
                    <a:pt x="19683" y="31259"/>
                  </a:lnTo>
                  <a:lnTo>
                    <a:pt x="19683" y="31075"/>
                  </a:lnTo>
                  <a:lnTo>
                    <a:pt x="19745" y="30983"/>
                  </a:lnTo>
                  <a:lnTo>
                    <a:pt x="19806" y="30983"/>
                  </a:lnTo>
                  <a:lnTo>
                    <a:pt x="19867" y="30829"/>
                  </a:lnTo>
                  <a:lnTo>
                    <a:pt x="19837" y="30706"/>
                  </a:lnTo>
                  <a:lnTo>
                    <a:pt x="19745" y="30614"/>
                  </a:lnTo>
                  <a:lnTo>
                    <a:pt x="19745" y="30369"/>
                  </a:lnTo>
                  <a:lnTo>
                    <a:pt x="19683" y="30307"/>
                  </a:lnTo>
                  <a:lnTo>
                    <a:pt x="19745" y="30307"/>
                  </a:lnTo>
                  <a:lnTo>
                    <a:pt x="19867" y="30522"/>
                  </a:lnTo>
                  <a:lnTo>
                    <a:pt x="20052" y="30737"/>
                  </a:lnTo>
                  <a:lnTo>
                    <a:pt x="20113" y="30737"/>
                  </a:lnTo>
                  <a:lnTo>
                    <a:pt x="20205" y="30676"/>
                  </a:lnTo>
                  <a:lnTo>
                    <a:pt x="20267" y="30737"/>
                  </a:lnTo>
                  <a:lnTo>
                    <a:pt x="20267" y="30891"/>
                  </a:lnTo>
                  <a:lnTo>
                    <a:pt x="20205" y="30891"/>
                  </a:lnTo>
                  <a:lnTo>
                    <a:pt x="20113" y="31198"/>
                  </a:lnTo>
                  <a:lnTo>
                    <a:pt x="19929" y="31505"/>
                  </a:lnTo>
                  <a:lnTo>
                    <a:pt x="19775" y="31505"/>
                  </a:lnTo>
                  <a:lnTo>
                    <a:pt x="19745" y="31720"/>
                  </a:lnTo>
                  <a:lnTo>
                    <a:pt x="19683" y="31842"/>
                  </a:lnTo>
                  <a:lnTo>
                    <a:pt x="19622" y="31812"/>
                  </a:lnTo>
                  <a:lnTo>
                    <a:pt x="19468" y="31904"/>
                  </a:lnTo>
                  <a:lnTo>
                    <a:pt x="19315" y="32027"/>
                  </a:lnTo>
                  <a:lnTo>
                    <a:pt x="19315" y="32119"/>
                  </a:lnTo>
                  <a:lnTo>
                    <a:pt x="19192" y="32119"/>
                  </a:lnTo>
                  <a:lnTo>
                    <a:pt x="19131" y="32211"/>
                  </a:lnTo>
                  <a:lnTo>
                    <a:pt x="19131" y="32303"/>
                  </a:lnTo>
                  <a:lnTo>
                    <a:pt x="19284" y="32334"/>
                  </a:lnTo>
                  <a:lnTo>
                    <a:pt x="19806" y="31935"/>
                  </a:lnTo>
                  <a:lnTo>
                    <a:pt x="20082" y="31627"/>
                  </a:lnTo>
                  <a:lnTo>
                    <a:pt x="20451" y="30952"/>
                  </a:lnTo>
                  <a:lnTo>
                    <a:pt x="20604" y="30614"/>
                  </a:lnTo>
                  <a:lnTo>
                    <a:pt x="20758" y="30184"/>
                  </a:lnTo>
                  <a:lnTo>
                    <a:pt x="21126" y="29478"/>
                  </a:lnTo>
                  <a:lnTo>
                    <a:pt x="21526" y="29048"/>
                  </a:lnTo>
                  <a:lnTo>
                    <a:pt x="21587" y="28925"/>
                  </a:lnTo>
                  <a:lnTo>
                    <a:pt x="21556" y="28864"/>
                  </a:lnTo>
                  <a:lnTo>
                    <a:pt x="21556" y="28741"/>
                  </a:lnTo>
                  <a:lnTo>
                    <a:pt x="21648" y="28741"/>
                  </a:lnTo>
                  <a:lnTo>
                    <a:pt x="21679" y="28557"/>
                  </a:lnTo>
                  <a:lnTo>
                    <a:pt x="21802" y="28465"/>
                  </a:lnTo>
                  <a:lnTo>
                    <a:pt x="21771" y="28342"/>
                  </a:lnTo>
                  <a:lnTo>
                    <a:pt x="21802" y="28219"/>
                  </a:lnTo>
                  <a:lnTo>
                    <a:pt x="21771" y="28188"/>
                  </a:lnTo>
                  <a:lnTo>
                    <a:pt x="21710" y="28127"/>
                  </a:lnTo>
                  <a:lnTo>
                    <a:pt x="21710" y="27943"/>
                  </a:lnTo>
                  <a:lnTo>
                    <a:pt x="21526" y="27728"/>
                  </a:lnTo>
                  <a:lnTo>
                    <a:pt x="21526" y="27636"/>
                  </a:lnTo>
                  <a:lnTo>
                    <a:pt x="21556" y="27513"/>
                  </a:lnTo>
                  <a:lnTo>
                    <a:pt x="21526" y="27421"/>
                  </a:lnTo>
                  <a:lnTo>
                    <a:pt x="21495" y="27175"/>
                  </a:lnTo>
                  <a:lnTo>
                    <a:pt x="21403" y="26930"/>
                  </a:lnTo>
                  <a:lnTo>
                    <a:pt x="21464" y="26868"/>
                  </a:lnTo>
                  <a:lnTo>
                    <a:pt x="21679" y="26837"/>
                  </a:lnTo>
                  <a:lnTo>
                    <a:pt x="21618" y="26684"/>
                  </a:lnTo>
                  <a:lnTo>
                    <a:pt x="21526" y="26622"/>
                  </a:lnTo>
                  <a:lnTo>
                    <a:pt x="21710" y="26592"/>
                  </a:lnTo>
                  <a:lnTo>
                    <a:pt x="21710" y="26438"/>
                  </a:lnTo>
                  <a:lnTo>
                    <a:pt x="21526" y="26346"/>
                  </a:lnTo>
                  <a:lnTo>
                    <a:pt x="21679" y="26285"/>
                  </a:lnTo>
                  <a:lnTo>
                    <a:pt x="21771" y="26131"/>
                  </a:lnTo>
                  <a:lnTo>
                    <a:pt x="21863" y="26193"/>
                  </a:lnTo>
                  <a:lnTo>
                    <a:pt x="22140" y="25947"/>
                  </a:lnTo>
                  <a:lnTo>
                    <a:pt x="22293" y="25855"/>
                  </a:lnTo>
                  <a:lnTo>
                    <a:pt x="22293" y="25763"/>
                  </a:lnTo>
                  <a:lnTo>
                    <a:pt x="22508" y="25578"/>
                  </a:lnTo>
                  <a:lnTo>
                    <a:pt x="22754" y="25425"/>
                  </a:lnTo>
                  <a:lnTo>
                    <a:pt x="23092" y="25026"/>
                  </a:lnTo>
                  <a:lnTo>
                    <a:pt x="23399" y="24995"/>
                  </a:lnTo>
                  <a:lnTo>
                    <a:pt x="23552" y="24842"/>
                  </a:lnTo>
                  <a:lnTo>
                    <a:pt x="23736" y="24688"/>
                  </a:lnTo>
                  <a:lnTo>
                    <a:pt x="23921" y="24688"/>
                  </a:lnTo>
                  <a:lnTo>
                    <a:pt x="24013" y="24780"/>
                  </a:lnTo>
                  <a:lnTo>
                    <a:pt x="24136" y="24811"/>
                  </a:lnTo>
                  <a:lnTo>
                    <a:pt x="24136" y="24688"/>
                  </a:lnTo>
                  <a:lnTo>
                    <a:pt x="24258" y="24473"/>
                  </a:lnTo>
                  <a:lnTo>
                    <a:pt x="24627" y="24258"/>
                  </a:lnTo>
                  <a:lnTo>
                    <a:pt x="24750" y="24227"/>
                  </a:lnTo>
                  <a:lnTo>
                    <a:pt x="24750" y="24105"/>
                  </a:lnTo>
                  <a:lnTo>
                    <a:pt x="24658" y="24074"/>
                  </a:lnTo>
                  <a:lnTo>
                    <a:pt x="24565" y="24043"/>
                  </a:lnTo>
                  <a:lnTo>
                    <a:pt x="24504" y="23951"/>
                  </a:lnTo>
                  <a:lnTo>
                    <a:pt x="24627" y="23920"/>
                  </a:lnTo>
                  <a:lnTo>
                    <a:pt x="24842" y="23798"/>
                  </a:lnTo>
                  <a:lnTo>
                    <a:pt x="24965" y="23828"/>
                  </a:lnTo>
                  <a:lnTo>
                    <a:pt x="25118" y="23828"/>
                  </a:lnTo>
                  <a:lnTo>
                    <a:pt x="25210" y="23736"/>
                  </a:lnTo>
                  <a:lnTo>
                    <a:pt x="25364" y="23736"/>
                  </a:lnTo>
                  <a:lnTo>
                    <a:pt x="25364" y="23798"/>
                  </a:lnTo>
                  <a:lnTo>
                    <a:pt x="25149" y="23920"/>
                  </a:lnTo>
                  <a:lnTo>
                    <a:pt x="24934" y="23951"/>
                  </a:lnTo>
                  <a:lnTo>
                    <a:pt x="24903" y="24012"/>
                  </a:lnTo>
                  <a:lnTo>
                    <a:pt x="24965" y="24074"/>
                  </a:lnTo>
                  <a:lnTo>
                    <a:pt x="25302" y="23951"/>
                  </a:lnTo>
                  <a:lnTo>
                    <a:pt x="25671" y="23798"/>
                  </a:lnTo>
                  <a:lnTo>
                    <a:pt x="25640" y="23736"/>
                  </a:lnTo>
                  <a:lnTo>
                    <a:pt x="25732" y="23644"/>
                  </a:lnTo>
                  <a:lnTo>
                    <a:pt x="25824" y="23644"/>
                  </a:lnTo>
                  <a:lnTo>
                    <a:pt x="25794" y="23736"/>
                  </a:lnTo>
                  <a:cubicBezTo>
                    <a:pt x="25794" y="23736"/>
                    <a:pt x="25794" y="23859"/>
                    <a:pt x="25824" y="23859"/>
                  </a:cubicBezTo>
                  <a:cubicBezTo>
                    <a:pt x="25855" y="23890"/>
                    <a:pt x="26070" y="23920"/>
                    <a:pt x="26070" y="23920"/>
                  </a:cubicBezTo>
                  <a:lnTo>
                    <a:pt x="26193" y="23828"/>
                  </a:lnTo>
                  <a:lnTo>
                    <a:pt x="26439" y="23828"/>
                  </a:lnTo>
                  <a:lnTo>
                    <a:pt x="26715" y="23859"/>
                  </a:lnTo>
                  <a:lnTo>
                    <a:pt x="26868" y="23767"/>
                  </a:lnTo>
                  <a:lnTo>
                    <a:pt x="26868" y="23675"/>
                  </a:lnTo>
                  <a:lnTo>
                    <a:pt x="26838" y="23613"/>
                  </a:lnTo>
                  <a:lnTo>
                    <a:pt x="26868" y="23552"/>
                  </a:lnTo>
                  <a:lnTo>
                    <a:pt x="27237" y="23276"/>
                  </a:lnTo>
                  <a:lnTo>
                    <a:pt x="27544" y="23183"/>
                  </a:lnTo>
                  <a:lnTo>
                    <a:pt x="27698" y="23061"/>
                  </a:lnTo>
                  <a:lnTo>
                    <a:pt x="27759" y="22968"/>
                  </a:lnTo>
                  <a:lnTo>
                    <a:pt x="27728" y="22907"/>
                  </a:lnTo>
                  <a:lnTo>
                    <a:pt x="27575" y="22600"/>
                  </a:lnTo>
                  <a:lnTo>
                    <a:pt x="27667" y="22385"/>
                  </a:lnTo>
                  <a:lnTo>
                    <a:pt x="27790" y="22232"/>
                  </a:lnTo>
                  <a:lnTo>
                    <a:pt x="27790" y="22078"/>
                  </a:lnTo>
                  <a:lnTo>
                    <a:pt x="27882" y="22017"/>
                  </a:lnTo>
                  <a:lnTo>
                    <a:pt x="28005" y="21924"/>
                  </a:lnTo>
                  <a:lnTo>
                    <a:pt x="28035" y="21740"/>
                  </a:lnTo>
                  <a:lnTo>
                    <a:pt x="28005" y="21740"/>
                  </a:lnTo>
                  <a:lnTo>
                    <a:pt x="28220" y="21341"/>
                  </a:lnTo>
                  <a:lnTo>
                    <a:pt x="28557" y="20973"/>
                  </a:lnTo>
                  <a:lnTo>
                    <a:pt x="28557" y="20788"/>
                  </a:lnTo>
                  <a:lnTo>
                    <a:pt x="28465" y="20266"/>
                  </a:lnTo>
                  <a:lnTo>
                    <a:pt x="28434" y="20174"/>
                  </a:lnTo>
                  <a:lnTo>
                    <a:pt x="28527" y="19867"/>
                  </a:lnTo>
                  <a:lnTo>
                    <a:pt x="28619" y="19744"/>
                  </a:lnTo>
                  <a:lnTo>
                    <a:pt x="28619" y="19622"/>
                  </a:lnTo>
                  <a:lnTo>
                    <a:pt x="28864" y="19437"/>
                  </a:lnTo>
                  <a:lnTo>
                    <a:pt x="28895" y="19345"/>
                  </a:lnTo>
                  <a:lnTo>
                    <a:pt x="28834" y="19038"/>
                  </a:lnTo>
                  <a:lnTo>
                    <a:pt x="28956" y="18639"/>
                  </a:lnTo>
                  <a:lnTo>
                    <a:pt x="28926" y="18363"/>
                  </a:lnTo>
                  <a:lnTo>
                    <a:pt x="28956" y="18148"/>
                  </a:lnTo>
                  <a:lnTo>
                    <a:pt x="28956" y="18025"/>
                  </a:lnTo>
                  <a:lnTo>
                    <a:pt x="29049" y="17718"/>
                  </a:lnTo>
                  <a:lnTo>
                    <a:pt x="28956" y="16582"/>
                  </a:lnTo>
                  <a:lnTo>
                    <a:pt x="28956" y="16428"/>
                  </a:lnTo>
                  <a:lnTo>
                    <a:pt x="29018" y="16305"/>
                  </a:lnTo>
                  <a:lnTo>
                    <a:pt x="29018" y="16152"/>
                  </a:lnTo>
                  <a:lnTo>
                    <a:pt x="28956" y="16213"/>
                  </a:lnTo>
                  <a:lnTo>
                    <a:pt x="28834" y="16121"/>
                  </a:lnTo>
                  <a:lnTo>
                    <a:pt x="28834" y="16029"/>
                  </a:lnTo>
                  <a:lnTo>
                    <a:pt x="28926" y="15845"/>
                  </a:lnTo>
                  <a:lnTo>
                    <a:pt x="28895" y="15660"/>
                  </a:lnTo>
                  <a:lnTo>
                    <a:pt x="28926" y="15538"/>
                  </a:lnTo>
                  <a:lnTo>
                    <a:pt x="29049" y="15507"/>
                  </a:lnTo>
                  <a:lnTo>
                    <a:pt x="29079" y="15292"/>
                  </a:lnTo>
                  <a:lnTo>
                    <a:pt x="28956" y="15108"/>
                  </a:lnTo>
                  <a:lnTo>
                    <a:pt x="28742" y="15016"/>
                  </a:lnTo>
                  <a:lnTo>
                    <a:pt x="28803" y="14985"/>
                  </a:lnTo>
                  <a:lnTo>
                    <a:pt x="28834" y="14924"/>
                  </a:lnTo>
                  <a:lnTo>
                    <a:pt x="28864" y="15016"/>
                  </a:lnTo>
                  <a:lnTo>
                    <a:pt x="28987" y="15108"/>
                  </a:lnTo>
                  <a:lnTo>
                    <a:pt x="29110" y="15138"/>
                  </a:lnTo>
                  <a:lnTo>
                    <a:pt x="29171" y="14954"/>
                  </a:lnTo>
                  <a:lnTo>
                    <a:pt x="29264" y="14954"/>
                  </a:lnTo>
                  <a:lnTo>
                    <a:pt x="29325" y="15046"/>
                  </a:lnTo>
                  <a:lnTo>
                    <a:pt x="29417" y="15108"/>
                  </a:lnTo>
                  <a:lnTo>
                    <a:pt x="29325" y="15231"/>
                  </a:lnTo>
                  <a:lnTo>
                    <a:pt x="29202" y="15323"/>
                  </a:lnTo>
                  <a:lnTo>
                    <a:pt x="29171" y="15415"/>
                  </a:lnTo>
                  <a:lnTo>
                    <a:pt x="29325" y="15415"/>
                  </a:lnTo>
                  <a:lnTo>
                    <a:pt x="29478" y="15261"/>
                  </a:lnTo>
                  <a:lnTo>
                    <a:pt x="29693" y="15169"/>
                  </a:lnTo>
                  <a:lnTo>
                    <a:pt x="29970" y="14739"/>
                  </a:lnTo>
                  <a:lnTo>
                    <a:pt x="30093" y="14402"/>
                  </a:lnTo>
                  <a:lnTo>
                    <a:pt x="30154" y="14217"/>
                  </a:lnTo>
                  <a:lnTo>
                    <a:pt x="30246" y="14125"/>
                  </a:lnTo>
                  <a:lnTo>
                    <a:pt x="30369" y="13849"/>
                  </a:lnTo>
                  <a:lnTo>
                    <a:pt x="30461" y="13603"/>
                  </a:lnTo>
                  <a:lnTo>
                    <a:pt x="30922" y="13296"/>
                  </a:lnTo>
                  <a:lnTo>
                    <a:pt x="30952" y="13143"/>
                  </a:lnTo>
                  <a:lnTo>
                    <a:pt x="31106" y="13112"/>
                  </a:lnTo>
                  <a:lnTo>
                    <a:pt x="31198" y="12958"/>
                  </a:lnTo>
                  <a:lnTo>
                    <a:pt x="31566" y="12621"/>
                  </a:lnTo>
                  <a:lnTo>
                    <a:pt x="31904" y="12191"/>
                  </a:lnTo>
                  <a:lnTo>
                    <a:pt x="31996" y="12068"/>
                  </a:lnTo>
                  <a:lnTo>
                    <a:pt x="32181" y="11607"/>
                  </a:lnTo>
                  <a:lnTo>
                    <a:pt x="32242" y="11423"/>
                  </a:lnTo>
                  <a:lnTo>
                    <a:pt x="32334" y="11270"/>
                  </a:lnTo>
                  <a:lnTo>
                    <a:pt x="32334" y="11147"/>
                  </a:lnTo>
                  <a:lnTo>
                    <a:pt x="32242" y="10962"/>
                  </a:lnTo>
                  <a:lnTo>
                    <a:pt x="32273" y="10809"/>
                  </a:lnTo>
                  <a:lnTo>
                    <a:pt x="32365" y="10717"/>
                  </a:lnTo>
                  <a:lnTo>
                    <a:pt x="32334" y="10318"/>
                  </a:lnTo>
                  <a:lnTo>
                    <a:pt x="32242" y="10256"/>
                  </a:lnTo>
                  <a:lnTo>
                    <a:pt x="32211" y="10041"/>
                  </a:lnTo>
                  <a:lnTo>
                    <a:pt x="31935" y="9427"/>
                  </a:lnTo>
                  <a:lnTo>
                    <a:pt x="31935" y="9212"/>
                  </a:lnTo>
                  <a:lnTo>
                    <a:pt x="31874" y="8936"/>
                  </a:lnTo>
                  <a:lnTo>
                    <a:pt x="31352" y="8690"/>
                  </a:lnTo>
                  <a:lnTo>
                    <a:pt x="31044" y="8690"/>
                  </a:lnTo>
                  <a:lnTo>
                    <a:pt x="30799" y="8813"/>
                  </a:lnTo>
                  <a:lnTo>
                    <a:pt x="30645" y="8598"/>
                  </a:lnTo>
                  <a:lnTo>
                    <a:pt x="30461" y="8537"/>
                  </a:lnTo>
                  <a:lnTo>
                    <a:pt x="30308" y="8352"/>
                  </a:lnTo>
                  <a:lnTo>
                    <a:pt x="30062" y="8230"/>
                  </a:lnTo>
                  <a:lnTo>
                    <a:pt x="29878" y="8199"/>
                  </a:lnTo>
                  <a:lnTo>
                    <a:pt x="29509" y="7830"/>
                  </a:lnTo>
                  <a:lnTo>
                    <a:pt x="29202" y="7401"/>
                  </a:lnTo>
                  <a:lnTo>
                    <a:pt x="29079" y="7370"/>
                  </a:lnTo>
                  <a:lnTo>
                    <a:pt x="28864" y="7186"/>
                  </a:lnTo>
                  <a:lnTo>
                    <a:pt x="28680" y="7186"/>
                  </a:lnTo>
                  <a:lnTo>
                    <a:pt x="28189" y="6817"/>
                  </a:lnTo>
                  <a:lnTo>
                    <a:pt x="27943" y="6817"/>
                  </a:lnTo>
                  <a:lnTo>
                    <a:pt x="27698" y="6694"/>
                  </a:lnTo>
                  <a:lnTo>
                    <a:pt x="27544" y="6786"/>
                  </a:lnTo>
                  <a:lnTo>
                    <a:pt x="27298" y="6786"/>
                  </a:lnTo>
                  <a:lnTo>
                    <a:pt x="27176" y="6725"/>
                  </a:lnTo>
                  <a:lnTo>
                    <a:pt x="27022" y="6786"/>
                  </a:lnTo>
                  <a:lnTo>
                    <a:pt x="26930" y="6909"/>
                  </a:lnTo>
                  <a:lnTo>
                    <a:pt x="26838" y="6817"/>
                  </a:lnTo>
                  <a:lnTo>
                    <a:pt x="26623" y="6633"/>
                  </a:lnTo>
                  <a:lnTo>
                    <a:pt x="26592" y="6694"/>
                  </a:lnTo>
                  <a:lnTo>
                    <a:pt x="26500" y="6633"/>
                  </a:lnTo>
                  <a:lnTo>
                    <a:pt x="26439" y="6725"/>
                  </a:lnTo>
                  <a:lnTo>
                    <a:pt x="26439" y="6848"/>
                  </a:lnTo>
                  <a:lnTo>
                    <a:pt x="26316" y="6756"/>
                  </a:lnTo>
                  <a:lnTo>
                    <a:pt x="26285" y="6664"/>
                  </a:lnTo>
                  <a:lnTo>
                    <a:pt x="26193" y="6633"/>
                  </a:lnTo>
                  <a:lnTo>
                    <a:pt x="26224" y="6725"/>
                  </a:lnTo>
                  <a:lnTo>
                    <a:pt x="26193" y="6756"/>
                  </a:lnTo>
                  <a:lnTo>
                    <a:pt x="25947" y="6664"/>
                  </a:lnTo>
                  <a:lnTo>
                    <a:pt x="25855" y="6664"/>
                  </a:lnTo>
                  <a:lnTo>
                    <a:pt x="25640" y="6602"/>
                  </a:lnTo>
                  <a:lnTo>
                    <a:pt x="25210" y="6387"/>
                  </a:lnTo>
                  <a:lnTo>
                    <a:pt x="25026" y="6387"/>
                  </a:lnTo>
                  <a:lnTo>
                    <a:pt x="25026" y="6449"/>
                  </a:lnTo>
                  <a:lnTo>
                    <a:pt x="25057" y="6541"/>
                  </a:lnTo>
                  <a:lnTo>
                    <a:pt x="25026" y="6572"/>
                  </a:lnTo>
                  <a:lnTo>
                    <a:pt x="24934" y="6541"/>
                  </a:lnTo>
                  <a:lnTo>
                    <a:pt x="24873" y="6572"/>
                  </a:lnTo>
                  <a:lnTo>
                    <a:pt x="24842" y="6633"/>
                  </a:lnTo>
                  <a:lnTo>
                    <a:pt x="24688" y="6694"/>
                  </a:lnTo>
                  <a:lnTo>
                    <a:pt x="24627" y="6786"/>
                  </a:lnTo>
                  <a:lnTo>
                    <a:pt x="24627" y="6971"/>
                  </a:lnTo>
                  <a:lnTo>
                    <a:pt x="24535" y="6848"/>
                  </a:lnTo>
                  <a:lnTo>
                    <a:pt x="24473" y="6725"/>
                  </a:lnTo>
                  <a:lnTo>
                    <a:pt x="24412" y="6756"/>
                  </a:lnTo>
                  <a:lnTo>
                    <a:pt x="24412" y="6909"/>
                  </a:lnTo>
                  <a:lnTo>
                    <a:pt x="24258" y="7155"/>
                  </a:lnTo>
                  <a:lnTo>
                    <a:pt x="24258" y="7370"/>
                  </a:lnTo>
                  <a:lnTo>
                    <a:pt x="24228" y="7186"/>
                  </a:lnTo>
                  <a:lnTo>
                    <a:pt x="24258" y="6971"/>
                  </a:lnTo>
                  <a:lnTo>
                    <a:pt x="24228" y="6786"/>
                  </a:lnTo>
                  <a:lnTo>
                    <a:pt x="24320" y="6510"/>
                  </a:lnTo>
                  <a:lnTo>
                    <a:pt x="24381" y="6449"/>
                  </a:lnTo>
                  <a:lnTo>
                    <a:pt x="24351" y="6387"/>
                  </a:lnTo>
                  <a:lnTo>
                    <a:pt x="24197" y="6387"/>
                  </a:lnTo>
                  <a:lnTo>
                    <a:pt x="24381" y="6203"/>
                  </a:lnTo>
                  <a:lnTo>
                    <a:pt x="24136" y="5957"/>
                  </a:lnTo>
                  <a:lnTo>
                    <a:pt x="24013" y="5742"/>
                  </a:lnTo>
                  <a:lnTo>
                    <a:pt x="23890" y="5742"/>
                  </a:lnTo>
                  <a:lnTo>
                    <a:pt x="23706" y="5712"/>
                  </a:lnTo>
                  <a:lnTo>
                    <a:pt x="23614" y="5865"/>
                  </a:lnTo>
                  <a:lnTo>
                    <a:pt x="23491" y="5896"/>
                  </a:lnTo>
                  <a:lnTo>
                    <a:pt x="23429" y="5773"/>
                  </a:lnTo>
                  <a:lnTo>
                    <a:pt x="23368" y="5742"/>
                  </a:lnTo>
                  <a:lnTo>
                    <a:pt x="23337" y="5620"/>
                  </a:lnTo>
                  <a:lnTo>
                    <a:pt x="23245" y="5528"/>
                  </a:lnTo>
                  <a:lnTo>
                    <a:pt x="23092" y="5528"/>
                  </a:lnTo>
                  <a:lnTo>
                    <a:pt x="23030" y="5466"/>
                  </a:lnTo>
                  <a:lnTo>
                    <a:pt x="22938" y="5405"/>
                  </a:lnTo>
                  <a:lnTo>
                    <a:pt x="22846" y="5497"/>
                  </a:lnTo>
                  <a:lnTo>
                    <a:pt x="22846" y="5435"/>
                  </a:lnTo>
                  <a:lnTo>
                    <a:pt x="22785" y="5374"/>
                  </a:lnTo>
                  <a:lnTo>
                    <a:pt x="22723" y="5251"/>
                  </a:lnTo>
                  <a:lnTo>
                    <a:pt x="22600" y="5282"/>
                  </a:lnTo>
                  <a:lnTo>
                    <a:pt x="22416" y="5251"/>
                  </a:lnTo>
                  <a:lnTo>
                    <a:pt x="22170" y="5098"/>
                  </a:lnTo>
                  <a:lnTo>
                    <a:pt x="22109" y="5098"/>
                  </a:lnTo>
                  <a:lnTo>
                    <a:pt x="22048" y="5159"/>
                  </a:lnTo>
                  <a:lnTo>
                    <a:pt x="21925" y="5067"/>
                  </a:lnTo>
                  <a:lnTo>
                    <a:pt x="21802" y="5067"/>
                  </a:lnTo>
                  <a:lnTo>
                    <a:pt x="21771" y="5159"/>
                  </a:lnTo>
                  <a:lnTo>
                    <a:pt x="21710" y="5159"/>
                  </a:lnTo>
                  <a:lnTo>
                    <a:pt x="21679" y="5067"/>
                  </a:lnTo>
                  <a:lnTo>
                    <a:pt x="21464" y="5067"/>
                  </a:lnTo>
                  <a:lnTo>
                    <a:pt x="21311" y="5159"/>
                  </a:lnTo>
                  <a:lnTo>
                    <a:pt x="21219" y="5313"/>
                  </a:lnTo>
                  <a:lnTo>
                    <a:pt x="21219" y="5405"/>
                  </a:lnTo>
                  <a:lnTo>
                    <a:pt x="21065" y="5589"/>
                  </a:lnTo>
                  <a:lnTo>
                    <a:pt x="20819" y="5712"/>
                  </a:lnTo>
                  <a:lnTo>
                    <a:pt x="20512" y="5896"/>
                  </a:lnTo>
                  <a:lnTo>
                    <a:pt x="20389" y="6080"/>
                  </a:lnTo>
                  <a:lnTo>
                    <a:pt x="20297" y="6295"/>
                  </a:lnTo>
                  <a:lnTo>
                    <a:pt x="20267" y="6541"/>
                  </a:lnTo>
                  <a:lnTo>
                    <a:pt x="20175" y="6664"/>
                  </a:lnTo>
                  <a:lnTo>
                    <a:pt x="20052" y="6786"/>
                  </a:lnTo>
                  <a:lnTo>
                    <a:pt x="20052" y="6879"/>
                  </a:lnTo>
                  <a:lnTo>
                    <a:pt x="20082" y="7063"/>
                  </a:lnTo>
                  <a:lnTo>
                    <a:pt x="20052" y="7370"/>
                  </a:lnTo>
                  <a:lnTo>
                    <a:pt x="19990" y="7186"/>
                  </a:lnTo>
                  <a:lnTo>
                    <a:pt x="19867" y="7001"/>
                  </a:lnTo>
                  <a:lnTo>
                    <a:pt x="19867" y="6879"/>
                  </a:lnTo>
                  <a:lnTo>
                    <a:pt x="19990" y="6725"/>
                  </a:lnTo>
                  <a:lnTo>
                    <a:pt x="20113" y="6602"/>
                  </a:lnTo>
                  <a:lnTo>
                    <a:pt x="20113" y="6387"/>
                  </a:lnTo>
                  <a:lnTo>
                    <a:pt x="20175" y="6203"/>
                  </a:lnTo>
                  <a:lnTo>
                    <a:pt x="20175" y="6080"/>
                  </a:lnTo>
                  <a:lnTo>
                    <a:pt x="20113" y="6080"/>
                  </a:lnTo>
                  <a:lnTo>
                    <a:pt x="19898" y="6172"/>
                  </a:lnTo>
                  <a:lnTo>
                    <a:pt x="19683" y="6111"/>
                  </a:lnTo>
                  <a:lnTo>
                    <a:pt x="19499" y="6111"/>
                  </a:lnTo>
                  <a:lnTo>
                    <a:pt x="19376" y="6142"/>
                  </a:lnTo>
                  <a:lnTo>
                    <a:pt x="19253" y="6050"/>
                  </a:lnTo>
                  <a:lnTo>
                    <a:pt x="19376" y="6050"/>
                  </a:lnTo>
                  <a:lnTo>
                    <a:pt x="19530" y="5927"/>
                  </a:lnTo>
                  <a:lnTo>
                    <a:pt x="19653" y="5896"/>
                  </a:lnTo>
                  <a:lnTo>
                    <a:pt x="19898" y="5957"/>
                  </a:lnTo>
                  <a:lnTo>
                    <a:pt x="20052" y="5927"/>
                  </a:lnTo>
                  <a:lnTo>
                    <a:pt x="20175" y="5742"/>
                  </a:lnTo>
                  <a:lnTo>
                    <a:pt x="20236" y="5742"/>
                  </a:lnTo>
                  <a:lnTo>
                    <a:pt x="20328" y="5804"/>
                  </a:lnTo>
                  <a:lnTo>
                    <a:pt x="20389" y="5804"/>
                  </a:lnTo>
                  <a:lnTo>
                    <a:pt x="20543" y="5712"/>
                  </a:lnTo>
                  <a:lnTo>
                    <a:pt x="20789" y="5620"/>
                  </a:lnTo>
                  <a:lnTo>
                    <a:pt x="20789" y="5435"/>
                  </a:lnTo>
                  <a:lnTo>
                    <a:pt x="21004" y="5190"/>
                  </a:lnTo>
                  <a:lnTo>
                    <a:pt x="21004" y="5006"/>
                  </a:lnTo>
                  <a:lnTo>
                    <a:pt x="21096" y="4883"/>
                  </a:lnTo>
                  <a:lnTo>
                    <a:pt x="21096" y="4729"/>
                  </a:lnTo>
                  <a:lnTo>
                    <a:pt x="20850" y="4698"/>
                  </a:lnTo>
                  <a:lnTo>
                    <a:pt x="20666" y="4545"/>
                  </a:lnTo>
                  <a:lnTo>
                    <a:pt x="20512" y="4545"/>
                  </a:lnTo>
                  <a:lnTo>
                    <a:pt x="20267" y="4698"/>
                  </a:lnTo>
                  <a:lnTo>
                    <a:pt x="20082" y="4698"/>
                  </a:lnTo>
                  <a:lnTo>
                    <a:pt x="19775" y="4576"/>
                  </a:lnTo>
                  <a:lnTo>
                    <a:pt x="19468" y="4545"/>
                  </a:lnTo>
                  <a:lnTo>
                    <a:pt x="19253" y="4791"/>
                  </a:lnTo>
                  <a:lnTo>
                    <a:pt x="19253" y="4883"/>
                  </a:lnTo>
                  <a:lnTo>
                    <a:pt x="19315" y="4944"/>
                  </a:lnTo>
                  <a:lnTo>
                    <a:pt x="19376" y="5006"/>
                  </a:lnTo>
                  <a:lnTo>
                    <a:pt x="19253" y="5006"/>
                  </a:lnTo>
                  <a:lnTo>
                    <a:pt x="19192" y="5067"/>
                  </a:lnTo>
                  <a:lnTo>
                    <a:pt x="19131" y="5190"/>
                  </a:lnTo>
                  <a:lnTo>
                    <a:pt x="19100" y="5067"/>
                  </a:lnTo>
                  <a:lnTo>
                    <a:pt x="19008" y="5036"/>
                  </a:lnTo>
                  <a:lnTo>
                    <a:pt x="18854" y="5128"/>
                  </a:lnTo>
                  <a:lnTo>
                    <a:pt x="18639" y="5374"/>
                  </a:lnTo>
                  <a:lnTo>
                    <a:pt x="18394" y="5681"/>
                  </a:lnTo>
                  <a:lnTo>
                    <a:pt x="18578" y="5405"/>
                  </a:lnTo>
                  <a:lnTo>
                    <a:pt x="18578" y="5313"/>
                  </a:lnTo>
                  <a:lnTo>
                    <a:pt x="18639" y="5220"/>
                  </a:lnTo>
                  <a:lnTo>
                    <a:pt x="18639" y="5098"/>
                  </a:lnTo>
                  <a:lnTo>
                    <a:pt x="18578" y="5098"/>
                  </a:lnTo>
                  <a:lnTo>
                    <a:pt x="18394" y="5251"/>
                  </a:lnTo>
                  <a:lnTo>
                    <a:pt x="18332" y="5435"/>
                  </a:lnTo>
                  <a:lnTo>
                    <a:pt x="18240" y="5650"/>
                  </a:lnTo>
                  <a:lnTo>
                    <a:pt x="18087" y="5742"/>
                  </a:lnTo>
                  <a:lnTo>
                    <a:pt x="18209" y="5497"/>
                  </a:lnTo>
                  <a:lnTo>
                    <a:pt x="18240" y="5282"/>
                  </a:lnTo>
                  <a:lnTo>
                    <a:pt x="18578" y="4913"/>
                  </a:lnTo>
                  <a:lnTo>
                    <a:pt x="18639" y="4698"/>
                  </a:lnTo>
                  <a:lnTo>
                    <a:pt x="18731" y="4545"/>
                  </a:lnTo>
                  <a:lnTo>
                    <a:pt x="18916" y="4453"/>
                  </a:lnTo>
                  <a:lnTo>
                    <a:pt x="19069" y="4330"/>
                  </a:lnTo>
                  <a:lnTo>
                    <a:pt x="19192" y="4269"/>
                  </a:lnTo>
                  <a:lnTo>
                    <a:pt x="19345" y="4023"/>
                  </a:lnTo>
                  <a:lnTo>
                    <a:pt x="19745" y="3654"/>
                  </a:lnTo>
                  <a:lnTo>
                    <a:pt x="19775" y="3562"/>
                  </a:lnTo>
                  <a:lnTo>
                    <a:pt x="19837" y="3501"/>
                  </a:lnTo>
                  <a:lnTo>
                    <a:pt x="19745" y="3378"/>
                  </a:lnTo>
                  <a:lnTo>
                    <a:pt x="19775" y="3286"/>
                  </a:lnTo>
                  <a:lnTo>
                    <a:pt x="19837" y="3225"/>
                  </a:lnTo>
                  <a:lnTo>
                    <a:pt x="19837" y="3071"/>
                  </a:lnTo>
                  <a:lnTo>
                    <a:pt x="19683" y="2948"/>
                  </a:lnTo>
                  <a:lnTo>
                    <a:pt x="19499" y="2948"/>
                  </a:lnTo>
                  <a:lnTo>
                    <a:pt x="19468" y="3010"/>
                  </a:lnTo>
                  <a:lnTo>
                    <a:pt x="19376" y="2887"/>
                  </a:lnTo>
                  <a:lnTo>
                    <a:pt x="19284" y="2580"/>
                  </a:lnTo>
                  <a:lnTo>
                    <a:pt x="19100" y="2119"/>
                  </a:lnTo>
                  <a:lnTo>
                    <a:pt x="18916" y="1874"/>
                  </a:lnTo>
                  <a:lnTo>
                    <a:pt x="18793" y="1566"/>
                  </a:lnTo>
                  <a:lnTo>
                    <a:pt x="18793" y="1382"/>
                  </a:lnTo>
                  <a:close/>
                </a:path>
              </a:pathLst>
            </a:custGeom>
            <a:solidFill>
              <a:srgbClr val="D8D8D8"/>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0"/>
            <p:cNvSpPr/>
            <p:nvPr/>
          </p:nvSpPr>
          <p:spPr>
            <a:xfrm>
              <a:off x="4696200" y="3102480"/>
              <a:ext cx="44277" cy="64083"/>
            </a:xfrm>
            <a:custGeom>
              <a:rect b="b" l="l" r="r" t="t"/>
              <a:pathLst>
                <a:path extrusionOk="0" h="3379" w="2335">
                  <a:moveTo>
                    <a:pt x="31" y="2672"/>
                  </a:moveTo>
                  <a:lnTo>
                    <a:pt x="62" y="2764"/>
                  </a:lnTo>
                  <a:lnTo>
                    <a:pt x="123" y="2887"/>
                  </a:lnTo>
                  <a:lnTo>
                    <a:pt x="154" y="2918"/>
                  </a:lnTo>
                  <a:lnTo>
                    <a:pt x="154" y="3010"/>
                  </a:lnTo>
                  <a:lnTo>
                    <a:pt x="277" y="3133"/>
                  </a:lnTo>
                  <a:lnTo>
                    <a:pt x="431" y="3163"/>
                  </a:lnTo>
                  <a:lnTo>
                    <a:pt x="492" y="3071"/>
                  </a:lnTo>
                  <a:lnTo>
                    <a:pt x="615" y="3010"/>
                  </a:lnTo>
                  <a:lnTo>
                    <a:pt x="707" y="3010"/>
                  </a:lnTo>
                  <a:lnTo>
                    <a:pt x="738" y="3102"/>
                  </a:lnTo>
                  <a:lnTo>
                    <a:pt x="799" y="3133"/>
                  </a:lnTo>
                  <a:lnTo>
                    <a:pt x="799" y="3348"/>
                  </a:lnTo>
                  <a:lnTo>
                    <a:pt x="891" y="3378"/>
                  </a:lnTo>
                  <a:lnTo>
                    <a:pt x="1045" y="3256"/>
                  </a:lnTo>
                  <a:lnTo>
                    <a:pt x="1075" y="3133"/>
                  </a:lnTo>
                  <a:lnTo>
                    <a:pt x="1167" y="3071"/>
                  </a:lnTo>
                  <a:lnTo>
                    <a:pt x="1321" y="3041"/>
                  </a:lnTo>
                  <a:lnTo>
                    <a:pt x="1413" y="2856"/>
                  </a:lnTo>
                  <a:lnTo>
                    <a:pt x="1536" y="2611"/>
                  </a:lnTo>
                  <a:lnTo>
                    <a:pt x="1689" y="2273"/>
                  </a:lnTo>
                  <a:lnTo>
                    <a:pt x="1720" y="2119"/>
                  </a:lnTo>
                  <a:lnTo>
                    <a:pt x="1935" y="1843"/>
                  </a:lnTo>
                  <a:lnTo>
                    <a:pt x="2119" y="1597"/>
                  </a:lnTo>
                  <a:lnTo>
                    <a:pt x="2181" y="1505"/>
                  </a:lnTo>
                  <a:lnTo>
                    <a:pt x="2181" y="1505"/>
                  </a:lnTo>
                  <a:lnTo>
                    <a:pt x="2334" y="1321"/>
                  </a:lnTo>
                  <a:lnTo>
                    <a:pt x="2334" y="1106"/>
                  </a:lnTo>
                  <a:lnTo>
                    <a:pt x="2181" y="922"/>
                  </a:lnTo>
                  <a:lnTo>
                    <a:pt x="2119" y="1014"/>
                  </a:lnTo>
                  <a:lnTo>
                    <a:pt x="1997" y="922"/>
                  </a:lnTo>
                  <a:lnTo>
                    <a:pt x="1997" y="799"/>
                  </a:lnTo>
                  <a:lnTo>
                    <a:pt x="1689" y="492"/>
                  </a:lnTo>
                  <a:lnTo>
                    <a:pt x="1628" y="461"/>
                  </a:lnTo>
                  <a:lnTo>
                    <a:pt x="1413" y="277"/>
                  </a:lnTo>
                  <a:lnTo>
                    <a:pt x="953" y="154"/>
                  </a:lnTo>
                  <a:lnTo>
                    <a:pt x="738" y="31"/>
                  </a:lnTo>
                  <a:lnTo>
                    <a:pt x="523" y="1"/>
                  </a:lnTo>
                  <a:lnTo>
                    <a:pt x="369" y="124"/>
                  </a:lnTo>
                  <a:lnTo>
                    <a:pt x="216" y="185"/>
                  </a:lnTo>
                  <a:lnTo>
                    <a:pt x="216" y="185"/>
                  </a:lnTo>
                  <a:lnTo>
                    <a:pt x="216" y="216"/>
                  </a:lnTo>
                  <a:lnTo>
                    <a:pt x="154" y="277"/>
                  </a:lnTo>
                  <a:lnTo>
                    <a:pt x="1" y="431"/>
                  </a:lnTo>
                  <a:lnTo>
                    <a:pt x="31" y="676"/>
                  </a:lnTo>
                  <a:lnTo>
                    <a:pt x="93" y="830"/>
                  </a:lnTo>
                  <a:lnTo>
                    <a:pt x="62" y="1014"/>
                  </a:lnTo>
                  <a:lnTo>
                    <a:pt x="62" y="1168"/>
                  </a:lnTo>
                  <a:lnTo>
                    <a:pt x="216" y="1260"/>
                  </a:lnTo>
                  <a:lnTo>
                    <a:pt x="277" y="1382"/>
                  </a:lnTo>
                  <a:lnTo>
                    <a:pt x="369" y="1536"/>
                  </a:lnTo>
                  <a:lnTo>
                    <a:pt x="400" y="1690"/>
                  </a:lnTo>
                  <a:lnTo>
                    <a:pt x="431" y="1782"/>
                  </a:lnTo>
                  <a:lnTo>
                    <a:pt x="400" y="1935"/>
                  </a:lnTo>
                  <a:lnTo>
                    <a:pt x="277" y="2058"/>
                  </a:lnTo>
                  <a:lnTo>
                    <a:pt x="308" y="2273"/>
                  </a:lnTo>
                  <a:lnTo>
                    <a:pt x="369" y="2365"/>
                  </a:lnTo>
                  <a:lnTo>
                    <a:pt x="277" y="2549"/>
                  </a:lnTo>
                  <a:lnTo>
                    <a:pt x="93" y="2672"/>
                  </a:lnTo>
                  <a:close/>
                </a:path>
              </a:pathLst>
            </a:custGeom>
            <a:solidFill>
              <a:srgbClr val="D8D8D8"/>
            </a:solidFill>
            <a:ln cap="flat" cmpd="sng" w="9525">
              <a:solidFill>
                <a:srgbClr val="CCCCCC"/>
              </a:solidFill>
              <a:prstDash val="solid"/>
              <a:round/>
              <a:headEnd len="sm" w="sm" type="none"/>
              <a:tailEnd len="sm" w="sm" type="none"/>
            </a:ln>
          </p:spPr>
        </p:sp>
        <p:sp>
          <p:nvSpPr>
            <p:cNvPr id="618" name="Google Shape;618;p40"/>
            <p:cNvSpPr/>
            <p:nvPr/>
          </p:nvSpPr>
          <p:spPr>
            <a:xfrm>
              <a:off x="4641120" y="3095280"/>
              <a:ext cx="62998" cy="69482"/>
            </a:xfrm>
            <a:custGeom>
              <a:rect b="b" l="l" r="r" t="t"/>
              <a:pathLst>
                <a:path extrusionOk="0" h="3655" w="3317">
                  <a:moveTo>
                    <a:pt x="1321" y="3531"/>
                  </a:moveTo>
                  <a:lnTo>
                    <a:pt x="1321" y="3531"/>
                  </a:lnTo>
                  <a:lnTo>
                    <a:pt x="1413" y="3531"/>
                  </a:lnTo>
                  <a:lnTo>
                    <a:pt x="1443" y="3593"/>
                  </a:lnTo>
                  <a:lnTo>
                    <a:pt x="1658" y="3654"/>
                  </a:lnTo>
                  <a:lnTo>
                    <a:pt x="1812" y="3654"/>
                  </a:lnTo>
                  <a:lnTo>
                    <a:pt x="1843" y="3593"/>
                  </a:lnTo>
                  <a:lnTo>
                    <a:pt x="1751" y="3409"/>
                  </a:lnTo>
                  <a:lnTo>
                    <a:pt x="1720" y="3316"/>
                  </a:lnTo>
                  <a:lnTo>
                    <a:pt x="1566" y="3163"/>
                  </a:lnTo>
                  <a:lnTo>
                    <a:pt x="1597" y="3009"/>
                  </a:lnTo>
                  <a:lnTo>
                    <a:pt x="1751" y="2887"/>
                  </a:lnTo>
                  <a:lnTo>
                    <a:pt x="1935" y="2948"/>
                  </a:lnTo>
                  <a:lnTo>
                    <a:pt x="2273" y="2917"/>
                  </a:lnTo>
                  <a:lnTo>
                    <a:pt x="2426" y="2856"/>
                  </a:lnTo>
                  <a:lnTo>
                    <a:pt x="2641" y="2856"/>
                  </a:lnTo>
                  <a:lnTo>
                    <a:pt x="2825" y="3009"/>
                  </a:lnTo>
                  <a:lnTo>
                    <a:pt x="2979" y="3040"/>
                  </a:lnTo>
                  <a:lnTo>
                    <a:pt x="3163" y="2917"/>
                  </a:lnTo>
                  <a:lnTo>
                    <a:pt x="3255" y="2733"/>
                  </a:lnTo>
                  <a:lnTo>
                    <a:pt x="3194" y="2641"/>
                  </a:lnTo>
                  <a:lnTo>
                    <a:pt x="3163" y="2426"/>
                  </a:lnTo>
                  <a:lnTo>
                    <a:pt x="3286" y="2303"/>
                  </a:lnTo>
                  <a:lnTo>
                    <a:pt x="3317" y="2150"/>
                  </a:lnTo>
                  <a:lnTo>
                    <a:pt x="3286" y="2058"/>
                  </a:lnTo>
                  <a:lnTo>
                    <a:pt x="3255" y="1904"/>
                  </a:lnTo>
                  <a:lnTo>
                    <a:pt x="3163" y="1750"/>
                  </a:lnTo>
                  <a:lnTo>
                    <a:pt x="3102" y="1628"/>
                  </a:lnTo>
                  <a:lnTo>
                    <a:pt x="2948" y="1536"/>
                  </a:lnTo>
                  <a:lnTo>
                    <a:pt x="2948" y="1382"/>
                  </a:lnTo>
                  <a:lnTo>
                    <a:pt x="2979" y="1198"/>
                  </a:lnTo>
                  <a:lnTo>
                    <a:pt x="2917" y="1044"/>
                  </a:lnTo>
                  <a:lnTo>
                    <a:pt x="2887" y="799"/>
                  </a:lnTo>
                  <a:lnTo>
                    <a:pt x="3040" y="645"/>
                  </a:lnTo>
                  <a:lnTo>
                    <a:pt x="3102" y="584"/>
                  </a:lnTo>
                  <a:lnTo>
                    <a:pt x="3102" y="553"/>
                  </a:lnTo>
                  <a:lnTo>
                    <a:pt x="3255" y="369"/>
                  </a:lnTo>
                  <a:lnTo>
                    <a:pt x="3255" y="246"/>
                  </a:lnTo>
                  <a:lnTo>
                    <a:pt x="3071" y="185"/>
                  </a:lnTo>
                  <a:lnTo>
                    <a:pt x="2795" y="123"/>
                  </a:lnTo>
                  <a:lnTo>
                    <a:pt x="2457" y="0"/>
                  </a:lnTo>
                  <a:lnTo>
                    <a:pt x="2365" y="31"/>
                  </a:lnTo>
                  <a:lnTo>
                    <a:pt x="2211" y="92"/>
                  </a:lnTo>
                  <a:lnTo>
                    <a:pt x="1935" y="62"/>
                  </a:lnTo>
                  <a:lnTo>
                    <a:pt x="1628" y="123"/>
                  </a:lnTo>
                  <a:lnTo>
                    <a:pt x="1351" y="31"/>
                  </a:lnTo>
                  <a:lnTo>
                    <a:pt x="983" y="62"/>
                  </a:lnTo>
                  <a:lnTo>
                    <a:pt x="799" y="123"/>
                  </a:lnTo>
                  <a:lnTo>
                    <a:pt x="737" y="307"/>
                  </a:lnTo>
                  <a:lnTo>
                    <a:pt x="737" y="338"/>
                  </a:lnTo>
                  <a:lnTo>
                    <a:pt x="707" y="492"/>
                  </a:lnTo>
                  <a:lnTo>
                    <a:pt x="707" y="614"/>
                  </a:lnTo>
                  <a:lnTo>
                    <a:pt x="614" y="768"/>
                  </a:lnTo>
                  <a:lnTo>
                    <a:pt x="461" y="829"/>
                  </a:lnTo>
                  <a:lnTo>
                    <a:pt x="246" y="829"/>
                  </a:lnTo>
                  <a:lnTo>
                    <a:pt x="154" y="1044"/>
                  </a:lnTo>
                  <a:lnTo>
                    <a:pt x="123" y="1228"/>
                  </a:lnTo>
                  <a:lnTo>
                    <a:pt x="0" y="1566"/>
                  </a:lnTo>
                  <a:lnTo>
                    <a:pt x="0" y="1658"/>
                  </a:lnTo>
                  <a:lnTo>
                    <a:pt x="154" y="1750"/>
                  </a:lnTo>
                  <a:lnTo>
                    <a:pt x="246" y="1873"/>
                  </a:lnTo>
                  <a:lnTo>
                    <a:pt x="277" y="1935"/>
                  </a:lnTo>
                  <a:lnTo>
                    <a:pt x="369" y="2058"/>
                  </a:lnTo>
                  <a:lnTo>
                    <a:pt x="399" y="2180"/>
                  </a:lnTo>
                  <a:lnTo>
                    <a:pt x="492" y="2272"/>
                  </a:lnTo>
                  <a:lnTo>
                    <a:pt x="584" y="2272"/>
                  </a:lnTo>
                  <a:lnTo>
                    <a:pt x="645" y="2334"/>
                  </a:lnTo>
                  <a:lnTo>
                    <a:pt x="676" y="2457"/>
                  </a:lnTo>
                  <a:lnTo>
                    <a:pt x="737" y="2702"/>
                  </a:lnTo>
                  <a:lnTo>
                    <a:pt x="737" y="2856"/>
                  </a:lnTo>
                  <a:lnTo>
                    <a:pt x="829" y="2917"/>
                  </a:lnTo>
                  <a:lnTo>
                    <a:pt x="952" y="3071"/>
                  </a:lnTo>
                  <a:lnTo>
                    <a:pt x="983" y="3224"/>
                  </a:lnTo>
                  <a:lnTo>
                    <a:pt x="1136" y="3286"/>
                  </a:lnTo>
                  <a:lnTo>
                    <a:pt x="1136" y="3347"/>
                  </a:lnTo>
                  <a:lnTo>
                    <a:pt x="1198" y="3470"/>
                  </a:lnTo>
                  <a:close/>
                </a:path>
              </a:pathLst>
            </a:custGeom>
            <a:solidFill>
              <a:srgbClr val="D8D8D8"/>
            </a:solidFill>
            <a:ln cap="flat" cmpd="sng" w="9525">
              <a:solidFill>
                <a:srgbClr val="CCCCCC"/>
              </a:solidFill>
              <a:prstDash val="solid"/>
              <a:round/>
              <a:headEnd len="sm" w="sm" type="none"/>
              <a:tailEnd len="sm" w="sm" type="none"/>
            </a:ln>
          </p:spPr>
        </p:sp>
        <p:sp>
          <p:nvSpPr>
            <p:cNvPr id="619" name="Google Shape;619;p40"/>
            <p:cNvSpPr/>
            <p:nvPr/>
          </p:nvSpPr>
          <p:spPr>
            <a:xfrm>
              <a:off x="4586760" y="3056760"/>
              <a:ext cx="79196" cy="119160"/>
            </a:xfrm>
            <a:custGeom>
              <a:rect b="b" l="l" r="r" t="t"/>
              <a:pathLst>
                <a:path extrusionOk="0" h="6265" w="4177">
                  <a:moveTo>
                    <a:pt x="615" y="2734"/>
                  </a:moveTo>
                  <a:lnTo>
                    <a:pt x="707" y="2764"/>
                  </a:lnTo>
                  <a:lnTo>
                    <a:pt x="768" y="2826"/>
                  </a:lnTo>
                  <a:lnTo>
                    <a:pt x="860" y="2764"/>
                  </a:lnTo>
                  <a:lnTo>
                    <a:pt x="1045" y="2795"/>
                  </a:lnTo>
                  <a:lnTo>
                    <a:pt x="1167" y="2948"/>
                  </a:lnTo>
                  <a:lnTo>
                    <a:pt x="1167" y="3194"/>
                  </a:lnTo>
                  <a:lnTo>
                    <a:pt x="1075" y="3348"/>
                  </a:lnTo>
                  <a:lnTo>
                    <a:pt x="983" y="3440"/>
                  </a:lnTo>
                  <a:lnTo>
                    <a:pt x="1137" y="3501"/>
                  </a:lnTo>
                  <a:lnTo>
                    <a:pt x="1321" y="3501"/>
                  </a:lnTo>
                  <a:lnTo>
                    <a:pt x="1352" y="3624"/>
                  </a:lnTo>
                  <a:lnTo>
                    <a:pt x="1444" y="3747"/>
                  </a:lnTo>
                  <a:lnTo>
                    <a:pt x="1597" y="3716"/>
                  </a:lnTo>
                  <a:lnTo>
                    <a:pt x="1597" y="3808"/>
                  </a:lnTo>
                  <a:lnTo>
                    <a:pt x="1444" y="3992"/>
                  </a:lnTo>
                  <a:lnTo>
                    <a:pt x="1413" y="4238"/>
                  </a:lnTo>
                  <a:lnTo>
                    <a:pt x="1229" y="4514"/>
                  </a:lnTo>
                  <a:lnTo>
                    <a:pt x="1260" y="4699"/>
                  </a:lnTo>
                  <a:lnTo>
                    <a:pt x="1198" y="4791"/>
                  </a:lnTo>
                  <a:lnTo>
                    <a:pt x="1167" y="4944"/>
                  </a:lnTo>
                  <a:lnTo>
                    <a:pt x="1198" y="5036"/>
                  </a:lnTo>
                  <a:lnTo>
                    <a:pt x="1167" y="5159"/>
                  </a:lnTo>
                  <a:lnTo>
                    <a:pt x="1198" y="5313"/>
                  </a:lnTo>
                  <a:lnTo>
                    <a:pt x="1352" y="5466"/>
                  </a:lnTo>
                  <a:lnTo>
                    <a:pt x="1536" y="5651"/>
                  </a:lnTo>
                  <a:lnTo>
                    <a:pt x="1536" y="5773"/>
                  </a:lnTo>
                  <a:lnTo>
                    <a:pt x="1659" y="5927"/>
                  </a:lnTo>
                  <a:lnTo>
                    <a:pt x="1966" y="6203"/>
                  </a:lnTo>
                  <a:lnTo>
                    <a:pt x="2089" y="6265"/>
                  </a:lnTo>
                  <a:lnTo>
                    <a:pt x="2211" y="6111"/>
                  </a:lnTo>
                  <a:lnTo>
                    <a:pt x="2304" y="6080"/>
                  </a:lnTo>
                  <a:lnTo>
                    <a:pt x="2334" y="6142"/>
                  </a:lnTo>
                  <a:lnTo>
                    <a:pt x="2519" y="6111"/>
                  </a:lnTo>
                  <a:lnTo>
                    <a:pt x="2641" y="5988"/>
                  </a:lnTo>
                  <a:lnTo>
                    <a:pt x="2672" y="5896"/>
                  </a:lnTo>
                  <a:lnTo>
                    <a:pt x="2856" y="5865"/>
                  </a:lnTo>
                  <a:lnTo>
                    <a:pt x="3194" y="5865"/>
                  </a:lnTo>
                  <a:lnTo>
                    <a:pt x="3286" y="5620"/>
                  </a:lnTo>
                  <a:lnTo>
                    <a:pt x="3440" y="5528"/>
                  </a:lnTo>
                  <a:lnTo>
                    <a:pt x="3685" y="5528"/>
                  </a:lnTo>
                  <a:lnTo>
                    <a:pt x="3747" y="5589"/>
                  </a:lnTo>
                  <a:lnTo>
                    <a:pt x="3900" y="5558"/>
                  </a:lnTo>
                  <a:lnTo>
                    <a:pt x="4177" y="5558"/>
                  </a:lnTo>
                  <a:lnTo>
                    <a:pt x="4054" y="5497"/>
                  </a:lnTo>
                  <a:lnTo>
                    <a:pt x="3992" y="5374"/>
                  </a:lnTo>
                  <a:lnTo>
                    <a:pt x="3992" y="5313"/>
                  </a:lnTo>
                  <a:lnTo>
                    <a:pt x="3839" y="5251"/>
                  </a:lnTo>
                  <a:lnTo>
                    <a:pt x="3808" y="5098"/>
                  </a:lnTo>
                  <a:lnTo>
                    <a:pt x="3685" y="4944"/>
                  </a:lnTo>
                  <a:lnTo>
                    <a:pt x="3593" y="4883"/>
                  </a:lnTo>
                  <a:lnTo>
                    <a:pt x="3593" y="4729"/>
                  </a:lnTo>
                  <a:lnTo>
                    <a:pt x="3532" y="4484"/>
                  </a:lnTo>
                  <a:lnTo>
                    <a:pt x="3501" y="4361"/>
                  </a:lnTo>
                  <a:lnTo>
                    <a:pt x="3440" y="4299"/>
                  </a:lnTo>
                  <a:lnTo>
                    <a:pt x="3348" y="4299"/>
                  </a:lnTo>
                  <a:lnTo>
                    <a:pt x="3255" y="4207"/>
                  </a:lnTo>
                  <a:lnTo>
                    <a:pt x="3225" y="4085"/>
                  </a:lnTo>
                  <a:lnTo>
                    <a:pt x="3133" y="3962"/>
                  </a:lnTo>
                  <a:lnTo>
                    <a:pt x="3102" y="3900"/>
                  </a:lnTo>
                  <a:lnTo>
                    <a:pt x="3010" y="3777"/>
                  </a:lnTo>
                  <a:lnTo>
                    <a:pt x="2856" y="3685"/>
                  </a:lnTo>
                  <a:lnTo>
                    <a:pt x="2856" y="3593"/>
                  </a:lnTo>
                  <a:lnTo>
                    <a:pt x="2979" y="3255"/>
                  </a:lnTo>
                  <a:lnTo>
                    <a:pt x="3010" y="3071"/>
                  </a:lnTo>
                  <a:lnTo>
                    <a:pt x="3102" y="2856"/>
                  </a:lnTo>
                  <a:lnTo>
                    <a:pt x="3317" y="2856"/>
                  </a:lnTo>
                  <a:lnTo>
                    <a:pt x="3470" y="2795"/>
                  </a:lnTo>
                  <a:lnTo>
                    <a:pt x="3563" y="2641"/>
                  </a:lnTo>
                  <a:lnTo>
                    <a:pt x="3563" y="2519"/>
                  </a:lnTo>
                  <a:lnTo>
                    <a:pt x="3593" y="2365"/>
                  </a:lnTo>
                  <a:lnTo>
                    <a:pt x="3593" y="2334"/>
                  </a:lnTo>
                  <a:lnTo>
                    <a:pt x="3593" y="2334"/>
                  </a:lnTo>
                  <a:lnTo>
                    <a:pt x="3563" y="2181"/>
                  </a:lnTo>
                  <a:lnTo>
                    <a:pt x="3563" y="1966"/>
                  </a:lnTo>
                  <a:lnTo>
                    <a:pt x="3501" y="1843"/>
                  </a:lnTo>
                  <a:lnTo>
                    <a:pt x="3194" y="1782"/>
                  </a:lnTo>
                  <a:lnTo>
                    <a:pt x="2918" y="1475"/>
                  </a:lnTo>
                  <a:lnTo>
                    <a:pt x="2764" y="1382"/>
                  </a:lnTo>
                  <a:lnTo>
                    <a:pt x="2672" y="1413"/>
                  </a:lnTo>
                  <a:lnTo>
                    <a:pt x="2519" y="1475"/>
                  </a:lnTo>
                  <a:lnTo>
                    <a:pt x="2396" y="1597"/>
                  </a:lnTo>
                  <a:lnTo>
                    <a:pt x="2365" y="1751"/>
                  </a:lnTo>
                  <a:lnTo>
                    <a:pt x="2334" y="1567"/>
                  </a:lnTo>
                  <a:lnTo>
                    <a:pt x="2365" y="1290"/>
                  </a:lnTo>
                  <a:lnTo>
                    <a:pt x="2426" y="1167"/>
                  </a:lnTo>
                  <a:lnTo>
                    <a:pt x="2334" y="891"/>
                  </a:lnTo>
                  <a:lnTo>
                    <a:pt x="2211" y="799"/>
                  </a:lnTo>
                  <a:lnTo>
                    <a:pt x="1874" y="584"/>
                  </a:lnTo>
                  <a:lnTo>
                    <a:pt x="1659" y="338"/>
                  </a:lnTo>
                  <a:lnTo>
                    <a:pt x="1659" y="216"/>
                  </a:lnTo>
                  <a:lnTo>
                    <a:pt x="1475" y="62"/>
                  </a:lnTo>
                  <a:lnTo>
                    <a:pt x="1321" y="31"/>
                  </a:lnTo>
                  <a:lnTo>
                    <a:pt x="1290" y="1"/>
                  </a:lnTo>
                  <a:lnTo>
                    <a:pt x="1260" y="62"/>
                  </a:lnTo>
                  <a:lnTo>
                    <a:pt x="1014" y="369"/>
                  </a:lnTo>
                  <a:lnTo>
                    <a:pt x="860" y="492"/>
                  </a:lnTo>
                  <a:lnTo>
                    <a:pt x="738" y="492"/>
                  </a:lnTo>
                  <a:lnTo>
                    <a:pt x="492" y="738"/>
                  </a:lnTo>
                  <a:lnTo>
                    <a:pt x="553" y="860"/>
                  </a:lnTo>
                  <a:lnTo>
                    <a:pt x="615" y="1045"/>
                  </a:lnTo>
                  <a:lnTo>
                    <a:pt x="830" y="1045"/>
                  </a:lnTo>
                  <a:lnTo>
                    <a:pt x="983" y="1167"/>
                  </a:lnTo>
                  <a:lnTo>
                    <a:pt x="983" y="1352"/>
                  </a:lnTo>
                  <a:lnTo>
                    <a:pt x="707" y="1475"/>
                  </a:lnTo>
                  <a:lnTo>
                    <a:pt x="553" y="1444"/>
                  </a:lnTo>
                  <a:lnTo>
                    <a:pt x="461" y="1475"/>
                  </a:lnTo>
                  <a:lnTo>
                    <a:pt x="338" y="1444"/>
                  </a:lnTo>
                  <a:lnTo>
                    <a:pt x="216" y="1567"/>
                  </a:lnTo>
                  <a:lnTo>
                    <a:pt x="185" y="1812"/>
                  </a:lnTo>
                  <a:lnTo>
                    <a:pt x="1" y="1966"/>
                  </a:lnTo>
                  <a:lnTo>
                    <a:pt x="93" y="2181"/>
                  </a:lnTo>
                  <a:lnTo>
                    <a:pt x="308" y="2457"/>
                  </a:lnTo>
                  <a:lnTo>
                    <a:pt x="615" y="2734"/>
                  </a:lnTo>
                  <a:close/>
                </a:path>
              </a:pathLst>
            </a:custGeom>
            <a:solidFill>
              <a:srgbClr val="D8D8D8"/>
            </a:solidFill>
            <a:ln cap="flat" cmpd="sng" w="9525">
              <a:solidFill>
                <a:srgbClr val="CCCCCC"/>
              </a:solidFill>
              <a:prstDash val="solid"/>
              <a:round/>
              <a:headEnd len="sm" w="sm" type="none"/>
              <a:tailEnd len="sm" w="sm" type="none"/>
            </a:ln>
          </p:spPr>
        </p:sp>
        <p:sp>
          <p:nvSpPr>
            <p:cNvPr id="620" name="Google Shape;620;p40"/>
            <p:cNvSpPr/>
            <p:nvPr/>
          </p:nvSpPr>
          <p:spPr>
            <a:xfrm>
              <a:off x="4401360" y="2989800"/>
              <a:ext cx="209869" cy="194036"/>
            </a:xfrm>
            <a:custGeom>
              <a:rect b="b" l="l" r="r" t="t"/>
              <a:pathLst>
                <a:path extrusionOk="0" h="10195" w="11024">
                  <a:moveTo>
                    <a:pt x="5036" y="9673"/>
                  </a:moveTo>
                  <a:lnTo>
                    <a:pt x="5343" y="9887"/>
                  </a:lnTo>
                  <a:lnTo>
                    <a:pt x="5681" y="10164"/>
                  </a:lnTo>
                  <a:lnTo>
                    <a:pt x="5865" y="10195"/>
                  </a:lnTo>
                  <a:lnTo>
                    <a:pt x="6203" y="10164"/>
                  </a:lnTo>
                  <a:lnTo>
                    <a:pt x="6387" y="9918"/>
                  </a:lnTo>
                  <a:lnTo>
                    <a:pt x="6694" y="9734"/>
                  </a:lnTo>
                  <a:lnTo>
                    <a:pt x="6817" y="9580"/>
                  </a:lnTo>
                  <a:lnTo>
                    <a:pt x="7247" y="9365"/>
                  </a:lnTo>
                  <a:lnTo>
                    <a:pt x="7309" y="9151"/>
                  </a:lnTo>
                  <a:lnTo>
                    <a:pt x="7462" y="8997"/>
                  </a:lnTo>
                  <a:lnTo>
                    <a:pt x="7831" y="8936"/>
                  </a:lnTo>
                  <a:lnTo>
                    <a:pt x="8015" y="8843"/>
                  </a:lnTo>
                  <a:lnTo>
                    <a:pt x="8015" y="8659"/>
                  </a:lnTo>
                  <a:lnTo>
                    <a:pt x="7769" y="8598"/>
                  </a:lnTo>
                  <a:lnTo>
                    <a:pt x="7493" y="8629"/>
                  </a:lnTo>
                  <a:lnTo>
                    <a:pt x="7124" y="8506"/>
                  </a:lnTo>
                  <a:lnTo>
                    <a:pt x="7186" y="8229"/>
                  </a:lnTo>
                  <a:lnTo>
                    <a:pt x="7094" y="8076"/>
                  </a:lnTo>
                  <a:lnTo>
                    <a:pt x="7309" y="7707"/>
                  </a:lnTo>
                  <a:lnTo>
                    <a:pt x="7247" y="7554"/>
                  </a:lnTo>
                  <a:lnTo>
                    <a:pt x="7063" y="7400"/>
                  </a:lnTo>
                  <a:lnTo>
                    <a:pt x="6909" y="7339"/>
                  </a:lnTo>
                  <a:lnTo>
                    <a:pt x="6787" y="7124"/>
                  </a:lnTo>
                  <a:lnTo>
                    <a:pt x="7032" y="7216"/>
                  </a:lnTo>
                  <a:lnTo>
                    <a:pt x="7278" y="7247"/>
                  </a:lnTo>
                  <a:lnTo>
                    <a:pt x="7554" y="7400"/>
                  </a:lnTo>
                  <a:lnTo>
                    <a:pt x="7831" y="7370"/>
                  </a:lnTo>
                  <a:lnTo>
                    <a:pt x="8230" y="7308"/>
                  </a:lnTo>
                  <a:lnTo>
                    <a:pt x="8322" y="7370"/>
                  </a:lnTo>
                  <a:lnTo>
                    <a:pt x="8567" y="7277"/>
                  </a:lnTo>
                  <a:lnTo>
                    <a:pt x="8844" y="7063"/>
                  </a:lnTo>
                  <a:lnTo>
                    <a:pt x="9059" y="7032"/>
                  </a:lnTo>
                  <a:lnTo>
                    <a:pt x="9212" y="7093"/>
                  </a:lnTo>
                  <a:lnTo>
                    <a:pt x="9581" y="6940"/>
                  </a:lnTo>
                  <a:lnTo>
                    <a:pt x="9857" y="6909"/>
                  </a:lnTo>
                  <a:lnTo>
                    <a:pt x="10287" y="6602"/>
                  </a:lnTo>
                  <a:lnTo>
                    <a:pt x="10379" y="6418"/>
                  </a:lnTo>
                  <a:lnTo>
                    <a:pt x="10348" y="6234"/>
                  </a:lnTo>
                  <a:lnTo>
                    <a:pt x="10041" y="5957"/>
                  </a:lnTo>
                  <a:lnTo>
                    <a:pt x="9826" y="5681"/>
                  </a:lnTo>
                  <a:lnTo>
                    <a:pt x="9734" y="5466"/>
                  </a:lnTo>
                  <a:lnTo>
                    <a:pt x="9919" y="5312"/>
                  </a:lnTo>
                  <a:lnTo>
                    <a:pt x="9949" y="5067"/>
                  </a:lnTo>
                  <a:lnTo>
                    <a:pt x="10072" y="4913"/>
                  </a:lnTo>
                  <a:lnTo>
                    <a:pt x="10195" y="4975"/>
                  </a:lnTo>
                  <a:lnTo>
                    <a:pt x="10318" y="4913"/>
                  </a:lnTo>
                  <a:lnTo>
                    <a:pt x="10441" y="4975"/>
                  </a:lnTo>
                  <a:lnTo>
                    <a:pt x="10717" y="4852"/>
                  </a:lnTo>
                  <a:lnTo>
                    <a:pt x="10717" y="4667"/>
                  </a:lnTo>
                  <a:lnTo>
                    <a:pt x="10594" y="4545"/>
                  </a:lnTo>
                  <a:lnTo>
                    <a:pt x="10348" y="4545"/>
                  </a:lnTo>
                  <a:lnTo>
                    <a:pt x="10287" y="4391"/>
                  </a:lnTo>
                  <a:lnTo>
                    <a:pt x="10226" y="4268"/>
                  </a:lnTo>
                  <a:lnTo>
                    <a:pt x="10471" y="3992"/>
                  </a:lnTo>
                  <a:lnTo>
                    <a:pt x="10594" y="3992"/>
                  </a:lnTo>
                  <a:lnTo>
                    <a:pt x="10748" y="3869"/>
                  </a:lnTo>
                  <a:lnTo>
                    <a:pt x="10993" y="3562"/>
                  </a:lnTo>
                  <a:lnTo>
                    <a:pt x="11024" y="3501"/>
                  </a:lnTo>
                  <a:lnTo>
                    <a:pt x="10993" y="3470"/>
                  </a:lnTo>
                  <a:lnTo>
                    <a:pt x="10656" y="3316"/>
                  </a:lnTo>
                  <a:lnTo>
                    <a:pt x="10563" y="3316"/>
                  </a:lnTo>
                  <a:lnTo>
                    <a:pt x="10441" y="3378"/>
                  </a:lnTo>
                  <a:lnTo>
                    <a:pt x="10287" y="3347"/>
                  </a:lnTo>
                  <a:lnTo>
                    <a:pt x="10195" y="3347"/>
                  </a:lnTo>
                  <a:lnTo>
                    <a:pt x="10041" y="3409"/>
                  </a:lnTo>
                  <a:lnTo>
                    <a:pt x="9765" y="3439"/>
                  </a:lnTo>
                  <a:lnTo>
                    <a:pt x="9581" y="3409"/>
                  </a:lnTo>
                  <a:lnTo>
                    <a:pt x="9489" y="3409"/>
                  </a:lnTo>
                  <a:lnTo>
                    <a:pt x="9673" y="3378"/>
                  </a:lnTo>
                  <a:lnTo>
                    <a:pt x="9765" y="3378"/>
                  </a:lnTo>
                  <a:lnTo>
                    <a:pt x="9888" y="3316"/>
                  </a:lnTo>
                  <a:lnTo>
                    <a:pt x="9949" y="3194"/>
                  </a:lnTo>
                  <a:lnTo>
                    <a:pt x="10134" y="3040"/>
                  </a:lnTo>
                  <a:lnTo>
                    <a:pt x="10164" y="2979"/>
                  </a:lnTo>
                  <a:lnTo>
                    <a:pt x="10041" y="2887"/>
                  </a:lnTo>
                  <a:lnTo>
                    <a:pt x="10041" y="2825"/>
                  </a:lnTo>
                  <a:lnTo>
                    <a:pt x="9980" y="2702"/>
                  </a:lnTo>
                  <a:lnTo>
                    <a:pt x="9765" y="2580"/>
                  </a:lnTo>
                  <a:lnTo>
                    <a:pt x="9489" y="2518"/>
                  </a:lnTo>
                  <a:lnTo>
                    <a:pt x="9397" y="2426"/>
                  </a:lnTo>
                  <a:lnTo>
                    <a:pt x="9304" y="2365"/>
                  </a:lnTo>
                  <a:lnTo>
                    <a:pt x="9151" y="2365"/>
                  </a:lnTo>
                  <a:lnTo>
                    <a:pt x="9089" y="2303"/>
                  </a:lnTo>
                  <a:lnTo>
                    <a:pt x="8936" y="2211"/>
                  </a:lnTo>
                  <a:lnTo>
                    <a:pt x="8844" y="2211"/>
                  </a:lnTo>
                  <a:lnTo>
                    <a:pt x="8844" y="2365"/>
                  </a:lnTo>
                  <a:lnTo>
                    <a:pt x="8721" y="2211"/>
                  </a:lnTo>
                  <a:lnTo>
                    <a:pt x="8660" y="2058"/>
                  </a:lnTo>
                  <a:lnTo>
                    <a:pt x="8506" y="1965"/>
                  </a:lnTo>
                  <a:lnTo>
                    <a:pt x="8445" y="1873"/>
                  </a:lnTo>
                  <a:lnTo>
                    <a:pt x="8537" y="1812"/>
                  </a:lnTo>
                  <a:lnTo>
                    <a:pt x="8905" y="1812"/>
                  </a:lnTo>
                  <a:lnTo>
                    <a:pt x="9059" y="1720"/>
                  </a:lnTo>
                  <a:lnTo>
                    <a:pt x="9274" y="1689"/>
                  </a:lnTo>
                  <a:lnTo>
                    <a:pt x="9304" y="1566"/>
                  </a:lnTo>
                  <a:lnTo>
                    <a:pt x="9089" y="1597"/>
                  </a:lnTo>
                  <a:lnTo>
                    <a:pt x="8721" y="1536"/>
                  </a:lnTo>
                  <a:lnTo>
                    <a:pt x="8445" y="1566"/>
                  </a:lnTo>
                  <a:lnTo>
                    <a:pt x="8260" y="1566"/>
                  </a:lnTo>
                  <a:lnTo>
                    <a:pt x="7923" y="1689"/>
                  </a:lnTo>
                  <a:lnTo>
                    <a:pt x="7769" y="1628"/>
                  </a:lnTo>
                  <a:lnTo>
                    <a:pt x="7646" y="1628"/>
                  </a:lnTo>
                  <a:lnTo>
                    <a:pt x="7339" y="1843"/>
                  </a:lnTo>
                  <a:lnTo>
                    <a:pt x="7186" y="1904"/>
                  </a:lnTo>
                  <a:lnTo>
                    <a:pt x="7001" y="1996"/>
                  </a:lnTo>
                  <a:lnTo>
                    <a:pt x="6909" y="2088"/>
                  </a:lnTo>
                  <a:lnTo>
                    <a:pt x="6664" y="2088"/>
                  </a:lnTo>
                  <a:lnTo>
                    <a:pt x="6602" y="2150"/>
                  </a:lnTo>
                  <a:lnTo>
                    <a:pt x="6479" y="2119"/>
                  </a:lnTo>
                  <a:lnTo>
                    <a:pt x="6111" y="1873"/>
                  </a:lnTo>
                  <a:lnTo>
                    <a:pt x="6050" y="1720"/>
                  </a:lnTo>
                  <a:lnTo>
                    <a:pt x="5927" y="1689"/>
                  </a:lnTo>
                  <a:lnTo>
                    <a:pt x="5528" y="1720"/>
                  </a:lnTo>
                  <a:lnTo>
                    <a:pt x="4760" y="1873"/>
                  </a:lnTo>
                  <a:lnTo>
                    <a:pt x="4361" y="1873"/>
                  </a:lnTo>
                  <a:lnTo>
                    <a:pt x="4238" y="1781"/>
                  </a:lnTo>
                  <a:lnTo>
                    <a:pt x="4177" y="1658"/>
                  </a:lnTo>
                  <a:lnTo>
                    <a:pt x="4177" y="1505"/>
                  </a:lnTo>
                  <a:lnTo>
                    <a:pt x="4269" y="1505"/>
                  </a:lnTo>
                  <a:lnTo>
                    <a:pt x="4269" y="1351"/>
                  </a:lnTo>
                  <a:lnTo>
                    <a:pt x="4084" y="1136"/>
                  </a:lnTo>
                  <a:lnTo>
                    <a:pt x="3931" y="1075"/>
                  </a:lnTo>
                  <a:lnTo>
                    <a:pt x="3562" y="1106"/>
                  </a:lnTo>
                  <a:lnTo>
                    <a:pt x="3378" y="1014"/>
                  </a:lnTo>
                  <a:lnTo>
                    <a:pt x="3255" y="1014"/>
                  </a:lnTo>
                  <a:lnTo>
                    <a:pt x="3133" y="1044"/>
                  </a:lnTo>
                  <a:lnTo>
                    <a:pt x="3010" y="829"/>
                  </a:lnTo>
                  <a:lnTo>
                    <a:pt x="3010" y="614"/>
                  </a:lnTo>
                  <a:lnTo>
                    <a:pt x="2948" y="338"/>
                  </a:lnTo>
                  <a:lnTo>
                    <a:pt x="2856" y="307"/>
                  </a:lnTo>
                  <a:lnTo>
                    <a:pt x="2641" y="399"/>
                  </a:lnTo>
                  <a:lnTo>
                    <a:pt x="2396" y="676"/>
                  </a:lnTo>
                  <a:lnTo>
                    <a:pt x="2457" y="860"/>
                  </a:lnTo>
                  <a:lnTo>
                    <a:pt x="2518" y="921"/>
                  </a:lnTo>
                  <a:lnTo>
                    <a:pt x="2672" y="829"/>
                  </a:lnTo>
                  <a:lnTo>
                    <a:pt x="2825" y="829"/>
                  </a:lnTo>
                  <a:lnTo>
                    <a:pt x="2979" y="983"/>
                  </a:lnTo>
                  <a:lnTo>
                    <a:pt x="2948" y="1075"/>
                  </a:lnTo>
                  <a:lnTo>
                    <a:pt x="2795" y="1106"/>
                  </a:lnTo>
                  <a:lnTo>
                    <a:pt x="2641" y="1044"/>
                  </a:lnTo>
                  <a:lnTo>
                    <a:pt x="2549" y="983"/>
                  </a:lnTo>
                  <a:lnTo>
                    <a:pt x="2518" y="1044"/>
                  </a:lnTo>
                  <a:lnTo>
                    <a:pt x="2518" y="1106"/>
                  </a:lnTo>
                  <a:lnTo>
                    <a:pt x="2334" y="1198"/>
                  </a:lnTo>
                  <a:lnTo>
                    <a:pt x="1966" y="1259"/>
                  </a:lnTo>
                  <a:lnTo>
                    <a:pt x="1597" y="1413"/>
                  </a:lnTo>
                  <a:lnTo>
                    <a:pt x="1474" y="1566"/>
                  </a:lnTo>
                  <a:lnTo>
                    <a:pt x="1474" y="1689"/>
                  </a:lnTo>
                  <a:lnTo>
                    <a:pt x="1567" y="1873"/>
                  </a:lnTo>
                  <a:lnTo>
                    <a:pt x="1567" y="2211"/>
                  </a:lnTo>
                  <a:lnTo>
                    <a:pt x="1597" y="2426"/>
                  </a:lnTo>
                  <a:lnTo>
                    <a:pt x="1659" y="2641"/>
                  </a:lnTo>
                  <a:lnTo>
                    <a:pt x="1567" y="2887"/>
                  </a:lnTo>
                  <a:lnTo>
                    <a:pt x="1259" y="3040"/>
                  </a:lnTo>
                  <a:lnTo>
                    <a:pt x="1137" y="3009"/>
                  </a:lnTo>
                  <a:lnTo>
                    <a:pt x="1137" y="2794"/>
                  </a:lnTo>
                  <a:lnTo>
                    <a:pt x="952" y="2580"/>
                  </a:lnTo>
                  <a:lnTo>
                    <a:pt x="922" y="2426"/>
                  </a:lnTo>
                  <a:lnTo>
                    <a:pt x="1075" y="2303"/>
                  </a:lnTo>
                  <a:lnTo>
                    <a:pt x="1075" y="2211"/>
                  </a:lnTo>
                  <a:lnTo>
                    <a:pt x="1382" y="1873"/>
                  </a:lnTo>
                  <a:lnTo>
                    <a:pt x="1382" y="1628"/>
                  </a:lnTo>
                  <a:lnTo>
                    <a:pt x="1290" y="1443"/>
                  </a:lnTo>
                  <a:lnTo>
                    <a:pt x="1290" y="1382"/>
                  </a:lnTo>
                  <a:lnTo>
                    <a:pt x="1290" y="1290"/>
                  </a:lnTo>
                  <a:lnTo>
                    <a:pt x="1137" y="1167"/>
                  </a:lnTo>
                  <a:lnTo>
                    <a:pt x="1075" y="1044"/>
                  </a:lnTo>
                  <a:lnTo>
                    <a:pt x="1137" y="921"/>
                  </a:lnTo>
                  <a:lnTo>
                    <a:pt x="1321" y="860"/>
                  </a:lnTo>
                  <a:lnTo>
                    <a:pt x="1505" y="799"/>
                  </a:lnTo>
                  <a:lnTo>
                    <a:pt x="1689" y="614"/>
                  </a:lnTo>
                  <a:lnTo>
                    <a:pt x="1597" y="614"/>
                  </a:lnTo>
                  <a:lnTo>
                    <a:pt x="1567" y="645"/>
                  </a:lnTo>
                  <a:lnTo>
                    <a:pt x="1137" y="799"/>
                  </a:lnTo>
                  <a:lnTo>
                    <a:pt x="891" y="1167"/>
                  </a:lnTo>
                  <a:lnTo>
                    <a:pt x="799" y="1290"/>
                  </a:lnTo>
                  <a:lnTo>
                    <a:pt x="676" y="1321"/>
                  </a:lnTo>
                  <a:lnTo>
                    <a:pt x="523" y="1505"/>
                  </a:lnTo>
                  <a:lnTo>
                    <a:pt x="400" y="1628"/>
                  </a:lnTo>
                  <a:lnTo>
                    <a:pt x="123" y="1996"/>
                  </a:lnTo>
                  <a:lnTo>
                    <a:pt x="93" y="2180"/>
                  </a:lnTo>
                  <a:lnTo>
                    <a:pt x="154" y="2303"/>
                  </a:lnTo>
                  <a:lnTo>
                    <a:pt x="123" y="2580"/>
                  </a:lnTo>
                  <a:lnTo>
                    <a:pt x="1" y="2856"/>
                  </a:lnTo>
                  <a:lnTo>
                    <a:pt x="1" y="2948"/>
                  </a:lnTo>
                  <a:lnTo>
                    <a:pt x="93" y="2948"/>
                  </a:lnTo>
                  <a:lnTo>
                    <a:pt x="246" y="2948"/>
                  </a:lnTo>
                  <a:lnTo>
                    <a:pt x="553" y="3531"/>
                  </a:lnTo>
                  <a:lnTo>
                    <a:pt x="707" y="3746"/>
                  </a:lnTo>
                  <a:lnTo>
                    <a:pt x="768" y="3900"/>
                  </a:lnTo>
                  <a:lnTo>
                    <a:pt x="676" y="4084"/>
                  </a:lnTo>
                  <a:lnTo>
                    <a:pt x="676" y="4207"/>
                  </a:lnTo>
                  <a:lnTo>
                    <a:pt x="615" y="4299"/>
                  </a:lnTo>
                  <a:lnTo>
                    <a:pt x="615" y="4422"/>
                  </a:lnTo>
                  <a:lnTo>
                    <a:pt x="799" y="4575"/>
                  </a:lnTo>
                  <a:lnTo>
                    <a:pt x="1045" y="4667"/>
                  </a:lnTo>
                  <a:lnTo>
                    <a:pt x="1167" y="4698"/>
                  </a:lnTo>
                  <a:lnTo>
                    <a:pt x="1352" y="4790"/>
                  </a:lnTo>
                  <a:lnTo>
                    <a:pt x="1474" y="4698"/>
                  </a:lnTo>
                  <a:lnTo>
                    <a:pt x="1689" y="4698"/>
                  </a:lnTo>
                  <a:lnTo>
                    <a:pt x="1904" y="4760"/>
                  </a:lnTo>
                  <a:lnTo>
                    <a:pt x="1966" y="4729"/>
                  </a:lnTo>
                  <a:lnTo>
                    <a:pt x="2181" y="4667"/>
                  </a:lnTo>
                  <a:lnTo>
                    <a:pt x="2457" y="4729"/>
                  </a:lnTo>
                  <a:lnTo>
                    <a:pt x="2611" y="4790"/>
                  </a:lnTo>
                  <a:lnTo>
                    <a:pt x="3225" y="5404"/>
                  </a:lnTo>
                  <a:lnTo>
                    <a:pt x="3470" y="5343"/>
                  </a:lnTo>
                  <a:lnTo>
                    <a:pt x="3532" y="5404"/>
                  </a:lnTo>
                  <a:lnTo>
                    <a:pt x="3593" y="5374"/>
                  </a:lnTo>
                  <a:lnTo>
                    <a:pt x="3747" y="5435"/>
                  </a:lnTo>
                  <a:lnTo>
                    <a:pt x="3869" y="5497"/>
                  </a:lnTo>
                  <a:lnTo>
                    <a:pt x="4023" y="5404"/>
                  </a:lnTo>
                  <a:lnTo>
                    <a:pt x="4177" y="5404"/>
                  </a:lnTo>
                  <a:lnTo>
                    <a:pt x="4391" y="5404"/>
                  </a:lnTo>
                  <a:lnTo>
                    <a:pt x="4453" y="5374"/>
                  </a:lnTo>
                  <a:lnTo>
                    <a:pt x="4576" y="5374"/>
                  </a:lnTo>
                  <a:lnTo>
                    <a:pt x="4729" y="5435"/>
                  </a:lnTo>
                  <a:lnTo>
                    <a:pt x="4760" y="5742"/>
                  </a:lnTo>
                  <a:lnTo>
                    <a:pt x="4699" y="5896"/>
                  </a:lnTo>
                  <a:lnTo>
                    <a:pt x="4699" y="6049"/>
                  </a:lnTo>
                  <a:lnTo>
                    <a:pt x="4668" y="6141"/>
                  </a:lnTo>
                  <a:lnTo>
                    <a:pt x="4453" y="6203"/>
                  </a:lnTo>
                  <a:lnTo>
                    <a:pt x="4361" y="6295"/>
                  </a:lnTo>
                  <a:lnTo>
                    <a:pt x="4422" y="6602"/>
                  </a:lnTo>
                  <a:lnTo>
                    <a:pt x="4422" y="6725"/>
                  </a:lnTo>
                  <a:lnTo>
                    <a:pt x="4361" y="6909"/>
                  </a:lnTo>
                  <a:lnTo>
                    <a:pt x="4361" y="7185"/>
                  </a:lnTo>
                  <a:lnTo>
                    <a:pt x="4453" y="7308"/>
                  </a:lnTo>
                  <a:lnTo>
                    <a:pt x="4453" y="7400"/>
                  </a:lnTo>
                  <a:lnTo>
                    <a:pt x="4637" y="7861"/>
                  </a:lnTo>
                  <a:lnTo>
                    <a:pt x="4361" y="8321"/>
                  </a:lnTo>
                  <a:lnTo>
                    <a:pt x="4391" y="8444"/>
                  </a:lnTo>
                  <a:lnTo>
                    <a:pt x="4484" y="8475"/>
                  </a:lnTo>
                  <a:lnTo>
                    <a:pt x="4576" y="8414"/>
                  </a:lnTo>
                  <a:lnTo>
                    <a:pt x="4606" y="8475"/>
                  </a:lnTo>
                  <a:lnTo>
                    <a:pt x="4637" y="8598"/>
                  </a:lnTo>
                  <a:lnTo>
                    <a:pt x="4729" y="8629"/>
                  </a:lnTo>
                  <a:lnTo>
                    <a:pt x="4791" y="8813"/>
                  </a:lnTo>
                  <a:lnTo>
                    <a:pt x="4760" y="8905"/>
                  </a:lnTo>
                  <a:lnTo>
                    <a:pt x="4852" y="9120"/>
                  </a:lnTo>
                  <a:lnTo>
                    <a:pt x="5006" y="9519"/>
                  </a:lnTo>
                  <a:lnTo>
                    <a:pt x="5006" y="9673"/>
                  </a:lnTo>
                  <a:close/>
                  <a:moveTo>
                    <a:pt x="3931" y="246"/>
                  </a:moveTo>
                  <a:lnTo>
                    <a:pt x="4084" y="246"/>
                  </a:lnTo>
                  <a:lnTo>
                    <a:pt x="4238" y="399"/>
                  </a:lnTo>
                  <a:lnTo>
                    <a:pt x="4207" y="553"/>
                  </a:lnTo>
                  <a:lnTo>
                    <a:pt x="4115" y="430"/>
                  </a:lnTo>
                  <a:lnTo>
                    <a:pt x="3992" y="430"/>
                  </a:lnTo>
                  <a:lnTo>
                    <a:pt x="3931" y="277"/>
                  </a:lnTo>
                  <a:close/>
                  <a:moveTo>
                    <a:pt x="3378" y="184"/>
                  </a:moveTo>
                  <a:lnTo>
                    <a:pt x="3532" y="369"/>
                  </a:lnTo>
                  <a:lnTo>
                    <a:pt x="3685" y="399"/>
                  </a:lnTo>
                  <a:lnTo>
                    <a:pt x="3593" y="461"/>
                  </a:lnTo>
                  <a:lnTo>
                    <a:pt x="3409" y="430"/>
                  </a:lnTo>
                  <a:lnTo>
                    <a:pt x="3347" y="277"/>
                  </a:lnTo>
                  <a:close/>
                  <a:moveTo>
                    <a:pt x="2611" y="0"/>
                  </a:moveTo>
                  <a:lnTo>
                    <a:pt x="2703" y="154"/>
                  </a:lnTo>
                  <a:lnTo>
                    <a:pt x="2856" y="154"/>
                  </a:lnTo>
                  <a:lnTo>
                    <a:pt x="2733" y="31"/>
                  </a:lnTo>
                  <a:lnTo>
                    <a:pt x="2580" y="31"/>
                  </a:lnTo>
                  <a:close/>
                  <a:moveTo>
                    <a:pt x="7247" y="1413"/>
                  </a:moveTo>
                  <a:lnTo>
                    <a:pt x="7431" y="1290"/>
                  </a:lnTo>
                  <a:lnTo>
                    <a:pt x="7493" y="1413"/>
                  </a:lnTo>
                  <a:lnTo>
                    <a:pt x="7738" y="1198"/>
                  </a:lnTo>
                  <a:lnTo>
                    <a:pt x="7831" y="1321"/>
                  </a:lnTo>
                  <a:lnTo>
                    <a:pt x="7677" y="1474"/>
                  </a:lnTo>
                  <a:lnTo>
                    <a:pt x="7523" y="1443"/>
                  </a:lnTo>
                  <a:lnTo>
                    <a:pt x="7339" y="1474"/>
                  </a:lnTo>
                  <a:cubicBezTo>
                    <a:pt x="7309" y="1443"/>
                    <a:pt x="7278" y="1443"/>
                    <a:pt x="7247" y="1413"/>
                  </a:cubicBezTo>
                  <a:close/>
                </a:path>
              </a:pathLst>
            </a:custGeom>
            <a:solidFill>
              <a:srgbClr val="D8D8D8"/>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0"/>
            <p:cNvSpPr/>
            <p:nvPr/>
          </p:nvSpPr>
          <p:spPr>
            <a:xfrm>
              <a:off x="4308120" y="2992320"/>
              <a:ext cx="189007" cy="269636"/>
            </a:xfrm>
            <a:custGeom>
              <a:rect b="b" l="l" r="r" t="t"/>
              <a:pathLst>
                <a:path extrusionOk="0" h="14156" w="9919">
                  <a:moveTo>
                    <a:pt x="7431" y="14155"/>
                  </a:moveTo>
                  <a:lnTo>
                    <a:pt x="7585" y="13695"/>
                  </a:lnTo>
                  <a:lnTo>
                    <a:pt x="8045" y="11975"/>
                  </a:lnTo>
                  <a:lnTo>
                    <a:pt x="8045" y="11852"/>
                  </a:lnTo>
                  <a:lnTo>
                    <a:pt x="8045" y="11576"/>
                  </a:lnTo>
                  <a:lnTo>
                    <a:pt x="7861" y="11208"/>
                  </a:lnTo>
                  <a:lnTo>
                    <a:pt x="7554" y="10993"/>
                  </a:lnTo>
                  <a:lnTo>
                    <a:pt x="7400" y="10808"/>
                  </a:lnTo>
                  <a:lnTo>
                    <a:pt x="7370" y="10348"/>
                  </a:lnTo>
                  <a:lnTo>
                    <a:pt x="7922" y="10164"/>
                  </a:lnTo>
                  <a:lnTo>
                    <a:pt x="8137" y="10286"/>
                  </a:lnTo>
                  <a:lnTo>
                    <a:pt x="8168" y="10133"/>
                  </a:lnTo>
                  <a:lnTo>
                    <a:pt x="8076" y="10041"/>
                  </a:lnTo>
                  <a:lnTo>
                    <a:pt x="8168" y="9949"/>
                  </a:lnTo>
                  <a:lnTo>
                    <a:pt x="8045" y="9734"/>
                  </a:lnTo>
                  <a:lnTo>
                    <a:pt x="7738" y="9642"/>
                  </a:lnTo>
                  <a:lnTo>
                    <a:pt x="7646" y="9457"/>
                  </a:lnTo>
                  <a:lnTo>
                    <a:pt x="7707" y="9181"/>
                  </a:lnTo>
                  <a:lnTo>
                    <a:pt x="8629" y="9181"/>
                  </a:lnTo>
                  <a:lnTo>
                    <a:pt x="8751" y="9058"/>
                  </a:lnTo>
                  <a:lnTo>
                    <a:pt x="8905" y="9058"/>
                  </a:lnTo>
                  <a:lnTo>
                    <a:pt x="8997" y="9150"/>
                  </a:lnTo>
                  <a:lnTo>
                    <a:pt x="9089" y="9120"/>
                  </a:lnTo>
                  <a:lnTo>
                    <a:pt x="9243" y="8935"/>
                  </a:lnTo>
                  <a:lnTo>
                    <a:pt x="9488" y="8874"/>
                  </a:lnTo>
                  <a:lnTo>
                    <a:pt x="9519" y="8997"/>
                  </a:lnTo>
                  <a:lnTo>
                    <a:pt x="9673" y="9181"/>
                  </a:lnTo>
                  <a:lnTo>
                    <a:pt x="9703" y="9365"/>
                  </a:lnTo>
                  <a:lnTo>
                    <a:pt x="9703" y="9580"/>
                  </a:lnTo>
                  <a:lnTo>
                    <a:pt x="9918" y="9550"/>
                  </a:lnTo>
                  <a:lnTo>
                    <a:pt x="9918" y="9396"/>
                  </a:lnTo>
                  <a:lnTo>
                    <a:pt x="9734" y="8997"/>
                  </a:lnTo>
                  <a:lnTo>
                    <a:pt x="9642" y="8782"/>
                  </a:lnTo>
                  <a:lnTo>
                    <a:pt x="9703" y="8690"/>
                  </a:lnTo>
                  <a:lnTo>
                    <a:pt x="9611" y="8506"/>
                  </a:lnTo>
                  <a:lnTo>
                    <a:pt x="9519" y="8475"/>
                  </a:lnTo>
                  <a:lnTo>
                    <a:pt x="9488" y="8352"/>
                  </a:lnTo>
                  <a:lnTo>
                    <a:pt x="9458" y="8291"/>
                  </a:lnTo>
                  <a:lnTo>
                    <a:pt x="9366" y="8352"/>
                  </a:lnTo>
                  <a:lnTo>
                    <a:pt x="9273" y="8321"/>
                  </a:lnTo>
                  <a:lnTo>
                    <a:pt x="9273" y="8198"/>
                  </a:lnTo>
                  <a:lnTo>
                    <a:pt x="9519" y="7738"/>
                  </a:lnTo>
                  <a:lnTo>
                    <a:pt x="9335" y="7277"/>
                  </a:lnTo>
                  <a:lnTo>
                    <a:pt x="9335" y="7185"/>
                  </a:lnTo>
                  <a:lnTo>
                    <a:pt x="9243" y="7062"/>
                  </a:lnTo>
                  <a:lnTo>
                    <a:pt x="9243" y="6786"/>
                  </a:lnTo>
                  <a:lnTo>
                    <a:pt x="9304" y="6602"/>
                  </a:lnTo>
                  <a:lnTo>
                    <a:pt x="9304" y="6479"/>
                  </a:lnTo>
                  <a:lnTo>
                    <a:pt x="9243" y="6172"/>
                  </a:lnTo>
                  <a:lnTo>
                    <a:pt x="9335" y="6080"/>
                  </a:lnTo>
                  <a:lnTo>
                    <a:pt x="9519" y="6018"/>
                  </a:lnTo>
                  <a:lnTo>
                    <a:pt x="9581" y="5896"/>
                  </a:lnTo>
                  <a:lnTo>
                    <a:pt x="9581" y="5773"/>
                  </a:lnTo>
                  <a:lnTo>
                    <a:pt x="9642" y="5619"/>
                  </a:lnTo>
                  <a:lnTo>
                    <a:pt x="9611" y="5312"/>
                  </a:lnTo>
                  <a:lnTo>
                    <a:pt x="9458" y="5251"/>
                  </a:lnTo>
                  <a:lnTo>
                    <a:pt x="9335" y="5251"/>
                  </a:lnTo>
                  <a:lnTo>
                    <a:pt x="9273" y="5281"/>
                  </a:lnTo>
                  <a:lnTo>
                    <a:pt x="9059" y="5281"/>
                  </a:lnTo>
                  <a:lnTo>
                    <a:pt x="8905" y="5281"/>
                  </a:lnTo>
                  <a:lnTo>
                    <a:pt x="8721" y="5374"/>
                  </a:lnTo>
                  <a:lnTo>
                    <a:pt x="8629" y="5312"/>
                  </a:lnTo>
                  <a:lnTo>
                    <a:pt x="8475" y="5251"/>
                  </a:lnTo>
                  <a:lnTo>
                    <a:pt x="8383" y="5281"/>
                  </a:lnTo>
                  <a:lnTo>
                    <a:pt x="8322" y="5220"/>
                  </a:lnTo>
                  <a:lnTo>
                    <a:pt x="8107" y="5281"/>
                  </a:lnTo>
                  <a:lnTo>
                    <a:pt x="7493" y="4667"/>
                  </a:lnTo>
                  <a:lnTo>
                    <a:pt x="7339" y="4606"/>
                  </a:lnTo>
                  <a:lnTo>
                    <a:pt x="7063" y="4544"/>
                  </a:lnTo>
                  <a:lnTo>
                    <a:pt x="6848" y="4575"/>
                  </a:lnTo>
                  <a:lnTo>
                    <a:pt x="6786" y="4637"/>
                  </a:lnTo>
                  <a:lnTo>
                    <a:pt x="6571" y="4575"/>
                  </a:lnTo>
                  <a:lnTo>
                    <a:pt x="6356" y="4575"/>
                  </a:lnTo>
                  <a:lnTo>
                    <a:pt x="6234" y="4637"/>
                  </a:lnTo>
                  <a:lnTo>
                    <a:pt x="6049" y="4544"/>
                  </a:lnTo>
                  <a:lnTo>
                    <a:pt x="5896" y="4544"/>
                  </a:lnTo>
                  <a:lnTo>
                    <a:pt x="5681" y="4422"/>
                  </a:lnTo>
                  <a:lnTo>
                    <a:pt x="5497" y="4268"/>
                  </a:lnTo>
                  <a:lnTo>
                    <a:pt x="5466" y="4176"/>
                  </a:lnTo>
                  <a:lnTo>
                    <a:pt x="5527" y="4053"/>
                  </a:lnTo>
                  <a:lnTo>
                    <a:pt x="5527" y="3961"/>
                  </a:lnTo>
                  <a:lnTo>
                    <a:pt x="5619" y="3777"/>
                  </a:lnTo>
                  <a:lnTo>
                    <a:pt x="5558" y="3623"/>
                  </a:lnTo>
                  <a:lnTo>
                    <a:pt x="5435" y="3408"/>
                  </a:lnTo>
                  <a:lnTo>
                    <a:pt x="5097" y="2794"/>
                  </a:lnTo>
                  <a:lnTo>
                    <a:pt x="4944" y="2794"/>
                  </a:lnTo>
                  <a:lnTo>
                    <a:pt x="4852" y="2794"/>
                  </a:lnTo>
                  <a:lnTo>
                    <a:pt x="4852" y="2733"/>
                  </a:lnTo>
                  <a:lnTo>
                    <a:pt x="4975" y="2457"/>
                  </a:lnTo>
                  <a:lnTo>
                    <a:pt x="5005" y="2180"/>
                  </a:lnTo>
                  <a:lnTo>
                    <a:pt x="4944" y="2027"/>
                  </a:lnTo>
                  <a:lnTo>
                    <a:pt x="5005" y="1873"/>
                  </a:lnTo>
                  <a:lnTo>
                    <a:pt x="5282" y="1505"/>
                  </a:lnTo>
                  <a:lnTo>
                    <a:pt x="5405" y="1382"/>
                  </a:lnTo>
                  <a:lnTo>
                    <a:pt x="5527" y="1198"/>
                  </a:lnTo>
                  <a:lnTo>
                    <a:pt x="5681" y="1167"/>
                  </a:lnTo>
                  <a:lnTo>
                    <a:pt x="5742" y="1075"/>
                  </a:lnTo>
                  <a:lnTo>
                    <a:pt x="5988" y="676"/>
                  </a:lnTo>
                  <a:lnTo>
                    <a:pt x="6418" y="522"/>
                  </a:lnTo>
                  <a:lnTo>
                    <a:pt x="6449" y="491"/>
                  </a:lnTo>
                  <a:lnTo>
                    <a:pt x="6541" y="491"/>
                  </a:lnTo>
                  <a:lnTo>
                    <a:pt x="6571" y="461"/>
                  </a:lnTo>
                  <a:lnTo>
                    <a:pt x="6663" y="399"/>
                  </a:lnTo>
                  <a:lnTo>
                    <a:pt x="6694" y="307"/>
                  </a:lnTo>
                  <a:lnTo>
                    <a:pt x="6602" y="154"/>
                  </a:lnTo>
                  <a:lnTo>
                    <a:pt x="6326" y="0"/>
                  </a:lnTo>
                  <a:lnTo>
                    <a:pt x="6203" y="0"/>
                  </a:lnTo>
                  <a:lnTo>
                    <a:pt x="6141" y="61"/>
                  </a:lnTo>
                  <a:lnTo>
                    <a:pt x="6141" y="154"/>
                  </a:lnTo>
                  <a:lnTo>
                    <a:pt x="6019" y="154"/>
                  </a:lnTo>
                  <a:lnTo>
                    <a:pt x="5957" y="215"/>
                  </a:lnTo>
                  <a:lnTo>
                    <a:pt x="5804" y="215"/>
                  </a:lnTo>
                  <a:lnTo>
                    <a:pt x="5681" y="246"/>
                  </a:lnTo>
                  <a:lnTo>
                    <a:pt x="5619" y="338"/>
                  </a:lnTo>
                  <a:lnTo>
                    <a:pt x="5712" y="399"/>
                  </a:lnTo>
                  <a:lnTo>
                    <a:pt x="5650" y="491"/>
                  </a:lnTo>
                  <a:lnTo>
                    <a:pt x="5435" y="583"/>
                  </a:lnTo>
                  <a:lnTo>
                    <a:pt x="5159" y="768"/>
                  </a:lnTo>
                  <a:lnTo>
                    <a:pt x="4944" y="921"/>
                  </a:lnTo>
                  <a:lnTo>
                    <a:pt x="4729" y="952"/>
                  </a:lnTo>
                  <a:lnTo>
                    <a:pt x="4483" y="983"/>
                  </a:lnTo>
                  <a:lnTo>
                    <a:pt x="4207" y="952"/>
                  </a:lnTo>
                  <a:lnTo>
                    <a:pt x="4053" y="1044"/>
                  </a:lnTo>
                  <a:lnTo>
                    <a:pt x="4053" y="1136"/>
                  </a:lnTo>
                  <a:lnTo>
                    <a:pt x="4115" y="1259"/>
                  </a:lnTo>
                  <a:lnTo>
                    <a:pt x="4115" y="1382"/>
                  </a:lnTo>
                  <a:lnTo>
                    <a:pt x="3992" y="1505"/>
                  </a:lnTo>
                  <a:lnTo>
                    <a:pt x="3900" y="1474"/>
                  </a:lnTo>
                  <a:lnTo>
                    <a:pt x="3931" y="1351"/>
                  </a:lnTo>
                  <a:lnTo>
                    <a:pt x="3900" y="1290"/>
                  </a:lnTo>
                  <a:lnTo>
                    <a:pt x="4023" y="1259"/>
                  </a:lnTo>
                  <a:lnTo>
                    <a:pt x="3839" y="1228"/>
                  </a:lnTo>
                  <a:lnTo>
                    <a:pt x="3654" y="1136"/>
                  </a:lnTo>
                  <a:lnTo>
                    <a:pt x="3531" y="1167"/>
                  </a:lnTo>
                  <a:lnTo>
                    <a:pt x="3255" y="1320"/>
                  </a:lnTo>
                  <a:lnTo>
                    <a:pt x="3194" y="1443"/>
                  </a:lnTo>
                  <a:lnTo>
                    <a:pt x="3009" y="1658"/>
                  </a:lnTo>
                  <a:lnTo>
                    <a:pt x="2795" y="2057"/>
                  </a:lnTo>
                  <a:lnTo>
                    <a:pt x="2764" y="2180"/>
                  </a:lnTo>
                  <a:lnTo>
                    <a:pt x="2825" y="2149"/>
                  </a:lnTo>
                  <a:lnTo>
                    <a:pt x="2887" y="2211"/>
                  </a:lnTo>
                  <a:lnTo>
                    <a:pt x="2917" y="2364"/>
                  </a:lnTo>
                  <a:lnTo>
                    <a:pt x="2856" y="2518"/>
                  </a:lnTo>
                  <a:lnTo>
                    <a:pt x="2733" y="2579"/>
                  </a:lnTo>
                  <a:lnTo>
                    <a:pt x="2580" y="2579"/>
                  </a:lnTo>
                  <a:lnTo>
                    <a:pt x="2457" y="2641"/>
                  </a:lnTo>
                  <a:lnTo>
                    <a:pt x="2273" y="2856"/>
                  </a:lnTo>
                  <a:lnTo>
                    <a:pt x="2180" y="2886"/>
                  </a:lnTo>
                  <a:lnTo>
                    <a:pt x="1996" y="3132"/>
                  </a:lnTo>
                  <a:lnTo>
                    <a:pt x="1904" y="3163"/>
                  </a:lnTo>
                  <a:lnTo>
                    <a:pt x="1781" y="3163"/>
                  </a:lnTo>
                  <a:lnTo>
                    <a:pt x="1812" y="3316"/>
                  </a:lnTo>
                  <a:lnTo>
                    <a:pt x="1965" y="3470"/>
                  </a:lnTo>
                  <a:lnTo>
                    <a:pt x="1965" y="3685"/>
                  </a:lnTo>
                  <a:lnTo>
                    <a:pt x="1873" y="3869"/>
                  </a:lnTo>
                  <a:lnTo>
                    <a:pt x="1781" y="3838"/>
                  </a:lnTo>
                  <a:lnTo>
                    <a:pt x="1658" y="3715"/>
                  </a:lnTo>
                  <a:lnTo>
                    <a:pt x="1658" y="3654"/>
                  </a:lnTo>
                  <a:lnTo>
                    <a:pt x="1720" y="3562"/>
                  </a:lnTo>
                  <a:lnTo>
                    <a:pt x="1597" y="3501"/>
                  </a:lnTo>
                  <a:lnTo>
                    <a:pt x="1536" y="3347"/>
                  </a:lnTo>
                  <a:lnTo>
                    <a:pt x="1351" y="3193"/>
                  </a:lnTo>
                  <a:lnTo>
                    <a:pt x="1321" y="3347"/>
                  </a:lnTo>
                  <a:lnTo>
                    <a:pt x="1351" y="3439"/>
                  </a:lnTo>
                  <a:lnTo>
                    <a:pt x="1413" y="3654"/>
                  </a:lnTo>
                  <a:lnTo>
                    <a:pt x="1290" y="3869"/>
                  </a:lnTo>
                  <a:lnTo>
                    <a:pt x="1259" y="4084"/>
                  </a:lnTo>
                  <a:lnTo>
                    <a:pt x="1136" y="4145"/>
                  </a:lnTo>
                  <a:lnTo>
                    <a:pt x="1075" y="4145"/>
                  </a:lnTo>
                  <a:lnTo>
                    <a:pt x="952" y="4391"/>
                  </a:lnTo>
                  <a:lnTo>
                    <a:pt x="983" y="4422"/>
                  </a:lnTo>
                  <a:lnTo>
                    <a:pt x="1014" y="4637"/>
                  </a:lnTo>
                  <a:lnTo>
                    <a:pt x="1044" y="4821"/>
                  </a:lnTo>
                  <a:lnTo>
                    <a:pt x="1198" y="5005"/>
                  </a:lnTo>
                  <a:lnTo>
                    <a:pt x="1259" y="5005"/>
                  </a:lnTo>
                  <a:lnTo>
                    <a:pt x="1351" y="4974"/>
                  </a:lnTo>
                  <a:lnTo>
                    <a:pt x="1382" y="5036"/>
                  </a:lnTo>
                  <a:lnTo>
                    <a:pt x="1413" y="5220"/>
                  </a:lnTo>
                  <a:lnTo>
                    <a:pt x="1321" y="5343"/>
                  </a:lnTo>
                  <a:lnTo>
                    <a:pt x="1321" y="5404"/>
                  </a:lnTo>
                  <a:lnTo>
                    <a:pt x="1413" y="5527"/>
                  </a:lnTo>
                  <a:lnTo>
                    <a:pt x="1413" y="5742"/>
                  </a:lnTo>
                  <a:lnTo>
                    <a:pt x="1290" y="5834"/>
                  </a:lnTo>
                  <a:lnTo>
                    <a:pt x="1229" y="5957"/>
                  </a:lnTo>
                  <a:lnTo>
                    <a:pt x="1290" y="5988"/>
                  </a:lnTo>
                  <a:lnTo>
                    <a:pt x="1351" y="6141"/>
                  </a:lnTo>
                  <a:lnTo>
                    <a:pt x="1351" y="6418"/>
                  </a:lnTo>
                  <a:lnTo>
                    <a:pt x="1351" y="6786"/>
                  </a:lnTo>
                  <a:lnTo>
                    <a:pt x="1259" y="6940"/>
                  </a:lnTo>
                  <a:lnTo>
                    <a:pt x="1229" y="7032"/>
                  </a:lnTo>
                  <a:lnTo>
                    <a:pt x="1321" y="7185"/>
                  </a:lnTo>
                  <a:lnTo>
                    <a:pt x="1474" y="7124"/>
                  </a:lnTo>
                  <a:lnTo>
                    <a:pt x="1443" y="7216"/>
                  </a:lnTo>
                  <a:lnTo>
                    <a:pt x="1536" y="7339"/>
                  </a:lnTo>
                  <a:lnTo>
                    <a:pt x="1628" y="7308"/>
                  </a:lnTo>
                  <a:lnTo>
                    <a:pt x="1628" y="7400"/>
                  </a:lnTo>
                  <a:lnTo>
                    <a:pt x="1536" y="7492"/>
                  </a:lnTo>
                  <a:lnTo>
                    <a:pt x="1474" y="7676"/>
                  </a:lnTo>
                  <a:lnTo>
                    <a:pt x="1167" y="7984"/>
                  </a:lnTo>
                  <a:lnTo>
                    <a:pt x="1075" y="8168"/>
                  </a:lnTo>
                  <a:lnTo>
                    <a:pt x="860" y="8383"/>
                  </a:lnTo>
                  <a:lnTo>
                    <a:pt x="522" y="8475"/>
                  </a:lnTo>
                  <a:lnTo>
                    <a:pt x="307" y="8659"/>
                  </a:lnTo>
                  <a:lnTo>
                    <a:pt x="62" y="8997"/>
                  </a:lnTo>
                  <a:lnTo>
                    <a:pt x="31" y="9273"/>
                  </a:lnTo>
                  <a:lnTo>
                    <a:pt x="0" y="9427"/>
                  </a:lnTo>
                  <a:lnTo>
                    <a:pt x="246" y="9519"/>
                  </a:lnTo>
                  <a:lnTo>
                    <a:pt x="522" y="9703"/>
                  </a:lnTo>
                  <a:lnTo>
                    <a:pt x="891" y="9949"/>
                  </a:lnTo>
                  <a:lnTo>
                    <a:pt x="1014" y="9949"/>
                  </a:lnTo>
                  <a:lnTo>
                    <a:pt x="1229" y="10133"/>
                  </a:lnTo>
                  <a:lnTo>
                    <a:pt x="1198" y="10256"/>
                  </a:lnTo>
                  <a:lnTo>
                    <a:pt x="1229" y="10379"/>
                  </a:lnTo>
                  <a:lnTo>
                    <a:pt x="1474" y="10379"/>
                  </a:lnTo>
                  <a:lnTo>
                    <a:pt x="1781" y="10532"/>
                  </a:lnTo>
                  <a:lnTo>
                    <a:pt x="1873" y="10594"/>
                  </a:lnTo>
                  <a:lnTo>
                    <a:pt x="2119" y="10655"/>
                  </a:lnTo>
                  <a:lnTo>
                    <a:pt x="2242" y="10563"/>
                  </a:lnTo>
                  <a:lnTo>
                    <a:pt x="2211" y="10409"/>
                  </a:lnTo>
                  <a:lnTo>
                    <a:pt x="2334" y="10317"/>
                  </a:lnTo>
                  <a:lnTo>
                    <a:pt x="2395" y="10317"/>
                  </a:lnTo>
                  <a:lnTo>
                    <a:pt x="2641" y="10379"/>
                  </a:lnTo>
                  <a:lnTo>
                    <a:pt x="2795" y="10471"/>
                  </a:lnTo>
                  <a:lnTo>
                    <a:pt x="2825" y="10563"/>
                  </a:lnTo>
                  <a:lnTo>
                    <a:pt x="2917" y="10624"/>
                  </a:lnTo>
                  <a:lnTo>
                    <a:pt x="2948" y="10655"/>
                  </a:lnTo>
                  <a:lnTo>
                    <a:pt x="3009" y="10655"/>
                  </a:lnTo>
                  <a:lnTo>
                    <a:pt x="3102" y="10747"/>
                  </a:lnTo>
                  <a:lnTo>
                    <a:pt x="3409" y="10808"/>
                  </a:lnTo>
                  <a:lnTo>
                    <a:pt x="3593" y="10839"/>
                  </a:lnTo>
                  <a:lnTo>
                    <a:pt x="3624" y="10931"/>
                  </a:lnTo>
                  <a:lnTo>
                    <a:pt x="3839" y="11177"/>
                  </a:lnTo>
                  <a:lnTo>
                    <a:pt x="3839" y="11330"/>
                  </a:lnTo>
                  <a:lnTo>
                    <a:pt x="3992" y="11576"/>
                  </a:lnTo>
                  <a:lnTo>
                    <a:pt x="4084" y="11576"/>
                  </a:lnTo>
                  <a:lnTo>
                    <a:pt x="4483" y="11699"/>
                  </a:lnTo>
                  <a:lnTo>
                    <a:pt x="4637" y="11945"/>
                  </a:lnTo>
                  <a:lnTo>
                    <a:pt x="4637" y="12160"/>
                  </a:lnTo>
                  <a:lnTo>
                    <a:pt x="4698" y="12160"/>
                  </a:lnTo>
                  <a:lnTo>
                    <a:pt x="4852" y="12252"/>
                  </a:lnTo>
                  <a:lnTo>
                    <a:pt x="4913" y="12436"/>
                  </a:lnTo>
                  <a:lnTo>
                    <a:pt x="4852" y="12528"/>
                  </a:lnTo>
                  <a:lnTo>
                    <a:pt x="4913" y="12651"/>
                  </a:lnTo>
                  <a:lnTo>
                    <a:pt x="5067" y="12712"/>
                  </a:lnTo>
                  <a:lnTo>
                    <a:pt x="5220" y="12682"/>
                  </a:lnTo>
                  <a:lnTo>
                    <a:pt x="5374" y="12712"/>
                  </a:lnTo>
                  <a:lnTo>
                    <a:pt x="5589" y="12712"/>
                  </a:lnTo>
                  <a:lnTo>
                    <a:pt x="5650" y="12620"/>
                  </a:lnTo>
                  <a:lnTo>
                    <a:pt x="5927" y="12497"/>
                  </a:lnTo>
                  <a:lnTo>
                    <a:pt x="6141" y="12559"/>
                  </a:lnTo>
                  <a:lnTo>
                    <a:pt x="6356" y="12651"/>
                  </a:lnTo>
                  <a:lnTo>
                    <a:pt x="6633" y="12528"/>
                  </a:lnTo>
                  <a:lnTo>
                    <a:pt x="6786" y="12528"/>
                  </a:lnTo>
                  <a:lnTo>
                    <a:pt x="6848" y="12620"/>
                  </a:lnTo>
                  <a:lnTo>
                    <a:pt x="6940" y="12620"/>
                  </a:lnTo>
                  <a:lnTo>
                    <a:pt x="7124" y="12712"/>
                  </a:lnTo>
                  <a:lnTo>
                    <a:pt x="7216" y="12804"/>
                  </a:lnTo>
                  <a:lnTo>
                    <a:pt x="7370" y="12774"/>
                  </a:lnTo>
                  <a:lnTo>
                    <a:pt x="7370" y="12866"/>
                  </a:lnTo>
                  <a:lnTo>
                    <a:pt x="6848" y="13787"/>
                  </a:lnTo>
                  <a:lnTo>
                    <a:pt x="6878" y="13879"/>
                  </a:lnTo>
                  <a:lnTo>
                    <a:pt x="7063" y="13848"/>
                  </a:lnTo>
                  <a:lnTo>
                    <a:pt x="7278" y="13848"/>
                  </a:lnTo>
                  <a:lnTo>
                    <a:pt x="7400" y="13971"/>
                  </a:lnTo>
                  <a:close/>
                </a:path>
              </a:pathLst>
            </a:custGeom>
            <a:solidFill>
              <a:srgbClr val="D8D8D8"/>
            </a:solidFill>
            <a:ln cap="flat" cmpd="sng" w="9525">
              <a:solidFill>
                <a:srgbClr val="CCCCCC"/>
              </a:solidFill>
              <a:prstDash val="solid"/>
              <a:round/>
              <a:headEnd len="sm" w="sm" type="none"/>
              <a:tailEnd len="sm" w="sm" type="none"/>
            </a:ln>
          </p:spPr>
        </p:sp>
        <p:sp>
          <p:nvSpPr>
            <p:cNvPr id="622" name="Google Shape;622;p40"/>
            <p:cNvSpPr/>
            <p:nvPr/>
          </p:nvSpPr>
          <p:spPr>
            <a:xfrm>
              <a:off x="4275000" y="3172320"/>
              <a:ext cx="93236" cy="101523"/>
            </a:xfrm>
            <a:custGeom>
              <a:rect b="b" l="l" r="r" t="t"/>
              <a:pathLst>
                <a:path extrusionOk="0" h="5344" w="4913">
                  <a:moveTo>
                    <a:pt x="4698" y="1229"/>
                  </a:moveTo>
                  <a:lnTo>
                    <a:pt x="4698" y="1229"/>
                  </a:lnTo>
                  <a:lnTo>
                    <a:pt x="4575" y="1168"/>
                  </a:lnTo>
                  <a:lnTo>
                    <a:pt x="4545" y="1045"/>
                  </a:lnTo>
                  <a:lnTo>
                    <a:pt x="4422" y="983"/>
                  </a:lnTo>
                  <a:lnTo>
                    <a:pt x="4176" y="891"/>
                  </a:lnTo>
                  <a:lnTo>
                    <a:pt x="4115" y="891"/>
                  </a:lnTo>
                  <a:lnTo>
                    <a:pt x="3992" y="983"/>
                  </a:lnTo>
                  <a:lnTo>
                    <a:pt x="3992" y="1168"/>
                  </a:lnTo>
                  <a:lnTo>
                    <a:pt x="3900" y="1260"/>
                  </a:lnTo>
                  <a:lnTo>
                    <a:pt x="3623" y="1198"/>
                  </a:lnTo>
                  <a:lnTo>
                    <a:pt x="3531" y="1137"/>
                  </a:lnTo>
                  <a:lnTo>
                    <a:pt x="3224" y="983"/>
                  </a:lnTo>
                  <a:lnTo>
                    <a:pt x="2979" y="953"/>
                  </a:lnTo>
                  <a:lnTo>
                    <a:pt x="2948" y="860"/>
                  </a:lnTo>
                  <a:lnTo>
                    <a:pt x="2979" y="738"/>
                  </a:lnTo>
                  <a:lnTo>
                    <a:pt x="2794" y="523"/>
                  </a:lnTo>
                  <a:lnTo>
                    <a:pt x="2641" y="523"/>
                  </a:lnTo>
                  <a:lnTo>
                    <a:pt x="2272" y="277"/>
                  </a:lnTo>
                  <a:lnTo>
                    <a:pt x="1996" y="93"/>
                  </a:lnTo>
                  <a:lnTo>
                    <a:pt x="1750" y="1"/>
                  </a:lnTo>
                  <a:lnTo>
                    <a:pt x="1689" y="216"/>
                  </a:lnTo>
                  <a:lnTo>
                    <a:pt x="1474" y="216"/>
                  </a:lnTo>
                  <a:lnTo>
                    <a:pt x="1075" y="492"/>
                  </a:lnTo>
                  <a:lnTo>
                    <a:pt x="891" y="492"/>
                  </a:lnTo>
                  <a:lnTo>
                    <a:pt x="676" y="584"/>
                  </a:lnTo>
                  <a:lnTo>
                    <a:pt x="768" y="768"/>
                  </a:lnTo>
                  <a:lnTo>
                    <a:pt x="768" y="891"/>
                  </a:lnTo>
                  <a:lnTo>
                    <a:pt x="829" y="1014"/>
                  </a:lnTo>
                  <a:lnTo>
                    <a:pt x="798" y="1229"/>
                  </a:lnTo>
                  <a:lnTo>
                    <a:pt x="491" y="1567"/>
                  </a:lnTo>
                  <a:lnTo>
                    <a:pt x="461" y="1720"/>
                  </a:lnTo>
                  <a:lnTo>
                    <a:pt x="522" y="1812"/>
                  </a:lnTo>
                  <a:lnTo>
                    <a:pt x="368" y="2058"/>
                  </a:lnTo>
                  <a:lnTo>
                    <a:pt x="184" y="2058"/>
                  </a:lnTo>
                  <a:lnTo>
                    <a:pt x="61" y="2273"/>
                  </a:lnTo>
                  <a:lnTo>
                    <a:pt x="123" y="2396"/>
                  </a:lnTo>
                  <a:lnTo>
                    <a:pt x="184" y="2580"/>
                  </a:lnTo>
                  <a:lnTo>
                    <a:pt x="154" y="2703"/>
                  </a:lnTo>
                  <a:lnTo>
                    <a:pt x="184" y="2948"/>
                  </a:lnTo>
                  <a:lnTo>
                    <a:pt x="92" y="3102"/>
                  </a:lnTo>
                  <a:lnTo>
                    <a:pt x="0" y="3163"/>
                  </a:lnTo>
                  <a:lnTo>
                    <a:pt x="123" y="3317"/>
                  </a:lnTo>
                  <a:lnTo>
                    <a:pt x="276" y="3378"/>
                  </a:lnTo>
                  <a:lnTo>
                    <a:pt x="461" y="3563"/>
                  </a:lnTo>
                  <a:lnTo>
                    <a:pt x="583" y="3624"/>
                  </a:lnTo>
                  <a:lnTo>
                    <a:pt x="645" y="3593"/>
                  </a:lnTo>
                  <a:lnTo>
                    <a:pt x="737" y="3378"/>
                  </a:lnTo>
                  <a:lnTo>
                    <a:pt x="768" y="3286"/>
                  </a:lnTo>
                  <a:lnTo>
                    <a:pt x="891" y="3163"/>
                  </a:lnTo>
                  <a:lnTo>
                    <a:pt x="891" y="3317"/>
                  </a:lnTo>
                  <a:lnTo>
                    <a:pt x="891" y="3440"/>
                  </a:lnTo>
                  <a:lnTo>
                    <a:pt x="921" y="3378"/>
                  </a:lnTo>
                  <a:lnTo>
                    <a:pt x="921" y="3225"/>
                  </a:lnTo>
                  <a:lnTo>
                    <a:pt x="983" y="3225"/>
                  </a:lnTo>
                  <a:lnTo>
                    <a:pt x="1044" y="3440"/>
                  </a:lnTo>
                  <a:lnTo>
                    <a:pt x="983" y="3685"/>
                  </a:lnTo>
                  <a:lnTo>
                    <a:pt x="1013" y="3808"/>
                  </a:lnTo>
                  <a:lnTo>
                    <a:pt x="921" y="4023"/>
                  </a:lnTo>
                  <a:lnTo>
                    <a:pt x="706" y="4177"/>
                  </a:lnTo>
                  <a:lnTo>
                    <a:pt x="798" y="4238"/>
                  </a:lnTo>
                  <a:lnTo>
                    <a:pt x="860" y="4453"/>
                  </a:lnTo>
                  <a:lnTo>
                    <a:pt x="706" y="4545"/>
                  </a:lnTo>
                  <a:lnTo>
                    <a:pt x="553" y="4699"/>
                  </a:lnTo>
                  <a:lnTo>
                    <a:pt x="583" y="4852"/>
                  </a:lnTo>
                  <a:lnTo>
                    <a:pt x="768" y="4852"/>
                  </a:lnTo>
                  <a:lnTo>
                    <a:pt x="952" y="4791"/>
                  </a:lnTo>
                  <a:lnTo>
                    <a:pt x="1013" y="4914"/>
                  </a:lnTo>
                  <a:lnTo>
                    <a:pt x="1259" y="4944"/>
                  </a:lnTo>
                  <a:lnTo>
                    <a:pt x="1413" y="5006"/>
                  </a:lnTo>
                  <a:lnTo>
                    <a:pt x="1658" y="5344"/>
                  </a:lnTo>
                  <a:lnTo>
                    <a:pt x="1750" y="5344"/>
                  </a:lnTo>
                  <a:lnTo>
                    <a:pt x="1904" y="5190"/>
                  </a:lnTo>
                  <a:lnTo>
                    <a:pt x="2549" y="3870"/>
                  </a:lnTo>
                  <a:lnTo>
                    <a:pt x="2671" y="3747"/>
                  </a:lnTo>
                  <a:lnTo>
                    <a:pt x="3531" y="3470"/>
                  </a:lnTo>
                  <a:lnTo>
                    <a:pt x="3869" y="3225"/>
                  </a:lnTo>
                  <a:lnTo>
                    <a:pt x="4452" y="2703"/>
                  </a:lnTo>
                  <a:lnTo>
                    <a:pt x="4667" y="2150"/>
                  </a:lnTo>
                  <a:lnTo>
                    <a:pt x="4821" y="2150"/>
                  </a:lnTo>
                  <a:lnTo>
                    <a:pt x="4852" y="2089"/>
                  </a:lnTo>
                  <a:lnTo>
                    <a:pt x="4913" y="1904"/>
                  </a:lnTo>
                  <a:lnTo>
                    <a:pt x="4913" y="1751"/>
                  </a:lnTo>
                  <a:lnTo>
                    <a:pt x="4729" y="1413"/>
                  </a:lnTo>
                  <a:lnTo>
                    <a:pt x="4729" y="1321"/>
                  </a:lnTo>
                  <a:lnTo>
                    <a:pt x="4698" y="1198"/>
                  </a:lnTo>
                  <a:close/>
                  <a:moveTo>
                    <a:pt x="583" y="3900"/>
                  </a:moveTo>
                  <a:lnTo>
                    <a:pt x="583" y="3839"/>
                  </a:lnTo>
                  <a:lnTo>
                    <a:pt x="676" y="3685"/>
                  </a:lnTo>
                  <a:lnTo>
                    <a:pt x="829" y="3563"/>
                  </a:lnTo>
                  <a:lnTo>
                    <a:pt x="829" y="3593"/>
                  </a:lnTo>
                  <a:lnTo>
                    <a:pt x="798" y="3716"/>
                  </a:lnTo>
                  <a:lnTo>
                    <a:pt x="798" y="3808"/>
                  </a:lnTo>
                  <a:lnTo>
                    <a:pt x="768" y="3900"/>
                  </a:lnTo>
                  <a:lnTo>
                    <a:pt x="676" y="3931"/>
                  </a:lnTo>
                  <a:close/>
                </a:path>
              </a:pathLst>
            </a:custGeom>
            <a:solidFill>
              <a:srgbClr val="D8D8D8"/>
            </a:solidFill>
            <a:ln cap="flat" cmpd="sng" w="9525">
              <a:solidFill>
                <a:srgbClr val="CCCCCC"/>
              </a:solidFill>
              <a:prstDash val="solid"/>
              <a:round/>
              <a:headEnd len="sm" w="sm" type="none"/>
              <a:tailEnd len="sm" w="sm" type="none"/>
            </a:ln>
          </p:spPr>
        </p:sp>
        <p:sp>
          <p:nvSpPr>
            <p:cNvPr id="623" name="Google Shape;623;p40"/>
            <p:cNvSpPr/>
            <p:nvPr/>
          </p:nvSpPr>
          <p:spPr>
            <a:xfrm>
              <a:off x="4270320" y="3195720"/>
              <a:ext cx="203400" cy="299523"/>
            </a:xfrm>
            <a:custGeom>
              <a:rect b="b" l="l" r="r" t="t"/>
              <a:pathLst>
                <a:path extrusionOk="0" h="15723" w="10687">
                  <a:moveTo>
                    <a:pt x="9918" y="9274"/>
                  </a:moveTo>
                  <a:lnTo>
                    <a:pt x="9888" y="9274"/>
                  </a:lnTo>
                  <a:lnTo>
                    <a:pt x="9826" y="9243"/>
                  </a:lnTo>
                  <a:lnTo>
                    <a:pt x="9734" y="9243"/>
                  </a:lnTo>
                  <a:lnTo>
                    <a:pt x="9550" y="9243"/>
                  </a:lnTo>
                  <a:lnTo>
                    <a:pt x="9396" y="9305"/>
                  </a:lnTo>
                  <a:lnTo>
                    <a:pt x="9243" y="9336"/>
                  </a:lnTo>
                  <a:lnTo>
                    <a:pt x="9120" y="9243"/>
                  </a:lnTo>
                  <a:lnTo>
                    <a:pt x="9120" y="9028"/>
                  </a:lnTo>
                  <a:lnTo>
                    <a:pt x="9059" y="8568"/>
                  </a:lnTo>
                  <a:lnTo>
                    <a:pt x="9089" y="8261"/>
                  </a:lnTo>
                  <a:lnTo>
                    <a:pt x="9151" y="8199"/>
                  </a:lnTo>
                  <a:lnTo>
                    <a:pt x="9181" y="8015"/>
                  </a:lnTo>
                  <a:lnTo>
                    <a:pt x="9089" y="7923"/>
                  </a:lnTo>
                  <a:lnTo>
                    <a:pt x="8813" y="8107"/>
                  </a:lnTo>
                  <a:lnTo>
                    <a:pt x="8445" y="8414"/>
                  </a:lnTo>
                  <a:lnTo>
                    <a:pt x="8015" y="8384"/>
                  </a:lnTo>
                  <a:lnTo>
                    <a:pt x="7677" y="8384"/>
                  </a:lnTo>
                  <a:lnTo>
                    <a:pt x="7615" y="8138"/>
                  </a:lnTo>
                  <a:lnTo>
                    <a:pt x="7431" y="7892"/>
                  </a:lnTo>
                  <a:lnTo>
                    <a:pt x="7186" y="7831"/>
                  </a:lnTo>
                  <a:lnTo>
                    <a:pt x="6694" y="7892"/>
                  </a:lnTo>
                  <a:lnTo>
                    <a:pt x="6909" y="7616"/>
                  </a:lnTo>
                  <a:lnTo>
                    <a:pt x="6479" y="6971"/>
                  </a:lnTo>
                  <a:lnTo>
                    <a:pt x="6264" y="6726"/>
                  </a:lnTo>
                  <a:lnTo>
                    <a:pt x="6295" y="6603"/>
                  </a:lnTo>
                  <a:lnTo>
                    <a:pt x="6234" y="6480"/>
                  </a:lnTo>
                  <a:lnTo>
                    <a:pt x="6326" y="6326"/>
                  </a:lnTo>
                  <a:lnTo>
                    <a:pt x="6326" y="6142"/>
                  </a:lnTo>
                  <a:lnTo>
                    <a:pt x="6295" y="6019"/>
                  </a:lnTo>
                  <a:lnTo>
                    <a:pt x="6357" y="5927"/>
                  </a:lnTo>
                  <a:lnTo>
                    <a:pt x="6387" y="5774"/>
                  </a:lnTo>
                  <a:lnTo>
                    <a:pt x="6602" y="5620"/>
                  </a:lnTo>
                  <a:lnTo>
                    <a:pt x="6725" y="5651"/>
                  </a:lnTo>
                  <a:lnTo>
                    <a:pt x="6879" y="5497"/>
                  </a:lnTo>
                  <a:lnTo>
                    <a:pt x="6786" y="5344"/>
                  </a:lnTo>
                  <a:lnTo>
                    <a:pt x="6725" y="5067"/>
                  </a:lnTo>
                  <a:lnTo>
                    <a:pt x="6940" y="4852"/>
                  </a:lnTo>
                  <a:lnTo>
                    <a:pt x="6909" y="4730"/>
                  </a:lnTo>
                  <a:lnTo>
                    <a:pt x="7001" y="4576"/>
                  </a:lnTo>
                  <a:lnTo>
                    <a:pt x="6971" y="4392"/>
                  </a:lnTo>
                  <a:lnTo>
                    <a:pt x="7124" y="4269"/>
                  </a:lnTo>
                  <a:lnTo>
                    <a:pt x="7308" y="4177"/>
                  </a:lnTo>
                  <a:lnTo>
                    <a:pt x="7493" y="4023"/>
                  </a:lnTo>
                  <a:lnTo>
                    <a:pt x="7585" y="3993"/>
                  </a:lnTo>
                  <a:lnTo>
                    <a:pt x="7677" y="3870"/>
                  </a:lnTo>
                  <a:lnTo>
                    <a:pt x="8107" y="3778"/>
                  </a:lnTo>
                  <a:lnTo>
                    <a:pt x="8690" y="3594"/>
                  </a:lnTo>
                  <a:lnTo>
                    <a:pt x="8721" y="3471"/>
                  </a:lnTo>
                  <a:lnTo>
                    <a:pt x="8813" y="3501"/>
                  </a:lnTo>
                  <a:lnTo>
                    <a:pt x="8967" y="3501"/>
                  </a:lnTo>
                  <a:lnTo>
                    <a:pt x="9028" y="3501"/>
                  </a:lnTo>
                  <a:lnTo>
                    <a:pt x="9212" y="3594"/>
                  </a:lnTo>
                  <a:lnTo>
                    <a:pt x="9212" y="3655"/>
                  </a:lnTo>
                  <a:lnTo>
                    <a:pt x="9366" y="3716"/>
                  </a:lnTo>
                  <a:lnTo>
                    <a:pt x="9458" y="3594"/>
                  </a:lnTo>
                  <a:lnTo>
                    <a:pt x="9396" y="3317"/>
                  </a:lnTo>
                  <a:lnTo>
                    <a:pt x="9274" y="3194"/>
                  </a:lnTo>
                  <a:lnTo>
                    <a:pt x="9059" y="3194"/>
                  </a:lnTo>
                  <a:lnTo>
                    <a:pt x="8874" y="3225"/>
                  </a:lnTo>
                  <a:lnTo>
                    <a:pt x="8844" y="3133"/>
                  </a:lnTo>
                  <a:lnTo>
                    <a:pt x="9366" y="2212"/>
                  </a:lnTo>
                  <a:lnTo>
                    <a:pt x="9366" y="2120"/>
                  </a:lnTo>
                  <a:lnTo>
                    <a:pt x="9212" y="2150"/>
                  </a:lnTo>
                  <a:lnTo>
                    <a:pt x="9120" y="2058"/>
                  </a:lnTo>
                  <a:lnTo>
                    <a:pt x="8936" y="1966"/>
                  </a:lnTo>
                  <a:lnTo>
                    <a:pt x="8844" y="1966"/>
                  </a:lnTo>
                  <a:lnTo>
                    <a:pt x="8782" y="1874"/>
                  </a:lnTo>
                  <a:lnTo>
                    <a:pt x="8629" y="1874"/>
                  </a:lnTo>
                  <a:lnTo>
                    <a:pt x="8352" y="1997"/>
                  </a:lnTo>
                  <a:lnTo>
                    <a:pt x="8137" y="1905"/>
                  </a:lnTo>
                  <a:lnTo>
                    <a:pt x="7923" y="1843"/>
                  </a:lnTo>
                  <a:lnTo>
                    <a:pt x="7646" y="1966"/>
                  </a:lnTo>
                  <a:lnTo>
                    <a:pt x="7585" y="2058"/>
                  </a:lnTo>
                  <a:lnTo>
                    <a:pt x="7370" y="2058"/>
                  </a:lnTo>
                  <a:lnTo>
                    <a:pt x="7216" y="2028"/>
                  </a:lnTo>
                  <a:lnTo>
                    <a:pt x="7063" y="2058"/>
                  </a:lnTo>
                  <a:lnTo>
                    <a:pt x="6909" y="1997"/>
                  </a:lnTo>
                  <a:lnTo>
                    <a:pt x="6848" y="1874"/>
                  </a:lnTo>
                  <a:lnTo>
                    <a:pt x="6909" y="1782"/>
                  </a:lnTo>
                  <a:lnTo>
                    <a:pt x="6848" y="1598"/>
                  </a:lnTo>
                  <a:lnTo>
                    <a:pt x="6694" y="1506"/>
                  </a:lnTo>
                  <a:lnTo>
                    <a:pt x="6633" y="1506"/>
                  </a:lnTo>
                  <a:lnTo>
                    <a:pt x="6633" y="1291"/>
                  </a:lnTo>
                  <a:lnTo>
                    <a:pt x="6479" y="1045"/>
                  </a:lnTo>
                  <a:lnTo>
                    <a:pt x="6080" y="922"/>
                  </a:lnTo>
                  <a:lnTo>
                    <a:pt x="5988" y="922"/>
                  </a:lnTo>
                  <a:lnTo>
                    <a:pt x="5835" y="676"/>
                  </a:lnTo>
                  <a:lnTo>
                    <a:pt x="5835" y="523"/>
                  </a:lnTo>
                  <a:lnTo>
                    <a:pt x="5620" y="277"/>
                  </a:lnTo>
                  <a:lnTo>
                    <a:pt x="5589" y="185"/>
                  </a:lnTo>
                  <a:lnTo>
                    <a:pt x="5405" y="154"/>
                  </a:lnTo>
                  <a:lnTo>
                    <a:pt x="5098" y="93"/>
                  </a:lnTo>
                  <a:lnTo>
                    <a:pt x="5005" y="1"/>
                  </a:lnTo>
                  <a:lnTo>
                    <a:pt x="4944" y="1"/>
                  </a:lnTo>
                  <a:lnTo>
                    <a:pt x="4975" y="124"/>
                  </a:lnTo>
                  <a:lnTo>
                    <a:pt x="4975" y="216"/>
                  </a:lnTo>
                  <a:lnTo>
                    <a:pt x="5159" y="523"/>
                  </a:lnTo>
                  <a:lnTo>
                    <a:pt x="5159" y="676"/>
                  </a:lnTo>
                  <a:lnTo>
                    <a:pt x="5128" y="861"/>
                  </a:lnTo>
                  <a:lnTo>
                    <a:pt x="5098" y="953"/>
                  </a:lnTo>
                  <a:lnTo>
                    <a:pt x="4944" y="953"/>
                  </a:lnTo>
                  <a:lnTo>
                    <a:pt x="4698" y="1506"/>
                  </a:lnTo>
                  <a:lnTo>
                    <a:pt x="4146" y="2028"/>
                  </a:lnTo>
                  <a:lnTo>
                    <a:pt x="3777" y="2273"/>
                  </a:lnTo>
                  <a:lnTo>
                    <a:pt x="2948" y="2550"/>
                  </a:lnTo>
                  <a:lnTo>
                    <a:pt x="2825" y="2642"/>
                  </a:lnTo>
                  <a:lnTo>
                    <a:pt x="2181" y="3993"/>
                  </a:lnTo>
                  <a:lnTo>
                    <a:pt x="2027" y="4146"/>
                  </a:lnTo>
                  <a:lnTo>
                    <a:pt x="1904" y="4146"/>
                  </a:lnTo>
                  <a:lnTo>
                    <a:pt x="1659" y="3808"/>
                  </a:lnTo>
                  <a:lnTo>
                    <a:pt x="1536" y="3747"/>
                  </a:lnTo>
                  <a:lnTo>
                    <a:pt x="1259" y="3686"/>
                  </a:lnTo>
                  <a:lnTo>
                    <a:pt x="1198" y="3563"/>
                  </a:lnTo>
                  <a:lnTo>
                    <a:pt x="1014" y="3655"/>
                  </a:lnTo>
                  <a:lnTo>
                    <a:pt x="829" y="3655"/>
                  </a:lnTo>
                  <a:lnTo>
                    <a:pt x="829" y="3501"/>
                  </a:lnTo>
                  <a:lnTo>
                    <a:pt x="952" y="3348"/>
                  </a:lnTo>
                  <a:lnTo>
                    <a:pt x="1137" y="3256"/>
                  </a:lnTo>
                  <a:lnTo>
                    <a:pt x="1044" y="3010"/>
                  </a:lnTo>
                  <a:lnTo>
                    <a:pt x="983" y="2979"/>
                  </a:lnTo>
                  <a:lnTo>
                    <a:pt x="983" y="2979"/>
                  </a:lnTo>
                  <a:lnTo>
                    <a:pt x="553" y="3164"/>
                  </a:lnTo>
                  <a:lnTo>
                    <a:pt x="430" y="3317"/>
                  </a:lnTo>
                  <a:lnTo>
                    <a:pt x="123" y="3594"/>
                  </a:lnTo>
                  <a:lnTo>
                    <a:pt x="62" y="3778"/>
                  </a:lnTo>
                  <a:lnTo>
                    <a:pt x="0" y="3962"/>
                  </a:lnTo>
                  <a:lnTo>
                    <a:pt x="31" y="4023"/>
                  </a:lnTo>
                  <a:lnTo>
                    <a:pt x="154" y="4146"/>
                  </a:lnTo>
                  <a:lnTo>
                    <a:pt x="185" y="4269"/>
                  </a:lnTo>
                  <a:lnTo>
                    <a:pt x="62" y="4330"/>
                  </a:lnTo>
                  <a:lnTo>
                    <a:pt x="62" y="4423"/>
                  </a:lnTo>
                  <a:lnTo>
                    <a:pt x="246" y="4545"/>
                  </a:lnTo>
                  <a:lnTo>
                    <a:pt x="369" y="4791"/>
                  </a:lnTo>
                  <a:lnTo>
                    <a:pt x="338" y="4945"/>
                  </a:lnTo>
                  <a:lnTo>
                    <a:pt x="215" y="4945"/>
                  </a:lnTo>
                  <a:lnTo>
                    <a:pt x="92" y="5006"/>
                  </a:lnTo>
                  <a:lnTo>
                    <a:pt x="31" y="5160"/>
                  </a:lnTo>
                  <a:lnTo>
                    <a:pt x="185" y="5282"/>
                  </a:lnTo>
                  <a:lnTo>
                    <a:pt x="338" y="5344"/>
                  </a:lnTo>
                  <a:lnTo>
                    <a:pt x="584" y="5559"/>
                  </a:lnTo>
                  <a:lnTo>
                    <a:pt x="799" y="5589"/>
                  </a:lnTo>
                  <a:lnTo>
                    <a:pt x="1137" y="5804"/>
                  </a:lnTo>
                  <a:lnTo>
                    <a:pt x="1321" y="5835"/>
                  </a:lnTo>
                  <a:lnTo>
                    <a:pt x="1351" y="5989"/>
                  </a:lnTo>
                  <a:lnTo>
                    <a:pt x="1536" y="6234"/>
                  </a:lnTo>
                  <a:lnTo>
                    <a:pt x="1566" y="6480"/>
                  </a:lnTo>
                  <a:lnTo>
                    <a:pt x="1659" y="6633"/>
                  </a:lnTo>
                  <a:lnTo>
                    <a:pt x="1996" y="6818"/>
                  </a:lnTo>
                  <a:lnTo>
                    <a:pt x="2150" y="7063"/>
                  </a:lnTo>
                  <a:lnTo>
                    <a:pt x="2181" y="7278"/>
                  </a:lnTo>
                  <a:lnTo>
                    <a:pt x="2303" y="7462"/>
                  </a:lnTo>
                  <a:lnTo>
                    <a:pt x="2303" y="7708"/>
                  </a:lnTo>
                  <a:lnTo>
                    <a:pt x="2426" y="7892"/>
                  </a:lnTo>
                  <a:lnTo>
                    <a:pt x="2549" y="7984"/>
                  </a:lnTo>
                  <a:lnTo>
                    <a:pt x="2703" y="8261"/>
                  </a:lnTo>
                  <a:lnTo>
                    <a:pt x="2733" y="8445"/>
                  </a:lnTo>
                  <a:lnTo>
                    <a:pt x="2703" y="8506"/>
                  </a:lnTo>
                  <a:lnTo>
                    <a:pt x="2825" y="8814"/>
                  </a:lnTo>
                  <a:lnTo>
                    <a:pt x="3102" y="9121"/>
                  </a:lnTo>
                  <a:lnTo>
                    <a:pt x="3194" y="9305"/>
                  </a:lnTo>
                  <a:lnTo>
                    <a:pt x="3132" y="9428"/>
                  </a:lnTo>
                  <a:lnTo>
                    <a:pt x="3163" y="9550"/>
                  </a:lnTo>
                  <a:lnTo>
                    <a:pt x="3286" y="9581"/>
                  </a:lnTo>
                  <a:lnTo>
                    <a:pt x="3562" y="9827"/>
                  </a:lnTo>
                  <a:lnTo>
                    <a:pt x="3624" y="9980"/>
                  </a:lnTo>
                  <a:lnTo>
                    <a:pt x="3654" y="10226"/>
                  </a:lnTo>
                  <a:lnTo>
                    <a:pt x="3747" y="10318"/>
                  </a:lnTo>
                  <a:lnTo>
                    <a:pt x="3961" y="10410"/>
                  </a:lnTo>
                  <a:lnTo>
                    <a:pt x="3992" y="10594"/>
                  </a:lnTo>
                  <a:lnTo>
                    <a:pt x="4238" y="10963"/>
                  </a:lnTo>
                  <a:lnTo>
                    <a:pt x="4299" y="11178"/>
                  </a:lnTo>
                  <a:lnTo>
                    <a:pt x="4576" y="11546"/>
                  </a:lnTo>
                  <a:lnTo>
                    <a:pt x="4576" y="11700"/>
                  </a:lnTo>
                  <a:lnTo>
                    <a:pt x="4514" y="11731"/>
                  </a:lnTo>
                  <a:lnTo>
                    <a:pt x="4422" y="11669"/>
                  </a:lnTo>
                  <a:lnTo>
                    <a:pt x="4422" y="11761"/>
                  </a:lnTo>
                  <a:lnTo>
                    <a:pt x="4453" y="11884"/>
                  </a:lnTo>
                  <a:lnTo>
                    <a:pt x="4453" y="12038"/>
                  </a:lnTo>
                  <a:lnTo>
                    <a:pt x="4545" y="12007"/>
                  </a:lnTo>
                  <a:lnTo>
                    <a:pt x="4668" y="12068"/>
                  </a:lnTo>
                  <a:lnTo>
                    <a:pt x="4668" y="12191"/>
                  </a:lnTo>
                  <a:lnTo>
                    <a:pt x="4637" y="12283"/>
                  </a:lnTo>
                  <a:lnTo>
                    <a:pt x="4913" y="12468"/>
                  </a:lnTo>
                  <a:lnTo>
                    <a:pt x="5190" y="12590"/>
                  </a:lnTo>
                  <a:lnTo>
                    <a:pt x="5190" y="12713"/>
                  </a:lnTo>
                  <a:lnTo>
                    <a:pt x="5313" y="12867"/>
                  </a:lnTo>
                  <a:lnTo>
                    <a:pt x="5466" y="12867"/>
                  </a:lnTo>
                  <a:lnTo>
                    <a:pt x="5527" y="12959"/>
                  </a:lnTo>
                  <a:lnTo>
                    <a:pt x="5589" y="13082"/>
                  </a:lnTo>
                  <a:lnTo>
                    <a:pt x="5681" y="13174"/>
                  </a:lnTo>
                  <a:lnTo>
                    <a:pt x="5957" y="13143"/>
                  </a:lnTo>
                  <a:lnTo>
                    <a:pt x="6019" y="13051"/>
                  </a:lnTo>
                  <a:lnTo>
                    <a:pt x="5988" y="13204"/>
                  </a:lnTo>
                  <a:lnTo>
                    <a:pt x="6111" y="13358"/>
                  </a:lnTo>
                  <a:lnTo>
                    <a:pt x="6387" y="13512"/>
                  </a:lnTo>
                  <a:lnTo>
                    <a:pt x="6510" y="13604"/>
                  </a:lnTo>
                  <a:lnTo>
                    <a:pt x="6510" y="13726"/>
                  </a:lnTo>
                  <a:lnTo>
                    <a:pt x="6664" y="13819"/>
                  </a:lnTo>
                  <a:lnTo>
                    <a:pt x="6848" y="13880"/>
                  </a:lnTo>
                  <a:lnTo>
                    <a:pt x="6909" y="13849"/>
                  </a:lnTo>
                  <a:lnTo>
                    <a:pt x="7063" y="13911"/>
                  </a:lnTo>
                  <a:lnTo>
                    <a:pt x="7370" y="14095"/>
                  </a:lnTo>
                  <a:lnTo>
                    <a:pt x="7585" y="14187"/>
                  </a:lnTo>
                  <a:lnTo>
                    <a:pt x="7738" y="14187"/>
                  </a:lnTo>
                  <a:lnTo>
                    <a:pt x="7830" y="14218"/>
                  </a:lnTo>
                  <a:lnTo>
                    <a:pt x="7861" y="14341"/>
                  </a:lnTo>
                  <a:lnTo>
                    <a:pt x="8107" y="14494"/>
                  </a:lnTo>
                  <a:lnTo>
                    <a:pt x="8230" y="14586"/>
                  </a:lnTo>
                  <a:lnTo>
                    <a:pt x="8414" y="14740"/>
                  </a:lnTo>
                  <a:lnTo>
                    <a:pt x="8506" y="14801"/>
                  </a:lnTo>
                  <a:lnTo>
                    <a:pt x="8567" y="14893"/>
                  </a:lnTo>
                  <a:lnTo>
                    <a:pt x="8567" y="14985"/>
                  </a:lnTo>
                  <a:lnTo>
                    <a:pt x="8567" y="15108"/>
                  </a:lnTo>
                  <a:lnTo>
                    <a:pt x="8752" y="15139"/>
                  </a:lnTo>
                  <a:lnTo>
                    <a:pt x="8936" y="15200"/>
                  </a:lnTo>
                  <a:lnTo>
                    <a:pt x="9151" y="15446"/>
                  </a:lnTo>
                  <a:lnTo>
                    <a:pt x="9366" y="15630"/>
                  </a:lnTo>
                  <a:lnTo>
                    <a:pt x="9519" y="15692"/>
                  </a:lnTo>
                  <a:lnTo>
                    <a:pt x="9550" y="15722"/>
                  </a:lnTo>
                  <a:lnTo>
                    <a:pt x="9765" y="15630"/>
                  </a:lnTo>
                  <a:lnTo>
                    <a:pt x="9918" y="15507"/>
                  </a:lnTo>
                  <a:lnTo>
                    <a:pt x="10041" y="15507"/>
                  </a:lnTo>
                  <a:lnTo>
                    <a:pt x="10195" y="15415"/>
                  </a:lnTo>
                  <a:lnTo>
                    <a:pt x="10256" y="15292"/>
                  </a:lnTo>
                  <a:lnTo>
                    <a:pt x="10103" y="15139"/>
                  </a:lnTo>
                  <a:lnTo>
                    <a:pt x="10164" y="14985"/>
                  </a:lnTo>
                  <a:lnTo>
                    <a:pt x="10256" y="14863"/>
                  </a:lnTo>
                  <a:lnTo>
                    <a:pt x="10348" y="14893"/>
                  </a:lnTo>
                  <a:lnTo>
                    <a:pt x="10348" y="14770"/>
                  </a:lnTo>
                  <a:lnTo>
                    <a:pt x="10256" y="14770"/>
                  </a:lnTo>
                  <a:lnTo>
                    <a:pt x="10164" y="14678"/>
                  </a:lnTo>
                  <a:lnTo>
                    <a:pt x="10287" y="14433"/>
                  </a:lnTo>
                  <a:lnTo>
                    <a:pt x="10471" y="14310"/>
                  </a:lnTo>
                  <a:lnTo>
                    <a:pt x="10655" y="14064"/>
                  </a:lnTo>
                  <a:lnTo>
                    <a:pt x="10655" y="13880"/>
                  </a:lnTo>
                  <a:lnTo>
                    <a:pt x="10440" y="13327"/>
                  </a:lnTo>
                  <a:lnTo>
                    <a:pt x="10502" y="13204"/>
                  </a:lnTo>
                  <a:lnTo>
                    <a:pt x="10502" y="12990"/>
                  </a:lnTo>
                  <a:lnTo>
                    <a:pt x="10440" y="12867"/>
                  </a:lnTo>
                  <a:lnTo>
                    <a:pt x="10410" y="12713"/>
                  </a:lnTo>
                  <a:lnTo>
                    <a:pt x="10502" y="12590"/>
                  </a:lnTo>
                  <a:lnTo>
                    <a:pt x="10563" y="12314"/>
                  </a:lnTo>
                  <a:lnTo>
                    <a:pt x="10533" y="11792"/>
                  </a:lnTo>
                  <a:lnTo>
                    <a:pt x="10471" y="11546"/>
                  </a:lnTo>
                  <a:lnTo>
                    <a:pt x="10563" y="11301"/>
                  </a:lnTo>
                  <a:lnTo>
                    <a:pt x="10563" y="10717"/>
                  </a:lnTo>
                  <a:lnTo>
                    <a:pt x="10686" y="10502"/>
                  </a:lnTo>
                  <a:lnTo>
                    <a:pt x="10686" y="10380"/>
                  </a:lnTo>
                  <a:close/>
                </a:path>
              </a:pathLst>
            </a:custGeom>
            <a:solidFill>
              <a:srgbClr val="D8D8D8"/>
            </a:solidFill>
            <a:ln cap="flat" cmpd="sng" w="9525">
              <a:solidFill>
                <a:srgbClr val="CCCCCC"/>
              </a:solidFill>
              <a:prstDash val="solid"/>
              <a:round/>
              <a:headEnd len="sm" w="sm" type="none"/>
              <a:tailEnd len="sm" w="sm" type="none"/>
            </a:ln>
          </p:spPr>
        </p:sp>
        <p:sp>
          <p:nvSpPr>
            <p:cNvPr id="624" name="Google Shape;624;p40"/>
            <p:cNvSpPr/>
            <p:nvPr/>
          </p:nvSpPr>
          <p:spPr>
            <a:xfrm>
              <a:off x="4459320" y="3350880"/>
              <a:ext cx="196558" cy="219951"/>
            </a:xfrm>
            <a:custGeom>
              <a:rect b="b" l="l" r="r" t="t"/>
              <a:pathLst>
                <a:path extrusionOk="0" h="11546" w="10318">
                  <a:moveTo>
                    <a:pt x="9826" y="8720"/>
                  </a:moveTo>
                  <a:lnTo>
                    <a:pt x="9918" y="8567"/>
                  </a:lnTo>
                  <a:lnTo>
                    <a:pt x="9918" y="8444"/>
                  </a:lnTo>
                  <a:lnTo>
                    <a:pt x="10318" y="7646"/>
                  </a:lnTo>
                  <a:lnTo>
                    <a:pt x="10287" y="7247"/>
                  </a:lnTo>
                  <a:lnTo>
                    <a:pt x="9857" y="6479"/>
                  </a:lnTo>
                  <a:lnTo>
                    <a:pt x="9427" y="6387"/>
                  </a:lnTo>
                  <a:lnTo>
                    <a:pt x="9458" y="6049"/>
                  </a:lnTo>
                  <a:lnTo>
                    <a:pt x="9396" y="5527"/>
                  </a:lnTo>
                  <a:lnTo>
                    <a:pt x="7923" y="5496"/>
                  </a:lnTo>
                  <a:lnTo>
                    <a:pt x="7953" y="5128"/>
                  </a:lnTo>
                  <a:lnTo>
                    <a:pt x="7646" y="4606"/>
                  </a:lnTo>
                  <a:lnTo>
                    <a:pt x="7738" y="4391"/>
                  </a:lnTo>
                  <a:lnTo>
                    <a:pt x="7677" y="4084"/>
                  </a:lnTo>
                  <a:lnTo>
                    <a:pt x="7708" y="3715"/>
                  </a:lnTo>
                  <a:lnTo>
                    <a:pt x="7646" y="3562"/>
                  </a:lnTo>
                  <a:lnTo>
                    <a:pt x="7308" y="3378"/>
                  </a:lnTo>
                  <a:lnTo>
                    <a:pt x="6817" y="3408"/>
                  </a:lnTo>
                  <a:lnTo>
                    <a:pt x="6602" y="3316"/>
                  </a:lnTo>
                  <a:lnTo>
                    <a:pt x="6449" y="3255"/>
                  </a:lnTo>
                  <a:lnTo>
                    <a:pt x="6387" y="3009"/>
                  </a:lnTo>
                  <a:lnTo>
                    <a:pt x="6172" y="2948"/>
                  </a:lnTo>
                  <a:lnTo>
                    <a:pt x="5804" y="2825"/>
                  </a:lnTo>
                  <a:lnTo>
                    <a:pt x="5681" y="2825"/>
                  </a:lnTo>
                  <a:lnTo>
                    <a:pt x="5374" y="2518"/>
                  </a:lnTo>
                  <a:lnTo>
                    <a:pt x="5159" y="2549"/>
                  </a:lnTo>
                  <a:lnTo>
                    <a:pt x="4883" y="2272"/>
                  </a:lnTo>
                  <a:lnTo>
                    <a:pt x="4545" y="2364"/>
                  </a:lnTo>
                  <a:lnTo>
                    <a:pt x="4483" y="2426"/>
                  </a:lnTo>
                  <a:lnTo>
                    <a:pt x="4299" y="2272"/>
                  </a:lnTo>
                  <a:lnTo>
                    <a:pt x="4023" y="2119"/>
                  </a:lnTo>
                  <a:lnTo>
                    <a:pt x="3839" y="1996"/>
                  </a:lnTo>
                  <a:lnTo>
                    <a:pt x="3777" y="1750"/>
                  </a:lnTo>
                  <a:lnTo>
                    <a:pt x="3593" y="1689"/>
                  </a:lnTo>
                  <a:lnTo>
                    <a:pt x="3439" y="1382"/>
                  </a:lnTo>
                  <a:lnTo>
                    <a:pt x="3501" y="1198"/>
                  </a:lnTo>
                  <a:lnTo>
                    <a:pt x="3409" y="829"/>
                  </a:lnTo>
                  <a:lnTo>
                    <a:pt x="3532" y="583"/>
                  </a:lnTo>
                  <a:lnTo>
                    <a:pt x="3439" y="276"/>
                  </a:lnTo>
                  <a:lnTo>
                    <a:pt x="3470" y="92"/>
                  </a:lnTo>
                  <a:lnTo>
                    <a:pt x="3378" y="0"/>
                  </a:lnTo>
                  <a:lnTo>
                    <a:pt x="3194" y="123"/>
                  </a:lnTo>
                  <a:lnTo>
                    <a:pt x="3010" y="0"/>
                  </a:lnTo>
                  <a:lnTo>
                    <a:pt x="2825" y="0"/>
                  </a:lnTo>
                  <a:lnTo>
                    <a:pt x="2580" y="123"/>
                  </a:lnTo>
                  <a:lnTo>
                    <a:pt x="2303" y="184"/>
                  </a:lnTo>
                  <a:lnTo>
                    <a:pt x="1904" y="430"/>
                  </a:lnTo>
                  <a:lnTo>
                    <a:pt x="1751" y="798"/>
                  </a:lnTo>
                  <a:lnTo>
                    <a:pt x="1536" y="890"/>
                  </a:lnTo>
                  <a:lnTo>
                    <a:pt x="1321" y="890"/>
                  </a:lnTo>
                  <a:lnTo>
                    <a:pt x="1137" y="1013"/>
                  </a:lnTo>
                  <a:lnTo>
                    <a:pt x="1014" y="1013"/>
                  </a:lnTo>
                  <a:lnTo>
                    <a:pt x="768" y="1167"/>
                  </a:lnTo>
                  <a:lnTo>
                    <a:pt x="522" y="1136"/>
                  </a:lnTo>
                  <a:lnTo>
                    <a:pt x="0" y="1136"/>
                  </a:lnTo>
                  <a:lnTo>
                    <a:pt x="768" y="2242"/>
                  </a:lnTo>
                  <a:lnTo>
                    <a:pt x="768" y="2364"/>
                  </a:lnTo>
                  <a:lnTo>
                    <a:pt x="645" y="2579"/>
                  </a:lnTo>
                  <a:lnTo>
                    <a:pt x="645" y="3163"/>
                  </a:lnTo>
                  <a:lnTo>
                    <a:pt x="553" y="3408"/>
                  </a:lnTo>
                  <a:lnTo>
                    <a:pt x="615" y="3654"/>
                  </a:lnTo>
                  <a:lnTo>
                    <a:pt x="645" y="4176"/>
                  </a:lnTo>
                  <a:lnTo>
                    <a:pt x="584" y="4452"/>
                  </a:lnTo>
                  <a:lnTo>
                    <a:pt x="492" y="4575"/>
                  </a:lnTo>
                  <a:lnTo>
                    <a:pt x="522" y="4729"/>
                  </a:lnTo>
                  <a:lnTo>
                    <a:pt x="584" y="4852"/>
                  </a:lnTo>
                  <a:lnTo>
                    <a:pt x="584" y="5066"/>
                  </a:lnTo>
                  <a:lnTo>
                    <a:pt x="522" y="5189"/>
                  </a:lnTo>
                  <a:lnTo>
                    <a:pt x="737" y="5742"/>
                  </a:lnTo>
                  <a:lnTo>
                    <a:pt x="737" y="5926"/>
                  </a:lnTo>
                  <a:lnTo>
                    <a:pt x="553" y="6172"/>
                  </a:lnTo>
                  <a:lnTo>
                    <a:pt x="369" y="6295"/>
                  </a:lnTo>
                  <a:lnTo>
                    <a:pt x="246" y="6540"/>
                  </a:lnTo>
                  <a:lnTo>
                    <a:pt x="338" y="6632"/>
                  </a:lnTo>
                  <a:lnTo>
                    <a:pt x="430" y="6632"/>
                  </a:lnTo>
                  <a:lnTo>
                    <a:pt x="430" y="6755"/>
                  </a:lnTo>
                  <a:lnTo>
                    <a:pt x="492" y="6755"/>
                  </a:lnTo>
                  <a:lnTo>
                    <a:pt x="492" y="6970"/>
                  </a:lnTo>
                  <a:lnTo>
                    <a:pt x="676" y="7124"/>
                  </a:lnTo>
                  <a:lnTo>
                    <a:pt x="768" y="7216"/>
                  </a:lnTo>
                  <a:lnTo>
                    <a:pt x="768" y="7369"/>
                  </a:lnTo>
                  <a:lnTo>
                    <a:pt x="737" y="7523"/>
                  </a:lnTo>
                  <a:lnTo>
                    <a:pt x="768" y="7615"/>
                  </a:lnTo>
                  <a:lnTo>
                    <a:pt x="829" y="7891"/>
                  </a:lnTo>
                  <a:lnTo>
                    <a:pt x="952" y="8076"/>
                  </a:lnTo>
                  <a:lnTo>
                    <a:pt x="1321" y="8383"/>
                  </a:lnTo>
                  <a:lnTo>
                    <a:pt x="1351" y="8506"/>
                  </a:lnTo>
                  <a:lnTo>
                    <a:pt x="1259" y="8751"/>
                  </a:lnTo>
                  <a:lnTo>
                    <a:pt x="1321" y="8905"/>
                  </a:lnTo>
                  <a:lnTo>
                    <a:pt x="1106" y="9335"/>
                  </a:lnTo>
                  <a:lnTo>
                    <a:pt x="1229" y="9519"/>
                  </a:lnTo>
                  <a:lnTo>
                    <a:pt x="1628" y="9887"/>
                  </a:lnTo>
                  <a:lnTo>
                    <a:pt x="2242" y="11545"/>
                  </a:lnTo>
                  <a:lnTo>
                    <a:pt x="2488" y="11545"/>
                  </a:lnTo>
                  <a:lnTo>
                    <a:pt x="2549" y="11423"/>
                  </a:lnTo>
                  <a:lnTo>
                    <a:pt x="2672" y="11392"/>
                  </a:lnTo>
                  <a:lnTo>
                    <a:pt x="2672" y="11392"/>
                  </a:lnTo>
                  <a:lnTo>
                    <a:pt x="2764" y="11269"/>
                  </a:lnTo>
                  <a:lnTo>
                    <a:pt x="2917" y="10962"/>
                  </a:lnTo>
                  <a:lnTo>
                    <a:pt x="3255" y="10624"/>
                  </a:lnTo>
                  <a:lnTo>
                    <a:pt x="3439" y="10563"/>
                  </a:lnTo>
                  <a:lnTo>
                    <a:pt x="3654" y="10747"/>
                  </a:lnTo>
                  <a:lnTo>
                    <a:pt x="3900" y="10716"/>
                  </a:lnTo>
                  <a:lnTo>
                    <a:pt x="4054" y="10686"/>
                  </a:lnTo>
                  <a:lnTo>
                    <a:pt x="4207" y="10747"/>
                  </a:lnTo>
                  <a:lnTo>
                    <a:pt x="4514" y="10655"/>
                  </a:lnTo>
                  <a:lnTo>
                    <a:pt x="4668" y="10686"/>
                  </a:lnTo>
                  <a:lnTo>
                    <a:pt x="4698" y="10901"/>
                  </a:lnTo>
                  <a:lnTo>
                    <a:pt x="4821" y="11269"/>
                  </a:lnTo>
                  <a:lnTo>
                    <a:pt x="4883" y="11361"/>
                  </a:lnTo>
                  <a:lnTo>
                    <a:pt x="4944" y="11269"/>
                  </a:lnTo>
                  <a:lnTo>
                    <a:pt x="4944" y="11116"/>
                  </a:lnTo>
                  <a:lnTo>
                    <a:pt x="5036" y="10962"/>
                  </a:lnTo>
                  <a:lnTo>
                    <a:pt x="5036" y="10778"/>
                  </a:lnTo>
                  <a:lnTo>
                    <a:pt x="5159" y="10594"/>
                  </a:lnTo>
                  <a:lnTo>
                    <a:pt x="5650" y="10594"/>
                  </a:lnTo>
                  <a:lnTo>
                    <a:pt x="6080" y="10624"/>
                  </a:lnTo>
                  <a:lnTo>
                    <a:pt x="6234" y="10747"/>
                  </a:lnTo>
                  <a:lnTo>
                    <a:pt x="6295" y="10471"/>
                  </a:lnTo>
                  <a:lnTo>
                    <a:pt x="6510" y="10041"/>
                  </a:lnTo>
                  <a:lnTo>
                    <a:pt x="6541" y="9795"/>
                  </a:lnTo>
                  <a:lnTo>
                    <a:pt x="6510" y="9580"/>
                  </a:lnTo>
                  <a:lnTo>
                    <a:pt x="6418" y="9457"/>
                  </a:lnTo>
                  <a:lnTo>
                    <a:pt x="6664" y="9058"/>
                  </a:lnTo>
                  <a:lnTo>
                    <a:pt x="6786" y="8751"/>
                  </a:lnTo>
                  <a:lnTo>
                    <a:pt x="6786" y="8628"/>
                  </a:lnTo>
                  <a:lnTo>
                    <a:pt x="6971" y="8506"/>
                  </a:lnTo>
                  <a:lnTo>
                    <a:pt x="8107" y="8168"/>
                  </a:lnTo>
                  <a:lnTo>
                    <a:pt x="9059" y="8198"/>
                  </a:lnTo>
                  <a:lnTo>
                    <a:pt x="9611" y="8598"/>
                  </a:lnTo>
                  <a:lnTo>
                    <a:pt x="9734" y="8628"/>
                  </a:lnTo>
                  <a:close/>
                </a:path>
              </a:pathLst>
            </a:custGeom>
            <a:solidFill>
              <a:srgbClr val="D8D8D8"/>
            </a:solidFill>
            <a:ln cap="flat" cmpd="sng" w="9525">
              <a:solidFill>
                <a:srgbClr val="CCCCCC"/>
              </a:solidFill>
              <a:prstDash val="solid"/>
              <a:round/>
              <a:headEnd len="sm" w="sm" type="none"/>
              <a:tailEnd len="sm" w="sm" type="none"/>
            </a:ln>
          </p:spPr>
        </p:sp>
        <p:sp>
          <p:nvSpPr>
            <p:cNvPr id="625" name="Google Shape;625;p40"/>
            <p:cNvSpPr/>
            <p:nvPr/>
          </p:nvSpPr>
          <p:spPr>
            <a:xfrm>
              <a:off x="4578480" y="3506760"/>
              <a:ext cx="134287" cy="142554"/>
            </a:xfrm>
            <a:custGeom>
              <a:rect b="b" l="l" r="r" t="t"/>
              <a:pathLst>
                <a:path extrusionOk="0" h="7493" w="7064">
                  <a:moveTo>
                    <a:pt x="1" y="2580"/>
                  </a:moveTo>
                  <a:lnTo>
                    <a:pt x="62" y="2304"/>
                  </a:lnTo>
                  <a:lnTo>
                    <a:pt x="277" y="1874"/>
                  </a:lnTo>
                  <a:lnTo>
                    <a:pt x="308" y="1628"/>
                  </a:lnTo>
                  <a:lnTo>
                    <a:pt x="277" y="1413"/>
                  </a:lnTo>
                  <a:lnTo>
                    <a:pt x="185" y="1290"/>
                  </a:lnTo>
                  <a:lnTo>
                    <a:pt x="431" y="891"/>
                  </a:lnTo>
                  <a:lnTo>
                    <a:pt x="553" y="584"/>
                  </a:lnTo>
                  <a:lnTo>
                    <a:pt x="553" y="461"/>
                  </a:lnTo>
                  <a:lnTo>
                    <a:pt x="738" y="339"/>
                  </a:lnTo>
                  <a:lnTo>
                    <a:pt x="1874" y="1"/>
                  </a:lnTo>
                  <a:lnTo>
                    <a:pt x="2826" y="31"/>
                  </a:lnTo>
                  <a:lnTo>
                    <a:pt x="3378" y="431"/>
                  </a:lnTo>
                  <a:lnTo>
                    <a:pt x="3501" y="461"/>
                  </a:lnTo>
                  <a:lnTo>
                    <a:pt x="3655" y="646"/>
                  </a:lnTo>
                  <a:lnTo>
                    <a:pt x="3624" y="830"/>
                  </a:lnTo>
                  <a:lnTo>
                    <a:pt x="3808" y="983"/>
                  </a:lnTo>
                  <a:lnTo>
                    <a:pt x="3839" y="1229"/>
                  </a:lnTo>
                  <a:lnTo>
                    <a:pt x="3993" y="1475"/>
                  </a:lnTo>
                  <a:lnTo>
                    <a:pt x="3900" y="1997"/>
                  </a:lnTo>
                  <a:lnTo>
                    <a:pt x="3962" y="2181"/>
                  </a:lnTo>
                  <a:lnTo>
                    <a:pt x="3900" y="2365"/>
                  </a:lnTo>
                  <a:lnTo>
                    <a:pt x="3962" y="2549"/>
                  </a:lnTo>
                  <a:lnTo>
                    <a:pt x="4269" y="2519"/>
                  </a:lnTo>
                  <a:lnTo>
                    <a:pt x="4392" y="2580"/>
                  </a:lnTo>
                  <a:lnTo>
                    <a:pt x="4791" y="2549"/>
                  </a:lnTo>
                  <a:lnTo>
                    <a:pt x="5037" y="2641"/>
                  </a:lnTo>
                  <a:lnTo>
                    <a:pt x="5405" y="2488"/>
                  </a:lnTo>
                  <a:lnTo>
                    <a:pt x="5620" y="2611"/>
                  </a:lnTo>
                  <a:lnTo>
                    <a:pt x="5773" y="2672"/>
                  </a:lnTo>
                  <a:lnTo>
                    <a:pt x="5835" y="2856"/>
                  </a:lnTo>
                  <a:lnTo>
                    <a:pt x="6019" y="3778"/>
                  </a:lnTo>
                  <a:lnTo>
                    <a:pt x="6173" y="4085"/>
                  </a:lnTo>
                  <a:lnTo>
                    <a:pt x="6326" y="4115"/>
                  </a:lnTo>
                  <a:lnTo>
                    <a:pt x="6664" y="3931"/>
                  </a:lnTo>
                  <a:lnTo>
                    <a:pt x="6848" y="4023"/>
                  </a:lnTo>
                  <a:lnTo>
                    <a:pt x="6971" y="4115"/>
                  </a:lnTo>
                  <a:lnTo>
                    <a:pt x="7063" y="4146"/>
                  </a:lnTo>
                  <a:lnTo>
                    <a:pt x="7002" y="4269"/>
                  </a:lnTo>
                  <a:lnTo>
                    <a:pt x="6971" y="5067"/>
                  </a:lnTo>
                  <a:lnTo>
                    <a:pt x="6940" y="5159"/>
                  </a:lnTo>
                  <a:lnTo>
                    <a:pt x="6910" y="5190"/>
                  </a:lnTo>
                  <a:lnTo>
                    <a:pt x="6910" y="5282"/>
                  </a:lnTo>
                  <a:lnTo>
                    <a:pt x="6910" y="5374"/>
                  </a:lnTo>
                  <a:lnTo>
                    <a:pt x="6879" y="5466"/>
                  </a:lnTo>
                  <a:lnTo>
                    <a:pt x="6848" y="5497"/>
                  </a:lnTo>
                  <a:lnTo>
                    <a:pt x="6817" y="5743"/>
                  </a:lnTo>
                  <a:lnTo>
                    <a:pt x="6848" y="5804"/>
                  </a:lnTo>
                  <a:lnTo>
                    <a:pt x="6848" y="6111"/>
                  </a:lnTo>
                  <a:lnTo>
                    <a:pt x="6695" y="6234"/>
                  </a:lnTo>
                  <a:lnTo>
                    <a:pt x="6572" y="6449"/>
                  </a:lnTo>
                  <a:lnTo>
                    <a:pt x="6510" y="6633"/>
                  </a:lnTo>
                  <a:lnTo>
                    <a:pt x="6142" y="6879"/>
                  </a:lnTo>
                  <a:lnTo>
                    <a:pt x="6081" y="7094"/>
                  </a:lnTo>
                  <a:lnTo>
                    <a:pt x="5927" y="7278"/>
                  </a:lnTo>
                  <a:lnTo>
                    <a:pt x="5743" y="7247"/>
                  </a:lnTo>
                  <a:lnTo>
                    <a:pt x="5681" y="7278"/>
                  </a:lnTo>
                  <a:lnTo>
                    <a:pt x="5497" y="7493"/>
                  </a:lnTo>
                  <a:lnTo>
                    <a:pt x="5436" y="7401"/>
                  </a:lnTo>
                  <a:lnTo>
                    <a:pt x="5313" y="7401"/>
                  </a:lnTo>
                  <a:lnTo>
                    <a:pt x="5129" y="7493"/>
                  </a:lnTo>
                  <a:lnTo>
                    <a:pt x="4791" y="7278"/>
                  </a:lnTo>
                  <a:lnTo>
                    <a:pt x="4300" y="7125"/>
                  </a:lnTo>
                  <a:lnTo>
                    <a:pt x="3716" y="7217"/>
                  </a:lnTo>
                  <a:lnTo>
                    <a:pt x="3563" y="7217"/>
                  </a:lnTo>
                  <a:lnTo>
                    <a:pt x="3624" y="7032"/>
                  </a:lnTo>
                  <a:lnTo>
                    <a:pt x="3870" y="6787"/>
                  </a:lnTo>
                  <a:lnTo>
                    <a:pt x="3993" y="6449"/>
                  </a:lnTo>
                  <a:lnTo>
                    <a:pt x="3931" y="6295"/>
                  </a:lnTo>
                  <a:lnTo>
                    <a:pt x="4023" y="6142"/>
                  </a:lnTo>
                  <a:lnTo>
                    <a:pt x="4177" y="6050"/>
                  </a:lnTo>
                  <a:lnTo>
                    <a:pt x="4300" y="5835"/>
                  </a:lnTo>
                  <a:lnTo>
                    <a:pt x="4330" y="5651"/>
                  </a:lnTo>
                  <a:lnTo>
                    <a:pt x="4238" y="5466"/>
                  </a:lnTo>
                  <a:lnTo>
                    <a:pt x="3993" y="5251"/>
                  </a:lnTo>
                  <a:lnTo>
                    <a:pt x="3808" y="5037"/>
                  </a:lnTo>
                  <a:lnTo>
                    <a:pt x="3317" y="4975"/>
                  </a:lnTo>
                  <a:lnTo>
                    <a:pt x="2949" y="4791"/>
                  </a:lnTo>
                  <a:lnTo>
                    <a:pt x="2580" y="4484"/>
                  </a:lnTo>
                  <a:lnTo>
                    <a:pt x="2427" y="4453"/>
                  </a:lnTo>
                  <a:lnTo>
                    <a:pt x="2119" y="4269"/>
                  </a:lnTo>
                  <a:lnTo>
                    <a:pt x="1597" y="4146"/>
                  </a:lnTo>
                  <a:lnTo>
                    <a:pt x="1475" y="3931"/>
                  </a:lnTo>
                  <a:lnTo>
                    <a:pt x="1290" y="3747"/>
                  </a:lnTo>
                  <a:lnTo>
                    <a:pt x="1075" y="3747"/>
                  </a:lnTo>
                  <a:lnTo>
                    <a:pt x="553" y="3225"/>
                  </a:lnTo>
                  <a:lnTo>
                    <a:pt x="369" y="2856"/>
                  </a:lnTo>
                  <a:lnTo>
                    <a:pt x="216" y="2826"/>
                  </a:lnTo>
                  <a:lnTo>
                    <a:pt x="1" y="2611"/>
                  </a:lnTo>
                  <a:close/>
                </a:path>
              </a:pathLst>
            </a:custGeom>
            <a:solidFill>
              <a:srgbClr val="D8D8D8"/>
            </a:solidFill>
            <a:ln cap="flat" cmpd="sng" w="9525">
              <a:solidFill>
                <a:srgbClr val="CCCCCC"/>
              </a:solidFill>
              <a:prstDash val="solid"/>
              <a:round/>
              <a:headEnd len="sm" w="sm" type="none"/>
              <a:tailEnd len="sm" w="sm" type="none"/>
            </a:ln>
          </p:spPr>
        </p:sp>
        <p:sp>
          <p:nvSpPr>
            <p:cNvPr id="626" name="Google Shape;626;p40"/>
            <p:cNvSpPr/>
            <p:nvPr/>
          </p:nvSpPr>
          <p:spPr>
            <a:xfrm>
              <a:off x="4660560" y="3691800"/>
              <a:ext cx="79920" cy="90364"/>
            </a:xfrm>
            <a:custGeom>
              <a:rect b="b" l="l" r="r" t="t"/>
              <a:pathLst>
                <a:path extrusionOk="0" h="4761" w="4208">
                  <a:moveTo>
                    <a:pt x="461" y="62"/>
                  </a:moveTo>
                  <a:lnTo>
                    <a:pt x="584" y="62"/>
                  </a:lnTo>
                  <a:lnTo>
                    <a:pt x="676" y="124"/>
                  </a:lnTo>
                  <a:lnTo>
                    <a:pt x="1075" y="1"/>
                  </a:lnTo>
                  <a:lnTo>
                    <a:pt x="1260" y="93"/>
                  </a:lnTo>
                  <a:lnTo>
                    <a:pt x="1444" y="369"/>
                  </a:lnTo>
                  <a:lnTo>
                    <a:pt x="1628" y="431"/>
                  </a:lnTo>
                  <a:lnTo>
                    <a:pt x="1720" y="676"/>
                  </a:lnTo>
                  <a:lnTo>
                    <a:pt x="1904" y="983"/>
                  </a:lnTo>
                  <a:lnTo>
                    <a:pt x="1996" y="983"/>
                  </a:lnTo>
                  <a:lnTo>
                    <a:pt x="2181" y="799"/>
                  </a:lnTo>
                  <a:lnTo>
                    <a:pt x="2242" y="830"/>
                  </a:lnTo>
                  <a:lnTo>
                    <a:pt x="2457" y="1137"/>
                  </a:lnTo>
                  <a:lnTo>
                    <a:pt x="2672" y="1229"/>
                  </a:lnTo>
                  <a:lnTo>
                    <a:pt x="2856" y="1290"/>
                  </a:lnTo>
                  <a:lnTo>
                    <a:pt x="3071" y="1475"/>
                  </a:lnTo>
                  <a:lnTo>
                    <a:pt x="3071" y="1690"/>
                  </a:lnTo>
                  <a:lnTo>
                    <a:pt x="3225" y="1659"/>
                  </a:lnTo>
                  <a:lnTo>
                    <a:pt x="3562" y="1812"/>
                  </a:lnTo>
                  <a:lnTo>
                    <a:pt x="3747" y="2027"/>
                  </a:lnTo>
                  <a:lnTo>
                    <a:pt x="3931" y="2334"/>
                  </a:lnTo>
                  <a:lnTo>
                    <a:pt x="4146" y="2488"/>
                  </a:lnTo>
                  <a:lnTo>
                    <a:pt x="4084" y="2703"/>
                  </a:lnTo>
                  <a:lnTo>
                    <a:pt x="3931" y="2918"/>
                  </a:lnTo>
                  <a:lnTo>
                    <a:pt x="4023" y="3163"/>
                  </a:lnTo>
                  <a:lnTo>
                    <a:pt x="4054" y="3225"/>
                  </a:lnTo>
                  <a:lnTo>
                    <a:pt x="4084" y="3286"/>
                  </a:lnTo>
                  <a:lnTo>
                    <a:pt x="4177" y="3409"/>
                  </a:lnTo>
                  <a:lnTo>
                    <a:pt x="4207" y="3440"/>
                  </a:lnTo>
                  <a:lnTo>
                    <a:pt x="4146" y="3501"/>
                  </a:lnTo>
                  <a:lnTo>
                    <a:pt x="4023" y="3655"/>
                  </a:lnTo>
                  <a:lnTo>
                    <a:pt x="4023" y="3870"/>
                  </a:lnTo>
                  <a:lnTo>
                    <a:pt x="3839" y="4023"/>
                  </a:lnTo>
                  <a:lnTo>
                    <a:pt x="3777" y="4146"/>
                  </a:lnTo>
                  <a:lnTo>
                    <a:pt x="3808" y="4177"/>
                  </a:lnTo>
                  <a:lnTo>
                    <a:pt x="3747" y="4269"/>
                  </a:lnTo>
                  <a:lnTo>
                    <a:pt x="3562" y="4515"/>
                  </a:lnTo>
                  <a:lnTo>
                    <a:pt x="3255" y="4607"/>
                  </a:lnTo>
                  <a:lnTo>
                    <a:pt x="3163" y="4545"/>
                  </a:lnTo>
                  <a:lnTo>
                    <a:pt x="3133" y="4576"/>
                  </a:lnTo>
                  <a:lnTo>
                    <a:pt x="3102" y="4699"/>
                  </a:lnTo>
                  <a:lnTo>
                    <a:pt x="3040" y="4760"/>
                  </a:lnTo>
                  <a:lnTo>
                    <a:pt x="2918" y="4729"/>
                  </a:lnTo>
                  <a:lnTo>
                    <a:pt x="2795" y="4699"/>
                  </a:lnTo>
                  <a:lnTo>
                    <a:pt x="2703" y="4699"/>
                  </a:lnTo>
                  <a:lnTo>
                    <a:pt x="2580" y="4637"/>
                  </a:lnTo>
                  <a:lnTo>
                    <a:pt x="2426" y="4576"/>
                  </a:lnTo>
                  <a:lnTo>
                    <a:pt x="2211" y="4637"/>
                  </a:lnTo>
                  <a:lnTo>
                    <a:pt x="2027" y="4729"/>
                  </a:lnTo>
                  <a:lnTo>
                    <a:pt x="1843" y="4729"/>
                  </a:lnTo>
                  <a:lnTo>
                    <a:pt x="1843" y="4637"/>
                  </a:lnTo>
                  <a:lnTo>
                    <a:pt x="1874" y="4576"/>
                  </a:lnTo>
                  <a:lnTo>
                    <a:pt x="1843" y="4545"/>
                  </a:lnTo>
                  <a:lnTo>
                    <a:pt x="1720" y="4545"/>
                  </a:lnTo>
                  <a:lnTo>
                    <a:pt x="1597" y="4515"/>
                  </a:lnTo>
                  <a:lnTo>
                    <a:pt x="1382" y="4361"/>
                  </a:lnTo>
                  <a:lnTo>
                    <a:pt x="1167" y="4361"/>
                  </a:lnTo>
                  <a:lnTo>
                    <a:pt x="799" y="4392"/>
                  </a:lnTo>
                  <a:lnTo>
                    <a:pt x="676" y="4361"/>
                  </a:lnTo>
                  <a:lnTo>
                    <a:pt x="461" y="4146"/>
                  </a:lnTo>
                  <a:lnTo>
                    <a:pt x="369" y="4115"/>
                  </a:lnTo>
                  <a:lnTo>
                    <a:pt x="123" y="3778"/>
                  </a:lnTo>
                  <a:lnTo>
                    <a:pt x="31" y="3471"/>
                  </a:lnTo>
                  <a:lnTo>
                    <a:pt x="1" y="3133"/>
                  </a:lnTo>
                  <a:lnTo>
                    <a:pt x="1" y="3102"/>
                  </a:lnTo>
                  <a:lnTo>
                    <a:pt x="31" y="3041"/>
                  </a:lnTo>
                  <a:lnTo>
                    <a:pt x="154" y="2949"/>
                  </a:lnTo>
                  <a:lnTo>
                    <a:pt x="216" y="2826"/>
                  </a:lnTo>
                  <a:lnTo>
                    <a:pt x="154" y="2549"/>
                  </a:lnTo>
                  <a:lnTo>
                    <a:pt x="93" y="2181"/>
                  </a:lnTo>
                  <a:lnTo>
                    <a:pt x="154" y="2089"/>
                  </a:lnTo>
                  <a:lnTo>
                    <a:pt x="93" y="1843"/>
                  </a:lnTo>
                  <a:lnTo>
                    <a:pt x="185" y="1659"/>
                  </a:lnTo>
                  <a:lnTo>
                    <a:pt x="154" y="1505"/>
                  </a:lnTo>
                  <a:lnTo>
                    <a:pt x="216" y="1383"/>
                  </a:lnTo>
                  <a:lnTo>
                    <a:pt x="246" y="1014"/>
                  </a:lnTo>
                  <a:lnTo>
                    <a:pt x="216" y="861"/>
                  </a:lnTo>
                  <a:lnTo>
                    <a:pt x="277" y="738"/>
                  </a:lnTo>
                  <a:lnTo>
                    <a:pt x="216" y="492"/>
                  </a:lnTo>
                  <a:lnTo>
                    <a:pt x="369" y="308"/>
                  </a:lnTo>
                  <a:lnTo>
                    <a:pt x="430" y="124"/>
                  </a:lnTo>
                  <a:close/>
                </a:path>
              </a:pathLst>
            </a:custGeom>
            <a:solidFill>
              <a:srgbClr val="D8D8D8"/>
            </a:solidFill>
            <a:ln cap="flat" cmpd="sng" w="9525">
              <a:solidFill>
                <a:srgbClr val="CCCCCC"/>
              </a:solidFill>
              <a:prstDash val="solid"/>
              <a:round/>
              <a:headEnd len="sm" w="sm" type="none"/>
              <a:tailEnd len="sm" w="sm" type="none"/>
            </a:ln>
          </p:spPr>
        </p:sp>
        <p:sp>
          <p:nvSpPr>
            <p:cNvPr id="627" name="Google Shape;627;p40"/>
            <p:cNvSpPr/>
            <p:nvPr/>
          </p:nvSpPr>
          <p:spPr>
            <a:xfrm>
              <a:off x="4471200" y="3552480"/>
              <a:ext cx="253441" cy="653004"/>
            </a:xfrm>
            <a:custGeom>
              <a:rect b="b" l="l" r="r" t="t"/>
              <a:pathLst>
                <a:path extrusionOk="0" h="34238" w="13297">
                  <a:moveTo>
                    <a:pt x="2058" y="830"/>
                  </a:moveTo>
                  <a:lnTo>
                    <a:pt x="2150" y="707"/>
                  </a:lnTo>
                  <a:lnTo>
                    <a:pt x="2303" y="400"/>
                  </a:lnTo>
                  <a:lnTo>
                    <a:pt x="2611" y="62"/>
                  </a:lnTo>
                  <a:lnTo>
                    <a:pt x="2825" y="1"/>
                  </a:lnTo>
                  <a:lnTo>
                    <a:pt x="3040" y="185"/>
                  </a:lnTo>
                  <a:lnTo>
                    <a:pt x="3286" y="154"/>
                  </a:lnTo>
                  <a:lnTo>
                    <a:pt x="3440" y="124"/>
                  </a:lnTo>
                  <a:lnTo>
                    <a:pt x="3593" y="185"/>
                  </a:lnTo>
                  <a:lnTo>
                    <a:pt x="3900" y="93"/>
                  </a:lnTo>
                  <a:lnTo>
                    <a:pt x="4054" y="124"/>
                  </a:lnTo>
                  <a:lnTo>
                    <a:pt x="4084" y="339"/>
                  </a:lnTo>
                  <a:lnTo>
                    <a:pt x="4207" y="676"/>
                  </a:lnTo>
                  <a:lnTo>
                    <a:pt x="4269" y="799"/>
                  </a:lnTo>
                  <a:lnTo>
                    <a:pt x="4361" y="676"/>
                  </a:lnTo>
                  <a:lnTo>
                    <a:pt x="4361" y="554"/>
                  </a:lnTo>
                  <a:lnTo>
                    <a:pt x="4453" y="369"/>
                  </a:lnTo>
                  <a:lnTo>
                    <a:pt x="4453" y="216"/>
                  </a:lnTo>
                  <a:lnTo>
                    <a:pt x="4576" y="32"/>
                  </a:lnTo>
                  <a:lnTo>
                    <a:pt x="5036" y="32"/>
                  </a:lnTo>
                  <a:lnTo>
                    <a:pt x="5466" y="32"/>
                  </a:lnTo>
                  <a:lnTo>
                    <a:pt x="5650" y="216"/>
                  </a:lnTo>
                  <a:lnTo>
                    <a:pt x="5835" y="400"/>
                  </a:lnTo>
                  <a:lnTo>
                    <a:pt x="5988" y="431"/>
                  </a:lnTo>
                  <a:lnTo>
                    <a:pt x="6203" y="830"/>
                  </a:lnTo>
                  <a:lnTo>
                    <a:pt x="6694" y="1352"/>
                  </a:lnTo>
                  <a:lnTo>
                    <a:pt x="6909" y="1352"/>
                  </a:lnTo>
                  <a:lnTo>
                    <a:pt x="7124" y="1536"/>
                  </a:lnTo>
                  <a:lnTo>
                    <a:pt x="7247" y="1751"/>
                  </a:lnTo>
                  <a:lnTo>
                    <a:pt x="7738" y="1874"/>
                  </a:lnTo>
                  <a:lnTo>
                    <a:pt x="8076" y="2027"/>
                  </a:lnTo>
                  <a:lnTo>
                    <a:pt x="8230" y="2089"/>
                  </a:lnTo>
                  <a:lnTo>
                    <a:pt x="8568" y="2396"/>
                  </a:lnTo>
                  <a:lnTo>
                    <a:pt x="8967" y="2580"/>
                  </a:lnTo>
                  <a:lnTo>
                    <a:pt x="9458" y="2642"/>
                  </a:lnTo>
                  <a:lnTo>
                    <a:pt x="9642" y="2856"/>
                  </a:lnTo>
                  <a:lnTo>
                    <a:pt x="9888" y="3071"/>
                  </a:lnTo>
                  <a:lnTo>
                    <a:pt x="9980" y="3256"/>
                  </a:lnTo>
                  <a:lnTo>
                    <a:pt x="9949" y="3440"/>
                  </a:lnTo>
                  <a:lnTo>
                    <a:pt x="9826" y="3655"/>
                  </a:lnTo>
                  <a:lnTo>
                    <a:pt x="9673" y="3747"/>
                  </a:lnTo>
                  <a:lnTo>
                    <a:pt x="9581" y="3870"/>
                  </a:lnTo>
                  <a:lnTo>
                    <a:pt x="9642" y="4054"/>
                  </a:lnTo>
                  <a:lnTo>
                    <a:pt x="9519" y="4392"/>
                  </a:lnTo>
                  <a:lnTo>
                    <a:pt x="9243" y="4637"/>
                  </a:lnTo>
                  <a:lnTo>
                    <a:pt x="9212" y="4822"/>
                  </a:lnTo>
                  <a:lnTo>
                    <a:pt x="9366" y="4822"/>
                  </a:lnTo>
                  <a:lnTo>
                    <a:pt x="9949" y="4730"/>
                  </a:lnTo>
                  <a:lnTo>
                    <a:pt x="10441" y="4883"/>
                  </a:lnTo>
                  <a:lnTo>
                    <a:pt x="10778" y="5098"/>
                  </a:lnTo>
                  <a:lnTo>
                    <a:pt x="10963" y="5006"/>
                  </a:lnTo>
                  <a:lnTo>
                    <a:pt x="11085" y="5006"/>
                  </a:lnTo>
                  <a:lnTo>
                    <a:pt x="11147" y="5098"/>
                  </a:lnTo>
                  <a:lnTo>
                    <a:pt x="11331" y="4883"/>
                  </a:lnTo>
                  <a:lnTo>
                    <a:pt x="11392" y="4852"/>
                  </a:lnTo>
                  <a:lnTo>
                    <a:pt x="11577" y="4883"/>
                  </a:lnTo>
                  <a:lnTo>
                    <a:pt x="11730" y="4699"/>
                  </a:lnTo>
                  <a:lnTo>
                    <a:pt x="11792" y="4484"/>
                  </a:lnTo>
                  <a:lnTo>
                    <a:pt x="12191" y="4238"/>
                  </a:lnTo>
                  <a:lnTo>
                    <a:pt x="12222" y="4054"/>
                  </a:lnTo>
                  <a:lnTo>
                    <a:pt x="12344" y="3839"/>
                  </a:lnTo>
                  <a:lnTo>
                    <a:pt x="12498" y="3716"/>
                  </a:lnTo>
                  <a:lnTo>
                    <a:pt x="12498" y="3409"/>
                  </a:lnTo>
                  <a:lnTo>
                    <a:pt x="12467" y="3348"/>
                  </a:lnTo>
                  <a:lnTo>
                    <a:pt x="12498" y="3102"/>
                  </a:lnTo>
                  <a:lnTo>
                    <a:pt x="12682" y="2979"/>
                  </a:lnTo>
                  <a:lnTo>
                    <a:pt x="13081" y="3041"/>
                  </a:lnTo>
                  <a:lnTo>
                    <a:pt x="13081" y="3194"/>
                  </a:lnTo>
                  <a:lnTo>
                    <a:pt x="13235" y="3563"/>
                  </a:lnTo>
                  <a:lnTo>
                    <a:pt x="13235" y="3839"/>
                  </a:lnTo>
                  <a:lnTo>
                    <a:pt x="13266" y="4146"/>
                  </a:lnTo>
                  <a:lnTo>
                    <a:pt x="13296" y="4453"/>
                  </a:lnTo>
                  <a:lnTo>
                    <a:pt x="13235" y="4576"/>
                  </a:lnTo>
                  <a:lnTo>
                    <a:pt x="13081" y="4576"/>
                  </a:lnTo>
                  <a:lnTo>
                    <a:pt x="12866" y="4668"/>
                  </a:lnTo>
                  <a:lnTo>
                    <a:pt x="12836" y="4760"/>
                  </a:lnTo>
                  <a:lnTo>
                    <a:pt x="12713" y="4852"/>
                  </a:lnTo>
                  <a:lnTo>
                    <a:pt x="12682" y="4822"/>
                  </a:lnTo>
                  <a:lnTo>
                    <a:pt x="12344" y="5037"/>
                  </a:lnTo>
                  <a:lnTo>
                    <a:pt x="12252" y="5159"/>
                  </a:lnTo>
                  <a:lnTo>
                    <a:pt x="12129" y="5190"/>
                  </a:lnTo>
                  <a:lnTo>
                    <a:pt x="11822" y="5436"/>
                  </a:lnTo>
                  <a:lnTo>
                    <a:pt x="11730" y="5466"/>
                  </a:lnTo>
                  <a:lnTo>
                    <a:pt x="11730" y="5681"/>
                  </a:lnTo>
                  <a:lnTo>
                    <a:pt x="11607" y="5712"/>
                  </a:lnTo>
                  <a:lnTo>
                    <a:pt x="11515" y="5712"/>
                  </a:lnTo>
                  <a:lnTo>
                    <a:pt x="11239" y="6050"/>
                  </a:lnTo>
                  <a:lnTo>
                    <a:pt x="11208" y="6173"/>
                  </a:lnTo>
                  <a:lnTo>
                    <a:pt x="11208" y="6357"/>
                  </a:lnTo>
                  <a:lnTo>
                    <a:pt x="11085" y="6388"/>
                  </a:lnTo>
                  <a:lnTo>
                    <a:pt x="11024" y="6480"/>
                  </a:lnTo>
                  <a:lnTo>
                    <a:pt x="10840" y="6787"/>
                  </a:lnTo>
                  <a:lnTo>
                    <a:pt x="10717" y="6910"/>
                  </a:lnTo>
                  <a:lnTo>
                    <a:pt x="10594" y="7155"/>
                  </a:lnTo>
                  <a:lnTo>
                    <a:pt x="10594" y="7217"/>
                  </a:lnTo>
                  <a:lnTo>
                    <a:pt x="10441" y="7339"/>
                  </a:lnTo>
                  <a:lnTo>
                    <a:pt x="10410" y="7432"/>
                  </a:lnTo>
                  <a:lnTo>
                    <a:pt x="10318" y="7616"/>
                  </a:lnTo>
                  <a:lnTo>
                    <a:pt x="10164" y="7831"/>
                  </a:lnTo>
                  <a:lnTo>
                    <a:pt x="10226" y="8076"/>
                  </a:lnTo>
                  <a:lnTo>
                    <a:pt x="10164" y="8199"/>
                  </a:lnTo>
                  <a:lnTo>
                    <a:pt x="10195" y="8353"/>
                  </a:lnTo>
                  <a:lnTo>
                    <a:pt x="10195" y="8721"/>
                  </a:lnTo>
                  <a:lnTo>
                    <a:pt x="10134" y="8844"/>
                  </a:lnTo>
                  <a:lnTo>
                    <a:pt x="10134" y="8998"/>
                  </a:lnTo>
                  <a:lnTo>
                    <a:pt x="10041" y="9182"/>
                  </a:lnTo>
                  <a:lnTo>
                    <a:pt x="10134" y="9427"/>
                  </a:lnTo>
                  <a:lnTo>
                    <a:pt x="10072" y="9520"/>
                  </a:lnTo>
                  <a:lnTo>
                    <a:pt x="10103" y="9919"/>
                  </a:lnTo>
                  <a:lnTo>
                    <a:pt x="10164" y="10164"/>
                  </a:lnTo>
                  <a:lnTo>
                    <a:pt x="10134" y="10287"/>
                  </a:lnTo>
                  <a:lnTo>
                    <a:pt x="10011" y="10410"/>
                  </a:lnTo>
                  <a:lnTo>
                    <a:pt x="9980" y="10471"/>
                  </a:lnTo>
                  <a:lnTo>
                    <a:pt x="9980" y="10471"/>
                  </a:lnTo>
                  <a:lnTo>
                    <a:pt x="9980" y="10471"/>
                  </a:lnTo>
                  <a:lnTo>
                    <a:pt x="9919" y="10809"/>
                  </a:lnTo>
                  <a:lnTo>
                    <a:pt x="9980" y="11116"/>
                  </a:lnTo>
                  <a:lnTo>
                    <a:pt x="9949" y="11208"/>
                  </a:lnTo>
                  <a:lnTo>
                    <a:pt x="10041" y="11301"/>
                  </a:lnTo>
                  <a:lnTo>
                    <a:pt x="10041" y="11454"/>
                  </a:lnTo>
                  <a:lnTo>
                    <a:pt x="10011" y="11485"/>
                  </a:lnTo>
                  <a:lnTo>
                    <a:pt x="10072" y="11638"/>
                  </a:lnTo>
                  <a:lnTo>
                    <a:pt x="10441" y="11915"/>
                  </a:lnTo>
                  <a:lnTo>
                    <a:pt x="10778" y="12037"/>
                  </a:lnTo>
                  <a:lnTo>
                    <a:pt x="11208" y="12375"/>
                  </a:lnTo>
                  <a:lnTo>
                    <a:pt x="11300" y="12498"/>
                  </a:lnTo>
                  <a:lnTo>
                    <a:pt x="11300" y="12652"/>
                  </a:lnTo>
                  <a:lnTo>
                    <a:pt x="11085" y="13081"/>
                  </a:lnTo>
                  <a:lnTo>
                    <a:pt x="11085" y="13204"/>
                  </a:lnTo>
                  <a:lnTo>
                    <a:pt x="11208" y="13419"/>
                  </a:lnTo>
                  <a:lnTo>
                    <a:pt x="11423" y="13573"/>
                  </a:lnTo>
                  <a:lnTo>
                    <a:pt x="11607" y="13573"/>
                  </a:lnTo>
                  <a:lnTo>
                    <a:pt x="11730" y="13450"/>
                  </a:lnTo>
                  <a:lnTo>
                    <a:pt x="11761" y="13450"/>
                  </a:lnTo>
                  <a:lnTo>
                    <a:pt x="11792" y="13603"/>
                  </a:lnTo>
                  <a:lnTo>
                    <a:pt x="11792" y="13941"/>
                  </a:lnTo>
                  <a:lnTo>
                    <a:pt x="11761" y="14095"/>
                  </a:lnTo>
                  <a:lnTo>
                    <a:pt x="11607" y="14340"/>
                  </a:lnTo>
                  <a:lnTo>
                    <a:pt x="11546" y="14617"/>
                  </a:lnTo>
                  <a:lnTo>
                    <a:pt x="11485" y="14709"/>
                  </a:lnTo>
                  <a:lnTo>
                    <a:pt x="11454" y="14617"/>
                  </a:lnTo>
                  <a:lnTo>
                    <a:pt x="11392" y="14647"/>
                  </a:lnTo>
                  <a:lnTo>
                    <a:pt x="11331" y="14924"/>
                  </a:lnTo>
                  <a:lnTo>
                    <a:pt x="11362" y="15108"/>
                  </a:lnTo>
                  <a:lnTo>
                    <a:pt x="11300" y="15262"/>
                  </a:lnTo>
                  <a:lnTo>
                    <a:pt x="10840" y="15538"/>
                  </a:lnTo>
                  <a:lnTo>
                    <a:pt x="10502" y="15661"/>
                  </a:lnTo>
                  <a:lnTo>
                    <a:pt x="10441" y="15569"/>
                  </a:lnTo>
                  <a:lnTo>
                    <a:pt x="10410" y="15691"/>
                  </a:lnTo>
                  <a:lnTo>
                    <a:pt x="9888" y="15906"/>
                  </a:lnTo>
                  <a:lnTo>
                    <a:pt x="9335" y="16029"/>
                  </a:lnTo>
                  <a:lnTo>
                    <a:pt x="8967" y="16029"/>
                  </a:lnTo>
                  <a:lnTo>
                    <a:pt x="8690" y="15999"/>
                  </a:lnTo>
                  <a:lnTo>
                    <a:pt x="8445" y="16060"/>
                  </a:lnTo>
                  <a:lnTo>
                    <a:pt x="8291" y="16060"/>
                  </a:lnTo>
                  <a:lnTo>
                    <a:pt x="8107" y="15937"/>
                  </a:lnTo>
                  <a:lnTo>
                    <a:pt x="7861" y="15845"/>
                  </a:lnTo>
                  <a:lnTo>
                    <a:pt x="7769" y="15845"/>
                  </a:lnTo>
                  <a:lnTo>
                    <a:pt x="7677" y="15753"/>
                  </a:lnTo>
                  <a:lnTo>
                    <a:pt x="7616" y="15814"/>
                  </a:lnTo>
                  <a:lnTo>
                    <a:pt x="7616" y="15937"/>
                  </a:lnTo>
                  <a:lnTo>
                    <a:pt x="7677" y="16029"/>
                  </a:lnTo>
                  <a:lnTo>
                    <a:pt x="7677" y="16336"/>
                  </a:lnTo>
                  <a:lnTo>
                    <a:pt x="7738" y="16459"/>
                  </a:lnTo>
                  <a:lnTo>
                    <a:pt x="7738" y="16551"/>
                  </a:lnTo>
                  <a:lnTo>
                    <a:pt x="7892" y="16551"/>
                  </a:lnTo>
                  <a:lnTo>
                    <a:pt x="7923" y="16674"/>
                  </a:lnTo>
                  <a:lnTo>
                    <a:pt x="7892" y="16797"/>
                  </a:lnTo>
                  <a:lnTo>
                    <a:pt x="7831" y="16797"/>
                  </a:lnTo>
                  <a:lnTo>
                    <a:pt x="7831" y="16858"/>
                  </a:lnTo>
                  <a:lnTo>
                    <a:pt x="7677" y="17012"/>
                  </a:lnTo>
                  <a:lnTo>
                    <a:pt x="7738" y="17073"/>
                  </a:lnTo>
                  <a:lnTo>
                    <a:pt x="7677" y="17196"/>
                  </a:lnTo>
                  <a:lnTo>
                    <a:pt x="7677" y="17380"/>
                  </a:lnTo>
                  <a:lnTo>
                    <a:pt x="7769" y="17565"/>
                  </a:lnTo>
                  <a:lnTo>
                    <a:pt x="7923" y="17595"/>
                  </a:lnTo>
                  <a:lnTo>
                    <a:pt x="7861" y="17749"/>
                  </a:lnTo>
                  <a:lnTo>
                    <a:pt x="7800" y="17810"/>
                  </a:lnTo>
                  <a:lnTo>
                    <a:pt x="7861" y="17933"/>
                  </a:lnTo>
                  <a:lnTo>
                    <a:pt x="7831" y="18087"/>
                  </a:lnTo>
                  <a:lnTo>
                    <a:pt x="7616" y="18240"/>
                  </a:lnTo>
                  <a:lnTo>
                    <a:pt x="7646" y="18301"/>
                  </a:lnTo>
                  <a:lnTo>
                    <a:pt x="7370" y="18486"/>
                  </a:lnTo>
                  <a:lnTo>
                    <a:pt x="6909" y="18486"/>
                  </a:lnTo>
                  <a:lnTo>
                    <a:pt x="6664" y="18424"/>
                  </a:lnTo>
                  <a:lnTo>
                    <a:pt x="6357" y="18179"/>
                  </a:lnTo>
                  <a:lnTo>
                    <a:pt x="6050" y="18087"/>
                  </a:lnTo>
                  <a:lnTo>
                    <a:pt x="5865" y="18087"/>
                  </a:lnTo>
                  <a:lnTo>
                    <a:pt x="5804" y="18056"/>
                  </a:lnTo>
                  <a:lnTo>
                    <a:pt x="5865" y="17964"/>
                  </a:lnTo>
                  <a:lnTo>
                    <a:pt x="5743" y="17964"/>
                  </a:lnTo>
                  <a:lnTo>
                    <a:pt x="5589" y="18117"/>
                  </a:lnTo>
                  <a:lnTo>
                    <a:pt x="5589" y="18424"/>
                  </a:lnTo>
                  <a:lnTo>
                    <a:pt x="5743" y="18578"/>
                  </a:lnTo>
                  <a:lnTo>
                    <a:pt x="5835" y="18885"/>
                  </a:lnTo>
                  <a:lnTo>
                    <a:pt x="5835" y="19253"/>
                  </a:lnTo>
                  <a:lnTo>
                    <a:pt x="5865" y="19407"/>
                  </a:lnTo>
                  <a:lnTo>
                    <a:pt x="6050" y="19499"/>
                  </a:lnTo>
                  <a:lnTo>
                    <a:pt x="6326" y="19499"/>
                  </a:lnTo>
                  <a:lnTo>
                    <a:pt x="6418" y="19560"/>
                  </a:lnTo>
                  <a:lnTo>
                    <a:pt x="6295" y="19622"/>
                  </a:lnTo>
                  <a:lnTo>
                    <a:pt x="6234" y="19683"/>
                  </a:lnTo>
                  <a:lnTo>
                    <a:pt x="6357" y="19745"/>
                  </a:lnTo>
                  <a:lnTo>
                    <a:pt x="6633" y="19653"/>
                  </a:lnTo>
                  <a:lnTo>
                    <a:pt x="6633" y="19560"/>
                  </a:lnTo>
                  <a:lnTo>
                    <a:pt x="6510" y="19530"/>
                  </a:lnTo>
                  <a:lnTo>
                    <a:pt x="6449" y="19499"/>
                  </a:lnTo>
                  <a:lnTo>
                    <a:pt x="6541" y="19407"/>
                  </a:lnTo>
                  <a:lnTo>
                    <a:pt x="6664" y="19407"/>
                  </a:lnTo>
                  <a:lnTo>
                    <a:pt x="6817" y="19315"/>
                  </a:lnTo>
                  <a:lnTo>
                    <a:pt x="6940" y="19315"/>
                  </a:lnTo>
                  <a:lnTo>
                    <a:pt x="7063" y="19499"/>
                  </a:lnTo>
                  <a:lnTo>
                    <a:pt x="7032" y="19653"/>
                  </a:lnTo>
                  <a:lnTo>
                    <a:pt x="6940" y="19683"/>
                  </a:lnTo>
                  <a:lnTo>
                    <a:pt x="7063" y="19806"/>
                  </a:lnTo>
                  <a:lnTo>
                    <a:pt x="7124" y="19990"/>
                  </a:lnTo>
                  <a:lnTo>
                    <a:pt x="7094" y="20144"/>
                  </a:lnTo>
                  <a:lnTo>
                    <a:pt x="6756" y="20328"/>
                  </a:lnTo>
                  <a:lnTo>
                    <a:pt x="6633" y="20297"/>
                  </a:lnTo>
                  <a:lnTo>
                    <a:pt x="6572" y="20113"/>
                  </a:lnTo>
                  <a:lnTo>
                    <a:pt x="6602" y="20052"/>
                  </a:lnTo>
                  <a:lnTo>
                    <a:pt x="6602" y="19960"/>
                  </a:lnTo>
                  <a:lnTo>
                    <a:pt x="6418" y="19867"/>
                  </a:lnTo>
                  <a:lnTo>
                    <a:pt x="6203" y="19929"/>
                  </a:lnTo>
                  <a:lnTo>
                    <a:pt x="6050" y="20052"/>
                  </a:lnTo>
                  <a:lnTo>
                    <a:pt x="6019" y="20144"/>
                  </a:lnTo>
                  <a:lnTo>
                    <a:pt x="6080" y="20267"/>
                  </a:lnTo>
                  <a:lnTo>
                    <a:pt x="6234" y="20267"/>
                  </a:lnTo>
                  <a:lnTo>
                    <a:pt x="6480" y="20328"/>
                  </a:lnTo>
                  <a:lnTo>
                    <a:pt x="6480" y="20420"/>
                  </a:lnTo>
                  <a:lnTo>
                    <a:pt x="6326" y="20574"/>
                  </a:lnTo>
                  <a:lnTo>
                    <a:pt x="6050" y="20666"/>
                  </a:lnTo>
                  <a:lnTo>
                    <a:pt x="5957" y="20789"/>
                  </a:lnTo>
                  <a:lnTo>
                    <a:pt x="6019" y="20850"/>
                  </a:lnTo>
                  <a:lnTo>
                    <a:pt x="5957" y="21004"/>
                  </a:lnTo>
                  <a:lnTo>
                    <a:pt x="5835" y="21157"/>
                  </a:lnTo>
                  <a:lnTo>
                    <a:pt x="5865" y="21341"/>
                  </a:lnTo>
                  <a:lnTo>
                    <a:pt x="5927" y="21433"/>
                  </a:lnTo>
                  <a:lnTo>
                    <a:pt x="5927" y="21556"/>
                  </a:lnTo>
                  <a:lnTo>
                    <a:pt x="5896" y="21648"/>
                  </a:lnTo>
                  <a:lnTo>
                    <a:pt x="6111" y="21863"/>
                  </a:lnTo>
                  <a:lnTo>
                    <a:pt x="6111" y="21955"/>
                  </a:lnTo>
                  <a:lnTo>
                    <a:pt x="6019" y="22078"/>
                  </a:lnTo>
                  <a:lnTo>
                    <a:pt x="6080" y="22109"/>
                  </a:lnTo>
                  <a:lnTo>
                    <a:pt x="5835" y="22263"/>
                  </a:lnTo>
                  <a:lnTo>
                    <a:pt x="5804" y="22385"/>
                  </a:lnTo>
                  <a:lnTo>
                    <a:pt x="5804" y="22447"/>
                  </a:lnTo>
                  <a:lnTo>
                    <a:pt x="5957" y="22508"/>
                  </a:lnTo>
                  <a:lnTo>
                    <a:pt x="6019" y="22600"/>
                  </a:lnTo>
                  <a:lnTo>
                    <a:pt x="6019" y="22662"/>
                  </a:lnTo>
                  <a:lnTo>
                    <a:pt x="5773" y="22723"/>
                  </a:lnTo>
                  <a:lnTo>
                    <a:pt x="5620" y="22692"/>
                  </a:lnTo>
                  <a:lnTo>
                    <a:pt x="5374" y="22723"/>
                  </a:lnTo>
                  <a:lnTo>
                    <a:pt x="5221" y="22877"/>
                  </a:lnTo>
                  <a:lnTo>
                    <a:pt x="5036" y="22907"/>
                  </a:lnTo>
                  <a:lnTo>
                    <a:pt x="4913" y="23061"/>
                  </a:lnTo>
                  <a:lnTo>
                    <a:pt x="4791" y="23092"/>
                  </a:lnTo>
                  <a:lnTo>
                    <a:pt x="4729" y="23307"/>
                  </a:lnTo>
                  <a:lnTo>
                    <a:pt x="4668" y="23429"/>
                  </a:lnTo>
                  <a:lnTo>
                    <a:pt x="4484" y="23583"/>
                  </a:lnTo>
                  <a:lnTo>
                    <a:pt x="4484" y="23675"/>
                  </a:lnTo>
                  <a:lnTo>
                    <a:pt x="4576" y="23798"/>
                  </a:lnTo>
                  <a:lnTo>
                    <a:pt x="4576" y="23982"/>
                  </a:lnTo>
                  <a:lnTo>
                    <a:pt x="4760" y="24289"/>
                  </a:lnTo>
                  <a:lnTo>
                    <a:pt x="4944" y="24412"/>
                  </a:lnTo>
                  <a:lnTo>
                    <a:pt x="5036" y="24443"/>
                  </a:lnTo>
                  <a:lnTo>
                    <a:pt x="5251" y="24658"/>
                  </a:lnTo>
                  <a:lnTo>
                    <a:pt x="5589" y="24965"/>
                  </a:lnTo>
                  <a:lnTo>
                    <a:pt x="5865" y="24934"/>
                  </a:lnTo>
                  <a:lnTo>
                    <a:pt x="6019" y="24934"/>
                  </a:lnTo>
                  <a:lnTo>
                    <a:pt x="6080" y="24903"/>
                  </a:lnTo>
                  <a:lnTo>
                    <a:pt x="6203" y="24934"/>
                  </a:lnTo>
                  <a:lnTo>
                    <a:pt x="6265" y="25026"/>
                  </a:lnTo>
                  <a:lnTo>
                    <a:pt x="6203" y="25087"/>
                  </a:lnTo>
                  <a:lnTo>
                    <a:pt x="6203" y="25180"/>
                  </a:lnTo>
                  <a:lnTo>
                    <a:pt x="6295" y="25364"/>
                  </a:lnTo>
                  <a:lnTo>
                    <a:pt x="6295" y="25517"/>
                  </a:lnTo>
                  <a:lnTo>
                    <a:pt x="6172" y="25640"/>
                  </a:lnTo>
                  <a:lnTo>
                    <a:pt x="6265" y="25640"/>
                  </a:lnTo>
                  <a:lnTo>
                    <a:pt x="6418" y="25763"/>
                  </a:lnTo>
                  <a:lnTo>
                    <a:pt x="6295" y="25855"/>
                  </a:lnTo>
                  <a:lnTo>
                    <a:pt x="6295" y="25947"/>
                  </a:lnTo>
                  <a:lnTo>
                    <a:pt x="6326" y="26009"/>
                  </a:lnTo>
                  <a:lnTo>
                    <a:pt x="6203" y="26162"/>
                  </a:lnTo>
                  <a:lnTo>
                    <a:pt x="6050" y="26224"/>
                  </a:lnTo>
                  <a:lnTo>
                    <a:pt x="6019" y="26346"/>
                  </a:lnTo>
                  <a:lnTo>
                    <a:pt x="5957" y="26377"/>
                  </a:lnTo>
                  <a:lnTo>
                    <a:pt x="5835" y="26561"/>
                  </a:lnTo>
                  <a:lnTo>
                    <a:pt x="5773" y="26746"/>
                  </a:lnTo>
                  <a:lnTo>
                    <a:pt x="5620" y="26746"/>
                  </a:lnTo>
                  <a:lnTo>
                    <a:pt x="5405" y="26930"/>
                  </a:lnTo>
                  <a:lnTo>
                    <a:pt x="5374" y="27114"/>
                  </a:lnTo>
                  <a:lnTo>
                    <a:pt x="5313" y="27298"/>
                  </a:lnTo>
                  <a:lnTo>
                    <a:pt x="5190" y="27421"/>
                  </a:lnTo>
                  <a:lnTo>
                    <a:pt x="5128" y="27544"/>
                  </a:lnTo>
                  <a:lnTo>
                    <a:pt x="5221" y="27483"/>
                  </a:lnTo>
                  <a:lnTo>
                    <a:pt x="5343" y="27513"/>
                  </a:lnTo>
                  <a:lnTo>
                    <a:pt x="5405" y="27759"/>
                  </a:lnTo>
                  <a:lnTo>
                    <a:pt x="5343" y="27882"/>
                  </a:lnTo>
                  <a:lnTo>
                    <a:pt x="5190" y="28066"/>
                  </a:lnTo>
                  <a:lnTo>
                    <a:pt x="5190" y="28189"/>
                  </a:lnTo>
                  <a:lnTo>
                    <a:pt x="5006" y="28342"/>
                  </a:lnTo>
                  <a:lnTo>
                    <a:pt x="4883" y="28281"/>
                  </a:lnTo>
                  <a:lnTo>
                    <a:pt x="4760" y="28158"/>
                  </a:lnTo>
                  <a:lnTo>
                    <a:pt x="4668" y="28097"/>
                  </a:lnTo>
                  <a:lnTo>
                    <a:pt x="4729" y="28219"/>
                  </a:lnTo>
                  <a:lnTo>
                    <a:pt x="4729" y="28373"/>
                  </a:lnTo>
                  <a:lnTo>
                    <a:pt x="4791" y="28434"/>
                  </a:lnTo>
                  <a:lnTo>
                    <a:pt x="4729" y="28557"/>
                  </a:lnTo>
                  <a:lnTo>
                    <a:pt x="4514" y="28711"/>
                  </a:lnTo>
                  <a:lnTo>
                    <a:pt x="4422" y="28987"/>
                  </a:lnTo>
                  <a:lnTo>
                    <a:pt x="4453" y="29233"/>
                  </a:lnTo>
                  <a:lnTo>
                    <a:pt x="4637" y="29509"/>
                  </a:lnTo>
                  <a:lnTo>
                    <a:pt x="4760" y="29878"/>
                  </a:lnTo>
                  <a:lnTo>
                    <a:pt x="4760" y="30062"/>
                  </a:lnTo>
                  <a:lnTo>
                    <a:pt x="4821" y="30062"/>
                  </a:lnTo>
                  <a:lnTo>
                    <a:pt x="4791" y="30185"/>
                  </a:lnTo>
                  <a:lnTo>
                    <a:pt x="4637" y="30246"/>
                  </a:lnTo>
                  <a:lnTo>
                    <a:pt x="4729" y="30338"/>
                  </a:lnTo>
                  <a:lnTo>
                    <a:pt x="4852" y="30307"/>
                  </a:lnTo>
                  <a:lnTo>
                    <a:pt x="4975" y="30461"/>
                  </a:lnTo>
                  <a:lnTo>
                    <a:pt x="5006" y="30615"/>
                  </a:lnTo>
                  <a:lnTo>
                    <a:pt x="5282" y="30768"/>
                  </a:lnTo>
                  <a:lnTo>
                    <a:pt x="5466" y="30922"/>
                  </a:lnTo>
                  <a:lnTo>
                    <a:pt x="5466" y="31075"/>
                  </a:lnTo>
                  <a:lnTo>
                    <a:pt x="5405" y="31075"/>
                  </a:lnTo>
                  <a:lnTo>
                    <a:pt x="5221" y="30983"/>
                  </a:lnTo>
                  <a:lnTo>
                    <a:pt x="4975" y="30768"/>
                  </a:lnTo>
                  <a:lnTo>
                    <a:pt x="4791" y="30737"/>
                  </a:lnTo>
                  <a:lnTo>
                    <a:pt x="4760" y="30676"/>
                  </a:lnTo>
                  <a:lnTo>
                    <a:pt x="3685" y="30676"/>
                  </a:lnTo>
                  <a:lnTo>
                    <a:pt x="3071" y="30768"/>
                  </a:lnTo>
                  <a:lnTo>
                    <a:pt x="2948" y="30707"/>
                  </a:lnTo>
                  <a:lnTo>
                    <a:pt x="2549" y="30676"/>
                  </a:lnTo>
                  <a:lnTo>
                    <a:pt x="2426" y="30307"/>
                  </a:lnTo>
                  <a:lnTo>
                    <a:pt x="2334" y="30031"/>
                  </a:lnTo>
                  <a:lnTo>
                    <a:pt x="2181" y="29878"/>
                  </a:lnTo>
                  <a:lnTo>
                    <a:pt x="2119" y="29386"/>
                  </a:lnTo>
                  <a:lnTo>
                    <a:pt x="2119" y="29171"/>
                  </a:lnTo>
                  <a:lnTo>
                    <a:pt x="1935" y="29171"/>
                  </a:lnTo>
                  <a:lnTo>
                    <a:pt x="1689" y="29294"/>
                  </a:lnTo>
                  <a:lnTo>
                    <a:pt x="1536" y="29448"/>
                  </a:lnTo>
                  <a:lnTo>
                    <a:pt x="1382" y="29448"/>
                  </a:lnTo>
                  <a:lnTo>
                    <a:pt x="983" y="28741"/>
                  </a:lnTo>
                  <a:lnTo>
                    <a:pt x="922" y="28465"/>
                  </a:lnTo>
                  <a:lnTo>
                    <a:pt x="1045" y="27728"/>
                  </a:lnTo>
                  <a:lnTo>
                    <a:pt x="1229" y="27483"/>
                  </a:lnTo>
                  <a:lnTo>
                    <a:pt x="1505" y="27175"/>
                  </a:lnTo>
                  <a:lnTo>
                    <a:pt x="1597" y="26746"/>
                  </a:lnTo>
                  <a:lnTo>
                    <a:pt x="1505" y="26316"/>
                  </a:lnTo>
                  <a:lnTo>
                    <a:pt x="1382" y="26009"/>
                  </a:lnTo>
                  <a:lnTo>
                    <a:pt x="1474" y="25609"/>
                  </a:lnTo>
                  <a:lnTo>
                    <a:pt x="1628" y="25425"/>
                  </a:lnTo>
                  <a:lnTo>
                    <a:pt x="1474" y="25057"/>
                  </a:lnTo>
                  <a:lnTo>
                    <a:pt x="1474" y="24842"/>
                  </a:lnTo>
                  <a:lnTo>
                    <a:pt x="1628" y="24688"/>
                  </a:lnTo>
                  <a:lnTo>
                    <a:pt x="1536" y="24351"/>
                  </a:lnTo>
                  <a:lnTo>
                    <a:pt x="1474" y="23890"/>
                  </a:lnTo>
                  <a:lnTo>
                    <a:pt x="1382" y="23675"/>
                  </a:lnTo>
                  <a:lnTo>
                    <a:pt x="1382" y="23521"/>
                  </a:lnTo>
                  <a:lnTo>
                    <a:pt x="1597" y="23337"/>
                  </a:lnTo>
                  <a:lnTo>
                    <a:pt x="1597" y="23153"/>
                  </a:lnTo>
                  <a:lnTo>
                    <a:pt x="1413" y="22846"/>
                  </a:lnTo>
                  <a:lnTo>
                    <a:pt x="1137" y="22631"/>
                  </a:lnTo>
                  <a:lnTo>
                    <a:pt x="952" y="22631"/>
                  </a:lnTo>
                  <a:lnTo>
                    <a:pt x="922" y="22692"/>
                  </a:lnTo>
                  <a:lnTo>
                    <a:pt x="799" y="22600"/>
                  </a:lnTo>
                  <a:lnTo>
                    <a:pt x="860" y="22447"/>
                  </a:lnTo>
                  <a:lnTo>
                    <a:pt x="1259" y="22447"/>
                  </a:lnTo>
                  <a:lnTo>
                    <a:pt x="1444" y="22232"/>
                  </a:lnTo>
                  <a:lnTo>
                    <a:pt x="1444" y="22048"/>
                  </a:lnTo>
                  <a:lnTo>
                    <a:pt x="1229" y="21986"/>
                  </a:lnTo>
                  <a:lnTo>
                    <a:pt x="1106" y="22078"/>
                  </a:lnTo>
                  <a:lnTo>
                    <a:pt x="952" y="22048"/>
                  </a:lnTo>
                  <a:lnTo>
                    <a:pt x="860" y="21648"/>
                  </a:lnTo>
                  <a:lnTo>
                    <a:pt x="707" y="21341"/>
                  </a:lnTo>
                  <a:lnTo>
                    <a:pt x="707" y="21096"/>
                  </a:lnTo>
                  <a:lnTo>
                    <a:pt x="707" y="20819"/>
                  </a:lnTo>
                  <a:lnTo>
                    <a:pt x="461" y="20727"/>
                  </a:lnTo>
                  <a:lnTo>
                    <a:pt x="369" y="20482"/>
                  </a:lnTo>
                  <a:lnTo>
                    <a:pt x="338" y="19837"/>
                  </a:lnTo>
                  <a:lnTo>
                    <a:pt x="523" y="19714"/>
                  </a:lnTo>
                  <a:lnTo>
                    <a:pt x="553" y="19499"/>
                  </a:lnTo>
                  <a:lnTo>
                    <a:pt x="492" y="19345"/>
                  </a:lnTo>
                  <a:lnTo>
                    <a:pt x="308" y="19284"/>
                  </a:lnTo>
                  <a:lnTo>
                    <a:pt x="246" y="18885"/>
                  </a:lnTo>
                  <a:lnTo>
                    <a:pt x="215" y="18332"/>
                  </a:lnTo>
                  <a:lnTo>
                    <a:pt x="277" y="17718"/>
                  </a:lnTo>
                  <a:lnTo>
                    <a:pt x="123" y="17472"/>
                  </a:lnTo>
                  <a:lnTo>
                    <a:pt x="93" y="17165"/>
                  </a:lnTo>
                  <a:lnTo>
                    <a:pt x="369" y="16766"/>
                  </a:lnTo>
                  <a:lnTo>
                    <a:pt x="430" y="16336"/>
                  </a:lnTo>
                  <a:lnTo>
                    <a:pt x="645" y="16213"/>
                  </a:lnTo>
                  <a:lnTo>
                    <a:pt x="768" y="16060"/>
                  </a:lnTo>
                  <a:lnTo>
                    <a:pt x="277" y="15108"/>
                  </a:lnTo>
                  <a:lnTo>
                    <a:pt x="338" y="14770"/>
                  </a:lnTo>
                  <a:lnTo>
                    <a:pt x="338" y="14555"/>
                  </a:lnTo>
                  <a:lnTo>
                    <a:pt x="338" y="13972"/>
                  </a:lnTo>
                  <a:lnTo>
                    <a:pt x="523" y="13634"/>
                  </a:lnTo>
                  <a:lnTo>
                    <a:pt x="707" y="13419"/>
                  </a:lnTo>
                  <a:lnTo>
                    <a:pt x="676" y="13143"/>
                  </a:lnTo>
                  <a:lnTo>
                    <a:pt x="492" y="12836"/>
                  </a:lnTo>
                  <a:lnTo>
                    <a:pt x="400" y="12744"/>
                  </a:lnTo>
                  <a:lnTo>
                    <a:pt x="584" y="12467"/>
                  </a:lnTo>
                  <a:lnTo>
                    <a:pt x="523" y="12160"/>
                  </a:lnTo>
                  <a:lnTo>
                    <a:pt x="676" y="11823"/>
                  </a:lnTo>
                  <a:lnTo>
                    <a:pt x="830" y="11761"/>
                  </a:lnTo>
                  <a:lnTo>
                    <a:pt x="860" y="11362"/>
                  </a:lnTo>
                  <a:lnTo>
                    <a:pt x="799" y="10748"/>
                  </a:lnTo>
                  <a:lnTo>
                    <a:pt x="676" y="10625"/>
                  </a:lnTo>
                  <a:lnTo>
                    <a:pt x="584" y="10134"/>
                  </a:lnTo>
                  <a:lnTo>
                    <a:pt x="461" y="9888"/>
                  </a:lnTo>
                  <a:lnTo>
                    <a:pt x="246" y="9581"/>
                  </a:lnTo>
                  <a:lnTo>
                    <a:pt x="215" y="9427"/>
                  </a:lnTo>
                  <a:lnTo>
                    <a:pt x="93" y="9243"/>
                  </a:lnTo>
                  <a:lnTo>
                    <a:pt x="1" y="8813"/>
                  </a:lnTo>
                  <a:lnTo>
                    <a:pt x="31" y="8506"/>
                  </a:lnTo>
                  <a:lnTo>
                    <a:pt x="277" y="8414"/>
                  </a:lnTo>
                  <a:lnTo>
                    <a:pt x="277" y="7984"/>
                  </a:lnTo>
                  <a:lnTo>
                    <a:pt x="400" y="7800"/>
                  </a:lnTo>
                  <a:lnTo>
                    <a:pt x="400" y="7462"/>
                  </a:lnTo>
                  <a:lnTo>
                    <a:pt x="246" y="7186"/>
                  </a:lnTo>
                  <a:lnTo>
                    <a:pt x="246" y="6664"/>
                  </a:lnTo>
                  <a:lnTo>
                    <a:pt x="338" y="6541"/>
                  </a:lnTo>
                  <a:lnTo>
                    <a:pt x="400" y="5927"/>
                  </a:lnTo>
                  <a:lnTo>
                    <a:pt x="553" y="5712"/>
                  </a:lnTo>
                  <a:lnTo>
                    <a:pt x="768" y="5159"/>
                  </a:lnTo>
                  <a:lnTo>
                    <a:pt x="983" y="4944"/>
                  </a:lnTo>
                  <a:lnTo>
                    <a:pt x="1137" y="4852"/>
                  </a:lnTo>
                  <a:lnTo>
                    <a:pt x="1290" y="4730"/>
                  </a:lnTo>
                  <a:lnTo>
                    <a:pt x="1198" y="4637"/>
                  </a:lnTo>
                  <a:lnTo>
                    <a:pt x="1198" y="4392"/>
                  </a:lnTo>
                  <a:lnTo>
                    <a:pt x="1137" y="4269"/>
                  </a:lnTo>
                  <a:lnTo>
                    <a:pt x="1045" y="4208"/>
                  </a:lnTo>
                  <a:lnTo>
                    <a:pt x="1075" y="4023"/>
                  </a:lnTo>
                  <a:lnTo>
                    <a:pt x="1229" y="3931"/>
                  </a:lnTo>
                  <a:lnTo>
                    <a:pt x="1229" y="3716"/>
                  </a:lnTo>
                  <a:lnTo>
                    <a:pt x="1045" y="3471"/>
                  </a:lnTo>
                  <a:lnTo>
                    <a:pt x="1014" y="3194"/>
                  </a:lnTo>
                  <a:lnTo>
                    <a:pt x="1106" y="3041"/>
                  </a:lnTo>
                  <a:lnTo>
                    <a:pt x="1045" y="2887"/>
                  </a:lnTo>
                  <a:lnTo>
                    <a:pt x="891" y="2734"/>
                  </a:lnTo>
                  <a:lnTo>
                    <a:pt x="952" y="2519"/>
                  </a:lnTo>
                  <a:lnTo>
                    <a:pt x="1935" y="1997"/>
                  </a:lnTo>
                  <a:lnTo>
                    <a:pt x="2150" y="1076"/>
                  </a:lnTo>
                  <a:lnTo>
                    <a:pt x="2058" y="830"/>
                  </a:lnTo>
                  <a:close/>
                  <a:moveTo>
                    <a:pt x="8844" y="33839"/>
                  </a:moveTo>
                  <a:lnTo>
                    <a:pt x="8967" y="33961"/>
                  </a:lnTo>
                  <a:lnTo>
                    <a:pt x="9151" y="33839"/>
                  </a:lnTo>
                  <a:lnTo>
                    <a:pt x="9335" y="33808"/>
                  </a:lnTo>
                  <a:lnTo>
                    <a:pt x="9458" y="33685"/>
                  </a:lnTo>
                  <a:lnTo>
                    <a:pt x="9274" y="33685"/>
                  </a:lnTo>
                  <a:lnTo>
                    <a:pt x="9151" y="33777"/>
                  </a:lnTo>
                  <a:lnTo>
                    <a:pt x="8936" y="33777"/>
                  </a:lnTo>
                  <a:close/>
                  <a:moveTo>
                    <a:pt x="5128" y="31229"/>
                  </a:moveTo>
                  <a:lnTo>
                    <a:pt x="5159" y="31229"/>
                  </a:lnTo>
                  <a:lnTo>
                    <a:pt x="5282" y="31413"/>
                  </a:lnTo>
                  <a:lnTo>
                    <a:pt x="5558" y="31659"/>
                  </a:lnTo>
                  <a:lnTo>
                    <a:pt x="5650" y="32088"/>
                  </a:lnTo>
                  <a:lnTo>
                    <a:pt x="5558" y="31996"/>
                  </a:lnTo>
                  <a:lnTo>
                    <a:pt x="5435" y="32058"/>
                  </a:lnTo>
                  <a:lnTo>
                    <a:pt x="5374" y="32181"/>
                  </a:lnTo>
                  <a:lnTo>
                    <a:pt x="5128" y="31229"/>
                  </a:lnTo>
                  <a:close/>
                  <a:moveTo>
                    <a:pt x="5374" y="32211"/>
                  </a:moveTo>
                  <a:lnTo>
                    <a:pt x="5558" y="32273"/>
                  </a:lnTo>
                  <a:lnTo>
                    <a:pt x="5773" y="32242"/>
                  </a:lnTo>
                  <a:lnTo>
                    <a:pt x="5865" y="32395"/>
                  </a:lnTo>
                  <a:lnTo>
                    <a:pt x="5957" y="32672"/>
                  </a:lnTo>
                  <a:lnTo>
                    <a:pt x="6172" y="32702"/>
                  </a:lnTo>
                  <a:lnTo>
                    <a:pt x="6357" y="32856"/>
                  </a:lnTo>
                  <a:lnTo>
                    <a:pt x="6357" y="33071"/>
                  </a:lnTo>
                  <a:lnTo>
                    <a:pt x="6541" y="33132"/>
                  </a:lnTo>
                  <a:lnTo>
                    <a:pt x="7186" y="33317"/>
                  </a:lnTo>
                  <a:lnTo>
                    <a:pt x="7278" y="33409"/>
                  </a:lnTo>
                  <a:lnTo>
                    <a:pt x="7493" y="33501"/>
                  </a:lnTo>
                  <a:lnTo>
                    <a:pt x="7708" y="33685"/>
                  </a:lnTo>
                  <a:lnTo>
                    <a:pt x="7892" y="33685"/>
                  </a:lnTo>
                  <a:lnTo>
                    <a:pt x="8199" y="33593"/>
                  </a:lnTo>
                  <a:lnTo>
                    <a:pt x="8322" y="33654"/>
                  </a:lnTo>
                  <a:lnTo>
                    <a:pt x="8353" y="33808"/>
                  </a:lnTo>
                  <a:lnTo>
                    <a:pt x="8138" y="33931"/>
                  </a:lnTo>
                  <a:lnTo>
                    <a:pt x="8076" y="33869"/>
                  </a:lnTo>
                  <a:lnTo>
                    <a:pt x="7892" y="33900"/>
                  </a:lnTo>
                  <a:lnTo>
                    <a:pt x="7861" y="34054"/>
                  </a:lnTo>
                  <a:lnTo>
                    <a:pt x="7708" y="34207"/>
                  </a:lnTo>
                  <a:lnTo>
                    <a:pt x="7524" y="34238"/>
                  </a:lnTo>
                  <a:lnTo>
                    <a:pt x="7339" y="34176"/>
                  </a:lnTo>
                  <a:lnTo>
                    <a:pt x="7155" y="34084"/>
                  </a:lnTo>
                  <a:lnTo>
                    <a:pt x="6817" y="34054"/>
                  </a:lnTo>
                  <a:lnTo>
                    <a:pt x="6572" y="34054"/>
                  </a:lnTo>
                  <a:lnTo>
                    <a:pt x="6234" y="34023"/>
                  </a:lnTo>
                  <a:lnTo>
                    <a:pt x="5957" y="34115"/>
                  </a:lnTo>
                  <a:lnTo>
                    <a:pt x="5865" y="34115"/>
                  </a:lnTo>
                  <a:lnTo>
                    <a:pt x="5773" y="33808"/>
                  </a:lnTo>
                  <a:lnTo>
                    <a:pt x="6172" y="33808"/>
                  </a:lnTo>
                  <a:lnTo>
                    <a:pt x="6387" y="33716"/>
                  </a:lnTo>
                  <a:lnTo>
                    <a:pt x="6510" y="33685"/>
                  </a:lnTo>
                  <a:lnTo>
                    <a:pt x="6541" y="33654"/>
                  </a:lnTo>
                  <a:lnTo>
                    <a:pt x="6326" y="33685"/>
                  </a:lnTo>
                  <a:lnTo>
                    <a:pt x="6111" y="33685"/>
                  </a:lnTo>
                  <a:lnTo>
                    <a:pt x="5804" y="33746"/>
                  </a:lnTo>
                  <a:lnTo>
                    <a:pt x="5743" y="33746"/>
                  </a:lnTo>
                  <a:close/>
                </a:path>
              </a:pathLst>
            </a:custGeom>
            <a:solidFill>
              <a:srgbClr val="D8D8D8"/>
            </a:solidFill>
            <a:ln cap="flat" cmpd="sng" w="9525">
              <a:solidFill>
                <a:srgbClr val="CCCCCC"/>
              </a:solidFill>
              <a:prstDash val="solid"/>
              <a:round/>
              <a:headEnd len="sm" w="sm" type="none"/>
              <a:tailEnd len="sm" w="sm" type="none"/>
            </a:ln>
          </p:spPr>
        </p:sp>
        <p:sp>
          <p:nvSpPr>
            <p:cNvPr id="628" name="Google Shape;628;p40"/>
            <p:cNvSpPr/>
            <p:nvPr/>
          </p:nvSpPr>
          <p:spPr>
            <a:xfrm>
              <a:off x="4435560" y="3479040"/>
              <a:ext cx="172438" cy="748462"/>
            </a:xfrm>
            <a:custGeom>
              <a:rect b="b" l="l" r="r" t="t"/>
              <a:pathLst>
                <a:path extrusionOk="0" h="39243" w="9059">
                  <a:moveTo>
                    <a:pt x="7738" y="37984"/>
                  </a:moveTo>
                  <a:lnTo>
                    <a:pt x="7677" y="37677"/>
                  </a:lnTo>
                  <a:lnTo>
                    <a:pt x="7585" y="37677"/>
                  </a:lnTo>
                  <a:lnTo>
                    <a:pt x="7401" y="37584"/>
                  </a:lnTo>
                  <a:lnTo>
                    <a:pt x="7124" y="37462"/>
                  </a:lnTo>
                  <a:lnTo>
                    <a:pt x="6725" y="37339"/>
                  </a:lnTo>
                  <a:lnTo>
                    <a:pt x="6510" y="37277"/>
                  </a:lnTo>
                  <a:lnTo>
                    <a:pt x="6510" y="37339"/>
                  </a:lnTo>
                  <a:lnTo>
                    <a:pt x="6572" y="37400"/>
                  </a:lnTo>
                  <a:lnTo>
                    <a:pt x="6510" y="37462"/>
                  </a:lnTo>
                  <a:lnTo>
                    <a:pt x="6449" y="37431"/>
                  </a:lnTo>
                  <a:lnTo>
                    <a:pt x="6172" y="37339"/>
                  </a:lnTo>
                  <a:lnTo>
                    <a:pt x="6019" y="37247"/>
                  </a:lnTo>
                  <a:lnTo>
                    <a:pt x="5957" y="37308"/>
                  </a:lnTo>
                  <a:lnTo>
                    <a:pt x="6019" y="37370"/>
                  </a:lnTo>
                  <a:lnTo>
                    <a:pt x="6387" y="37554"/>
                  </a:lnTo>
                  <a:lnTo>
                    <a:pt x="6387" y="37615"/>
                  </a:lnTo>
                  <a:lnTo>
                    <a:pt x="6295" y="37615"/>
                  </a:lnTo>
                  <a:lnTo>
                    <a:pt x="6264" y="37615"/>
                  </a:lnTo>
                  <a:lnTo>
                    <a:pt x="6264" y="37677"/>
                  </a:lnTo>
                  <a:lnTo>
                    <a:pt x="6203" y="37677"/>
                  </a:lnTo>
                  <a:lnTo>
                    <a:pt x="6142" y="37584"/>
                  </a:lnTo>
                  <a:lnTo>
                    <a:pt x="5957" y="37492"/>
                  </a:lnTo>
                  <a:lnTo>
                    <a:pt x="5927" y="37523"/>
                  </a:lnTo>
                  <a:lnTo>
                    <a:pt x="5927" y="37646"/>
                  </a:lnTo>
                  <a:lnTo>
                    <a:pt x="5835" y="37646"/>
                  </a:lnTo>
                  <a:lnTo>
                    <a:pt x="5558" y="37646"/>
                  </a:lnTo>
                  <a:lnTo>
                    <a:pt x="5497" y="37677"/>
                  </a:lnTo>
                  <a:lnTo>
                    <a:pt x="5558" y="37738"/>
                  </a:lnTo>
                  <a:lnTo>
                    <a:pt x="5528" y="37799"/>
                  </a:lnTo>
                  <a:lnTo>
                    <a:pt x="5374" y="37769"/>
                  </a:lnTo>
                  <a:lnTo>
                    <a:pt x="5220" y="37799"/>
                  </a:lnTo>
                  <a:lnTo>
                    <a:pt x="5251" y="37892"/>
                  </a:lnTo>
                  <a:lnTo>
                    <a:pt x="5435" y="37922"/>
                  </a:lnTo>
                  <a:lnTo>
                    <a:pt x="5589" y="37922"/>
                  </a:lnTo>
                  <a:lnTo>
                    <a:pt x="5620" y="37861"/>
                  </a:lnTo>
                  <a:lnTo>
                    <a:pt x="5681" y="37830"/>
                  </a:lnTo>
                  <a:lnTo>
                    <a:pt x="5773" y="37861"/>
                  </a:lnTo>
                  <a:lnTo>
                    <a:pt x="5927" y="37984"/>
                  </a:lnTo>
                  <a:lnTo>
                    <a:pt x="6019" y="37922"/>
                  </a:lnTo>
                  <a:lnTo>
                    <a:pt x="6050" y="37984"/>
                  </a:lnTo>
                  <a:lnTo>
                    <a:pt x="6050" y="38106"/>
                  </a:lnTo>
                  <a:lnTo>
                    <a:pt x="6172" y="38168"/>
                  </a:lnTo>
                  <a:lnTo>
                    <a:pt x="6050" y="38229"/>
                  </a:lnTo>
                  <a:lnTo>
                    <a:pt x="5957" y="38383"/>
                  </a:lnTo>
                  <a:lnTo>
                    <a:pt x="6050" y="38475"/>
                  </a:lnTo>
                  <a:lnTo>
                    <a:pt x="6172" y="38475"/>
                  </a:lnTo>
                  <a:lnTo>
                    <a:pt x="6264" y="38506"/>
                  </a:lnTo>
                  <a:lnTo>
                    <a:pt x="6418" y="38659"/>
                  </a:lnTo>
                  <a:lnTo>
                    <a:pt x="6510" y="38659"/>
                  </a:lnTo>
                  <a:lnTo>
                    <a:pt x="6510" y="38598"/>
                  </a:lnTo>
                  <a:lnTo>
                    <a:pt x="6418" y="38536"/>
                  </a:lnTo>
                  <a:lnTo>
                    <a:pt x="6264" y="38444"/>
                  </a:lnTo>
                  <a:lnTo>
                    <a:pt x="6234" y="38352"/>
                  </a:lnTo>
                  <a:lnTo>
                    <a:pt x="6295" y="38352"/>
                  </a:lnTo>
                  <a:lnTo>
                    <a:pt x="6387" y="38414"/>
                  </a:lnTo>
                  <a:lnTo>
                    <a:pt x="6510" y="38321"/>
                  </a:lnTo>
                  <a:lnTo>
                    <a:pt x="6510" y="38260"/>
                  </a:lnTo>
                  <a:lnTo>
                    <a:pt x="6418" y="38229"/>
                  </a:lnTo>
                  <a:lnTo>
                    <a:pt x="6326" y="38168"/>
                  </a:lnTo>
                  <a:lnTo>
                    <a:pt x="6664" y="38045"/>
                  </a:lnTo>
                  <a:lnTo>
                    <a:pt x="6817" y="37953"/>
                  </a:lnTo>
                  <a:lnTo>
                    <a:pt x="7462" y="38137"/>
                  </a:lnTo>
                  <a:lnTo>
                    <a:pt x="7554" y="38076"/>
                  </a:lnTo>
                  <a:lnTo>
                    <a:pt x="7523" y="37984"/>
                  </a:lnTo>
                  <a:close/>
                  <a:moveTo>
                    <a:pt x="7646" y="37615"/>
                  </a:moveTo>
                  <a:lnTo>
                    <a:pt x="7462" y="37554"/>
                  </a:lnTo>
                  <a:lnTo>
                    <a:pt x="7063" y="37308"/>
                  </a:lnTo>
                  <a:lnTo>
                    <a:pt x="6786" y="37185"/>
                  </a:lnTo>
                  <a:lnTo>
                    <a:pt x="6664" y="37185"/>
                  </a:lnTo>
                  <a:lnTo>
                    <a:pt x="6479" y="37093"/>
                  </a:lnTo>
                  <a:lnTo>
                    <a:pt x="6326" y="36940"/>
                  </a:lnTo>
                  <a:lnTo>
                    <a:pt x="6295" y="36848"/>
                  </a:lnTo>
                  <a:lnTo>
                    <a:pt x="6295" y="36786"/>
                  </a:lnTo>
                  <a:lnTo>
                    <a:pt x="6541" y="36663"/>
                  </a:lnTo>
                  <a:lnTo>
                    <a:pt x="6572" y="36571"/>
                  </a:lnTo>
                  <a:lnTo>
                    <a:pt x="6756" y="36540"/>
                  </a:lnTo>
                  <a:lnTo>
                    <a:pt x="6848" y="36356"/>
                  </a:lnTo>
                  <a:lnTo>
                    <a:pt x="6817" y="36203"/>
                  </a:lnTo>
                  <a:lnTo>
                    <a:pt x="6633" y="36203"/>
                  </a:lnTo>
                  <a:lnTo>
                    <a:pt x="6387" y="36326"/>
                  </a:lnTo>
                  <a:lnTo>
                    <a:pt x="6264" y="36479"/>
                  </a:lnTo>
                  <a:lnTo>
                    <a:pt x="6142" y="36479"/>
                  </a:lnTo>
                  <a:lnTo>
                    <a:pt x="5988" y="36264"/>
                  </a:lnTo>
                  <a:lnTo>
                    <a:pt x="5988" y="36080"/>
                  </a:lnTo>
                  <a:lnTo>
                    <a:pt x="5957" y="35988"/>
                  </a:lnTo>
                  <a:lnTo>
                    <a:pt x="6080" y="35834"/>
                  </a:lnTo>
                  <a:lnTo>
                    <a:pt x="6111" y="35711"/>
                  </a:lnTo>
                  <a:lnTo>
                    <a:pt x="5988" y="35742"/>
                  </a:lnTo>
                  <a:lnTo>
                    <a:pt x="5896" y="35650"/>
                  </a:lnTo>
                  <a:lnTo>
                    <a:pt x="5988" y="35527"/>
                  </a:lnTo>
                  <a:lnTo>
                    <a:pt x="6080" y="35558"/>
                  </a:lnTo>
                  <a:lnTo>
                    <a:pt x="6264" y="35650"/>
                  </a:lnTo>
                  <a:lnTo>
                    <a:pt x="6295" y="35589"/>
                  </a:lnTo>
                  <a:lnTo>
                    <a:pt x="6449" y="35435"/>
                  </a:lnTo>
                  <a:lnTo>
                    <a:pt x="6449" y="35343"/>
                  </a:lnTo>
                  <a:lnTo>
                    <a:pt x="6418" y="35189"/>
                  </a:lnTo>
                  <a:lnTo>
                    <a:pt x="6479" y="35067"/>
                  </a:lnTo>
                  <a:lnTo>
                    <a:pt x="6602" y="35097"/>
                  </a:lnTo>
                  <a:lnTo>
                    <a:pt x="6725" y="35220"/>
                  </a:lnTo>
                  <a:lnTo>
                    <a:pt x="6817" y="35159"/>
                  </a:lnTo>
                  <a:lnTo>
                    <a:pt x="7032" y="35067"/>
                  </a:lnTo>
                  <a:lnTo>
                    <a:pt x="7278" y="36019"/>
                  </a:lnTo>
                  <a:lnTo>
                    <a:pt x="7278" y="36049"/>
                  </a:lnTo>
                  <a:lnTo>
                    <a:pt x="7278" y="36049"/>
                  </a:lnTo>
                  <a:lnTo>
                    <a:pt x="7677" y="37584"/>
                  </a:lnTo>
                  <a:close/>
                  <a:moveTo>
                    <a:pt x="7001" y="34821"/>
                  </a:moveTo>
                  <a:lnTo>
                    <a:pt x="6756" y="34606"/>
                  </a:lnTo>
                  <a:lnTo>
                    <a:pt x="6572" y="34575"/>
                  </a:lnTo>
                  <a:lnTo>
                    <a:pt x="6541" y="34514"/>
                  </a:lnTo>
                  <a:lnTo>
                    <a:pt x="5466" y="34514"/>
                  </a:lnTo>
                  <a:lnTo>
                    <a:pt x="4852" y="34606"/>
                  </a:lnTo>
                  <a:lnTo>
                    <a:pt x="4729" y="34545"/>
                  </a:lnTo>
                  <a:lnTo>
                    <a:pt x="4330" y="34514"/>
                  </a:lnTo>
                  <a:lnTo>
                    <a:pt x="4207" y="34145"/>
                  </a:lnTo>
                  <a:lnTo>
                    <a:pt x="4115" y="33869"/>
                  </a:lnTo>
                  <a:lnTo>
                    <a:pt x="3962" y="33716"/>
                  </a:lnTo>
                  <a:lnTo>
                    <a:pt x="3900" y="33224"/>
                  </a:lnTo>
                  <a:lnTo>
                    <a:pt x="3900" y="33009"/>
                  </a:lnTo>
                  <a:lnTo>
                    <a:pt x="3716" y="33009"/>
                  </a:lnTo>
                  <a:lnTo>
                    <a:pt x="3470" y="33132"/>
                  </a:lnTo>
                  <a:lnTo>
                    <a:pt x="3317" y="33286"/>
                  </a:lnTo>
                  <a:lnTo>
                    <a:pt x="3163" y="33286"/>
                  </a:lnTo>
                  <a:lnTo>
                    <a:pt x="2764" y="32579"/>
                  </a:lnTo>
                  <a:lnTo>
                    <a:pt x="2703" y="32303"/>
                  </a:lnTo>
                  <a:lnTo>
                    <a:pt x="2825" y="31566"/>
                  </a:lnTo>
                  <a:lnTo>
                    <a:pt x="3010" y="31321"/>
                  </a:lnTo>
                  <a:lnTo>
                    <a:pt x="3286" y="31013"/>
                  </a:lnTo>
                  <a:lnTo>
                    <a:pt x="3378" y="30584"/>
                  </a:lnTo>
                  <a:lnTo>
                    <a:pt x="3286" y="30154"/>
                  </a:lnTo>
                  <a:lnTo>
                    <a:pt x="3163" y="29847"/>
                  </a:lnTo>
                  <a:lnTo>
                    <a:pt x="3255" y="29447"/>
                  </a:lnTo>
                  <a:lnTo>
                    <a:pt x="3409" y="29263"/>
                  </a:lnTo>
                  <a:lnTo>
                    <a:pt x="3255" y="28895"/>
                  </a:lnTo>
                  <a:lnTo>
                    <a:pt x="3255" y="28680"/>
                  </a:lnTo>
                  <a:lnTo>
                    <a:pt x="3409" y="28526"/>
                  </a:lnTo>
                  <a:lnTo>
                    <a:pt x="3317" y="28189"/>
                  </a:lnTo>
                  <a:lnTo>
                    <a:pt x="3255" y="27728"/>
                  </a:lnTo>
                  <a:lnTo>
                    <a:pt x="3163" y="27513"/>
                  </a:lnTo>
                  <a:lnTo>
                    <a:pt x="3163" y="27359"/>
                  </a:lnTo>
                  <a:lnTo>
                    <a:pt x="3378" y="27175"/>
                  </a:lnTo>
                  <a:lnTo>
                    <a:pt x="3378" y="26991"/>
                  </a:lnTo>
                  <a:lnTo>
                    <a:pt x="3194" y="26684"/>
                  </a:lnTo>
                  <a:lnTo>
                    <a:pt x="2918" y="26469"/>
                  </a:lnTo>
                  <a:lnTo>
                    <a:pt x="2733" y="26469"/>
                  </a:lnTo>
                  <a:lnTo>
                    <a:pt x="2703" y="26530"/>
                  </a:lnTo>
                  <a:lnTo>
                    <a:pt x="2580" y="26438"/>
                  </a:lnTo>
                  <a:lnTo>
                    <a:pt x="2641" y="26285"/>
                  </a:lnTo>
                  <a:lnTo>
                    <a:pt x="3040" y="26285"/>
                  </a:lnTo>
                  <a:lnTo>
                    <a:pt x="3225" y="26070"/>
                  </a:lnTo>
                  <a:lnTo>
                    <a:pt x="3225" y="25886"/>
                  </a:lnTo>
                  <a:lnTo>
                    <a:pt x="3102" y="25824"/>
                  </a:lnTo>
                  <a:lnTo>
                    <a:pt x="2979" y="25916"/>
                  </a:lnTo>
                  <a:lnTo>
                    <a:pt x="2825" y="25886"/>
                  </a:lnTo>
                  <a:lnTo>
                    <a:pt x="2733" y="25486"/>
                  </a:lnTo>
                  <a:lnTo>
                    <a:pt x="2580" y="25179"/>
                  </a:lnTo>
                  <a:lnTo>
                    <a:pt x="2580" y="24934"/>
                  </a:lnTo>
                  <a:lnTo>
                    <a:pt x="2580" y="24657"/>
                  </a:lnTo>
                  <a:lnTo>
                    <a:pt x="2334" y="24565"/>
                  </a:lnTo>
                  <a:lnTo>
                    <a:pt x="2242" y="24320"/>
                  </a:lnTo>
                  <a:lnTo>
                    <a:pt x="2211" y="23675"/>
                  </a:lnTo>
                  <a:lnTo>
                    <a:pt x="2396" y="23552"/>
                  </a:lnTo>
                  <a:lnTo>
                    <a:pt x="2426" y="23337"/>
                  </a:lnTo>
                  <a:lnTo>
                    <a:pt x="2365" y="23183"/>
                  </a:lnTo>
                  <a:lnTo>
                    <a:pt x="2181" y="23122"/>
                  </a:lnTo>
                  <a:lnTo>
                    <a:pt x="2119" y="22723"/>
                  </a:lnTo>
                  <a:lnTo>
                    <a:pt x="2088" y="22170"/>
                  </a:lnTo>
                  <a:lnTo>
                    <a:pt x="2150" y="21556"/>
                  </a:lnTo>
                  <a:lnTo>
                    <a:pt x="1996" y="21310"/>
                  </a:lnTo>
                  <a:lnTo>
                    <a:pt x="1966" y="21003"/>
                  </a:lnTo>
                  <a:lnTo>
                    <a:pt x="2242" y="20604"/>
                  </a:lnTo>
                  <a:lnTo>
                    <a:pt x="2303" y="20174"/>
                  </a:lnTo>
                  <a:lnTo>
                    <a:pt x="2518" y="20051"/>
                  </a:lnTo>
                  <a:lnTo>
                    <a:pt x="2641" y="19898"/>
                  </a:lnTo>
                  <a:lnTo>
                    <a:pt x="2150" y="18946"/>
                  </a:lnTo>
                  <a:lnTo>
                    <a:pt x="2211" y="18608"/>
                  </a:lnTo>
                  <a:lnTo>
                    <a:pt x="2211" y="18393"/>
                  </a:lnTo>
                  <a:lnTo>
                    <a:pt x="2211" y="17810"/>
                  </a:lnTo>
                  <a:lnTo>
                    <a:pt x="2396" y="17472"/>
                  </a:lnTo>
                  <a:lnTo>
                    <a:pt x="2580" y="17257"/>
                  </a:lnTo>
                  <a:lnTo>
                    <a:pt x="2549" y="16981"/>
                  </a:lnTo>
                  <a:lnTo>
                    <a:pt x="2365" y="16674"/>
                  </a:lnTo>
                  <a:lnTo>
                    <a:pt x="2273" y="16582"/>
                  </a:lnTo>
                  <a:lnTo>
                    <a:pt x="2457" y="16305"/>
                  </a:lnTo>
                  <a:lnTo>
                    <a:pt x="2396" y="15998"/>
                  </a:lnTo>
                  <a:lnTo>
                    <a:pt x="2549" y="15661"/>
                  </a:lnTo>
                  <a:lnTo>
                    <a:pt x="2703" y="15599"/>
                  </a:lnTo>
                  <a:lnTo>
                    <a:pt x="2733" y="15200"/>
                  </a:lnTo>
                  <a:lnTo>
                    <a:pt x="2672" y="14586"/>
                  </a:lnTo>
                  <a:lnTo>
                    <a:pt x="2549" y="14463"/>
                  </a:lnTo>
                  <a:lnTo>
                    <a:pt x="2457" y="13972"/>
                  </a:lnTo>
                  <a:lnTo>
                    <a:pt x="2334" y="13726"/>
                  </a:lnTo>
                  <a:lnTo>
                    <a:pt x="2119" y="13419"/>
                  </a:lnTo>
                  <a:lnTo>
                    <a:pt x="2088" y="13265"/>
                  </a:lnTo>
                  <a:lnTo>
                    <a:pt x="1966" y="13081"/>
                  </a:lnTo>
                  <a:lnTo>
                    <a:pt x="1874" y="12651"/>
                  </a:lnTo>
                  <a:lnTo>
                    <a:pt x="1904" y="12344"/>
                  </a:lnTo>
                  <a:lnTo>
                    <a:pt x="2150" y="12252"/>
                  </a:lnTo>
                  <a:lnTo>
                    <a:pt x="2150" y="11822"/>
                  </a:lnTo>
                  <a:lnTo>
                    <a:pt x="2273" y="11638"/>
                  </a:lnTo>
                  <a:lnTo>
                    <a:pt x="2273" y="11300"/>
                  </a:lnTo>
                  <a:lnTo>
                    <a:pt x="2119" y="11024"/>
                  </a:lnTo>
                  <a:lnTo>
                    <a:pt x="2119" y="10502"/>
                  </a:lnTo>
                  <a:lnTo>
                    <a:pt x="2211" y="10379"/>
                  </a:lnTo>
                  <a:lnTo>
                    <a:pt x="2273" y="9765"/>
                  </a:lnTo>
                  <a:lnTo>
                    <a:pt x="2426" y="9550"/>
                  </a:lnTo>
                  <a:lnTo>
                    <a:pt x="2641" y="8997"/>
                  </a:lnTo>
                  <a:lnTo>
                    <a:pt x="2856" y="8782"/>
                  </a:lnTo>
                  <a:lnTo>
                    <a:pt x="3010" y="8690"/>
                  </a:lnTo>
                  <a:lnTo>
                    <a:pt x="3163" y="8568"/>
                  </a:lnTo>
                  <a:lnTo>
                    <a:pt x="3071" y="8475"/>
                  </a:lnTo>
                  <a:lnTo>
                    <a:pt x="3071" y="8230"/>
                  </a:lnTo>
                  <a:lnTo>
                    <a:pt x="3010" y="8107"/>
                  </a:lnTo>
                  <a:lnTo>
                    <a:pt x="2918" y="8046"/>
                  </a:lnTo>
                  <a:lnTo>
                    <a:pt x="2948" y="7861"/>
                  </a:lnTo>
                  <a:lnTo>
                    <a:pt x="3102" y="7769"/>
                  </a:lnTo>
                  <a:lnTo>
                    <a:pt x="3102" y="7554"/>
                  </a:lnTo>
                  <a:lnTo>
                    <a:pt x="2918" y="7309"/>
                  </a:lnTo>
                  <a:lnTo>
                    <a:pt x="2887" y="7032"/>
                  </a:lnTo>
                  <a:lnTo>
                    <a:pt x="2979" y="6879"/>
                  </a:lnTo>
                  <a:lnTo>
                    <a:pt x="2918" y="6725"/>
                  </a:lnTo>
                  <a:lnTo>
                    <a:pt x="2764" y="6572"/>
                  </a:lnTo>
                  <a:lnTo>
                    <a:pt x="2825" y="6357"/>
                  </a:lnTo>
                  <a:lnTo>
                    <a:pt x="3808" y="5835"/>
                  </a:lnTo>
                  <a:lnTo>
                    <a:pt x="4023" y="4914"/>
                  </a:lnTo>
                  <a:lnTo>
                    <a:pt x="3931" y="4668"/>
                  </a:lnTo>
                  <a:lnTo>
                    <a:pt x="3777" y="4699"/>
                  </a:lnTo>
                  <a:lnTo>
                    <a:pt x="3716" y="4821"/>
                  </a:lnTo>
                  <a:lnTo>
                    <a:pt x="3501" y="4821"/>
                  </a:lnTo>
                  <a:lnTo>
                    <a:pt x="2887" y="3163"/>
                  </a:lnTo>
                  <a:lnTo>
                    <a:pt x="2488" y="2795"/>
                  </a:lnTo>
                  <a:lnTo>
                    <a:pt x="2365" y="2641"/>
                  </a:lnTo>
                  <a:lnTo>
                    <a:pt x="2580" y="2181"/>
                  </a:lnTo>
                  <a:lnTo>
                    <a:pt x="2518" y="2027"/>
                  </a:lnTo>
                  <a:lnTo>
                    <a:pt x="2610" y="1782"/>
                  </a:lnTo>
                  <a:lnTo>
                    <a:pt x="2580" y="1659"/>
                  </a:lnTo>
                  <a:lnTo>
                    <a:pt x="2181" y="1352"/>
                  </a:lnTo>
                  <a:lnTo>
                    <a:pt x="2058" y="1167"/>
                  </a:lnTo>
                  <a:lnTo>
                    <a:pt x="2027" y="891"/>
                  </a:lnTo>
                  <a:lnTo>
                    <a:pt x="1996" y="799"/>
                  </a:lnTo>
                  <a:lnTo>
                    <a:pt x="2027" y="645"/>
                  </a:lnTo>
                  <a:lnTo>
                    <a:pt x="1996" y="492"/>
                  </a:lnTo>
                  <a:lnTo>
                    <a:pt x="1904" y="400"/>
                  </a:lnTo>
                  <a:lnTo>
                    <a:pt x="1751" y="246"/>
                  </a:lnTo>
                  <a:lnTo>
                    <a:pt x="1720" y="31"/>
                  </a:lnTo>
                  <a:lnTo>
                    <a:pt x="1566" y="1"/>
                  </a:lnTo>
                  <a:lnTo>
                    <a:pt x="1505" y="154"/>
                  </a:lnTo>
                  <a:lnTo>
                    <a:pt x="1444" y="277"/>
                  </a:lnTo>
                  <a:lnTo>
                    <a:pt x="1597" y="430"/>
                  </a:lnTo>
                  <a:lnTo>
                    <a:pt x="1536" y="553"/>
                  </a:lnTo>
                  <a:lnTo>
                    <a:pt x="1382" y="676"/>
                  </a:lnTo>
                  <a:lnTo>
                    <a:pt x="1259" y="645"/>
                  </a:lnTo>
                  <a:lnTo>
                    <a:pt x="1075" y="768"/>
                  </a:lnTo>
                  <a:lnTo>
                    <a:pt x="860" y="860"/>
                  </a:lnTo>
                  <a:lnTo>
                    <a:pt x="952" y="922"/>
                  </a:lnTo>
                  <a:lnTo>
                    <a:pt x="952" y="1167"/>
                  </a:lnTo>
                  <a:lnTo>
                    <a:pt x="952" y="1321"/>
                  </a:lnTo>
                  <a:lnTo>
                    <a:pt x="983" y="1567"/>
                  </a:lnTo>
                  <a:lnTo>
                    <a:pt x="1106" y="2181"/>
                  </a:lnTo>
                  <a:lnTo>
                    <a:pt x="1106" y="2426"/>
                  </a:lnTo>
                  <a:lnTo>
                    <a:pt x="1075" y="2580"/>
                  </a:lnTo>
                  <a:lnTo>
                    <a:pt x="983" y="2672"/>
                  </a:lnTo>
                  <a:lnTo>
                    <a:pt x="1044" y="3010"/>
                  </a:lnTo>
                  <a:lnTo>
                    <a:pt x="1137" y="3317"/>
                  </a:lnTo>
                  <a:lnTo>
                    <a:pt x="1259" y="3562"/>
                  </a:lnTo>
                  <a:lnTo>
                    <a:pt x="1259" y="3992"/>
                  </a:lnTo>
                  <a:lnTo>
                    <a:pt x="1198" y="4115"/>
                  </a:lnTo>
                  <a:lnTo>
                    <a:pt x="1167" y="4177"/>
                  </a:lnTo>
                  <a:lnTo>
                    <a:pt x="1198" y="4760"/>
                  </a:lnTo>
                  <a:lnTo>
                    <a:pt x="1198" y="4914"/>
                  </a:lnTo>
                  <a:lnTo>
                    <a:pt x="1075" y="4975"/>
                  </a:lnTo>
                  <a:lnTo>
                    <a:pt x="952" y="5067"/>
                  </a:lnTo>
                  <a:lnTo>
                    <a:pt x="952" y="5405"/>
                  </a:lnTo>
                  <a:lnTo>
                    <a:pt x="1014" y="5466"/>
                  </a:lnTo>
                  <a:lnTo>
                    <a:pt x="1137" y="5405"/>
                  </a:lnTo>
                  <a:lnTo>
                    <a:pt x="1198" y="5466"/>
                  </a:lnTo>
                  <a:lnTo>
                    <a:pt x="1075" y="5558"/>
                  </a:lnTo>
                  <a:lnTo>
                    <a:pt x="1075" y="6418"/>
                  </a:lnTo>
                  <a:lnTo>
                    <a:pt x="1198" y="6756"/>
                  </a:lnTo>
                  <a:lnTo>
                    <a:pt x="1229" y="7002"/>
                  </a:lnTo>
                  <a:lnTo>
                    <a:pt x="1198" y="7216"/>
                  </a:lnTo>
                  <a:lnTo>
                    <a:pt x="1075" y="7431"/>
                  </a:lnTo>
                  <a:lnTo>
                    <a:pt x="1075" y="7646"/>
                  </a:lnTo>
                  <a:lnTo>
                    <a:pt x="1229" y="7923"/>
                  </a:lnTo>
                  <a:lnTo>
                    <a:pt x="1198" y="8107"/>
                  </a:lnTo>
                  <a:lnTo>
                    <a:pt x="1198" y="8506"/>
                  </a:lnTo>
                  <a:lnTo>
                    <a:pt x="1106" y="8690"/>
                  </a:lnTo>
                  <a:lnTo>
                    <a:pt x="1106" y="8905"/>
                  </a:lnTo>
                  <a:lnTo>
                    <a:pt x="1137" y="9028"/>
                  </a:lnTo>
                  <a:lnTo>
                    <a:pt x="1137" y="9120"/>
                  </a:lnTo>
                  <a:lnTo>
                    <a:pt x="1014" y="9335"/>
                  </a:lnTo>
                  <a:lnTo>
                    <a:pt x="1014" y="9550"/>
                  </a:lnTo>
                  <a:lnTo>
                    <a:pt x="922" y="9673"/>
                  </a:lnTo>
                  <a:lnTo>
                    <a:pt x="952" y="9949"/>
                  </a:lnTo>
                  <a:lnTo>
                    <a:pt x="922" y="10041"/>
                  </a:lnTo>
                  <a:lnTo>
                    <a:pt x="799" y="10379"/>
                  </a:lnTo>
                  <a:lnTo>
                    <a:pt x="799" y="10502"/>
                  </a:lnTo>
                  <a:lnTo>
                    <a:pt x="952" y="10717"/>
                  </a:lnTo>
                  <a:lnTo>
                    <a:pt x="983" y="10963"/>
                  </a:lnTo>
                  <a:lnTo>
                    <a:pt x="1075" y="11116"/>
                  </a:lnTo>
                  <a:lnTo>
                    <a:pt x="952" y="11208"/>
                  </a:lnTo>
                  <a:lnTo>
                    <a:pt x="891" y="11392"/>
                  </a:lnTo>
                  <a:lnTo>
                    <a:pt x="983" y="11515"/>
                  </a:lnTo>
                  <a:lnTo>
                    <a:pt x="860" y="11669"/>
                  </a:lnTo>
                  <a:lnTo>
                    <a:pt x="768" y="11730"/>
                  </a:lnTo>
                  <a:lnTo>
                    <a:pt x="768" y="11945"/>
                  </a:lnTo>
                  <a:lnTo>
                    <a:pt x="799" y="12129"/>
                  </a:lnTo>
                  <a:lnTo>
                    <a:pt x="799" y="12283"/>
                  </a:lnTo>
                  <a:lnTo>
                    <a:pt x="983" y="12774"/>
                  </a:lnTo>
                  <a:lnTo>
                    <a:pt x="983" y="13051"/>
                  </a:lnTo>
                  <a:lnTo>
                    <a:pt x="922" y="13143"/>
                  </a:lnTo>
                  <a:lnTo>
                    <a:pt x="922" y="13296"/>
                  </a:lnTo>
                  <a:lnTo>
                    <a:pt x="1075" y="13542"/>
                  </a:lnTo>
                  <a:lnTo>
                    <a:pt x="1075" y="13849"/>
                  </a:lnTo>
                  <a:lnTo>
                    <a:pt x="1014" y="14033"/>
                  </a:lnTo>
                  <a:lnTo>
                    <a:pt x="1014" y="14125"/>
                  </a:lnTo>
                  <a:lnTo>
                    <a:pt x="1075" y="14279"/>
                  </a:lnTo>
                  <a:lnTo>
                    <a:pt x="1044" y="14402"/>
                  </a:lnTo>
                  <a:lnTo>
                    <a:pt x="1014" y="14524"/>
                  </a:lnTo>
                  <a:lnTo>
                    <a:pt x="1044" y="14617"/>
                  </a:lnTo>
                  <a:lnTo>
                    <a:pt x="1229" y="14862"/>
                  </a:lnTo>
                  <a:lnTo>
                    <a:pt x="1259" y="15016"/>
                  </a:lnTo>
                  <a:lnTo>
                    <a:pt x="1167" y="15169"/>
                  </a:lnTo>
                  <a:lnTo>
                    <a:pt x="1044" y="15231"/>
                  </a:lnTo>
                  <a:lnTo>
                    <a:pt x="922" y="15476"/>
                  </a:lnTo>
                  <a:lnTo>
                    <a:pt x="922" y="15538"/>
                  </a:lnTo>
                  <a:lnTo>
                    <a:pt x="983" y="15630"/>
                  </a:lnTo>
                  <a:lnTo>
                    <a:pt x="952" y="15814"/>
                  </a:lnTo>
                  <a:lnTo>
                    <a:pt x="830" y="15937"/>
                  </a:lnTo>
                  <a:lnTo>
                    <a:pt x="830" y="16060"/>
                  </a:lnTo>
                  <a:lnTo>
                    <a:pt x="830" y="16305"/>
                  </a:lnTo>
                  <a:lnTo>
                    <a:pt x="737" y="16459"/>
                  </a:lnTo>
                  <a:lnTo>
                    <a:pt x="737" y="16582"/>
                  </a:lnTo>
                  <a:lnTo>
                    <a:pt x="707" y="16674"/>
                  </a:lnTo>
                  <a:lnTo>
                    <a:pt x="676" y="16858"/>
                  </a:lnTo>
                  <a:lnTo>
                    <a:pt x="584" y="16981"/>
                  </a:lnTo>
                  <a:lnTo>
                    <a:pt x="584" y="17073"/>
                  </a:lnTo>
                  <a:lnTo>
                    <a:pt x="645" y="17165"/>
                  </a:lnTo>
                  <a:lnTo>
                    <a:pt x="553" y="17288"/>
                  </a:lnTo>
                  <a:lnTo>
                    <a:pt x="553" y="17534"/>
                  </a:lnTo>
                  <a:lnTo>
                    <a:pt x="553" y="17656"/>
                  </a:lnTo>
                  <a:lnTo>
                    <a:pt x="430" y="17749"/>
                  </a:lnTo>
                  <a:lnTo>
                    <a:pt x="430" y="17902"/>
                  </a:lnTo>
                  <a:lnTo>
                    <a:pt x="369" y="17994"/>
                  </a:lnTo>
                  <a:lnTo>
                    <a:pt x="369" y="18117"/>
                  </a:lnTo>
                  <a:lnTo>
                    <a:pt x="430" y="18271"/>
                  </a:lnTo>
                  <a:lnTo>
                    <a:pt x="430" y="18424"/>
                  </a:lnTo>
                  <a:lnTo>
                    <a:pt x="338" y="18547"/>
                  </a:lnTo>
                  <a:lnTo>
                    <a:pt x="246" y="18547"/>
                  </a:lnTo>
                  <a:lnTo>
                    <a:pt x="154" y="18485"/>
                  </a:lnTo>
                  <a:lnTo>
                    <a:pt x="31" y="18516"/>
                  </a:lnTo>
                  <a:lnTo>
                    <a:pt x="0" y="18608"/>
                  </a:lnTo>
                  <a:lnTo>
                    <a:pt x="31" y="18793"/>
                  </a:lnTo>
                  <a:lnTo>
                    <a:pt x="31" y="19038"/>
                  </a:lnTo>
                  <a:lnTo>
                    <a:pt x="154" y="19222"/>
                  </a:lnTo>
                  <a:lnTo>
                    <a:pt x="338" y="19345"/>
                  </a:lnTo>
                  <a:lnTo>
                    <a:pt x="369" y="19529"/>
                  </a:lnTo>
                  <a:lnTo>
                    <a:pt x="338" y="19744"/>
                  </a:lnTo>
                  <a:lnTo>
                    <a:pt x="584" y="20174"/>
                  </a:lnTo>
                  <a:lnTo>
                    <a:pt x="615" y="20297"/>
                  </a:lnTo>
                  <a:lnTo>
                    <a:pt x="737" y="20389"/>
                  </a:lnTo>
                  <a:lnTo>
                    <a:pt x="737" y="20666"/>
                  </a:lnTo>
                  <a:lnTo>
                    <a:pt x="645" y="21034"/>
                  </a:lnTo>
                  <a:lnTo>
                    <a:pt x="584" y="21095"/>
                  </a:lnTo>
                  <a:lnTo>
                    <a:pt x="615" y="21218"/>
                  </a:lnTo>
                  <a:lnTo>
                    <a:pt x="584" y="21310"/>
                  </a:lnTo>
                  <a:lnTo>
                    <a:pt x="522" y="21280"/>
                  </a:lnTo>
                  <a:lnTo>
                    <a:pt x="430" y="21280"/>
                  </a:lnTo>
                  <a:lnTo>
                    <a:pt x="369" y="21433"/>
                  </a:lnTo>
                  <a:lnTo>
                    <a:pt x="430" y="21587"/>
                  </a:lnTo>
                  <a:lnTo>
                    <a:pt x="522" y="21679"/>
                  </a:lnTo>
                  <a:lnTo>
                    <a:pt x="430" y="22017"/>
                  </a:lnTo>
                  <a:lnTo>
                    <a:pt x="461" y="22170"/>
                  </a:lnTo>
                  <a:lnTo>
                    <a:pt x="400" y="22262"/>
                  </a:lnTo>
                  <a:lnTo>
                    <a:pt x="492" y="22324"/>
                  </a:lnTo>
                  <a:lnTo>
                    <a:pt x="461" y="22447"/>
                  </a:lnTo>
                  <a:lnTo>
                    <a:pt x="400" y="22508"/>
                  </a:lnTo>
                  <a:lnTo>
                    <a:pt x="461" y="22600"/>
                  </a:lnTo>
                  <a:lnTo>
                    <a:pt x="737" y="22969"/>
                  </a:lnTo>
                  <a:lnTo>
                    <a:pt x="799" y="23061"/>
                  </a:lnTo>
                  <a:lnTo>
                    <a:pt x="860" y="23183"/>
                  </a:lnTo>
                  <a:lnTo>
                    <a:pt x="1106" y="23276"/>
                  </a:lnTo>
                  <a:lnTo>
                    <a:pt x="1321" y="23214"/>
                  </a:lnTo>
                  <a:lnTo>
                    <a:pt x="1321" y="22969"/>
                  </a:lnTo>
                  <a:lnTo>
                    <a:pt x="1352" y="22938"/>
                  </a:lnTo>
                  <a:lnTo>
                    <a:pt x="1505" y="22938"/>
                  </a:lnTo>
                  <a:lnTo>
                    <a:pt x="1628" y="23091"/>
                  </a:lnTo>
                  <a:lnTo>
                    <a:pt x="1689" y="23030"/>
                  </a:lnTo>
                  <a:lnTo>
                    <a:pt x="1812" y="23030"/>
                  </a:lnTo>
                  <a:lnTo>
                    <a:pt x="1720" y="23153"/>
                  </a:lnTo>
                  <a:lnTo>
                    <a:pt x="1536" y="23337"/>
                  </a:lnTo>
                  <a:lnTo>
                    <a:pt x="1536" y="23429"/>
                  </a:lnTo>
                  <a:lnTo>
                    <a:pt x="1689" y="23491"/>
                  </a:lnTo>
                  <a:lnTo>
                    <a:pt x="1781" y="23429"/>
                  </a:lnTo>
                  <a:lnTo>
                    <a:pt x="1781" y="23552"/>
                  </a:lnTo>
                  <a:lnTo>
                    <a:pt x="1781" y="23828"/>
                  </a:lnTo>
                  <a:lnTo>
                    <a:pt x="1874" y="23951"/>
                  </a:lnTo>
                  <a:lnTo>
                    <a:pt x="1812" y="23982"/>
                  </a:lnTo>
                  <a:lnTo>
                    <a:pt x="1751" y="23890"/>
                  </a:lnTo>
                  <a:lnTo>
                    <a:pt x="1689" y="23767"/>
                  </a:lnTo>
                  <a:lnTo>
                    <a:pt x="1597" y="23705"/>
                  </a:lnTo>
                  <a:lnTo>
                    <a:pt x="1536" y="23798"/>
                  </a:lnTo>
                  <a:lnTo>
                    <a:pt x="1536" y="23890"/>
                  </a:lnTo>
                  <a:lnTo>
                    <a:pt x="1689" y="23982"/>
                  </a:lnTo>
                  <a:lnTo>
                    <a:pt x="1720" y="24074"/>
                  </a:lnTo>
                  <a:lnTo>
                    <a:pt x="1628" y="24105"/>
                  </a:lnTo>
                  <a:lnTo>
                    <a:pt x="1566" y="24166"/>
                  </a:lnTo>
                  <a:lnTo>
                    <a:pt x="1566" y="24381"/>
                  </a:lnTo>
                  <a:lnTo>
                    <a:pt x="1689" y="24504"/>
                  </a:lnTo>
                  <a:lnTo>
                    <a:pt x="1566" y="24657"/>
                  </a:lnTo>
                  <a:lnTo>
                    <a:pt x="1566" y="24780"/>
                  </a:lnTo>
                  <a:lnTo>
                    <a:pt x="1628" y="24811"/>
                  </a:lnTo>
                  <a:lnTo>
                    <a:pt x="1474" y="24964"/>
                  </a:lnTo>
                  <a:lnTo>
                    <a:pt x="1505" y="25057"/>
                  </a:lnTo>
                  <a:lnTo>
                    <a:pt x="1689" y="25179"/>
                  </a:lnTo>
                  <a:lnTo>
                    <a:pt x="1628" y="25302"/>
                  </a:lnTo>
                  <a:lnTo>
                    <a:pt x="1597" y="25517"/>
                  </a:lnTo>
                  <a:lnTo>
                    <a:pt x="1505" y="25640"/>
                  </a:lnTo>
                  <a:lnTo>
                    <a:pt x="1505" y="25732"/>
                  </a:lnTo>
                  <a:lnTo>
                    <a:pt x="1597" y="25824"/>
                  </a:lnTo>
                  <a:lnTo>
                    <a:pt x="1751" y="25824"/>
                  </a:lnTo>
                  <a:lnTo>
                    <a:pt x="1843" y="25916"/>
                  </a:lnTo>
                  <a:lnTo>
                    <a:pt x="1874" y="26039"/>
                  </a:lnTo>
                  <a:lnTo>
                    <a:pt x="2027" y="26070"/>
                  </a:lnTo>
                  <a:lnTo>
                    <a:pt x="2088" y="26162"/>
                  </a:lnTo>
                  <a:lnTo>
                    <a:pt x="2058" y="26438"/>
                  </a:lnTo>
                  <a:lnTo>
                    <a:pt x="1935" y="26592"/>
                  </a:lnTo>
                  <a:lnTo>
                    <a:pt x="1720" y="26745"/>
                  </a:lnTo>
                  <a:lnTo>
                    <a:pt x="1628" y="26745"/>
                  </a:lnTo>
                  <a:lnTo>
                    <a:pt x="1628" y="26899"/>
                  </a:lnTo>
                  <a:lnTo>
                    <a:pt x="1689" y="27083"/>
                  </a:lnTo>
                  <a:lnTo>
                    <a:pt x="1628" y="27145"/>
                  </a:lnTo>
                  <a:lnTo>
                    <a:pt x="1628" y="27267"/>
                  </a:lnTo>
                  <a:lnTo>
                    <a:pt x="1689" y="27298"/>
                  </a:lnTo>
                  <a:lnTo>
                    <a:pt x="1566" y="27452"/>
                  </a:lnTo>
                  <a:lnTo>
                    <a:pt x="1566" y="27759"/>
                  </a:lnTo>
                  <a:lnTo>
                    <a:pt x="1566" y="27943"/>
                  </a:lnTo>
                  <a:lnTo>
                    <a:pt x="1659" y="27974"/>
                  </a:lnTo>
                  <a:lnTo>
                    <a:pt x="1597" y="28066"/>
                  </a:lnTo>
                  <a:lnTo>
                    <a:pt x="1597" y="28373"/>
                  </a:lnTo>
                  <a:lnTo>
                    <a:pt x="1474" y="28434"/>
                  </a:lnTo>
                  <a:lnTo>
                    <a:pt x="1474" y="28588"/>
                  </a:lnTo>
                  <a:lnTo>
                    <a:pt x="1413" y="28496"/>
                  </a:lnTo>
                  <a:lnTo>
                    <a:pt x="1474" y="28434"/>
                  </a:lnTo>
                  <a:lnTo>
                    <a:pt x="1505" y="28158"/>
                  </a:lnTo>
                  <a:lnTo>
                    <a:pt x="1474" y="28035"/>
                  </a:lnTo>
                  <a:lnTo>
                    <a:pt x="1505" y="27943"/>
                  </a:lnTo>
                  <a:lnTo>
                    <a:pt x="1444" y="27912"/>
                  </a:lnTo>
                  <a:lnTo>
                    <a:pt x="1229" y="28004"/>
                  </a:lnTo>
                  <a:lnTo>
                    <a:pt x="1075" y="28096"/>
                  </a:lnTo>
                  <a:lnTo>
                    <a:pt x="983" y="28096"/>
                  </a:lnTo>
                  <a:lnTo>
                    <a:pt x="983" y="28035"/>
                  </a:lnTo>
                  <a:lnTo>
                    <a:pt x="1137" y="27974"/>
                  </a:lnTo>
                  <a:lnTo>
                    <a:pt x="1229" y="27912"/>
                  </a:lnTo>
                  <a:lnTo>
                    <a:pt x="1229" y="27667"/>
                  </a:lnTo>
                  <a:lnTo>
                    <a:pt x="1167" y="27636"/>
                  </a:lnTo>
                  <a:lnTo>
                    <a:pt x="1014" y="27697"/>
                  </a:lnTo>
                  <a:lnTo>
                    <a:pt x="707" y="27697"/>
                  </a:lnTo>
                  <a:lnTo>
                    <a:pt x="615" y="27667"/>
                  </a:lnTo>
                  <a:lnTo>
                    <a:pt x="492" y="27697"/>
                  </a:lnTo>
                  <a:lnTo>
                    <a:pt x="492" y="27789"/>
                  </a:lnTo>
                  <a:lnTo>
                    <a:pt x="584" y="27974"/>
                  </a:lnTo>
                  <a:lnTo>
                    <a:pt x="645" y="27974"/>
                  </a:lnTo>
                  <a:lnTo>
                    <a:pt x="676" y="28096"/>
                  </a:lnTo>
                  <a:lnTo>
                    <a:pt x="584" y="28096"/>
                  </a:lnTo>
                  <a:lnTo>
                    <a:pt x="522" y="28250"/>
                  </a:lnTo>
                  <a:lnTo>
                    <a:pt x="400" y="28342"/>
                  </a:lnTo>
                  <a:lnTo>
                    <a:pt x="338" y="28496"/>
                  </a:lnTo>
                  <a:lnTo>
                    <a:pt x="123" y="28588"/>
                  </a:lnTo>
                  <a:lnTo>
                    <a:pt x="123" y="28741"/>
                  </a:lnTo>
                  <a:lnTo>
                    <a:pt x="369" y="28987"/>
                  </a:lnTo>
                  <a:lnTo>
                    <a:pt x="492" y="28987"/>
                  </a:lnTo>
                  <a:lnTo>
                    <a:pt x="553" y="28895"/>
                  </a:lnTo>
                  <a:lnTo>
                    <a:pt x="553" y="28803"/>
                  </a:lnTo>
                  <a:lnTo>
                    <a:pt x="430" y="28772"/>
                  </a:lnTo>
                  <a:lnTo>
                    <a:pt x="400" y="28680"/>
                  </a:lnTo>
                  <a:lnTo>
                    <a:pt x="461" y="28526"/>
                  </a:lnTo>
                  <a:lnTo>
                    <a:pt x="676" y="28526"/>
                  </a:lnTo>
                  <a:lnTo>
                    <a:pt x="737" y="28465"/>
                  </a:lnTo>
                  <a:lnTo>
                    <a:pt x="768" y="28680"/>
                  </a:lnTo>
                  <a:lnTo>
                    <a:pt x="922" y="28772"/>
                  </a:lnTo>
                  <a:lnTo>
                    <a:pt x="1106" y="28772"/>
                  </a:lnTo>
                  <a:lnTo>
                    <a:pt x="1167" y="28680"/>
                  </a:lnTo>
                  <a:lnTo>
                    <a:pt x="1290" y="28711"/>
                  </a:lnTo>
                  <a:lnTo>
                    <a:pt x="1352" y="28833"/>
                  </a:lnTo>
                  <a:lnTo>
                    <a:pt x="1566" y="28925"/>
                  </a:lnTo>
                  <a:lnTo>
                    <a:pt x="1628" y="29018"/>
                  </a:lnTo>
                  <a:lnTo>
                    <a:pt x="1536" y="29048"/>
                  </a:lnTo>
                  <a:lnTo>
                    <a:pt x="1505" y="29110"/>
                  </a:lnTo>
                  <a:lnTo>
                    <a:pt x="1566" y="29202"/>
                  </a:lnTo>
                  <a:lnTo>
                    <a:pt x="1474" y="29294"/>
                  </a:lnTo>
                  <a:lnTo>
                    <a:pt x="1413" y="29417"/>
                  </a:lnTo>
                  <a:lnTo>
                    <a:pt x="1474" y="29509"/>
                  </a:lnTo>
                  <a:lnTo>
                    <a:pt x="1628" y="29601"/>
                  </a:lnTo>
                  <a:lnTo>
                    <a:pt x="1597" y="29632"/>
                  </a:lnTo>
                  <a:lnTo>
                    <a:pt x="1444" y="29570"/>
                  </a:lnTo>
                  <a:lnTo>
                    <a:pt x="1413" y="29509"/>
                  </a:lnTo>
                  <a:lnTo>
                    <a:pt x="1321" y="29509"/>
                  </a:lnTo>
                  <a:lnTo>
                    <a:pt x="1321" y="29632"/>
                  </a:lnTo>
                  <a:lnTo>
                    <a:pt x="1444" y="29755"/>
                  </a:lnTo>
                  <a:lnTo>
                    <a:pt x="1505" y="29847"/>
                  </a:lnTo>
                  <a:lnTo>
                    <a:pt x="1720" y="29908"/>
                  </a:lnTo>
                  <a:lnTo>
                    <a:pt x="1935" y="29785"/>
                  </a:lnTo>
                  <a:lnTo>
                    <a:pt x="2027" y="29877"/>
                  </a:lnTo>
                  <a:lnTo>
                    <a:pt x="2119" y="29877"/>
                  </a:lnTo>
                  <a:lnTo>
                    <a:pt x="2242" y="29816"/>
                  </a:lnTo>
                  <a:lnTo>
                    <a:pt x="2181" y="29908"/>
                  </a:lnTo>
                  <a:lnTo>
                    <a:pt x="2211" y="29969"/>
                  </a:lnTo>
                  <a:lnTo>
                    <a:pt x="2150" y="30000"/>
                  </a:lnTo>
                  <a:lnTo>
                    <a:pt x="1996" y="30000"/>
                  </a:lnTo>
                  <a:lnTo>
                    <a:pt x="1935" y="30062"/>
                  </a:lnTo>
                  <a:lnTo>
                    <a:pt x="1843" y="29969"/>
                  </a:lnTo>
                  <a:lnTo>
                    <a:pt x="1566" y="30062"/>
                  </a:lnTo>
                  <a:lnTo>
                    <a:pt x="1505" y="30154"/>
                  </a:lnTo>
                  <a:lnTo>
                    <a:pt x="1536" y="30246"/>
                  </a:lnTo>
                  <a:lnTo>
                    <a:pt x="1689" y="30338"/>
                  </a:lnTo>
                  <a:lnTo>
                    <a:pt x="1720" y="30491"/>
                  </a:lnTo>
                  <a:lnTo>
                    <a:pt x="1874" y="30522"/>
                  </a:lnTo>
                  <a:lnTo>
                    <a:pt x="1966" y="30461"/>
                  </a:lnTo>
                  <a:lnTo>
                    <a:pt x="1966" y="30553"/>
                  </a:lnTo>
                  <a:lnTo>
                    <a:pt x="1843" y="30676"/>
                  </a:lnTo>
                  <a:lnTo>
                    <a:pt x="1843" y="30737"/>
                  </a:lnTo>
                  <a:lnTo>
                    <a:pt x="1874" y="30829"/>
                  </a:lnTo>
                  <a:lnTo>
                    <a:pt x="1843" y="30921"/>
                  </a:lnTo>
                  <a:lnTo>
                    <a:pt x="1751" y="30921"/>
                  </a:lnTo>
                  <a:lnTo>
                    <a:pt x="1751" y="31013"/>
                  </a:lnTo>
                  <a:lnTo>
                    <a:pt x="1843" y="31413"/>
                  </a:lnTo>
                  <a:lnTo>
                    <a:pt x="1935" y="31535"/>
                  </a:lnTo>
                  <a:lnTo>
                    <a:pt x="1935" y="31720"/>
                  </a:lnTo>
                  <a:lnTo>
                    <a:pt x="2027" y="31873"/>
                  </a:lnTo>
                  <a:lnTo>
                    <a:pt x="2150" y="31935"/>
                  </a:lnTo>
                  <a:lnTo>
                    <a:pt x="2150" y="31658"/>
                  </a:lnTo>
                  <a:lnTo>
                    <a:pt x="2242" y="31351"/>
                  </a:lnTo>
                  <a:lnTo>
                    <a:pt x="2334" y="31259"/>
                  </a:lnTo>
                  <a:lnTo>
                    <a:pt x="2396" y="31321"/>
                  </a:lnTo>
                  <a:lnTo>
                    <a:pt x="2303" y="31321"/>
                  </a:lnTo>
                  <a:lnTo>
                    <a:pt x="2211" y="31658"/>
                  </a:lnTo>
                  <a:lnTo>
                    <a:pt x="2211" y="31750"/>
                  </a:lnTo>
                  <a:lnTo>
                    <a:pt x="2334" y="31843"/>
                  </a:lnTo>
                  <a:lnTo>
                    <a:pt x="2457" y="31843"/>
                  </a:lnTo>
                  <a:lnTo>
                    <a:pt x="2396" y="31873"/>
                  </a:lnTo>
                  <a:lnTo>
                    <a:pt x="2211" y="31935"/>
                  </a:lnTo>
                  <a:lnTo>
                    <a:pt x="2058" y="32057"/>
                  </a:lnTo>
                  <a:lnTo>
                    <a:pt x="2088" y="32150"/>
                  </a:lnTo>
                  <a:lnTo>
                    <a:pt x="2058" y="32303"/>
                  </a:lnTo>
                  <a:lnTo>
                    <a:pt x="2058" y="32426"/>
                  </a:lnTo>
                  <a:lnTo>
                    <a:pt x="1966" y="32487"/>
                  </a:lnTo>
                  <a:lnTo>
                    <a:pt x="1904" y="32641"/>
                  </a:lnTo>
                  <a:lnTo>
                    <a:pt x="1904" y="32733"/>
                  </a:lnTo>
                  <a:lnTo>
                    <a:pt x="2150" y="32917"/>
                  </a:lnTo>
                  <a:lnTo>
                    <a:pt x="2457" y="32979"/>
                  </a:lnTo>
                  <a:lnTo>
                    <a:pt x="2580" y="33071"/>
                  </a:lnTo>
                  <a:lnTo>
                    <a:pt x="2549" y="33163"/>
                  </a:lnTo>
                  <a:lnTo>
                    <a:pt x="2488" y="33163"/>
                  </a:lnTo>
                  <a:lnTo>
                    <a:pt x="2518" y="33316"/>
                  </a:lnTo>
                  <a:lnTo>
                    <a:pt x="2580" y="33378"/>
                  </a:lnTo>
                  <a:lnTo>
                    <a:pt x="2733" y="33255"/>
                  </a:lnTo>
                  <a:lnTo>
                    <a:pt x="2733" y="33378"/>
                  </a:lnTo>
                  <a:lnTo>
                    <a:pt x="2672" y="33470"/>
                  </a:lnTo>
                  <a:lnTo>
                    <a:pt x="2549" y="33501"/>
                  </a:lnTo>
                  <a:lnTo>
                    <a:pt x="2457" y="33654"/>
                  </a:lnTo>
                  <a:lnTo>
                    <a:pt x="2549" y="33685"/>
                  </a:lnTo>
                  <a:lnTo>
                    <a:pt x="2672" y="33685"/>
                  </a:lnTo>
                  <a:lnTo>
                    <a:pt x="2672" y="33808"/>
                  </a:lnTo>
                  <a:lnTo>
                    <a:pt x="2795" y="33961"/>
                  </a:lnTo>
                  <a:lnTo>
                    <a:pt x="2856" y="33961"/>
                  </a:lnTo>
                  <a:lnTo>
                    <a:pt x="2948" y="33869"/>
                  </a:lnTo>
                  <a:lnTo>
                    <a:pt x="2948" y="34023"/>
                  </a:lnTo>
                  <a:lnTo>
                    <a:pt x="3010" y="34176"/>
                  </a:lnTo>
                  <a:lnTo>
                    <a:pt x="2918" y="34176"/>
                  </a:lnTo>
                  <a:lnTo>
                    <a:pt x="2856" y="34115"/>
                  </a:lnTo>
                  <a:lnTo>
                    <a:pt x="2795" y="34115"/>
                  </a:lnTo>
                  <a:lnTo>
                    <a:pt x="2733" y="34207"/>
                  </a:lnTo>
                  <a:lnTo>
                    <a:pt x="2887" y="34391"/>
                  </a:lnTo>
                  <a:lnTo>
                    <a:pt x="2948" y="34391"/>
                  </a:lnTo>
                  <a:lnTo>
                    <a:pt x="3010" y="34545"/>
                  </a:lnTo>
                  <a:lnTo>
                    <a:pt x="3071" y="34667"/>
                  </a:lnTo>
                  <a:lnTo>
                    <a:pt x="3225" y="34790"/>
                  </a:lnTo>
                  <a:lnTo>
                    <a:pt x="3317" y="34760"/>
                  </a:lnTo>
                  <a:lnTo>
                    <a:pt x="3255" y="34545"/>
                  </a:lnTo>
                  <a:lnTo>
                    <a:pt x="3286" y="34453"/>
                  </a:lnTo>
                  <a:lnTo>
                    <a:pt x="3255" y="34330"/>
                  </a:lnTo>
                  <a:lnTo>
                    <a:pt x="3378" y="34422"/>
                  </a:lnTo>
                  <a:lnTo>
                    <a:pt x="3409" y="34545"/>
                  </a:lnTo>
                  <a:lnTo>
                    <a:pt x="3501" y="34698"/>
                  </a:lnTo>
                  <a:lnTo>
                    <a:pt x="3562" y="34514"/>
                  </a:lnTo>
                  <a:lnTo>
                    <a:pt x="3654" y="34422"/>
                  </a:lnTo>
                  <a:lnTo>
                    <a:pt x="3654" y="34299"/>
                  </a:lnTo>
                  <a:lnTo>
                    <a:pt x="3562" y="34268"/>
                  </a:lnTo>
                  <a:lnTo>
                    <a:pt x="3347" y="34238"/>
                  </a:lnTo>
                  <a:lnTo>
                    <a:pt x="3347" y="34176"/>
                  </a:lnTo>
                  <a:lnTo>
                    <a:pt x="3470" y="34176"/>
                  </a:lnTo>
                  <a:lnTo>
                    <a:pt x="3747" y="34268"/>
                  </a:lnTo>
                  <a:lnTo>
                    <a:pt x="3777" y="34330"/>
                  </a:lnTo>
                  <a:lnTo>
                    <a:pt x="3931" y="34330"/>
                  </a:lnTo>
                  <a:lnTo>
                    <a:pt x="3900" y="34176"/>
                  </a:lnTo>
                  <a:lnTo>
                    <a:pt x="3747" y="34084"/>
                  </a:lnTo>
                  <a:lnTo>
                    <a:pt x="3440" y="34084"/>
                  </a:lnTo>
                  <a:lnTo>
                    <a:pt x="3440" y="34023"/>
                  </a:lnTo>
                  <a:lnTo>
                    <a:pt x="3532" y="33961"/>
                  </a:lnTo>
                  <a:lnTo>
                    <a:pt x="3808" y="34053"/>
                  </a:lnTo>
                  <a:lnTo>
                    <a:pt x="4054" y="34207"/>
                  </a:lnTo>
                  <a:lnTo>
                    <a:pt x="4115" y="34422"/>
                  </a:lnTo>
                  <a:lnTo>
                    <a:pt x="3992" y="34545"/>
                  </a:lnTo>
                  <a:lnTo>
                    <a:pt x="3992" y="34667"/>
                  </a:lnTo>
                  <a:lnTo>
                    <a:pt x="4115" y="34882"/>
                  </a:lnTo>
                  <a:lnTo>
                    <a:pt x="4115" y="35005"/>
                  </a:lnTo>
                  <a:lnTo>
                    <a:pt x="3992" y="35097"/>
                  </a:lnTo>
                  <a:lnTo>
                    <a:pt x="4054" y="34882"/>
                  </a:lnTo>
                  <a:lnTo>
                    <a:pt x="3931" y="34637"/>
                  </a:lnTo>
                  <a:lnTo>
                    <a:pt x="3808" y="34545"/>
                  </a:lnTo>
                  <a:lnTo>
                    <a:pt x="3747" y="34637"/>
                  </a:lnTo>
                  <a:lnTo>
                    <a:pt x="3747" y="34760"/>
                  </a:lnTo>
                  <a:lnTo>
                    <a:pt x="3808" y="34852"/>
                  </a:lnTo>
                  <a:lnTo>
                    <a:pt x="3747" y="35005"/>
                  </a:lnTo>
                  <a:lnTo>
                    <a:pt x="3716" y="34913"/>
                  </a:lnTo>
                  <a:lnTo>
                    <a:pt x="3654" y="34790"/>
                  </a:lnTo>
                  <a:lnTo>
                    <a:pt x="3562" y="34790"/>
                  </a:lnTo>
                  <a:lnTo>
                    <a:pt x="3440" y="34882"/>
                  </a:lnTo>
                  <a:lnTo>
                    <a:pt x="3255" y="34882"/>
                  </a:lnTo>
                  <a:lnTo>
                    <a:pt x="3102" y="34944"/>
                  </a:lnTo>
                  <a:lnTo>
                    <a:pt x="3255" y="35036"/>
                  </a:lnTo>
                  <a:lnTo>
                    <a:pt x="3255" y="35251"/>
                  </a:lnTo>
                  <a:lnTo>
                    <a:pt x="3317" y="35374"/>
                  </a:lnTo>
                  <a:lnTo>
                    <a:pt x="3347" y="35466"/>
                  </a:lnTo>
                  <a:lnTo>
                    <a:pt x="3286" y="35558"/>
                  </a:lnTo>
                  <a:lnTo>
                    <a:pt x="3317" y="35619"/>
                  </a:lnTo>
                  <a:lnTo>
                    <a:pt x="3440" y="35619"/>
                  </a:lnTo>
                  <a:lnTo>
                    <a:pt x="3501" y="35497"/>
                  </a:lnTo>
                  <a:lnTo>
                    <a:pt x="3562" y="35527"/>
                  </a:lnTo>
                  <a:lnTo>
                    <a:pt x="3716" y="35558"/>
                  </a:lnTo>
                  <a:lnTo>
                    <a:pt x="3716" y="35619"/>
                  </a:lnTo>
                  <a:lnTo>
                    <a:pt x="3593" y="35650"/>
                  </a:lnTo>
                  <a:lnTo>
                    <a:pt x="3470" y="35773"/>
                  </a:lnTo>
                  <a:lnTo>
                    <a:pt x="3501" y="35865"/>
                  </a:lnTo>
                  <a:lnTo>
                    <a:pt x="3685" y="35865"/>
                  </a:lnTo>
                  <a:lnTo>
                    <a:pt x="3931" y="35988"/>
                  </a:lnTo>
                  <a:lnTo>
                    <a:pt x="3992" y="35957"/>
                  </a:lnTo>
                  <a:lnTo>
                    <a:pt x="4084" y="35834"/>
                  </a:lnTo>
                  <a:lnTo>
                    <a:pt x="4023" y="35681"/>
                  </a:lnTo>
                  <a:lnTo>
                    <a:pt x="4054" y="35558"/>
                  </a:lnTo>
                  <a:lnTo>
                    <a:pt x="3992" y="35435"/>
                  </a:lnTo>
                  <a:lnTo>
                    <a:pt x="3931" y="35466"/>
                  </a:lnTo>
                  <a:lnTo>
                    <a:pt x="3808" y="35435"/>
                  </a:lnTo>
                  <a:lnTo>
                    <a:pt x="3869" y="35404"/>
                  </a:lnTo>
                  <a:lnTo>
                    <a:pt x="3962" y="35343"/>
                  </a:lnTo>
                  <a:lnTo>
                    <a:pt x="3962" y="35220"/>
                  </a:lnTo>
                  <a:lnTo>
                    <a:pt x="4023" y="35189"/>
                  </a:lnTo>
                  <a:lnTo>
                    <a:pt x="4207" y="35251"/>
                  </a:lnTo>
                  <a:lnTo>
                    <a:pt x="4299" y="35220"/>
                  </a:lnTo>
                  <a:lnTo>
                    <a:pt x="4330" y="35282"/>
                  </a:lnTo>
                  <a:lnTo>
                    <a:pt x="4391" y="35343"/>
                  </a:lnTo>
                  <a:lnTo>
                    <a:pt x="4453" y="35251"/>
                  </a:lnTo>
                  <a:lnTo>
                    <a:pt x="4606" y="35220"/>
                  </a:lnTo>
                  <a:lnTo>
                    <a:pt x="4760" y="35251"/>
                  </a:lnTo>
                  <a:lnTo>
                    <a:pt x="4913" y="35251"/>
                  </a:lnTo>
                  <a:lnTo>
                    <a:pt x="5036" y="35251"/>
                  </a:lnTo>
                  <a:lnTo>
                    <a:pt x="5036" y="35312"/>
                  </a:lnTo>
                  <a:lnTo>
                    <a:pt x="4944" y="35343"/>
                  </a:lnTo>
                  <a:lnTo>
                    <a:pt x="4883" y="35435"/>
                  </a:lnTo>
                  <a:lnTo>
                    <a:pt x="4791" y="35435"/>
                  </a:lnTo>
                  <a:lnTo>
                    <a:pt x="4698" y="35343"/>
                  </a:lnTo>
                  <a:lnTo>
                    <a:pt x="4576" y="35374"/>
                  </a:lnTo>
                  <a:lnTo>
                    <a:pt x="4330" y="35589"/>
                  </a:lnTo>
                  <a:lnTo>
                    <a:pt x="4269" y="35589"/>
                  </a:lnTo>
                  <a:lnTo>
                    <a:pt x="4176" y="35589"/>
                  </a:lnTo>
                  <a:lnTo>
                    <a:pt x="4084" y="35711"/>
                  </a:lnTo>
                  <a:lnTo>
                    <a:pt x="4115" y="35804"/>
                  </a:lnTo>
                  <a:lnTo>
                    <a:pt x="4054" y="35926"/>
                  </a:lnTo>
                  <a:lnTo>
                    <a:pt x="4023" y="35988"/>
                  </a:lnTo>
                  <a:lnTo>
                    <a:pt x="4023" y="36049"/>
                  </a:lnTo>
                  <a:lnTo>
                    <a:pt x="4084" y="36080"/>
                  </a:lnTo>
                  <a:lnTo>
                    <a:pt x="4023" y="36172"/>
                  </a:lnTo>
                  <a:lnTo>
                    <a:pt x="4023" y="36233"/>
                  </a:lnTo>
                  <a:lnTo>
                    <a:pt x="4269" y="36295"/>
                  </a:lnTo>
                  <a:lnTo>
                    <a:pt x="4453" y="36448"/>
                  </a:lnTo>
                  <a:lnTo>
                    <a:pt x="4484" y="36448"/>
                  </a:lnTo>
                  <a:lnTo>
                    <a:pt x="4514" y="36387"/>
                  </a:lnTo>
                  <a:lnTo>
                    <a:pt x="4484" y="36264"/>
                  </a:lnTo>
                  <a:lnTo>
                    <a:pt x="4576" y="36141"/>
                  </a:lnTo>
                  <a:lnTo>
                    <a:pt x="4698" y="36111"/>
                  </a:lnTo>
                  <a:lnTo>
                    <a:pt x="4698" y="36049"/>
                  </a:lnTo>
                  <a:lnTo>
                    <a:pt x="4576" y="35896"/>
                  </a:lnTo>
                  <a:lnTo>
                    <a:pt x="4791" y="35865"/>
                  </a:lnTo>
                  <a:lnTo>
                    <a:pt x="4913" y="35742"/>
                  </a:lnTo>
                  <a:lnTo>
                    <a:pt x="5067" y="35527"/>
                  </a:lnTo>
                  <a:lnTo>
                    <a:pt x="5159" y="35466"/>
                  </a:lnTo>
                  <a:lnTo>
                    <a:pt x="5190" y="35527"/>
                  </a:lnTo>
                  <a:lnTo>
                    <a:pt x="5313" y="35589"/>
                  </a:lnTo>
                  <a:lnTo>
                    <a:pt x="5405" y="35589"/>
                  </a:lnTo>
                  <a:lnTo>
                    <a:pt x="5405" y="35619"/>
                  </a:lnTo>
                  <a:lnTo>
                    <a:pt x="5282" y="35681"/>
                  </a:lnTo>
                  <a:lnTo>
                    <a:pt x="5190" y="35804"/>
                  </a:lnTo>
                  <a:lnTo>
                    <a:pt x="5190" y="35896"/>
                  </a:lnTo>
                  <a:lnTo>
                    <a:pt x="5036" y="36049"/>
                  </a:lnTo>
                  <a:lnTo>
                    <a:pt x="5036" y="36203"/>
                  </a:lnTo>
                  <a:lnTo>
                    <a:pt x="5067" y="36326"/>
                  </a:lnTo>
                  <a:lnTo>
                    <a:pt x="5006" y="36418"/>
                  </a:lnTo>
                  <a:lnTo>
                    <a:pt x="4852" y="36479"/>
                  </a:lnTo>
                  <a:lnTo>
                    <a:pt x="4852" y="36418"/>
                  </a:lnTo>
                  <a:lnTo>
                    <a:pt x="4944" y="36356"/>
                  </a:lnTo>
                  <a:lnTo>
                    <a:pt x="4944" y="36141"/>
                  </a:lnTo>
                  <a:lnTo>
                    <a:pt x="4883" y="36111"/>
                  </a:lnTo>
                  <a:lnTo>
                    <a:pt x="4791" y="36172"/>
                  </a:lnTo>
                  <a:lnTo>
                    <a:pt x="4791" y="36295"/>
                  </a:lnTo>
                  <a:lnTo>
                    <a:pt x="4729" y="36264"/>
                  </a:lnTo>
                  <a:lnTo>
                    <a:pt x="4637" y="36264"/>
                  </a:lnTo>
                  <a:lnTo>
                    <a:pt x="4576" y="36356"/>
                  </a:lnTo>
                  <a:lnTo>
                    <a:pt x="4637" y="36479"/>
                  </a:lnTo>
                  <a:lnTo>
                    <a:pt x="4913" y="36725"/>
                  </a:lnTo>
                  <a:lnTo>
                    <a:pt x="5159" y="36786"/>
                  </a:lnTo>
                  <a:lnTo>
                    <a:pt x="5313" y="36848"/>
                  </a:lnTo>
                  <a:lnTo>
                    <a:pt x="5405" y="36848"/>
                  </a:lnTo>
                  <a:lnTo>
                    <a:pt x="5528" y="36909"/>
                  </a:lnTo>
                  <a:lnTo>
                    <a:pt x="5589" y="36848"/>
                  </a:lnTo>
                  <a:lnTo>
                    <a:pt x="5681" y="36663"/>
                  </a:lnTo>
                  <a:lnTo>
                    <a:pt x="5589" y="36387"/>
                  </a:lnTo>
                  <a:lnTo>
                    <a:pt x="5620" y="36264"/>
                  </a:lnTo>
                  <a:lnTo>
                    <a:pt x="5620" y="36172"/>
                  </a:lnTo>
                  <a:lnTo>
                    <a:pt x="5650" y="35957"/>
                  </a:lnTo>
                  <a:lnTo>
                    <a:pt x="5650" y="35711"/>
                  </a:lnTo>
                  <a:lnTo>
                    <a:pt x="5620" y="35527"/>
                  </a:lnTo>
                  <a:lnTo>
                    <a:pt x="5650" y="35435"/>
                  </a:lnTo>
                  <a:lnTo>
                    <a:pt x="5835" y="35312"/>
                  </a:lnTo>
                  <a:lnTo>
                    <a:pt x="6019" y="35097"/>
                  </a:lnTo>
                  <a:lnTo>
                    <a:pt x="6142" y="35036"/>
                  </a:lnTo>
                  <a:lnTo>
                    <a:pt x="6295" y="35036"/>
                  </a:lnTo>
                  <a:lnTo>
                    <a:pt x="6387" y="34975"/>
                  </a:lnTo>
                  <a:lnTo>
                    <a:pt x="6357" y="34760"/>
                  </a:lnTo>
                  <a:lnTo>
                    <a:pt x="6449" y="34667"/>
                  </a:lnTo>
                  <a:lnTo>
                    <a:pt x="6633" y="34637"/>
                  </a:lnTo>
                  <a:lnTo>
                    <a:pt x="6848" y="34760"/>
                  </a:lnTo>
                  <a:lnTo>
                    <a:pt x="6940" y="34698"/>
                  </a:lnTo>
                  <a:lnTo>
                    <a:pt x="6971" y="34698"/>
                  </a:lnTo>
                  <a:close/>
                  <a:moveTo>
                    <a:pt x="8660" y="39212"/>
                  </a:moveTo>
                  <a:lnTo>
                    <a:pt x="8721" y="39243"/>
                  </a:lnTo>
                  <a:lnTo>
                    <a:pt x="8844" y="39150"/>
                  </a:lnTo>
                  <a:lnTo>
                    <a:pt x="8752" y="39150"/>
                  </a:lnTo>
                  <a:cubicBezTo>
                    <a:pt x="8752" y="39150"/>
                    <a:pt x="8660" y="39212"/>
                    <a:pt x="8660" y="39212"/>
                  </a:cubicBezTo>
                  <a:close/>
                  <a:moveTo>
                    <a:pt x="1167" y="24197"/>
                  </a:moveTo>
                  <a:lnTo>
                    <a:pt x="1014" y="24105"/>
                  </a:lnTo>
                  <a:lnTo>
                    <a:pt x="922" y="24105"/>
                  </a:lnTo>
                  <a:lnTo>
                    <a:pt x="922" y="24197"/>
                  </a:lnTo>
                  <a:lnTo>
                    <a:pt x="1106" y="24381"/>
                  </a:lnTo>
                  <a:lnTo>
                    <a:pt x="1014" y="24442"/>
                  </a:lnTo>
                  <a:lnTo>
                    <a:pt x="1198" y="24627"/>
                  </a:lnTo>
                  <a:lnTo>
                    <a:pt x="1167" y="24688"/>
                  </a:lnTo>
                  <a:lnTo>
                    <a:pt x="1014" y="24627"/>
                  </a:lnTo>
                  <a:lnTo>
                    <a:pt x="952" y="24749"/>
                  </a:lnTo>
                  <a:lnTo>
                    <a:pt x="952" y="24903"/>
                  </a:lnTo>
                  <a:lnTo>
                    <a:pt x="952" y="24995"/>
                  </a:lnTo>
                  <a:lnTo>
                    <a:pt x="676" y="24995"/>
                  </a:lnTo>
                  <a:lnTo>
                    <a:pt x="461" y="24934"/>
                  </a:lnTo>
                  <a:lnTo>
                    <a:pt x="553" y="24749"/>
                  </a:lnTo>
                  <a:lnTo>
                    <a:pt x="522" y="24227"/>
                  </a:lnTo>
                  <a:lnTo>
                    <a:pt x="461" y="24043"/>
                  </a:lnTo>
                  <a:lnTo>
                    <a:pt x="400" y="23982"/>
                  </a:lnTo>
                  <a:lnTo>
                    <a:pt x="369" y="23890"/>
                  </a:lnTo>
                  <a:lnTo>
                    <a:pt x="400" y="23767"/>
                  </a:lnTo>
                  <a:lnTo>
                    <a:pt x="492" y="23705"/>
                  </a:lnTo>
                  <a:lnTo>
                    <a:pt x="492" y="23552"/>
                  </a:lnTo>
                  <a:lnTo>
                    <a:pt x="430" y="23491"/>
                  </a:lnTo>
                  <a:lnTo>
                    <a:pt x="430" y="23398"/>
                  </a:lnTo>
                  <a:lnTo>
                    <a:pt x="553" y="23276"/>
                  </a:lnTo>
                  <a:lnTo>
                    <a:pt x="799" y="23276"/>
                  </a:lnTo>
                  <a:lnTo>
                    <a:pt x="952" y="23337"/>
                  </a:lnTo>
                  <a:lnTo>
                    <a:pt x="1075" y="23552"/>
                  </a:lnTo>
                  <a:lnTo>
                    <a:pt x="1075" y="23767"/>
                  </a:lnTo>
                  <a:lnTo>
                    <a:pt x="1106" y="23828"/>
                  </a:lnTo>
                  <a:lnTo>
                    <a:pt x="1106" y="24013"/>
                  </a:lnTo>
                  <a:lnTo>
                    <a:pt x="922" y="23951"/>
                  </a:lnTo>
                  <a:lnTo>
                    <a:pt x="1137" y="24074"/>
                  </a:lnTo>
                  <a:lnTo>
                    <a:pt x="1198" y="24166"/>
                  </a:lnTo>
                  <a:lnTo>
                    <a:pt x="1198" y="24197"/>
                  </a:lnTo>
                  <a:close/>
                  <a:moveTo>
                    <a:pt x="1290" y="23798"/>
                  </a:moveTo>
                  <a:lnTo>
                    <a:pt x="1382" y="23736"/>
                  </a:lnTo>
                  <a:lnTo>
                    <a:pt x="1474" y="23828"/>
                  </a:lnTo>
                  <a:lnTo>
                    <a:pt x="1413" y="23890"/>
                  </a:lnTo>
                  <a:close/>
                  <a:moveTo>
                    <a:pt x="308" y="25333"/>
                  </a:moveTo>
                  <a:lnTo>
                    <a:pt x="369" y="25271"/>
                  </a:lnTo>
                  <a:lnTo>
                    <a:pt x="492" y="25271"/>
                  </a:lnTo>
                  <a:lnTo>
                    <a:pt x="615" y="25333"/>
                  </a:lnTo>
                  <a:lnTo>
                    <a:pt x="400" y="25456"/>
                  </a:lnTo>
                  <a:lnTo>
                    <a:pt x="308" y="25364"/>
                  </a:lnTo>
                  <a:close/>
                  <a:moveTo>
                    <a:pt x="1474" y="25517"/>
                  </a:moveTo>
                  <a:lnTo>
                    <a:pt x="1597" y="25425"/>
                  </a:lnTo>
                  <a:lnTo>
                    <a:pt x="1597" y="25517"/>
                  </a:lnTo>
                  <a:lnTo>
                    <a:pt x="1505" y="25609"/>
                  </a:lnTo>
                  <a:close/>
                  <a:moveTo>
                    <a:pt x="1229" y="25486"/>
                  </a:moveTo>
                  <a:lnTo>
                    <a:pt x="1352" y="25517"/>
                  </a:lnTo>
                  <a:lnTo>
                    <a:pt x="1352" y="25701"/>
                  </a:lnTo>
                  <a:lnTo>
                    <a:pt x="1229" y="25763"/>
                  </a:lnTo>
                  <a:lnTo>
                    <a:pt x="1229" y="25640"/>
                  </a:lnTo>
                  <a:lnTo>
                    <a:pt x="1137" y="25548"/>
                  </a:lnTo>
                  <a:lnTo>
                    <a:pt x="1198" y="25486"/>
                  </a:lnTo>
                  <a:close/>
                  <a:moveTo>
                    <a:pt x="830" y="25456"/>
                  </a:moveTo>
                  <a:lnTo>
                    <a:pt x="860" y="25394"/>
                  </a:lnTo>
                  <a:lnTo>
                    <a:pt x="1075" y="25425"/>
                  </a:lnTo>
                  <a:lnTo>
                    <a:pt x="922" y="25548"/>
                  </a:lnTo>
                  <a:close/>
                  <a:moveTo>
                    <a:pt x="891" y="25763"/>
                  </a:moveTo>
                  <a:lnTo>
                    <a:pt x="922" y="25701"/>
                  </a:lnTo>
                  <a:lnTo>
                    <a:pt x="1014" y="25763"/>
                  </a:lnTo>
                  <a:lnTo>
                    <a:pt x="983" y="25855"/>
                  </a:lnTo>
                  <a:close/>
                  <a:moveTo>
                    <a:pt x="676" y="25978"/>
                  </a:moveTo>
                  <a:lnTo>
                    <a:pt x="737" y="25855"/>
                  </a:lnTo>
                  <a:lnTo>
                    <a:pt x="860" y="25855"/>
                  </a:lnTo>
                  <a:lnTo>
                    <a:pt x="952" y="25947"/>
                  </a:lnTo>
                  <a:lnTo>
                    <a:pt x="952" y="26008"/>
                  </a:lnTo>
                  <a:lnTo>
                    <a:pt x="830" y="26070"/>
                  </a:lnTo>
                  <a:lnTo>
                    <a:pt x="737" y="26039"/>
                  </a:lnTo>
                  <a:lnTo>
                    <a:pt x="707" y="25947"/>
                  </a:lnTo>
                  <a:close/>
                  <a:moveTo>
                    <a:pt x="553" y="26254"/>
                  </a:moveTo>
                  <a:lnTo>
                    <a:pt x="645" y="26315"/>
                  </a:lnTo>
                  <a:lnTo>
                    <a:pt x="522" y="26408"/>
                  </a:lnTo>
                  <a:lnTo>
                    <a:pt x="461" y="26346"/>
                  </a:lnTo>
                  <a:close/>
                  <a:moveTo>
                    <a:pt x="1321" y="26193"/>
                  </a:moveTo>
                  <a:lnTo>
                    <a:pt x="1382" y="26377"/>
                  </a:lnTo>
                  <a:lnTo>
                    <a:pt x="1259" y="26377"/>
                  </a:lnTo>
                  <a:lnTo>
                    <a:pt x="1321" y="26193"/>
                  </a:lnTo>
                  <a:close/>
                  <a:moveTo>
                    <a:pt x="1044" y="26131"/>
                  </a:moveTo>
                  <a:lnTo>
                    <a:pt x="1198" y="26070"/>
                  </a:lnTo>
                  <a:lnTo>
                    <a:pt x="1198" y="26285"/>
                  </a:lnTo>
                  <a:close/>
                  <a:moveTo>
                    <a:pt x="707" y="27421"/>
                  </a:moveTo>
                  <a:lnTo>
                    <a:pt x="799" y="27421"/>
                  </a:lnTo>
                  <a:lnTo>
                    <a:pt x="799" y="27544"/>
                  </a:lnTo>
                  <a:lnTo>
                    <a:pt x="737" y="27544"/>
                  </a:lnTo>
                  <a:lnTo>
                    <a:pt x="737" y="27421"/>
                  </a:lnTo>
                  <a:close/>
                  <a:moveTo>
                    <a:pt x="707" y="26346"/>
                  </a:moveTo>
                  <a:lnTo>
                    <a:pt x="707" y="26223"/>
                  </a:lnTo>
                  <a:lnTo>
                    <a:pt x="676" y="26101"/>
                  </a:lnTo>
                  <a:lnTo>
                    <a:pt x="830" y="26101"/>
                  </a:lnTo>
                  <a:lnTo>
                    <a:pt x="922" y="26285"/>
                  </a:lnTo>
                  <a:lnTo>
                    <a:pt x="799" y="26285"/>
                  </a:lnTo>
                  <a:lnTo>
                    <a:pt x="707" y="26346"/>
                  </a:lnTo>
                  <a:close/>
                  <a:moveTo>
                    <a:pt x="369" y="26623"/>
                  </a:moveTo>
                  <a:lnTo>
                    <a:pt x="154" y="26530"/>
                  </a:lnTo>
                  <a:lnTo>
                    <a:pt x="154" y="26408"/>
                  </a:lnTo>
                  <a:lnTo>
                    <a:pt x="308" y="26408"/>
                  </a:lnTo>
                  <a:lnTo>
                    <a:pt x="400" y="26530"/>
                  </a:lnTo>
                  <a:lnTo>
                    <a:pt x="338" y="26623"/>
                  </a:lnTo>
                  <a:close/>
                  <a:moveTo>
                    <a:pt x="952" y="27175"/>
                  </a:moveTo>
                  <a:lnTo>
                    <a:pt x="1106" y="27175"/>
                  </a:lnTo>
                  <a:lnTo>
                    <a:pt x="1106" y="27329"/>
                  </a:lnTo>
                  <a:lnTo>
                    <a:pt x="952" y="27175"/>
                  </a:lnTo>
                  <a:close/>
                  <a:moveTo>
                    <a:pt x="1167" y="27359"/>
                  </a:moveTo>
                  <a:lnTo>
                    <a:pt x="1352" y="27359"/>
                  </a:lnTo>
                  <a:lnTo>
                    <a:pt x="1259" y="27452"/>
                  </a:lnTo>
                  <a:lnTo>
                    <a:pt x="1167" y="27359"/>
                  </a:lnTo>
                  <a:close/>
                  <a:moveTo>
                    <a:pt x="1474" y="25916"/>
                  </a:moveTo>
                  <a:lnTo>
                    <a:pt x="1536" y="25886"/>
                  </a:lnTo>
                  <a:lnTo>
                    <a:pt x="1689" y="25978"/>
                  </a:lnTo>
                  <a:lnTo>
                    <a:pt x="1505" y="25978"/>
                  </a:lnTo>
                  <a:lnTo>
                    <a:pt x="1474" y="25916"/>
                  </a:lnTo>
                  <a:close/>
                  <a:moveTo>
                    <a:pt x="1720" y="26039"/>
                  </a:moveTo>
                  <a:lnTo>
                    <a:pt x="1904" y="26070"/>
                  </a:lnTo>
                  <a:lnTo>
                    <a:pt x="1935" y="26193"/>
                  </a:lnTo>
                  <a:lnTo>
                    <a:pt x="2058" y="26346"/>
                  </a:lnTo>
                  <a:lnTo>
                    <a:pt x="1966" y="26469"/>
                  </a:lnTo>
                  <a:lnTo>
                    <a:pt x="1935" y="26592"/>
                  </a:lnTo>
                  <a:lnTo>
                    <a:pt x="1843" y="26623"/>
                  </a:lnTo>
                  <a:lnTo>
                    <a:pt x="1751" y="26561"/>
                  </a:lnTo>
                  <a:lnTo>
                    <a:pt x="1659" y="26561"/>
                  </a:lnTo>
                  <a:lnTo>
                    <a:pt x="1536" y="26684"/>
                  </a:lnTo>
                  <a:lnTo>
                    <a:pt x="1536" y="26500"/>
                  </a:lnTo>
                  <a:lnTo>
                    <a:pt x="1505" y="26377"/>
                  </a:lnTo>
                  <a:lnTo>
                    <a:pt x="1597" y="26131"/>
                  </a:lnTo>
                  <a:lnTo>
                    <a:pt x="1751" y="26070"/>
                  </a:lnTo>
                  <a:close/>
                  <a:moveTo>
                    <a:pt x="799" y="26530"/>
                  </a:moveTo>
                  <a:lnTo>
                    <a:pt x="860" y="26408"/>
                  </a:lnTo>
                  <a:lnTo>
                    <a:pt x="1198" y="26408"/>
                  </a:lnTo>
                  <a:lnTo>
                    <a:pt x="1137" y="26500"/>
                  </a:lnTo>
                  <a:lnTo>
                    <a:pt x="922" y="26530"/>
                  </a:lnTo>
                  <a:lnTo>
                    <a:pt x="891" y="26592"/>
                  </a:lnTo>
                  <a:cubicBezTo>
                    <a:pt x="860" y="26592"/>
                    <a:pt x="830" y="26561"/>
                    <a:pt x="799" y="26530"/>
                  </a:cubicBezTo>
                  <a:close/>
                  <a:moveTo>
                    <a:pt x="1014" y="26868"/>
                  </a:moveTo>
                  <a:lnTo>
                    <a:pt x="922" y="26776"/>
                  </a:lnTo>
                  <a:lnTo>
                    <a:pt x="1106" y="26715"/>
                  </a:lnTo>
                  <a:lnTo>
                    <a:pt x="1229" y="26715"/>
                  </a:lnTo>
                  <a:lnTo>
                    <a:pt x="1229" y="26868"/>
                  </a:lnTo>
                  <a:close/>
                  <a:moveTo>
                    <a:pt x="1075" y="26960"/>
                  </a:moveTo>
                  <a:lnTo>
                    <a:pt x="1198" y="26899"/>
                  </a:lnTo>
                  <a:lnTo>
                    <a:pt x="1382" y="26899"/>
                  </a:lnTo>
                  <a:lnTo>
                    <a:pt x="1413" y="27145"/>
                  </a:lnTo>
                  <a:lnTo>
                    <a:pt x="1321" y="27267"/>
                  </a:lnTo>
                  <a:lnTo>
                    <a:pt x="1198" y="27206"/>
                  </a:lnTo>
                  <a:lnTo>
                    <a:pt x="1167" y="27022"/>
                  </a:lnTo>
                  <a:close/>
                  <a:moveTo>
                    <a:pt x="830" y="27421"/>
                  </a:moveTo>
                  <a:lnTo>
                    <a:pt x="891" y="27329"/>
                  </a:lnTo>
                  <a:lnTo>
                    <a:pt x="952" y="27390"/>
                  </a:lnTo>
                  <a:lnTo>
                    <a:pt x="1075" y="27421"/>
                  </a:lnTo>
                  <a:lnTo>
                    <a:pt x="1167" y="27544"/>
                  </a:lnTo>
                  <a:lnTo>
                    <a:pt x="983" y="27574"/>
                  </a:lnTo>
                  <a:close/>
                  <a:moveTo>
                    <a:pt x="1259" y="30614"/>
                  </a:moveTo>
                  <a:lnTo>
                    <a:pt x="1382" y="30522"/>
                  </a:lnTo>
                  <a:lnTo>
                    <a:pt x="1290" y="30461"/>
                  </a:lnTo>
                  <a:lnTo>
                    <a:pt x="1259" y="30522"/>
                  </a:lnTo>
                  <a:lnTo>
                    <a:pt x="1075" y="30215"/>
                  </a:lnTo>
                  <a:lnTo>
                    <a:pt x="922" y="30092"/>
                  </a:lnTo>
                  <a:lnTo>
                    <a:pt x="983" y="30000"/>
                  </a:lnTo>
                  <a:lnTo>
                    <a:pt x="1106" y="29969"/>
                  </a:lnTo>
                  <a:lnTo>
                    <a:pt x="1259" y="29908"/>
                  </a:lnTo>
                  <a:lnTo>
                    <a:pt x="1259" y="30154"/>
                  </a:lnTo>
                  <a:lnTo>
                    <a:pt x="1413" y="30215"/>
                  </a:lnTo>
                  <a:lnTo>
                    <a:pt x="1413" y="30399"/>
                  </a:lnTo>
                  <a:lnTo>
                    <a:pt x="1536" y="30522"/>
                  </a:lnTo>
                  <a:lnTo>
                    <a:pt x="1628" y="30799"/>
                  </a:lnTo>
                  <a:lnTo>
                    <a:pt x="1474" y="30799"/>
                  </a:lnTo>
                  <a:lnTo>
                    <a:pt x="1290" y="30799"/>
                  </a:lnTo>
                  <a:lnTo>
                    <a:pt x="1259" y="30614"/>
                  </a:lnTo>
                  <a:close/>
                  <a:moveTo>
                    <a:pt x="645" y="30307"/>
                  </a:moveTo>
                  <a:lnTo>
                    <a:pt x="645" y="30184"/>
                  </a:lnTo>
                  <a:lnTo>
                    <a:pt x="707" y="30154"/>
                  </a:lnTo>
                  <a:lnTo>
                    <a:pt x="860" y="30184"/>
                  </a:lnTo>
                  <a:lnTo>
                    <a:pt x="1075" y="30522"/>
                  </a:lnTo>
                  <a:lnTo>
                    <a:pt x="1198" y="30737"/>
                  </a:lnTo>
                  <a:lnTo>
                    <a:pt x="1198" y="30921"/>
                  </a:lnTo>
                  <a:lnTo>
                    <a:pt x="1167" y="30983"/>
                  </a:lnTo>
                  <a:lnTo>
                    <a:pt x="1014" y="30921"/>
                  </a:lnTo>
                  <a:lnTo>
                    <a:pt x="952" y="30676"/>
                  </a:lnTo>
                  <a:lnTo>
                    <a:pt x="983" y="30614"/>
                  </a:lnTo>
                  <a:lnTo>
                    <a:pt x="860" y="30522"/>
                  </a:lnTo>
                  <a:lnTo>
                    <a:pt x="707" y="30491"/>
                  </a:lnTo>
                  <a:lnTo>
                    <a:pt x="676" y="30307"/>
                  </a:lnTo>
                  <a:close/>
                  <a:moveTo>
                    <a:pt x="676" y="30584"/>
                  </a:moveTo>
                  <a:lnTo>
                    <a:pt x="737" y="30584"/>
                  </a:lnTo>
                  <a:lnTo>
                    <a:pt x="860" y="30645"/>
                  </a:lnTo>
                  <a:lnTo>
                    <a:pt x="922" y="30799"/>
                  </a:lnTo>
                  <a:lnTo>
                    <a:pt x="891" y="30921"/>
                  </a:lnTo>
                  <a:lnTo>
                    <a:pt x="799" y="30921"/>
                  </a:lnTo>
                  <a:lnTo>
                    <a:pt x="799" y="30860"/>
                  </a:lnTo>
                  <a:lnTo>
                    <a:pt x="707" y="30799"/>
                  </a:lnTo>
                  <a:lnTo>
                    <a:pt x="707" y="30553"/>
                  </a:lnTo>
                  <a:close/>
                  <a:moveTo>
                    <a:pt x="983" y="31566"/>
                  </a:moveTo>
                  <a:lnTo>
                    <a:pt x="922" y="31505"/>
                  </a:lnTo>
                  <a:lnTo>
                    <a:pt x="922" y="31382"/>
                  </a:lnTo>
                  <a:lnTo>
                    <a:pt x="860" y="31106"/>
                  </a:lnTo>
                  <a:lnTo>
                    <a:pt x="922" y="31013"/>
                  </a:lnTo>
                  <a:lnTo>
                    <a:pt x="983" y="31075"/>
                  </a:lnTo>
                  <a:lnTo>
                    <a:pt x="1167" y="31167"/>
                  </a:lnTo>
                  <a:lnTo>
                    <a:pt x="1229" y="31290"/>
                  </a:lnTo>
                  <a:lnTo>
                    <a:pt x="1137" y="31321"/>
                  </a:lnTo>
                  <a:lnTo>
                    <a:pt x="983" y="31566"/>
                  </a:lnTo>
                  <a:close/>
                  <a:moveTo>
                    <a:pt x="1229" y="32180"/>
                  </a:moveTo>
                  <a:lnTo>
                    <a:pt x="1106" y="32242"/>
                  </a:lnTo>
                  <a:lnTo>
                    <a:pt x="1014" y="32150"/>
                  </a:lnTo>
                  <a:lnTo>
                    <a:pt x="1044" y="32057"/>
                  </a:lnTo>
                  <a:lnTo>
                    <a:pt x="983" y="31965"/>
                  </a:lnTo>
                  <a:lnTo>
                    <a:pt x="1167" y="31873"/>
                  </a:lnTo>
                  <a:lnTo>
                    <a:pt x="1259" y="32057"/>
                  </a:lnTo>
                  <a:close/>
                  <a:moveTo>
                    <a:pt x="1628" y="32088"/>
                  </a:moveTo>
                  <a:lnTo>
                    <a:pt x="1597" y="32272"/>
                  </a:lnTo>
                  <a:lnTo>
                    <a:pt x="1505" y="32334"/>
                  </a:lnTo>
                  <a:lnTo>
                    <a:pt x="1382" y="32180"/>
                  </a:lnTo>
                  <a:lnTo>
                    <a:pt x="1321" y="31996"/>
                  </a:lnTo>
                  <a:lnTo>
                    <a:pt x="1137" y="31658"/>
                  </a:lnTo>
                  <a:lnTo>
                    <a:pt x="1321" y="31628"/>
                  </a:lnTo>
                  <a:lnTo>
                    <a:pt x="1444" y="31535"/>
                  </a:lnTo>
                  <a:lnTo>
                    <a:pt x="1444" y="31413"/>
                  </a:lnTo>
                  <a:lnTo>
                    <a:pt x="1382" y="31505"/>
                  </a:lnTo>
                  <a:lnTo>
                    <a:pt x="1290" y="31505"/>
                  </a:lnTo>
                  <a:lnTo>
                    <a:pt x="1290" y="31413"/>
                  </a:lnTo>
                  <a:lnTo>
                    <a:pt x="1321" y="31290"/>
                  </a:lnTo>
                  <a:lnTo>
                    <a:pt x="1229" y="31198"/>
                  </a:lnTo>
                  <a:lnTo>
                    <a:pt x="1229" y="31013"/>
                  </a:lnTo>
                  <a:lnTo>
                    <a:pt x="1321" y="30921"/>
                  </a:lnTo>
                  <a:lnTo>
                    <a:pt x="1566" y="30921"/>
                  </a:lnTo>
                  <a:lnTo>
                    <a:pt x="1659" y="31013"/>
                  </a:lnTo>
                  <a:lnTo>
                    <a:pt x="1751" y="31351"/>
                  </a:lnTo>
                  <a:lnTo>
                    <a:pt x="1843" y="31535"/>
                  </a:lnTo>
                  <a:lnTo>
                    <a:pt x="1874" y="31843"/>
                  </a:lnTo>
                  <a:lnTo>
                    <a:pt x="1843" y="31904"/>
                  </a:lnTo>
                  <a:lnTo>
                    <a:pt x="1935" y="32119"/>
                  </a:lnTo>
                  <a:lnTo>
                    <a:pt x="1935" y="32395"/>
                  </a:lnTo>
                  <a:lnTo>
                    <a:pt x="1812" y="32457"/>
                  </a:lnTo>
                  <a:lnTo>
                    <a:pt x="1720" y="32426"/>
                  </a:lnTo>
                  <a:lnTo>
                    <a:pt x="1689" y="32242"/>
                  </a:lnTo>
                  <a:lnTo>
                    <a:pt x="1628" y="32088"/>
                  </a:lnTo>
                  <a:close/>
                  <a:moveTo>
                    <a:pt x="1505" y="32948"/>
                  </a:moveTo>
                  <a:lnTo>
                    <a:pt x="1444" y="32825"/>
                  </a:lnTo>
                  <a:lnTo>
                    <a:pt x="1352" y="32733"/>
                  </a:lnTo>
                  <a:lnTo>
                    <a:pt x="1413" y="32672"/>
                  </a:lnTo>
                  <a:lnTo>
                    <a:pt x="1413" y="32579"/>
                  </a:lnTo>
                  <a:lnTo>
                    <a:pt x="1474" y="32518"/>
                  </a:lnTo>
                  <a:lnTo>
                    <a:pt x="1536" y="32579"/>
                  </a:lnTo>
                  <a:lnTo>
                    <a:pt x="1720" y="32610"/>
                  </a:lnTo>
                  <a:lnTo>
                    <a:pt x="1659" y="32733"/>
                  </a:lnTo>
                  <a:lnTo>
                    <a:pt x="1659" y="32887"/>
                  </a:lnTo>
                  <a:lnTo>
                    <a:pt x="1566" y="32948"/>
                  </a:lnTo>
                  <a:close/>
                  <a:moveTo>
                    <a:pt x="1413" y="33194"/>
                  </a:moveTo>
                  <a:lnTo>
                    <a:pt x="1413" y="33040"/>
                  </a:lnTo>
                  <a:lnTo>
                    <a:pt x="1597" y="33040"/>
                  </a:lnTo>
                  <a:lnTo>
                    <a:pt x="1474" y="33132"/>
                  </a:lnTo>
                  <a:close/>
                  <a:moveTo>
                    <a:pt x="1720" y="33101"/>
                  </a:moveTo>
                  <a:lnTo>
                    <a:pt x="1781" y="33194"/>
                  </a:lnTo>
                  <a:lnTo>
                    <a:pt x="1781" y="33316"/>
                  </a:lnTo>
                  <a:lnTo>
                    <a:pt x="1720" y="33378"/>
                  </a:lnTo>
                  <a:lnTo>
                    <a:pt x="1689" y="33224"/>
                  </a:lnTo>
                  <a:close/>
                  <a:moveTo>
                    <a:pt x="1843" y="33009"/>
                  </a:moveTo>
                  <a:lnTo>
                    <a:pt x="1843" y="32948"/>
                  </a:lnTo>
                  <a:lnTo>
                    <a:pt x="1935" y="32948"/>
                  </a:lnTo>
                  <a:lnTo>
                    <a:pt x="2058" y="33040"/>
                  </a:lnTo>
                  <a:lnTo>
                    <a:pt x="2150" y="33040"/>
                  </a:lnTo>
                  <a:lnTo>
                    <a:pt x="2303" y="33255"/>
                  </a:lnTo>
                  <a:lnTo>
                    <a:pt x="2365" y="33439"/>
                  </a:lnTo>
                  <a:lnTo>
                    <a:pt x="2150" y="33255"/>
                  </a:lnTo>
                  <a:lnTo>
                    <a:pt x="1996" y="33194"/>
                  </a:lnTo>
                  <a:lnTo>
                    <a:pt x="1874" y="33009"/>
                  </a:lnTo>
                  <a:close/>
                  <a:moveTo>
                    <a:pt x="1843" y="33286"/>
                  </a:moveTo>
                  <a:lnTo>
                    <a:pt x="1935" y="33286"/>
                  </a:lnTo>
                  <a:lnTo>
                    <a:pt x="2119" y="33378"/>
                  </a:lnTo>
                  <a:lnTo>
                    <a:pt x="2273" y="33623"/>
                  </a:lnTo>
                  <a:lnTo>
                    <a:pt x="2211" y="33716"/>
                  </a:lnTo>
                  <a:lnTo>
                    <a:pt x="2058" y="33716"/>
                  </a:lnTo>
                  <a:lnTo>
                    <a:pt x="1904" y="33501"/>
                  </a:lnTo>
                  <a:lnTo>
                    <a:pt x="1843" y="33286"/>
                  </a:lnTo>
                  <a:close/>
                  <a:moveTo>
                    <a:pt x="1996" y="34115"/>
                  </a:moveTo>
                  <a:lnTo>
                    <a:pt x="1781" y="34145"/>
                  </a:lnTo>
                  <a:lnTo>
                    <a:pt x="1720" y="34084"/>
                  </a:lnTo>
                  <a:lnTo>
                    <a:pt x="1781" y="34023"/>
                  </a:lnTo>
                  <a:lnTo>
                    <a:pt x="1874" y="33869"/>
                  </a:lnTo>
                  <a:lnTo>
                    <a:pt x="1781" y="33716"/>
                  </a:lnTo>
                  <a:lnTo>
                    <a:pt x="1874" y="33685"/>
                  </a:lnTo>
                  <a:lnTo>
                    <a:pt x="1996" y="33808"/>
                  </a:lnTo>
                  <a:lnTo>
                    <a:pt x="2088" y="33808"/>
                  </a:lnTo>
                  <a:lnTo>
                    <a:pt x="2334" y="33961"/>
                  </a:lnTo>
                  <a:lnTo>
                    <a:pt x="2334" y="34053"/>
                  </a:lnTo>
                  <a:lnTo>
                    <a:pt x="2211" y="34053"/>
                  </a:lnTo>
                  <a:lnTo>
                    <a:pt x="2211" y="34084"/>
                  </a:lnTo>
                  <a:lnTo>
                    <a:pt x="2027" y="34084"/>
                  </a:lnTo>
                  <a:close/>
                  <a:moveTo>
                    <a:pt x="2211" y="34790"/>
                  </a:moveTo>
                  <a:lnTo>
                    <a:pt x="2119" y="34790"/>
                  </a:lnTo>
                  <a:lnTo>
                    <a:pt x="2027" y="34729"/>
                  </a:lnTo>
                  <a:lnTo>
                    <a:pt x="1996" y="34606"/>
                  </a:lnTo>
                  <a:lnTo>
                    <a:pt x="2027" y="34514"/>
                  </a:lnTo>
                  <a:lnTo>
                    <a:pt x="2088" y="34453"/>
                  </a:lnTo>
                  <a:lnTo>
                    <a:pt x="2058" y="34422"/>
                  </a:lnTo>
                  <a:lnTo>
                    <a:pt x="2027" y="34360"/>
                  </a:lnTo>
                  <a:lnTo>
                    <a:pt x="2150" y="34360"/>
                  </a:lnTo>
                  <a:lnTo>
                    <a:pt x="2211" y="34453"/>
                  </a:lnTo>
                  <a:lnTo>
                    <a:pt x="2211" y="34606"/>
                  </a:lnTo>
                  <a:lnTo>
                    <a:pt x="2150" y="34698"/>
                  </a:lnTo>
                  <a:lnTo>
                    <a:pt x="2211" y="34821"/>
                  </a:lnTo>
                  <a:close/>
                  <a:moveTo>
                    <a:pt x="2242" y="34514"/>
                  </a:moveTo>
                  <a:lnTo>
                    <a:pt x="2273" y="34453"/>
                  </a:lnTo>
                  <a:lnTo>
                    <a:pt x="2334" y="34422"/>
                  </a:lnTo>
                  <a:lnTo>
                    <a:pt x="2396" y="34483"/>
                  </a:lnTo>
                  <a:lnTo>
                    <a:pt x="2488" y="34575"/>
                  </a:lnTo>
                  <a:lnTo>
                    <a:pt x="2488" y="34729"/>
                  </a:lnTo>
                  <a:lnTo>
                    <a:pt x="2396" y="34790"/>
                  </a:lnTo>
                  <a:lnTo>
                    <a:pt x="2303" y="34790"/>
                  </a:lnTo>
                  <a:lnTo>
                    <a:pt x="2303" y="34698"/>
                  </a:lnTo>
                  <a:lnTo>
                    <a:pt x="2303" y="34667"/>
                  </a:lnTo>
                  <a:lnTo>
                    <a:pt x="2242" y="34545"/>
                  </a:lnTo>
                  <a:close/>
                  <a:moveTo>
                    <a:pt x="2518" y="34606"/>
                  </a:moveTo>
                  <a:lnTo>
                    <a:pt x="2703" y="34698"/>
                  </a:lnTo>
                  <a:lnTo>
                    <a:pt x="2733" y="34790"/>
                  </a:lnTo>
                  <a:lnTo>
                    <a:pt x="2672" y="34790"/>
                  </a:lnTo>
                  <a:lnTo>
                    <a:pt x="2549" y="34698"/>
                  </a:lnTo>
                  <a:lnTo>
                    <a:pt x="2518" y="34606"/>
                  </a:lnTo>
                  <a:close/>
                  <a:moveTo>
                    <a:pt x="2457" y="35159"/>
                  </a:moveTo>
                  <a:lnTo>
                    <a:pt x="2396" y="35189"/>
                  </a:lnTo>
                  <a:lnTo>
                    <a:pt x="2365" y="35128"/>
                  </a:lnTo>
                  <a:lnTo>
                    <a:pt x="2426" y="35067"/>
                  </a:lnTo>
                  <a:lnTo>
                    <a:pt x="2426" y="34913"/>
                  </a:lnTo>
                  <a:lnTo>
                    <a:pt x="2488" y="34882"/>
                  </a:lnTo>
                  <a:lnTo>
                    <a:pt x="2549" y="34975"/>
                  </a:lnTo>
                  <a:lnTo>
                    <a:pt x="2457" y="35159"/>
                  </a:lnTo>
                  <a:close/>
                  <a:moveTo>
                    <a:pt x="2918" y="34729"/>
                  </a:moveTo>
                  <a:lnTo>
                    <a:pt x="2733" y="34637"/>
                  </a:lnTo>
                  <a:lnTo>
                    <a:pt x="2641" y="34545"/>
                  </a:lnTo>
                  <a:lnTo>
                    <a:pt x="2641" y="34268"/>
                  </a:lnTo>
                  <a:lnTo>
                    <a:pt x="2703" y="34268"/>
                  </a:lnTo>
                  <a:lnTo>
                    <a:pt x="2795" y="34453"/>
                  </a:lnTo>
                  <a:lnTo>
                    <a:pt x="2948" y="34606"/>
                  </a:lnTo>
                  <a:lnTo>
                    <a:pt x="2979" y="34698"/>
                  </a:lnTo>
                  <a:close/>
                  <a:moveTo>
                    <a:pt x="2887" y="34975"/>
                  </a:moveTo>
                  <a:lnTo>
                    <a:pt x="2764" y="34852"/>
                  </a:lnTo>
                  <a:lnTo>
                    <a:pt x="2825" y="34821"/>
                  </a:lnTo>
                  <a:lnTo>
                    <a:pt x="2948" y="34852"/>
                  </a:lnTo>
                  <a:lnTo>
                    <a:pt x="2979" y="34975"/>
                  </a:lnTo>
                  <a:lnTo>
                    <a:pt x="2887" y="34975"/>
                  </a:lnTo>
                  <a:close/>
                  <a:moveTo>
                    <a:pt x="2979" y="35282"/>
                  </a:moveTo>
                  <a:lnTo>
                    <a:pt x="2795" y="35097"/>
                  </a:lnTo>
                  <a:lnTo>
                    <a:pt x="2733" y="35005"/>
                  </a:lnTo>
                  <a:lnTo>
                    <a:pt x="2795" y="34944"/>
                  </a:lnTo>
                  <a:lnTo>
                    <a:pt x="3040" y="35159"/>
                  </a:lnTo>
                  <a:lnTo>
                    <a:pt x="3040" y="35282"/>
                  </a:lnTo>
                  <a:lnTo>
                    <a:pt x="2979" y="35282"/>
                  </a:lnTo>
                  <a:close/>
                  <a:moveTo>
                    <a:pt x="3163" y="35681"/>
                  </a:moveTo>
                  <a:lnTo>
                    <a:pt x="3102" y="35650"/>
                  </a:lnTo>
                  <a:lnTo>
                    <a:pt x="3010" y="35558"/>
                  </a:lnTo>
                  <a:lnTo>
                    <a:pt x="2979" y="35466"/>
                  </a:lnTo>
                  <a:lnTo>
                    <a:pt x="2825" y="35466"/>
                  </a:lnTo>
                  <a:lnTo>
                    <a:pt x="2764" y="35435"/>
                  </a:lnTo>
                  <a:lnTo>
                    <a:pt x="2887" y="35374"/>
                  </a:lnTo>
                  <a:lnTo>
                    <a:pt x="3010" y="35404"/>
                  </a:lnTo>
                  <a:lnTo>
                    <a:pt x="3194" y="35374"/>
                  </a:lnTo>
                  <a:lnTo>
                    <a:pt x="3255" y="35527"/>
                  </a:lnTo>
                  <a:lnTo>
                    <a:pt x="3163" y="35681"/>
                  </a:lnTo>
                  <a:close/>
                  <a:moveTo>
                    <a:pt x="3654" y="36510"/>
                  </a:moveTo>
                  <a:lnTo>
                    <a:pt x="3440" y="36418"/>
                  </a:lnTo>
                  <a:lnTo>
                    <a:pt x="3378" y="36479"/>
                  </a:lnTo>
                  <a:lnTo>
                    <a:pt x="3255" y="36479"/>
                  </a:lnTo>
                  <a:lnTo>
                    <a:pt x="3163" y="36356"/>
                  </a:lnTo>
                  <a:lnTo>
                    <a:pt x="2948" y="36233"/>
                  </a:lnTo>
                  <a:lnTo>
                    <a:pt x="2764" y="36233"/>
                  </a:lnTo>
                  <a:lnTo>
                    <a:pt x="2672" y="36019"/>
                  </a:lnTo>
                  <a:lnTo>
                    <a:pt x="2641" y="35865"/>
                  </a:lnTo>
                  <a:lnTo>
                    <a:pt x="2672" y="35773"/>
                  </a:lnTo>
                  <a:lnTo>
                    <a:pt x="2764" y="35834"/>
                  </a:lnTo>
                  <a:lnTo>
                    <a:pt x="2948" y="36049"/>
                  </a:lnTo>
                  <a:lnTo>
                    <a:pt x="3040" y="36111"/>
                  </a:lnTo>
                  <a:lnTo>
                    <a:pt x="3194" y="36111"/>
                  </a:lnTo>
                  <a:lnTo>
                    <a:pt x="3317" y="36172"/>
                  </a:lnTo>
                  <a:lnTo>
                    <a:pt x="3470" y="36233"/>
                  </a:lnTo>
                  <a:lnTo>
                    <a:pt x="3654" y="36233"/>
                  </a:lnTo>
                  <a:lnTo>
                    <a:pt x="3716" y="36326"/>
                  </a:lnTo>
                  <a:lnTo>
                    <a:pt x="3900" y="36448"/>
                  </a:lnTo>
                  <a:lnTo>
                    <a:pt x="3962" y="36448"/>
                  </a:lnTo>
                  <a:lnTo>
                    <a:pt x="3992" y="36510"/>
                  </a:lnTo>
                  <a:lnTo>
                    <a:pt x="3962" y="36540"/>
                  </a:lnTo>
                  <a:lnTo>
                    <a:pt x="3808" y="36540"/>
                  </a:lnTo>
                  <a:lnTo>
                    <a:pt x="3654" y="36510"/>
                  </a:lnTo>
                  <a:close/>
                  <a:moveTo>
                    <a:pt x="3132" y="36571"/>
                  </a:moveTo>
                  <a:cubicBezTo>
                    <a:pt x="3163" y="36602"/>
                    <a:pt x="3194" y="36663"/>
                    <a:pt x="3225" y="36694"/>
                  </a:cubicBezTo>
                  <a:lnTo>
                    <a:pt x="3071" y="36633"/>
                  </a:lnTo>
                  <a:close/>
                  <a:moveTo>
                    <a:pt x="4269" y="37339"/>
                  </a:moveTo>
                  <a:lnTo>
                    <a:pt x="4361" y="37370"/>
                  </a:lnTo>
                  <a:lnTo>
                    <a:pt x="4422" y="37308"/>
                  </a:lnTo>
                  <a:lnTo>
                    <a:pt x="4330" y="37247"/>
                  </a:lnTo>
                  <a:lnTo>
                    <a:pt x="4238" y="37308"/>
                  </a:lnTo>
                  <a:close/>
                  <a:moveTo>
                    <a:pt x="4698" y="37400"/>
                  </a:moveTo>
                  <a:lnTo>
                    <a:pt x="4576" y="37462"/>
                  </a:lnTo>
                  <a:lnTo>
                    <a:pt x="4484" y="37339"/>
                  </a:lnTo>
                  <a:lnTo>
                    <a:pt x="4453" y="37247"/>
                  </a:lnTo>
                  <a:lnTo>
                    <a:pt x="4391" y="37185"/>
                  </a:lnTo>
                  <a:lnTo>
                    <a:pt x="4207" y="37216"/>
                  </a:lnTo>
                  <a:lnTo>
                    <a:pt x="4084" y="37185"/>
                  </a:lnTo>
                  <a:lnTo>
                    <a:pt x="3900" y="37001"/>
                  </a:lnTo>
                  <a:lnTo>
                    <a:pt x="3747" y="36970"/>
                  </a:lnTo>
                  <a:lnTo>
                    <a:pt x="3685" y="36817"/>
                  </a:lnTo>
                  <a:lnTo>
                    <a:pt x="3532" y="36725"/>
                  </a:lnTo>
                  <a:lnTo>
                    <a:pt x="3532" y="36633"/>
                  </a:lnTo>
                  <a:lnTo>
                    <a:pt x="3593" y="36571"/>
                  </a:lnTo>
                  <a:lnTo>
                    <a:pt x="3716" y="36571"/>
                  </a:lnTo>
                  <a:lnTo>
                    <a:pt x="3808" y="36663"/>
                  </a:lnTo>
                  <a:lnTo>
                    <a:pt x="3869" y="36694"/>
                  </a:lnTo>
                  <a:lnTo>
                    <a:pt x="4023" y="36633"/>
                  </a:lnTo>
                  <a:lnTo>
                    <a:pt x="4207" y="36633"/>
                  </a:lnTo>
                  <a:lnTo>
                    <a:pt x="4422" y="36817"/>
                  </a:lnTo>
                  <a:lnTo>
                    <a:pt x="4545" y="36848"/>
                  </a:lnTo>
                  <a:lnTo>
                    <a:pt x="4576" y="36940"/>
                  </a:lnTo>
                  <a:lnTo>
                    <a:pt x="4760" y="36878"/>
                  </a:lnTo>
                  <a:lnTo>
                    <a:pt x="4852" y="36940"/>
                  </a:lnTo>
                  <a:lnTo>
                    <a:pt x="4913" y="37062"/>
                  </a:lnTo>
                  <a:lnTo>
                    <a:pt x="4791" y="37062"/>
                  </a:lnTo>
                  <a:lnTo>
                    <a:pt x="4729" y="37093"/>
                  </a:lnTo>
                  <a:lnTo>
                    <a:pt x="4791" y="37155"/>
                  </a:lnTo>
                  <a:lnTo>
                    <a:pt x="4791" y="37216"/>
                  </a:lnTo>
                  <a:lnTo>
                    <a:pt x="4668" y="37339"/>
                  </a:lnTo>
                  <a:lnTo>
                    <a:pt x="4698" y="37431"/>
                  </a:lnTo>
                  <a:close/>
                  <a:moveTo>
                    <a:pt x="4883" y="37339"/>
                  </a:moveTo>
                  <a:lnTo>
                    <a:pt x="4791" y="37462"/>
                  </a:lnTo>
                  <a:lnTo>
                    <a:pt x="4791" y="37554"/>
                  </a:lnTo>
                  <a:lnTo>
                    <a:pt x="4913" y="37523"/>
                  </a:lnTo>
                  <a:lnTo>
                    <a:pt x="4975" y="37400"/>
                  </a:lnTo>
                  <a:lnTo>
                    <a:pt x="5006" y="37339"/>
                  </a:lnTo>
                  <a:lnTo>
                    <a:pt x="4944" y="37308"/>
                  </a:lnTo>
                  <a:lnTo>
                    <a:pt x="4883" y="37339"/>
                  </a:lnTo>
                  <a:close/>
                  <a:moveTo>
                    <a:pt x="5804" y="37216"/>
                  </a:moveTo>
                  <a:lnTo>
                    <a:pt x="5742" y="37339"/>
                  </a:lnTo>
                  <a:lnTo>
                    <a:pt x="5804" y="37431"/>
                  </a:lnTo>
                  <a:lnTo>
                    <a:pt x="5712" y="37492"/>
                  </a:lnTo>
                  <a:lnTo>
                    <a:pt x="5558" y="37462"/>
                  </a:lnTo>
                  <a:lnTo>
                    <a:pt x="5528" y="37370"/>
                  </a:lnTo>
                  <a:lnTo>
                    <a:pt x="5435" y="37462"/>
                  </a:lnTo>
                  <a:lnTo>
                    <a:pt x="5343" y="37370"/>
                  </a:lnTo>
                  <a:lnTo>
                    <a:pt x="5190" y="37339"/>
                  </a:lnTo>
                  <a:lnTo>
                    <a:pt x="5128" y="37400"/>
                  </a:lnTo>
                  <a:lnTo>
                    <a:pt x="5067" y="37277"/>
                  </a:lnTo>
                  <a:lnTo>
                    <a:pt x="4975" y="37216"/>
                  </a:lnTo>
                  <a:lnTo>
                    <a:pt x="4975" y="37155"/>
                  </a:lnTo>
                  <a:lnTo>
                    <a:pt x="5190" y="37124"/>
                  </a:lnTo>
                  <a:lnTo>
                    <a:pt x="5251" y="37062"/>
                  </a:lnTo>
                  <a:lnTo>
                    <a:pt x="5528" y="37155"/>
                  </a:lnTo>
                  <a:lnTo>
                    <a:pt x="5620" y="37247"/>
                  </a:lnTo>
                  <a:lnTo>
                    <a:pt x="5681" y="37185"/>
                  </a:lnTo>
                  <a:lnTo>
                    <a:pt x="5773" y="37185"/>
                  </a:lnTo>
                  <a:lnTo>
                    <a:pt x="5835" y="37216"/>
                  </a:lnTo>
                  <a:close/>
                  <a:moveTo>
                    <a:pt x="6264" y="37155"/>
                  </a:moveTo>
                  <a:lnTo>
                    <a:pt x="6111" y="37032"/>
                  </a:lnTo>
                  <a:lnTo>
                    <a:pt x="6203" y="36909"/>
                  </a:lnTo>
                  <a:lnTo>
                    <a:pt x="6142" y="36817"/>
                  </a:lnTo>
                  <a:lnTo>
                    <a:pt x="6142" y="36755"/>
                  </a:lnTo>
                  <a:lnTo>
                    <a:pt x="6019" y="36602"/>
                  </a:lnTo>
                  <a:lnTo>
                    <a:pt x="5988" y="36418"/>
                  </a:lnTo>
                  <a:lnTo>
                    <a:pt x="5896" y="36356"/>
                  </a:lnTo>
                  <a:lnTo>
                    <a:pt x="5865" y="36540"/>
                  </a:lnTo>
                  <a:lnTo>
                    <a:pt x="5835" y="36694"/>
                  </a:lnTo>
                  <a:lnTo>
                    <a:pt x="5896" y="36817"/>
                  </a:lnTo>
                  <a:lnTo>
                    <a:pt x="5835" y="36940"/>
                  </a:lnTo>
                  <a:lnTo>
                    <a:pt x="5835" y="37062"/>
                  </a:lnTo>
                  <a:lnTo>
                    <a:pt x="5988" y="37124"/>
                  </a:lnTo>
                  <a:lnTo>
                    <a:pt x="6142" y="37185"/>
                  </a:lnTo>
                  <a:lnTo>
                    <a:pt x="6203" y="37216"/>
                  </a:lnTo>
                  <a:lnTo>
                    <a:pt x="6264" y="37155"/>
                  </a:lnTo>
                  <a:close/>
                  <a:moveTo>
                    <a:pt x="5650" y="38383"/>
                  </a:moveTo>
                  <a:lnTo>
                    <a:pt x="5804" y="38321"/>
                  </a:lnTo>
                  <a:lnTo>
                    <a:pt x="5865" y="38383"/>
                  </a:lnTo>
                  <a:lnTo>
                    <a:pt x="5773" y="38506"/>
                  </a:lnTo>
                  <a:lnTo>
                    <a:pt x="5681" y="38383"/>
                  </a:lnTo>
                  <a:close/>
                  <a:moveTo>
                    <a:pt x="5712" y="38229"/>
                  </a:moveTo>
                  <a:lnTo>
                    <a:pt x="5650" y="38168"/>
                  </a:lnTo>
                  <a:lnTo>
                    <a:pt x="5712" y="38076"/>
                  </a:lnTo>
                  <a:lnTo>
                    <a:pt x="5835" y="38137"/>
                  </a:lnTo>
                  <a:lnTo>
                    <a:pt x="5835" y="38229"/>
                  </a:lnTo>
                  <a:close/>
                  <a:moveTo>
                    <a:pt x="8936" y="39089"/>
                  </a:moveTo>
                  <a:lnTo>
                    <a:pt x="8875" y="39028"/>
                  </a:lnTo>
                  <a:lnTo>
                    <a:pt x="8967" y="38905"/>
                  </a:lnTo>
                  <a:lnTo>
                    <a:pt x="8905" y="38813"/>
                  </a:lnTo>
                  <a:lnTo>
                    <a:pt x="9028" y="38843"/>
                  </a:lnTo>
                  <a:lnTo>
                    <a:pt x="9059" y="38966"/>
                  </a:lnTo>
                  <a:lnTo>
                    <a:pt x="9059" y="39120"/>
                  </a:lnTo>
                  <a:lnTo>
                    <a:pt x="8967" y="39120"/>
                  </a:lnTo>
                  <a:close/>
                  <a:moveTo>
                    <a:pt x="6909" y="38260"/>
                  </a:moveTo>
                  <a:lnTo>
                    <a:pt x="7032" y="38229"/>
                  </a:lnTo>
                  <a:lnTo>
                    <a:pt x="7155" y="38229"/>
                  </a:lnTo>
                  <a:lnTo>
                    <a:pt x="7247" y="38229"/>
                  </a:lnTo>
                  <a:lnTo>
                    <a:pt x="7431" y="38260"/>
                  </a:lnTo>
                  <a:lnTo>
                    <a:pt x="7800" y="38168"/>
                  </a:lnTo>
                  <a:lnTo>
                    <a:pt x="8015" y="38076"/>
                  </a:lnTo>
                  <a:lnTo>
                    <a:pt x="8291" y="38076"/>
                  </a:lnTo>
                  <a:lnTo>
                    <a:pt x="8475" y="38076"/>
                  </a:lnTo>
                  <a:lnTo>
                    <a:pt x="8721" y="38076"/>
                  </a:lnTo>
                  <a:lnTo>
                    <a:pt x="8875" y="38106"/>
                  </a:lnTo>
                  <a:lnTo>
                    <a:pt x="8905" y="38260"/>
                  </a:lnTo>
                  <a:lnTo>
                    <a:pt x="8997" y="38321"/>
                  </a:lnTo>
                  <a:lnTo>
                    <a:pt x="8905" y="38414"/>
                  </a:lnTo>
                  <a:lnTo>
                    <a:pt x="8782" y="38506"/>
                  </a:lnTo>
                  <a:lnTo>
                    <a:pt x="8690" y="38414"/>
                  </a:lnTo>
                  <a:lnTo>
                    <a:pt x="8598" y="38352"/>
                  </a:lnTo>
                  <a:lnTo>
                    <a:pt x="8445" y="38475"/>
                  </a:lnTo>
                  <a:lnTo>
                    <a:pt x="8260" y="38475"/>
                  </a:lnTo>
                  <a:lnTo>
                    <a:pt x="8199" y="38352"/>
                  </a:lnTo>
                  <a:lnTo>
                    <a:pt x="8138" y="38199"/>
                  </a:lnTo>
                  <a:lnTo>
                    <a:pt x="7984" y="38199"/>
                  </a:lnTo>
                  <a:lnTo>
                    <a:pt x="7861" y="38352"/>
                  </a:lnTo>
                  <a:lnTo>
                    <a:pt x="7769" y="38352"/>
                  </a:lnTo>
                  <a:lnTo>
                    <a:pt x="7585" y="38352"/>
                  </a:lnTo>
                  <a:lnTo>
                    <a:pt x="7738" y="38475"/>
                  </a:lnTo>
                  <a:lnTo>
                    <a:pt x="7769" y="38475"/>
                  </a:lnTo>
                  <a:lnTo>
                    <a:pt x="7984" y="38536"/>
                  </a:lnTo>
                  <a:lnTo>
                    <a:pt x="8045" y="38598"/>
                  </a:lnTo>
                  <a:lnTo>
                    <a:pt x="7984" y="38659"/>
                  </a:lnTo>
                  <a:lnTo>
                    <a:pt x="8138" y="38690"/>
                  </a:lnTo>
                  <a:lnTo>
                    <a:pt x="8291" y="38843"/>
                  </a:lnTo>
                  <a:lnTo>
                    <a:pt x="8291" y="38997"/>
                  </a:lnTo>
                  <a:lnTo>
                    <a:pt x="8230" y="38997"/>
                  </a:lnTo>
                  <a:lnTo>
                    <a:pt x="8045" y="38843"/>
                  </a:lnTo>
                  <a:lnTo>
                    <a:pt x="7923" y="38813"/>
                  </a:lnTo>
                  <a:lnTo>
                    <a:pt x="7800" y="38874"/>
                  </a:lnTo>
                  <a:lnTo>
                    <a:pt x="7677" y="38782"/>
                  </a:lnTo>
                  <a:lnTo>
                    <a:pt x="7646" y="38628"/>
                  </a:lnTo>
                  <a:lnTo>
                    <a:pt x="7462" y="38659"/>
                  </a:lnTo>
                  <a:lnTo>
                    <a:pt x="7462" y="38721"/>
                  </a:lnTo>
                  <a:lnTo>
                    <a:pt x="7585" y="38813"/>
                  </a:lnTo>
                  <a:lnTo>
                    <a:pt x="7554" y="38936"/>
                  </a:lnTo>
                  <a:lnTo>
                    <a:pt x="7493" y="38936"/>
                  </a:lnTo>
                  <a:lnTo>
                    <a:pt x="7278" y="38843"/>
                  </a:lnTo>
                  <a:lnTo>
                    <a:pt x="7186" y="38874"/>
                  </a:lnTo>
                  <a:lnTo>
                    <a:pt x="7155" y="38813"/>
                  </a:lnTo>
                  <a:lnTo>
                    <a:pt x="7032" y="38751"/>
                  </a:lnTo>
                  <a:lnTo>
                    <a:pt x="7094" y="38628"/>
                  </a:lnTo>
                  <a:lnTo>
                    <a:pt x="6971" y="38721"/>
                  </a:lnTo>
                  <a:lnTo>
                    <a:pt x="6817" y="38628"/>
                  </a:lnTo>
                  <a:lnTo>
                    <a:pt x="6817" y="38567"/>
                  </a:lnTo>
                  <a:lnTo>
                    <a:pt x="6971" y="38506"/>
                  </a:lnTo>
                  <a:lnTo>
                    <a:pt x="7186" y="38414"/>
                  </a:lnTo>
                  <a:lnTo>
                    <a:pt x="7063" y="38352"/>
                  </a:lnTo>
                  <a:lnTo>
                    <a:pt x="6971" y="38383"/>
                  </a:lnTo>
                  <a:close/>
                </a:path>
              </a:pathLst>
            </a:custGeom>
            <a:solidFill>
              <a:srgbClr val="D8D8D8"/>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0"/>
            <p:cNvSpPr/>
            <p:nvPr/>
          </p:nvSpPr>
          <p:spPr>
            <a:xfrm>
              <a:off x="4575960" y="2920320"/>
              <a:ext cx="2160" cy="2520"/>
            </a:xfrm>
            <a:custGeom>
              <a:rect b="b" l="l" r="r" t="t"/>
              <a:pathLst>
                <a:path extrusionOk="0" h="154" w="124">
                  <a:moveTo>
                    <a:pt x="62" y="0"/>
                  </a:moveTo>
                  <a:lnTo>
                    <a:pt x="1" y="154"/>
                  </a:lnTo>
                  <a:lnTo>
                    <a:pt x="124" y="154"/>
                  </a:lnTo>
                  <a:close/>
                </a:path>
              </a:pathLst>
            </a:custGeom>
            <a:solidFill>
              <a:srgbClr val="D8D8D8"/>
            </a:solidFill>
            <a:ln cap="flat" cmpd="sng" w="9525">
              <a:solidFill>
                <a:srgbClr val="CCCCCC"/>
              </a:solidFill>
              <a:prstDash val="solid"/>
              <a:round/>
              <a:headEnd len="sm" w="sm" type="none"/>
              <a:tailEnd len="sm" w="sm" type="none"/>
            </a:ln>
          </p:spPr>
        </p:sp>
        <p:sp>
          <p:nvSpPr>
            <p:cNvPr id="630" name="Google Shape;630;p40"/>
            <p:cNvSpPr/>
            <p:nvPr/>
          </p:nvSpPr>
          <p:spPr>
            <a:xfrm>
              <a:off x="4583160" y="2923200"/>
              <a:ext cx="10800" cy="13681"/>
            </a:xfrm>
            <a:custGeom>
              <a:rect b="b" l="l" r="r" t="t"/>
              <a:pathLst>
                <a:path extrusionOk="0" h="738" w="584">
                  <a:moveTo>
                    <a:pt x="553" y="584"/>
                  </a:moveTo>
                  <a:lnTo>
                    <a:pt x="400" y="676"/>
                  </a:lnTo>
                  <a:lnTo>
                    <a:pt x="522" y="738"/>
                  </a:lnTo>
                  <a:close/>
                  <a:moveTo>
                    <a:pt x="461" y="31"/>
                  </a:moveTo>
                  <a:lnTo>
                    <a:pt x="307" y="185"/>
                  </a:lnTo>
                  <a:lnTo>
                    <a:pt x="400" y="369"/>
                  </a:lnTo>
                  <a:lnTo>
                    <a:pt x="584" y="369"/>
                  </a:lnTo>
                  <a:lnTo>
                    <a:pt x="461" y="1"/>
                  </a:lnTo>
                  <a:close/>
                  <a:moveTo>
                    <a:pt x="154" y="185"/>
                  </a:moveTo>
                  <a:lnTo>
                    <a:pt x="307" y="369"/>
                  </a:lnTo>
                  <a:lnTo>
                    <a:pt x="215" y="676"/>
                  </a:lnTo>
                  <a:lnTo>
                    <a:pt x="0" y="369"/>
                  </a:lnTo>
                  <a:lnTo>
                    <a:pt x="31" y="216"/>
                  </a:lnTo>
                  <a:close/>
                </a:path>
              </a:pathLst>
            </a:custGeom>
            <a:solidFill>
              <a:srgbClr val="D8D8D8"/>
            </a:solidFill>
            <a:ln cap="flat" cmpd="sng" w="9525">
              <a:solidFill>
                <a:srgbClr val="CCCCCC"/>
              </a:solidFill>
              <a:prstDash val="solid"/>
              <a:round/>
              <a:headEnd len="sm" w="sm" type="none"/>
              <a:tailEnd len="sm" w="sm" type="none"/>
            </a:ln>
          </p:spPr>
        </p:sp>
        <p:sp>
          <p:nvSpPr>
            <p:cNvPr id="631" name="Google Shape;631;p40"/>
            <p:cNvSpPr/>
            <p:nvPr/>
          </p:nvSpPr>
          <p:spPr>
            <a:xfrm>
              <a:off x="4587840" y="2940840"/>
              <a:ext cx="3600" cy="7200"/>
            </a:xfrm>
            <a:custGeom>
              <a:rect b="b" l="l" r="r" t="t"/>
              <a:pathLst>
                <a:path extrusionOk="0" h="401" w="215">
                  <a:moveTo>
                    <a:pt x="92" y="1"/>
                  </a:moveTo>
                  <a:lnTo>
                    <a:pt x="215" y="124"/>
                  </a:lnTo>
                  <a:lnTo>
                    <a:pt x="215" y="339"/>
                  </a:lnTo>
                  <a:lnTo>
                    <a:pt x="61" y="400"/>
                  </a:lnTo>
                  <a:lnTo>
                    <a:pt x="0" y="124"/>
                  </a:lnTo>
                  <a:close/>
                </a:path>
              </a:pathLst>
            </a:custGeom>
            <a:solidFill>
              <a:srgbClr val="D8D8D8"/>
            </a:solidFill>
            <a:ln cap="flat" cmpd="sng" w="9525">
              <a:solidFill>
                <a:srgbClr val="CCCCCC"/>
              </a:solidFill>
              <a:prstDash val="solid"/>
              <a:round/>
              <a:headEnd len="sm" w="sm" type="none"/>
              <a:tailEnd len="sm" w="sm" type="none"/>
            </a:ln>
          </p:spPr>
        </p:sp>
        <p:sp>
          <p:nvSpPr>
            <p:cNvPr id="632" name="Google Shape;632;p40"/>
            <p:cNvSpPr/>
            <p:nvPr/>
          </p:nvSpPr>
          <p:spPr>
            <a:xfrm>
              <a:off x="4589640" y="2952360"/>
              <a:ext cx="7920" cy="22681"/>
            </a:xfrm>
            <a:custGeom>
              <a:rect b="b" l="l" r="r" t="t"/>
              <a:pathLst>
                <a:path extrusionOk="0" h="1198" w="431">
                  <a:moveTo>
                    <a:pt x="338" y="706"/>
                  </a:moveTo>
                  <a:lnTo>
                    <a:pt x="154" y="952"/>
                  </a:lnTo>
                  <a:lnTo>
                    <a:pt x="184" y="1136"/>
                  </a:lnTo>
                  <a:lnTo>
                    <a:pt x="307" y="1198"/>
                  </a:lnTo>
                  <a:lnTo>
                    <a:pt x="399" y="952"/>
                  </a:lnTo>
                  <a:close/>
                  <a:moveTo>
                    <a:pt x="0" y="0"/>
                  </a:moveTo>
                  <a:lnTo>
                    <a:pt x="338" y="92"/>
                  </a:lnTo>
                  <a:lnTo>
                    <a:pt x="430" y="399"/>
                  </a:lnTo>
                  <a:lnTo>
                    <a:pt x="430" y="522"/>
                  </a:lnTo>
                  <a:lnTo>
                    <a:pt x="277" y="461"/>
                  </a:lnTo>
                  <a:lnTo>
                    <a:pt x="184" y="461"/>
                  </a:lnTo>
                  <a:lnTo>
                    <a:pt x="215" y="338"/>
                  </a:lnTo>
                  <a:lnTo>
                    <a:pt x="0" y="123"/>
                  </a:lnTo>
                  <a:close/>
                </a:path>
              </a:pathLst>
            </a:custGeom>
            <a:solidFill>
              <a:srgbClr val="D8D8D8"/>
            </a:solidFill>
            <a:ln cap="flat" cmpd="sng" w="9525">
              <a:solidFill>
                <a:srgbClr val="CCCCCC"/>
              </a:solidFill>
              <a:prstDash val="solid"/>
              <a:round/>
              <a:headEnd len="sm" w="sm" type="none"/>
              <a:tailEnd len="sm" w="sm" type="none"/>
            </a:ln>
          </p:spPr>
        </p:sp>
        <p:sp>
          <p:nvSpPr>
            <p:cNvPr id="633" name="Google Shape;633;p40"/>
            <p:cNvSpPr/>
            <p:nvPr/>
          </p:nvSpPr>
          <p:spPr>
            <a:xfrm>
              <a:off x="4615920" y="2977560"/>
              <a:ext cx="5400" cy="5400"/>
            </a:xfrm>
            <a:custGeom>
              <a:rect b="b" l="l" r="r" t="t"/>
              <a:pathLst>
                <a:path extrusionOk="0" h="308" w="308">
                  <a:moveTo>
                    <a:pt x="154" y="0"/>
                  </a:moveTo>
                  <a:lnTo>
                    <a:pt x="1" y="185"/>
                  </a:lnTo>
                  <a:lnTo>
                    <a:pt x="93" y="307"/>
                  </a:lnTo>
                  <a:lnTo>
                    <a:pt x="308" y="307"/>
                  </a:lnTo>
                  <a:lnTo>
                    <a:pt x="308" y="154"/>
                  </a:lnTo>
                  <a:close/>
                </a:path>
              </a:pathLst>
            </a:custGeom>
            <a:solidFill>
              <a:srgbClr val="D8D8D8"/>
            </a:solidFill>
            <a:ln cap="flat" cmpd="sng" w="9525">
              <a:solidFill>
                <a:srgbClr val="CCCCCC"/>
              </a:solidFill>
              <a:prstDash val="solid"/>
              <a:round/>
              <a:headEnd len="sm" w="sm" type="none"/>
              <a:tailEnd len="sm" w="sm" type="none"/>
            </a:ln>
          </p:spPr>
        </p:sp>
        <p:sp>
          <p:nvSpPr>
            <p:cNvPr id="634" name="Google Shape;634;p40"/>
            <p:cNvSpPr/>
            <p:nvPr/>
          </p:nvSpPr>
          <p:spPr>
            <a:xfrm>
              <a:off x="4582080" y="2976480"/>
              <a:ext cx="10801" cy="23760"/>
            </a:xfrm>
            <a:custGeom>
              <a:rect b="b" l="l" r="r" t="t"/>
              <a:pathLst>
                <a:path extrusionOk="0" h="1260" w="585">
                  <a:moveTo>
                    <a:pt x="308" y="1137"/>
                  </a:moveTo>
                  <a:lnTo>
                    <a:pt x="247" y="1014"/>
                  </a:lnTo>
                  <a:lnTo>
                    <a:pt x="62" y="1045"/>
                  </a:lnTo>
                  <a:lnTo>
                    <a:pt x="1" y="1260"/>
                  </a:lnTo>
                  <a:lnTo>
                    <a:pt x="185" y="1260"/>
                  </a:lnTo>
                  <a:lnTo>
                    <a:pt x="308" y="1106"/>
                  </a:lnTo>
                  <a:close/>
                  <a:moveTo>
                    <a:pt x="369" y="738"/>
                  </a:moveTo>
                  <a:lnTo>
                    <a:pt x="431" y="891"/>
                  </a:lnTo>
                  <a:lnTo>
                    <a:pt x="308" y="891"/>
                  </a:lnTo>
                  <a:cubicBezTo>
                    <a:pt x="339" y="830"/>
                    <a:pt x="339" y="799"/>
                    <a:pt x="369" y="738"/>
                  </a:cubicBezTo>
                  <a:close/>
                  <a:moveTo>
                    <a:pt x="492" y="1"/>
                  </a:moveTo>
                  <a:lnTo>
                    <a:pt x="584" y="185"/>
                  </a:lnTo>
                  <a:lnTo>
                    <a:pt x="462" y="431"/>
                  </a:lnTo>
                  <a:close/>
                </a:path>
              </a:pathLst>
            </a:custGeom>
            <a:solidFill>
              <a:srgbClr val="D8D8D8"/>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40"/>
            <p:cNvSpPr/>
            <p:nvPr/>
          </p:nvSpPr>
          <p:spPr>
            <a:xfrm>
              <a:off x="4578840" y="3013920"/>
              <a:ext cx="20881" cy="18360"/>
            </a:xfrm>
            <a:custGeom>
              <a:rect b="b" l="l" r="r" t="t"/>
              <a:pathLst>
                <a:path extrusionOk="0" h="983" w="1106">
                  <a:moveTo>
                    <a:pt x="952" y="62"/>
                  </a:moveTo>
                  <a:lnTo>
                    <a:pt x="1106" y="0"/>
                  </a:lnTo>
                  <a:lnTo>
                    <a:pt x="1075" y="123"/>
                  </a:lnTo>
                  <a:close/>
                  <a:moveTo>
                    <a:pt x="860" y="215"/>
                  </a:moveTo>
                  <a:lnTo>
                    <a:pt x="553" y="338"/>
                  </a:lnTo>
                  <a:lnTo>
                    <a:pt x="400" y="277"/>
                  </a:lnTo>
                  <a:lnTo>
                    <a:pt x="215" y="338"/>
                  </a:lnTo>
                  <a:lnTo>
                    <a:pt x="185" y="430"/>
                  </a:lnTo>
                  <a:lnTo>
                    <a:pt x="338" y="553"/>
                  </a:lnTo>
                  <a:lnTo>
                    <a:pt x="338" y="706"/>
                  </a:lnTo>
                  <a:lnTo>
                    <a:pt x="154" y="860"/>
                  </a:lnTo>
                  <a:lnTo>
                    <a:pt x="0" y="921"/>
                  </a:lnTo>
                  <a:lnTo>
                    <a:pt x="185" y="983"/>
                  </a:lnTo>
                  <a:lnTo>
                    <a:pt x="584" y="921"/>
                  </a:lnTo>
                  <a:lnTo>
                    <a:pt x="768" y="768"/>
                  </a:lnTo>
                  <a:lnTo>
                    <a:pt x="768" y="614"/>
                  </a:lnTo>
                  <a:lnTo>
                    <a:pt x="676" y="461"/>
                  </a:lnTo>
                  <a:lnTo>
                    <a:pt x="860" y="277"/>
                  </a:lnTo>
                  <a:close/>
                </a:path>
              </a:pathLst>
            </a:custGeom>
            <a:solidFill>
              <a:srgbClr val="D8D8D8"/>
            </a:solidFill>
            <a:ln cap="flat" cmpd="sng" w="9525">
              <a:solidFill>
                <a:srgbClr val="CCCCCC"/>
              </a:solidFill>
              <a:prstDash val="solid"/>
              <a:round/>
              <a:headEnd len="sm" w="sm" type="none"/>
              <a:tailEnd len="sm" w="sm" type="none"/>
            </a:ln>
          </p:spPr>
        </p:sp>
        <p:sp>
          <p:nvSpPr>
            <p:cNvPr id="636" name="Google Shape;636;p40"/>
            <p:cNvSpPr/>
            <p:nvPr/>
          </p:nvSpPr>
          <p:spPr>
            <a:xfrm>
              <a:off x="5888520" y="1241640"/>
              <a:ext cx="2077507" cy="1252438"/>
            </a:xfrm>
            <a:custGeom>
              <a:rect b="b" l="l" r="r" t="t"/>
              <a:pathLst>
                <a:path extrusionOk="0" h="65650" w="108884">
                  <a:moveTo>
                    <a:pt x="84503" y="60306"/>
                  </a:moveTo>
                  <a:lnTo>
                    <a:pt x="84503" y="60276"/>
                  </a:lnTo>
                  <a:lnTo>
                    <a:pt x="84350" y="60153"/>
                  </a:lnTo>
                  <a:lnTo>
                    <a:pt x="84350" y="60153"/>
                  </a:lnTo>
                  <a:lnTo>
                    <a:pt x="84380" y="60061"/>
                  </a:lnTo>
                  <a:lnTo>
                    <a:pt x="84380" y="59969"/>
                  </a:lnTo>
                  <a:lnTo>
                    <a:pt x="84319" y="59938"/>
                  </a:lnTo>
                  <a:lnTo>
                    <a:pt x="84288" y="59784"/>
                  </a:lnTo>
                  <a:lnTo>
                    <a:pt x="84288" y="59723"/>
                  </a:lnTo>
                  <a:lnTo>
                    <a:pt x="84411" y="59661"/>
                  </a:lnTo>
                  <a:lnTo>
                    <a:pt x="84595" y="59692"/>
                  </a:lnTo>
                  <a:lnTo>
                    <a:pt x="84657" y="59692"/>
                  </a:lnTo>
                  <a:lnTo>
                    <a:pt x="84657" y="59539"/>
                  </a:lnTo>
                  <a:lnTo>
                    <a:pt x="84626" y="59477"/>
                  </a:lnTo>
                  <a:lnTo>
                    <a:pt x="84626" y="59354"/>
                  </a:lnTo>
                  <a:lnTo>
                    <a:pt x="84657" y="59293"/>
                  </a:lnTo>
                  <a:lnTo>
                    <a:pt x="84657" y="59139"/>
                  </a:lnTo>
                  <a:lnTo>
                    <a:pt x="84657" y="58986"/>
                  </a:lnTo>
                  <a:lnTo>
                    <a:pt x="84565" y="58925"/>
                  </a:lnTo>
                  <a:lnTo>
                    <a:pt x="84565" y="58617"/>
                  </a:lnTo>
                  <a:lnTo>
                    <a:pt x="84565" y="58495"/>
                  </a:lnTo>
                  <a:lnTo>
                    <a:pt x="84565" y="58280"/>
                  </a:lnTo>
                  <a:lnTo>
                    <a:pt x="84565" y="58157"/>
                  </a:lnTo>
                  <a:lnTo>
                    <a:pt x="84442" y="58003"/>
                  </a:lnTo>
                  <a:lnTo>
                    <a:pt x="84380" y="57911"/>
                  </a:lnTo>
                  <a:lnTo>
                    <a:pt x="84350" y="57788"/>
                  </a:lnTo>
                  <a:lnTo>
                    <a:pt x="84165" y="57481"/>
                  </a:lnTo>
                  <a:lnTo>
                    <a:pt x="84104" y="57328"/>
                  </a:lnTo>
                  <a:lnTo>
                    <a:pt x="84135" y="57266"/>
                  </a:lnTo>
                  <a:lnTo>
                    <a:pt x="84227" y="57205"/>
                  </a:lnTo>
                  <a:lnTo>
                    <a:pt x="84319" y="57205"/>
                  </a:lnTo>
                  <a:lnTo>
                    <a:pt x="84411" y="57082"/>
                  </a:lnTo>
                  <a:lnTo>
                    <a:pt x="84442" y="56990"/>
                  </a:lnTo>
                  <a:lnTo>
                    <a:pt x="84595" y="56744"/>
                  </a:lnTo>
                  <a:lnTo>
                    <a:pt x="84657" y="56744"/>
                  </a:lnTo>
                  <a:lnTo>
                    <a:pt x="84810" y="56775"/>
                  </a:lnTo>
                  <a:lnTo>
                    <a:pt x="84902" y="56806"/>
                  </a:lnTo>
                  <a:lnTo>
                    <a:pt x="85424" y="56929"/>
                  </a:lnTo>
                  <a:lnTo>
                    <a:pt x="85517" y="56929"/>
                  </a:lnTo>
                  <a:lnTo>
                    <a:pt x="85609" y="56929"/>
                  </a:lnTo>
                  <a:lnTo>
                    <a:pt x="85670" y="56867"/>
                  </a:lnTo>
                  <a:lnTo>
                    <a:pt x="85639" y="56744"/>
                  </a:lnTo>
                  <a:lnTo>
                    <a:pt x="85578" y="56652"/>
                  </a:lnTo>
                  <a:lnTo>
                    <a:pt x="85578" y="56560"/>
                  </a:lnTo>
                  <a:lnTo>
                    <a:pt x="85609" y="56499"/>
                  </a:lnTo>
                  <a:lnTo>
                    <a:pt x="85578" y="56407"/>
                  </a:lnTo>
                  <a:lnTo>
                    <a:pt x="85578" y="56315"/>
                  </a:lnTo>
                  <a:lnTo>
                    <a:pt x="85670" y="56161"/>
                  </a:lnTo>
                  <a:lnTo>
                    <a:pt x="85701" y="56100"/>
                  </a:lnTo>
                  <a:lnTo>
                    <a:pt x="85701" y="55977"/>
                  </a:lnTo>
                  <a:lnTo>
                    <a:pt x="85639" y="55885"/>
                  </a:lnTo>
                  <a:lnTo>
                    <a:pt x="85670" y="55823"/>
                  </a:lnTo>
                  <a:lnTo>
                    <a:pt x="85793" y="55762"/>
                  </a:lnTo>
                  <a:lnTo>
                    <a:pt x="85731" y="55700"/>
                  </a:lnTo>
                  <a:lnTo>
                    <a:pt x="85731" y="55578"/>
                  </a:lnTo>
                  <a:lnTo>
                    <a:pt x="85670" y="55485"/>
                  </a:lnTo>
                  <a:lnTo>
                    <a:pt x="85701" y="55393"/>
                  </a:lnTo>
                  <a:lnTo>
                    <a:pt x="85793" y="55332"/>
                  </a:lnTo>
                  <a:lnTo>
                    <a:pt x="85793" y="55271"/>
                  </a:lnTo>
                  <a:lnTo>
                    <a:pt x="85762" y="55178"/>
                  </a:lnTo>
                  <a:lnTo>
                    <a:pt x="85701" y="54994"/>
                  </a:lnTo>
                  <a:lnTo>
                    <a:pt x="85701" y="54810"/>
                  </a:lnTo>
                  <a:lnTo>
                    <a:pt x="85731" y="54779"/>
                  </a:lnTo>
                  <a:lnTo>
                    <a:pt x="85762" y="54749"/>
                  </a:lnTo>
                  <a:lnTo>
                    <a:pt x="85762" y="54687"/>
                  </a:lnTo>
                  <a:lnTo>
                    <a:pt x="85731" y="54626"/>
                  </a:lnTo>
                  <a:lnTo>
                    <a:pt x="85731" y="54534"/>
                  </a:lnTo>
                  <a:lnTo>
                    <a:pt x="85670" y="54472"/>
                  </a:lnTo>
                  <a:lnTo>
                    <a:pt x="85609" y="54411"/>
                  </a:lnTo>
                  <a:lnTo>
                    <a:pt x="85670" y="54288"/>
                  </a:lnTo>
                  <a:lnTo>
                    <a:pt x="85670" y="54165"/>
                  </a:lnTo>
                  <a:lnTo>
                    <a:pt x="85639" y="54104"/>
                  </a:lnTo>
                  <a:lnTo>
                    <a:pt x="85547" y="54012"/>
                  </a:lnTo>
                  <a:lnTo>
                    <a:pt x="85547" y="53950"/>
                  </a:lnTo>
                  <a:lnTo>
                    <a:pt x="85670" y="53797"/>
                  </a:lnTo>
                  <a:lnTo>
                    <a:pt x="85793" y="53766"/>
                  </a:lnTo>
                  <a:lnTo>
                    <a:pt x="85824" y="53705"/>
                  </a:lnTo>
                  <a:lnTo>
                    <a:pt x="85824" y="53551"/>
                  </a:lnTo>
                  <a:lnTo>
                    <a:pt x="85854" y="53397"/>
                  </a:lnTo>
                  <a:lnTo>
                    <a:pt x="85762" y="53336"/>
                  </a:lnTo>
                  <a:lnTo>
                    <a:pt x="85670" y="53244"/>
                  </a:lnTo>
                  <a:lnTo>
                    <a:pt x="85670" y="53121"/>
                  </a:lnTo>
                  <a:lnTo>
                    <a:pt x="85517" y="52968"/>
                  </a:lnTo>
                  <a:lnTo>
                    <a:pt x="85455" y="52906"/>
                  </a:lnTo>
                  <a:lnTo>
                    <a:pt x="85547" y="52814"/>
                  </a:lnTo>
                  <a:lnTo>
                    <a:pt x="85455" y="52661"/>
                  </a:lnTo>
                  <a:lnTo>
                    <a:pt x="85424" y="52568"/>
                  </a:lnTo>
                  <a:lnTo>
                    <a:pt x="85271" y="52568"/>
                  </a:lnTo>
                  <a:lnTo>
                    <a:pt x="85179" y="52507"/>
                  </a:lnTo>
                  <a:lnTo>
                    <a:pt x="85025" y="52446"/>
                  </a:lnTo>
                  <a:lnTo>
                    <a:pt x="84933" y="52538"/>
                  </a:lnTo>
                  <a:lnTo>
                    <a:pt x="84810" y="52538"/>
                  </a:lnTo>
                  <a:lnTo>
                    <a:pt x="84718" y="52599"/>
                  </a:lnTo>
                  <a:lnTo>
                    <a:pt x="84718" y="52753"/>
                  </a:lnTo>
                  <a:lnTo>
                    <a:pt x="84626" y="52753"/>
                  </a:lnTo>
                  <a:lnTo>
                    <a:pt x="84534" y="52783"/>
                  </a:lnTo>
                  <a:lnTo>
                    <a:pt x="84503" y="52937"/>
                  </a:lnTo>
                  <a:lnTo>
                    <a:pt x="84319" y="52937"/>
                  </a:lnTo>
                  <a:lnTo>
                    <a:pt x="84196" y="52937"/>
                  </a:lnTo>
                  <a:lnTo>
                    <a:pt x="84165" y="53060"/>
                  </a:lnTo>
                  <a:lnTo>
                    <a:pt x="84165" y="53213"/>
                  </a:lnTo>
                  <a:lnTo>
                    <a:pt x="84043" y="53244"/>
                  </a:lnTo>
                  <a:lnTo>
                    <a:pt x="84012" y="53397"/>
                  </a:lnTo>
                  <a:lnTo>
                    <a:pt x="84012" y="53490"/>
                  </a:lnTo>
                  <a:lnTo>
                    <a:pt x="83920" y="53551"/>
                  </a:lnTo>
                  <a:lnTo>
                    <a:pt x="83828" y="53643"/>
                  </a:lnTo>
                  <a:lnTo>
                    <a:pt x="83582" y="53674"/>
                  </a:lnTo>
                  <a:lnTo>
                    <a:pt x="83490" y="53705"/>
                  </a:lnTo>
                  <a:lnTo>
                    <a:pt x="83398" y="53674"/>
                  </a:lnTo>
                  <a:lnTo>
                    <a:pt x="83306" y="53735"/>
                  </a:lnTo>
                  <a:lnTo>
                    <a:pt x="83214" y="53797"/>
                  </a:lnTo>
                  <a:lnTo>
                    <a:pt x="83183" y="53674"/>
                  </a:lnTo>
                  <a:lnTo>
                    <a:pt x="83091" y="53582"/>
                  </a:lnTo>
                  <a:lnTo>
                    <a:pt x="82999" y="53582"/>
                  </a:lnTo>
                  <a:lnTo>
                    <a:pt x="82876" y="53643"/>
                  </a:lnTo>
                  <a:lnTo>
                    <a:pt x="82753" y="53674"/>
                  </a:lnTo>
                  <a:lnTo>
                    <a:pt x="82692" y="53612"/>
                  </a:lnTo>
                  <a:lnTo>
                    <a:pt x="82569" y="53428"/>
                  </a:lnTo>
                  <a:lnTo>
                    <a:pt x="82507" y="53397"/>
                  </a:lnTo>
                  <a:lnTo>
                    <a:pt x="82354" y="53183"/>
                  </a:lnTo>
                  <a:lnTo>
                    <a:pt x="82354" y="53060"/>
                  </a:lnTo>
                  <a:lnTo>
                    <a:pt x="82385" y="53029"/>
                  </a:lnTo>
                  <a:lnTo>
                    <a:pt x="82415" y="52875"/>
                  </a:lnTo>
                  <a:lnTo>
                    <a:pt x="82354" y="52722"/>
                  </a:lnTo>
                  <a:lnTo>
                    <a:pt x="82323" y="52599"/>
                  </a:lnTo>
                  <a:lnTo>
                    <a:pt x="82200" y="52599"/>
                  </a:lnTo>
                  <a:lnTo>
                    <a:pt x="82200" y="52507"/>
                  </a:lnTo>
                  <a:lnTo>
                    <a:pt x="82200" y="52384"/>
                  </a:lnTo>
                  <a:lnTo>
                    <a:pt x="82262" y="52292"/>
                  </a:lnTo>
                  <a:lnTo>
                    <a:pt x="82262" y="52169"/>
                  </a:lnTo>
                  <a:lnTo>
                    <a:pt x="82200" y="52139"/>
                  </a:lnTo>
                  <a:lnTo>
                    <a:pt x="82139" y="52139"/>
                  </a:lnTo>
                  <a:lnTo>
                    <a:pt x="82047" y="52200"/>
                  </a:lnTo>
                  <a:lnTo>
                    <a:pt x="81955" y="52200"/>
                  </a:lnTo>
                  <a:lnTo>
                    <a:pt x="81863" y="52231"/>
                  </a:lnTo>
                  <a:lnTo>
                    <a:pt x="81740" y="52231"/>
                  </a:lnTo>
                  <a:lnTo>
                    <a:pt x="81678" y="52169"/>
                  </a:lnTo>
                  <a:lnTo>
                    <a:pt x="81586" y="52169"/>
                  </a:lnTo>
                  <a:lnTo>
                    <a:pt x="81555" y="52139"/>
                  </a:lnTo>
                  <a:lnTo>
                    <a:pt x="81371" y="52046"/>
                  </a:lnTo>
                  <a:lnTo>
                    <a:pt x="81341" y="51954"/>
                  </a:lnTo>
                  <a:lnTo>
                    <a:pt x="81279" y="51893"/>
                  </a:lnTo>
                  <a:lnTo>
                    <a:pt x="81248" y="51893"/>
                  </a:lnTo>
                  <a:lnTo>
                    <a:pt x="81156" y="51801"/>
                  </a:lnTo>
                  <a:lnTo>
                    <a:pt x="81126" y="51739"/>
                  </a:lnTo>
                  <a:lnTo>
                    <a:pt x="81033" y="51739"/>
                  </a:lnTo>
                  <a:lnTo>
                    <a:pt x="80941" y="51647"/>
                  </a:lnTo>
                  <a:lnTo>
                    <a:pt x="80911" y="51555"/>
                  </a:lnTo>
                  <a:lnTo>
                    <a:pt x="80849" y="51494"/>
                  </a:lnTo>
                  <a:lnTo>
                    <a:pt x="80788" y="51494"/>
                  </a:lnTo>
                  <a:lnTo>
                    <a:pt x="80726" y="51586"/>
                  </a:lnTo>
                  <a:lnTo>
                    <a:pt x="80665" y="51555"/>
                  </a:lnTo>
                  <a:lnTo>
                    <a:pt x="80573" y="51586"/>
                  </a:lnTo>
                  <a:lnTo>
                    <a:pt x="80542" y="51647"/>
                  </a:lnTo>
                  <a:lnTo>
                    <a:pt x="80450" y="51586"/>
                  </a:lnTo>
                  <a:lnTo>
                    <a:pt x="80389" y="51524"/>
                  </a:lnTo>
                  <a:lnTo>
                    <a:pt x="80297" y="51494"/>
                  </a:lnTo>
                  <a:lnTo>
                    <a:pt x="80112" y="51494"/>
                  </a:lnTo>
                  <a:lnTo>
                    <a:pt x="80082" y="51432"/>
                  </a:lnTo>
                  <a:lnTo>
                    <a:pt x="80143" y="51371"/>
                  </a:lnTo>
                  <a:lnTo>
                    <a:pt x="80143" y="51309"/>
                  </a:lnTo>
                  <a:lnTo>
                    <a:pt x="80020" y="51309"/>
                  </a:lnTo>
                  <a:lnTo>
                    <a:pt x="79928" y="51402"/>
                  </a:lnTo>
                  <a:lnTo>
                    <a:pt x="79744" y="51371"/>
                  </a:lnTo>
                  <a:lnTo>
                    <a:pt x="79682" y="51402"/>
                  </a:lnTo>
                  <a:lnTo>
                    <a:pt x="79621" y="51371"/>
                  </a:lnTo>
                  <a:lnTo>
                    <a:pt x="79529" y="51402"/>
                  </a:lnTo>
                  <a:lnTo>
                    <a:pt x="79406" y="51402"/>
                  </a:lnTo>
                  <a:lnTo>
                    <a:pt x="79345" y="51279"/>
                  </a:lnTo>
                  <a:lnTo>
                    <a:pt x="79222" y="51217"/>
                  </a:lnTo>
                  <a:lnTo>
                    <a:pt x="79038" y="51033"/>
                  </a:lnTo>
                  <a:lnTo>
                    <a:pt x="78945" y="50880"/>
                  </a:lnTo>
                  <a:lnTo>
                    <a:pt x="78945" y="50757"/>
                  </a:lnTo>
                  <a:lnTo>
                    <a:pt x="78915" y="50634"/>
                  </a:lnTo>
                  <a:lnTo>
                    <a:pt x="78823" y="50603"/>
                  </a:lnTo>
                  <a:lnTo>
                    <a:pt x="78731" y="50542"/>
                  </a:lnTo>
                  <a:lnTo>
                    <a:pt x="78731" y="50388"/>
                  </a:lnTo>
                  <a:lnTo>
                    <a:pt x="78669" y="50327"/>
                  </a:lnTo>
                  <a:lnTo>
                    <a:pt x="78638" y="50173"/>
                  </a:lnTo>
                  <a:lnTo>
                    <a:pt x="78577" y="50020"/>
                  </a:lnTo>
                  <a:lnTo>
                    <a:pt x="78301" y="49836"/>
                  </a:lnTo>
                  <a:lnTo>
                    <a:pt x="78116" y="49621"/>
                  </a:lnTo>
                  <a:lnTo>
                    <a:pt x="78116" y="49498"/>
                  </a:lnTo>
                  <a:lnTo>
                    <a:pt x="78055" y="49375"/>
                  </a:lnTo>
                  <a:lnTo>
                    <a:pt x="77963" y="49406"/>
                  </a:lnTo>
                  <a:lnTo>
                    <a:pt x="77932" y="49406"/>
                  </a:lnTo>
                  <a:lnTo>
                    <a:pt x="77932" y="49283"/>
                  </a:lnTo>
                  <a:lnTo>
                    <a:pt x="77932" y="49221"/>
                  </a:lnTo>
                  <a:lnTo>
                    <a:pt x="77840" y="49160"/>
                  </a:lnTo>
                  <a:lnTo>
                    <a:pt x="77779" y="49007"/>
                  </a:lnTo>
                  <a:lnTo>
                    <a:pt x="77717" y="48976"/>
                  </a:lnTo>
                  <a:lnTo>
                    <a:pt x="77687" y="48853"/>
                  </a:lnTo>
                  <a:lnTo>
                    <a:pt x="77564" y="48730"/>
                  </a:lnTo>
                  <a:lnTo>
                    <a:pt x="77502" y="48577"/>
                  </a:lnTo>
                  <a:lnTo>
                    <a:pt x="77318" y="48485"/>
                  </a:lnTo>
                  <a:lnTo>
                    <a:pt x="77318" y="48362"/>
                  </a:lnTo>
                  <a:lnTo>
                    <a:pt x="77349" y="48270"/>
                  </a:lnTo>
                  <a:lnTo>
                    <a:pt x="77349" y="48177"/>
                  </a:lnTo>
                  <a:lnTo>
                    <a:pt x="77134" y="48177"/>
                  </a:lnTo>
                  <a:lnTo>
                    <a:pt x="77103" y="48116"/>
                  </a:lnTo>
                  <a:lnTo>
                    <a:pt x="77103" y="48055"/>
                  </a:lnTo>
                  <a:lnTo>
                    <a:pt x="77011" y="47901"/>
                  </a:lnTo>
                  <a:lnTo>
                    <a:pt x="77011" y="47778"/>
                  </a:lnTo>
                  <a:lnTo>
                    <a:pt x="76950" y="47686"/>
                  </a:lnTo>
                  <a:lnTo>
                    <a:pt x="76888" y="47655"/>
                  </a:lnTo>
                  <a:lnTo>
                    <a:pt x="76888" y="47563"/>
                  </a:lnTo>
                  <a:lnTo>
                    <a:pt x="76827" y="47502"/>
                  </a:lnTo>
                  <a:lnTo>
                    <a:pt x="76735" y="47502"/>
                  </a:lnTo>
                  <a:lnTo>
                    <a:pt x="76612" y="47471"/>
                  </a:lnTo>
                  <a:lnTo>
                    <a:pt x="76550" y="47410"/>
                  </a:lnTo>
                  <a:lnTo>
                    <a:pt x="76612" y="47318"/>
                  </a:lnTo>
                  <a:lnTo>
                    <a:pt x="76581" y="47256"/>
                  </a:lnTo>
                  <a:lnTo>
                    <a:pt x="76458" y="47226"/>
                  </a:lnTo>
                  <a:lnTo>
                    <a:pt x="76397" y="47287"/>
                  </a:lnTo>
                  <a:lnTo>
                    <a:pt x="76335" y="47226"/>
                  </a:lnTo>
                  <a:lnTo>
                    <a:pt x="76243" y="47226"/>
                  </a:lnTo>
                  <a:lnTo>
                    <a:pt x="76213" y="47133"/>
                  </a:lnTo>
                  <a:lnTo>
                    <a:pt x="76243" y="47041"/>
                  </a:lnTo>
                  <a:lnTo>
                    <a:pt x="76182" y="46980"/>
                  </a:lnTo>
                  <a:lnTo>
                    <a:pt x="76090" y="46949"/>
                  </a:lnTo>
                  <a:lnTo>
                    <a:pt x="75998" y="46949"/>
                  </a:lnTo>
                  <a:lnTo>
                    <a:pt x="75906" y="46857"/>
                  </a:lnTo>
                  <a:lnTo>
                    <a:pt x="75844" y="46888"/>
                  </a:lnTo>
                  <a:lnTo>
                    <a:pt x="75752" y="46888"/>
                  </a:lnTo>
                  <a:lnTo>
                    <a:pt x="75660" y="46857"/>
                  </a:lnTo>
                  <a:lnTo>
                    <a:pt x="75599" y="46888"/>
                  </a:lnTo>
                  <a:lnTo>
                    <a:pt x="75599" y="47011"/>
                  </a:lnTo>
                  <a:lnTo>
                    <a:pt x="75506" y="47011"/>
                  </a:lnTo>
                  <a:lnTo>
                    <a:pt x="75384" y="46949"/>
                  </a:lnTo>
                  <a:lnTo>
                    <a:pt x="75322" y="46888"/>
                  </a:lnTo>
                  <a:lnTo>
                    <a:pt x="75199" y="46949"/>
                  </a:lnTo>
                  <a:lnTo>
                    <a:pt x="75015" y="46949"/>
                  </a:lnTo>
                  <a:lnTo>
                    <a:pt x="74984" y="46857"/>
                  </a:lnTo>
                  <a:lnTo>
                    <a:pt x="74892" y="46765"/>
                  </a:lnTo>
                  <a:lnTo>
                    <a:pt x="74616" y="46734"/>
                  </a:lnTo>
                  <a:lnTo>
                    <a:pt x="74493" y="46673"/>
                  </a:lnTo>
                  <a:lnTo>
                    <a:pt x="74370" y="46673"/>
                  </a:lnTo>
                  <a:lnTo>
                    <a:pt x="74278" y="46642"/>
                  </a:lnTo>
                  <a:lnTo>
                    <a:pt x="74247" y="46673"/>
                  </a:lnTo>
                  <a:lnTo>
                    <a:pt x="74002" y="46704"/>
                  </a:lnTo>
                  <a:lnTo>
                    <a:pt x="73940" y="46826"/>
                  </a:lnTo>
                  <a:lnTo>
                    <a:pt x="73879" y="46826"/>
                  </a:lnTo>
                  <a:lnTo>
                    <a:pt x="73818" y="46888"/>
                  </a:lnTo>
                  <a:lnTo>
                    <a:pt x="73633" y="46888"/>
                  </a:lnTo>
                  <a:lnTo>
                    <a:pt x="73541" y="46888"/>
                  </a:lnTo>
                  <a:lnTo>
                    <a:pt x="73357" y="46857"/>
                  </a:lnTo>
                  <a:lnTo>
                    <a:pt x="73265" y="46949"/>
                  </a:lnTo>
                  <a:lnTo>
                    <a:pt x="73111" y="46949"/>
                  </a:lnTo>
                  <a:lnTo>
                    <a:pt x="73050" y="47072"/>
                  </a:lnTo>
                  <a:lnTo>
                    <a:pt x="72927" y="47133"/>
                  </a:lnTo>
                  <a:lnTo>
                    <a:pt x="72804" y="47133"/>
                  </a:lnTo>
                  <a:lnTo>
                    <a:pt x="72774" y="47164"/>
                  </a:lnTo>
                  <a:lnTo>
                    <a:pt x="72681" y="47164"/>
                  </a:lnTo>
                  <a:lnTo>
                    <a:pt x="72589" y="47195"/>
                  </a:lnTo>
                  <a:lnTo>
                    <a:pt x="72374" y="47226"/>
                  </a:lnTo>
                  <a:lnTo>
                    <a:pt x="72282" y="47318"/>
                  </a:lnTo>
                  <a:lnTo>
                    <a:pt x="72282" y="47410"/>
                  </a:lnTo>
                  <a:lnTo>
                    <a:pt x="72159" y="47563"/>
                  </a:lnTo>
                  <a:lnTo>
                    <a:pt x="72098" y="47717"/>
                  </a:lnTo>
                  <a:lnTo>
                    <a:pt x="72037" y="47778"/>
                  </a:lnTo>
                  <a:lnTo>
                    <a:pt x="72037" y="47901"/>
                  </a:lnTo>
                  <a:lnTo>
                    <a:pt x="72006" y="47963"/>
                  </a:lnTo>
                  <a:lnTo>
                    <a:pt x="72006" y="48177"/>
                  </a:lnTo>
                  <a:lnTo>
                    <a:pt x="72037" y="48239"/>
                  </a:lnTo>
                  <a:lnTo>
                    <a:pt x="72129" y="48239"/>
                  </a:lnTo>
                  <a:lnTo>
                    <a:pt x="72313" y="48116"/>
                  </a:lnTo>
                  <a:lnTo>
                    <a:pt x="72436" y="48085"/>
                  </a:lnTo>
                  <a:lnTo>
                    <a:pt x="72528" y="48116"/>
                  </a:lnTo>
                  <a:lnTo>
                    <a:pt x="72651" y="48300"/>
                  </a:lnTo>
                  <a:lnTo>
                    <a:pt x="72712" y="48454"/>
                  </a:lnTo>
                  <a:lnTo>
                    <a:pt x="72835" y="48546"/>
                  </a:lnTo>
                  <a:lnTo>
                    <a:pt x="72835" y="48669"/>
                  </a:lnTo>
                  <a:lnTo>
                    <a:pt x="72866" y="48761"/>
                  </a:lnTo>
                  <a:lnTo>
                    <a:pt x="72866" y="48976"/>
                  </a:lnTo>
                  <a:lnTo>
                    <a:pt x="72774" y="49037"/>
                  </a:lnTo>
                  <a:lnTo>
                    <a:pt x="72651" y="49191"/>
                  </a:lnTo>
                  <a:lnTo>
                    <a:pt x="72620" y="49406"/>
                  </a:lnTo>
                  <a:lnTo>
                    <a:pt x="72528" y="49467"/>
                  </a:lnTo>
                  <a:lnTo>
                    <a:pt x="72436" y="49651"/>
                  </a:lnTo>
                  <a:lnTo>
                    <a:pt x="72436" y="49774"/>
                  </a:lnTo>
                  <a:lnTo>
                    <a:pt x="72497" y="49928"/>
                  </a:lnTo>
                  <a:lnTo>
                    <a:pt x="72466" y="50020"/>
                  </a:lnTo>
                  <a:lnTo>
                    <a:pt x="72497" y="50204"/>
                  </a:lnTo>
                  <a:lnTo>
                    <a:pt x="72589" y="50296"/>
                  </a:lnTo>
                  <a:lnTo>
                    <a:pt x="72589" y="50450"/>
                  </a:lnTo>
                  <a:lnTo>
                    <a:pt x="72497" y="50511"/>
                  </a:lnTo>
                  <a:lnTo>
                    <a:pt x="72466" y="50603"/>
                  </a:lnTo>
                  <a:lnTo>
                    <a:pt x="72497" y="50726"/>
                  </a:lnTo>
                  <a:lnTo>
                    <a:pt x="72497" y="50972"/>
                  </a:lnTo>
                  <a:lnTo>
                    <a:pt x="72466" y="51064"/>
                  </a:lnTo>
                  <a:lnTo>
                    <a:pt x="72466" y="51279"/>
                  </a:lnTo>
                  <a:lnTo>
                    <a:pt x="72559" y="51279"/>
                  </a:lnTo>
                  <a:lnTo>
                    <a:pt x="72620" y="51340"/>
                  </a:lnTo>
                  <a:lnTo>
                    <a:pt x="72681" y="51279"/>
                  </a:lnTo>
                  <a:lnTo>
                    <a:pt x="72743" y="51309"/>
                  </a:lnTo>
                  <a:lnTo>
                    <a:pt x="72774" y="51494"/>
                  </a:lnTo>
                  <a:lnTo>
                    <a:pt x="72712" y="51647"/>
                  </a:lnTo>
                  <a:lnTo>
                    <a:pt x="72589" y="51770"/>
                  </a:lnTo>
                  <a:lnTo>
                    <a:pt x="72313" y="51831"/>
                  </a:lnTo>
                  <a:lnTo>
                    <a:pt x="72098" y="51954"/>
                  </a:lnTo>
                  <a:lnTo>
                    <a:pt x="71730" y="52323"/>
                  </a:lnTo>
                  <a:lnTo>
                    <a:pt x="71637" y="52323"/>
                  </a:lnTo>
                  <a:lnTo>
                    <a:pt x="71515" y="52231"/>
                  </a:lnTo>
                  <a:lnTo>
                    <a:pt x="71269" y="52200"/>
                  </a:lnTo>
                  <a:lnTo>
                    <a:pt x="71115" y="52231"/>
                  </a:lnTo>
                  <a:lnTo>
                    <a:pt x="71085" y="52169"/>
                  </a:lnTo>
                  <a:lnTo>
                    <a:pt x="70993" y="52169"/>
                  </a:lnTo>
                  <a:lnTo>
                    <a:pt x="70900" y="52200"/>
                  </a:lnTo>
                  <a:lnTo>
                    <a:pt x="70808" y="52108"/>
                  </a:lnTo>
                  <a:lnTo>
                    <a:pt x="70501" y="52016"/>
                  </a:lnTo>
                  <a:lnTo>
                    <a:pt x="70225" y="52077"/>
                  </a:lnTo>
                  <a:lnTo>
                    <a:pt x="70225" y="52139"/>
                  </a:lnTo>
                  <a:lnTo>
                    <a:pt x="70041" y="52261"/>
                  </a:lnTo>
                  <a:lnTo>
                    <a:pt x="69887" y="52261"/>
                  </a:lnTo>
                  <a:lnTo>
                    <a:pt x="69795" y="52200"/>
                  </a:lnTo>
                  <a:lnTo>
                    <a:pt x="69642" y="52261"/>
                  </a:lnTo>
                  <a:lnTo>
                    <a:pt x="69519" y="52231"/>
                  </a:lnTo>
                  <a:lnTo>
                    <a:pt x="69427" y="52077"/>
                  </a:lnTo>
                  <a:lnTo>
                    <a:pt x="69242" y="51954"/>
                  </a:lnTo>
                  <a:lnTo>
                    <a:pt x="69089" y="51954"/>
                  </a:lnTo>
                  <a:lnTo>
                    <a:pt x="68843" y="52016"/>
                  </a:lnTo>
                  <a:lnTo>
                    <a:pt x="68782" y="51954"/>
                  </a:lnTo>
                  <a:lnTo>
                    <a:pt x="68628" y="51954"/>
                  </a:lnTo>
                  <a:lnTo>
                    <a:pt x="68505" y="52077"/>
                  </a:lnTo>
                  <a:lnTo>
                    <a:pt x="68444" y="52261"/>
                  </a:lnTo>
                  <a:lnTo>
                    <a:pt x="68321" y="52384"/>
                  </a:lnTo>
                  <a:lnTo>
                    <a:pt x="68168" y="52446"/>
                  </a:lnTo>
                  <a:lnTo>
                    <a:pt x="68045" y="52630"/>
                  </a:lnTo>
                  <a:lnTo>
                    <a:pt x="68045" y="52691"/>
                  </a:lnTo>
                  <a:lnTo>
                    <a:pt x="68014" y="52845"/>
                  </a:lnTo>
                  <a:lnTo>
                    <a:pt x="67830" y="52998"/>
                  </a:lnTo>
                  <a:lnTo>
                    <a:pt x="67461" y="52998"/>
                  </a:lnTo>
                  <a:lnTo>
                    <a:pt x="67308" y="53029"/>
                  </a:lnTo>
                  <a:lnTo>
                    <a:pt x="67185" y="53183"/>
                  </a:lnTo>
                  <a:lnTo>
                    <a:pt x="67001" y="53183"/>
                  </a:lnTo>
                  <a:lnTo>
                    <a:pt x="66694" y="53367"/>
                  </a:lnTo>
                  <a:lnTo>
                    <a:pt x="66571" y="53551"/>
                  </a:lnTo>
                  <a:lnTo>
                    <a:pt x="66479" y="53551"/>
                  </a:lnTo>
                  <a:lnTo>
                    <a:pt x="66325" y="53490"/>
                  </a:lnTo>
                  <a:lnTo>
                    <a:pt x="66141" y="53490"/>
                  </a:lnTo>
                  <a:lnTo>
                    <a:pt x="66049" y="53551"/>
                  </a:lnTo>
                  <a:lnTo>
                    <a:pt x="65834" y="53582"/>
                  </a:lnTo>
                  <a:lnTo>
                    <a:pt x="65343" y="53582"/>
                  </a:lnTo>
                  <a:lnTo>
                    <a:pt x="65005" y="53490"/>
                  </a:lnTo>
                  <a:lnTo>
                    <a:pt x="64636" y="53520"/>
                  </a:lnTo>
                  <a:lnTo>
                    <a:pt x="64514" y="53520"/>
                  </a:lnTo>
                  <a:lnTo>
                    <a:pt x="64360" y="53367"/>
                  </a:lnTo>
                  <a:lnTo>
                    <a:pt x="64237" y="53336"/>
                  </a:lnTo>
                  <a:lnTo>
                    <a:pt x="64145" y="53275"/>
                  </a:lnTo>
                  <a:lnTo>
                    <a:pt x="63992" y="53152"/>
                  </a:lnTo>
                  <a:lnTo>
                    <a:pt x="63900" y="52906"/>
                  </a:lnTo>
                  <a:lnTo>
                    <a:pt x="63807" y="52814"/>
                  </a:lnTo>
                  <a:lnTo>
                    <a:pt x="63623" y="52875"/>
                  </a:lnTo>
                  <a:lnTo>
                    <a:pt x="63408" y="52875"/>
                  </a:lnTo>
                  <a:lnTo>
                    <a:pt x="63101" y="52753"/>
                  </a:lnTo>
                  <a:lnTo>
                    <a:pt x="62948" y="52507"/>
                  </a:lnTo>
                  <a:lnTo>
                    <a:pt x="62610" y="52507"/>
                  </a:lnTo>
                  <a:lnTo>
                    <a:pt x="62364" y="52476"/>
                  </a:lnTo>
                  <a:lnTo>
                    <a:pt x="62180" y="52384"/>
                  </a:lnTo>
                  <a:lnTo>
                    <a:pt x="61996" y="52446"/>
                  </a:lnTo>
                  <a:lnTo>
                    <a:pt x="61781" y="52446"/>
                  </a:lnTo>
                  <a:lnTo>
                    <a:pt x="61597" y="52538"/>
                  </a:lnTo>
                  <a:lnTo>
                    <a:pt x="61259" y="52568"/>
                  </a:lnTo>
                  <a:lnTo>
                    <a:pt x="61044" y="52661"/>
                  </a:lnTo>
                  <a:lnTo>
                    <a:pt x="60890" y="52814"/>
                  </a:lnTo>
                  <a:lnTo>
                    <a:pt x="60798" y="52845"/>
                  </a:lnTo>
                  <a:lnTo>
                    <a:pt x="60675" y="52783"/>
                  </a:lnTo>
                  <a:lnTo>
                    <a:pt x="60553" y="52783"/>
                  </a:lnTo>
                  <a:lnTo>
                    <a:pt x="60460" y="52875"/>
                  </a:lnTo>
                  <a:lnTo>
                    <a:pt x="60184" y="52875"/>
                  </a:lnTo>
                  <a:lnTo>
                    <a:pt x="60123" y="52937"/>
                  </a:lnTo>
                  <a:lnTo>
                    <a:pt x="60031" y="52937"/>
                  </a:lnTo>
                  <a:lnTo>
                    <a:pt x="59754" y="52814"/>
                  </a:lnTo>
                  <a:lnTo>
                    <a:pt x="59509" y="52722"/>
                  </a:lnTo>
                  <a:lnTo>
                    <a:pt x="59478" y="52630"/>
                  </a:lnTo>
                  <a:lnTo>
                    <a:pt x="59294" y="52507"/>
                  </a:lnTo>
                  <a:lnTo>
                    <a:pt x="59202" y="52507"/>
                  </a:lnTo>
                  <a:lnTo>
                    <a:pt x="59109" y="52415"/>
                  </a:lnTo>
                  <a:lnTo>
                    <a:pt x="59109" y="52261"/>
                  </a:lnTo>
                  <a:lnTo>
                    <a:pt x="59017" y="52077"/>
                  </a:lnTo>
                  <a:lnTo>
                    <a:pt x="58956" y="51985"/>
                  </a:lnTo>
                  <a:lnTo>
                    <a:pt x="58956" y="51862"/>
                  </a:lnTo>
                  <a:lnTo>
                    <a:pt x="58864" y="51770"/>
                  </a:lnTo>
                  <a:lnTo>
                    <a:pt x="58864" y="51647"/>
                  </a:lnTo>
                  <a:lnTo>
                    <a:pt x="58802" y="51524"/>
                  </a:lnTo>
                  <a:lnTo>
                    <a:pt x="58680" y="51463"/>
                  </a:lnTo>
                  <a:lnTo>
                    <a:pt x="58311" y="51463"/>
                  </a:lnTo>
                  <a:lnTo>
                    <a:pt x="58188" y="51432"/>
                  </a:lnTo>
                  <a:lnTo>
                    <a:pt x="58065" y="51371"/>
                  </a:lnTo>
                  <a:lnTo>
                    <a:pt x="57850" y="51371"/>
                  </a:lnTo>
                  <a:lnTo>
                    <a:pt x="57758" y="51279"/>
                  </a:lnTo>
                  <a:lnTo>
                    <a:pt x="57666" y="51217"/>
                  </a:lnTo>
                  <a:lnTo>
                    <a:pt x="57359" y="51217"/>
                  </a:lnTo>
                  <a:lnTo>
                    <a:pt x="57144" y="51187"/>
                  </a:lnTo>
                  <a:lnTo>
                    <a:pt x="56960" y="51125"/>
                  </a:lnTo>
                  <a:lnTo>
                    <a:pt x="56929" y="51064"/>
                  </a:lnTo>
                  <a:lnTo>
                    <a:pt x="56714" y="50972"/>
                  </a:lnTo>
                  <a:lnTo>
                    <a:pt x="56499" y="50910"/>
                  </a:lnTo>
                  <a:lnTo>
                    <a:pt x="56377" y="50849"/>
                  </a:lnTo>
                  <a:lnTo>
                    <a:pt x="56223" y="50849"/>
                  </a:lnTo>
                  <a:lnTo>
                    <a:pt x="56131" y="50941"/>
                  </a:lnTo>
                  <a:lnTo>
                    <a:pt x="56100" y="51064"/>
                  </a:lnTo>
                  <a:lnTo>
                    <a:pt x="56131" y="51187"/>
                  </a:lnTo>
                  <a:lnTo>
                    <a:pt x="56069" y="51340"/>
                  </a:lnTo>
                  <a:lnTo>
                    <a:pt x="56008" y="51309"/>
                  </a:lnTo>
                  <a:lnTo>
                    <a:pt x="55855" y="51340"/>
                  </a:lnTo>
                  <a:lnTo>
                    <a:pt x="55793" y="51494"/>
                  </a:lnTo>
                  <a:lnTo>
                    <a:pt x="55793" y="51617"/>
                  </a:lnTo>
                  <a:lnTo>
                    <a:pt x="55609" y="51801"/>
                  </a:lnTo>
                  <a:lnTo>
                    <a:pt x="55609" y="52200"/>
                  </a:lnTo>
                  <a:lnTo>
                    <a:pt x="55670" y="52415"/>
                  </a:lnTo>
                  <a:lnTo>
                    <a:pt x="55916" y="52476"/>
                  </a:lnTo>
                  <a:lnTo>
                    <a:pt x="56008" y="52599"/>
                  </a:lnTo>
                  <a:lnTo>
                    <a:pt x="56162" y="52630"/>
                  </a:lnTo>
                  <a:lnTo>
                    <a:pt x="56192" y="52753"/>
                  </a:lnTo>
                  <a:lnTo>
                    <a:pt x="56131" y="52998"/>
                  </a:lnTo>
                  <a:lnTo>
                    <a:pt x="56131" y="53275"/>
                  </a:lnTo>
                  <a:lnTo>
                    <a:pt x="56315" y="53367"/>
                  </a:lnTo>
                  <a:lnTo>
                    <a:pt x="56407" y="53490"/>
                  </a:lnTo>
                  <a:lnTo>
                    <a:pt x="56254" y="53735"/>
                  </a:lnTo>
                  <a:lnTo>
                    <a:pt x="55977" y="53766"/>
                  </a:lnTo>
                  <a:lnTo>
                    <a:pt x="55824" y="53735"/>
                  </a:lnTo>
                  <a:lnTo>
                    <a:pt x="55762" y="53766"/>
                  </a:lnTo>
                  <a:lnTo>
                    <a:pt x="55609" y="53766"/>
                  </a:lnTo>
                  <a:lnTo>
                    <a:pt x="55486" y="53705"/>
                  </a:lnTo>
                  <a:lnTo>
                    <a:pt x="55148" y="53705"/>
                  </a:lnTo>
                  <a:lnTo>
                    <a:pt x="54995" y="53766"/>
                  </a:lnTo>
                  <a:lnTo>
                    <a:pt x="54872" y="53674"/>
                  </a:lnTo>
                  <a:lnTo>
                    <a:pt x="54718" y="53612"/>
                  </a:lnTo>
                  <a:lnTo>
                    <a:pt x="54596" y="53612"/>
                  </a:lnTo>
                  <a:lnTo>
                    <a:pt x="54411" y="53735"/>
                  </a:lnTo>
                  <a:lnTo>
                    <a:pt x="54227" y="53797"/>
                  </a:lnTo>
                  <a:lnTo>
                    <a:pt x="54135" y="53858"/>
                  </a:lnTo>
                  <a:lnTo>
                    <a:pt x="53828" y="53735"/>
                  </a:lnTo>
                  <a:lnTo>
                    <a:pt x="53674" y="53612"/>
                  </a:lnTo>
                  <a:lnTo>
                    <a:pt x="53275" y="53367"/>
                  </a:lnTo>
                  <a:lnTo>
                    <a:pt x="53214" y="53275"/>
                  </a:lnTo>
                  <a:lnTo>
                    <a:pt x="53183" y="53121"/>
                  </a:lnTo>
                  <a:lnTo>
                    <a:pt x="53152" y="52998"/>
                  </a:lnTo>
                  <a:lnTo>
                    <a:pt x="52876" y="52998"/>
                  </a:lnTo>
                  <a:lnTo>
                    <a:pt x="52753" y="53090"/>
                  </a:lnTo>
                  <a:lnTo>
                    <a:pt x="52600" y="53090"/>
                  </a:lnTo>
                  <a:lnTo>
                    <a:pt x="52508" y="53121"/>
                  </a:lnTo>
                  <a:lnTo>
                    <a:pt x="52354" y="53121"/>
                  </a:lnTo>
                  <a:lnTo>
                    <a:pt x="52262" y="52998"/>
                  </a:lnTo>
                  <a:lnTo>
                    <a:pt x="52231" y="52906"/>
                  </a:lnTo>
                  <a:lnTo>
                    <a:pt x="52139" y="52783"/>
                  </a:lnTo>
                  <a:lnTo>
                    <a:pt x="52078" y="52783"/>
                  </a:lnTo>
                  <a:lnTo>
                    <a:pt x="51955" y="52875"/>
                  </a:lnTo>
                  <a:lnTo>
                    <a:pt x="51771" y="52875"/>
                  </a:lnTo>
                  <a:lnTo>
                    <a:pt x="51648" y="52875"/>
                  </a:lnTo>
                  <a:lnTo>
                    <a:pt x="51464" y="52906"/>
                  </a:lnTo>
                  <a:lnTo>
                    <a:pt x="51187" y="52937"/>
                  </a:lnTo>
                  <a:lnTo>
                    <a:pt x="51064" y="52998"/>
                  </a:lnTo>
                  <a:lnTo>
                    <a:pt x="50972" y="53213"/>
                  </a:lnTo>
                  <a:lnTo>
                    <a:pt x="50849" y="53275"/>
                  </a:lnTo>
                  <a:lnTo>
                    <a:pt x="50573" y="53183"/>
                  </a:lnTo>
                  <a:lnTo>
                    <a:pt x="50542" y="53275"/>
                  </a:lnTo>
                  <a:lnTo>
                    <a:pt x="50542" y="53367"/>
                  </a:lnTo>
                  <a:lnTo>
                    <a:pt x="50604" y="53459"/>
                  </a:lnTo>
                  <a:lnTo>
                    <a:pt x="50542" y="53520"/>
                  </a:lnTo>
                  <a:lnTo>
                    <a:pt x="50420" y="53674"/>
                  </a:lnTo>
                  <a:lnTo>
                    <a:pt x="50297" y="53705"/>
                  </a:lnTo>
                  <a:lnTo>
                    <a:pt x="50174" y="53827"/>
                  </a:lnTo>
                  <a:lnTo>
                    <a:pt x="50174" y="53950"/>
                  </a:lnTo>
                  <a:lnTo>
                    <a:pt x="49959" y="54042"/>
                  </a:lnTo>
                  <a:lnTo>
                    <a:pt x="49898" y="54227"/>
                  </a:lnTo>
                  <a:lnTo>
                    <a:pt x="49898" y="54380"/>
                  </a:lnTo>
                  <a:lnTo>
                    <a:pt x="49621" y="54472"/>
                  </a:lnTo>
                  <a:lnTo>
                    <a:pt x="49498" y="54626"/>
                  </a:lnTo>
                  <a:lnTo>
                    <a:pt x="49437" y="54718"/>
                  </a:lnTo>
                  <a:lnTo>
                    <a:pt x="49038" y="54718"/>
                  </a:lnTo>
                  <a:lnTo>
                    <a:pt x="48884" y="54810"/>
                  </a:lnTo>
                  <a:lnTo>
                    <a:pt x="48761" y="55117"/>
                  </a:lnTo>
                  <a:lnTo>
                    <a:pt x="48761" y="55117"/>
                  </a:lnTo>
                  <a:lnTo>
                    <a:pt x="48700" y="55117"/>
                  </a:lnTo>
                  <a:lnTo>
                    <a:pt x="48516" y="55056"/>
                  </a:lnTo>
                  <a:lnTo>
                    <a:pt x="48424" y="55056"/>
                  </a:lnTo>
                  <a:lnTo>
                    <a:pt x="48393" y="54994"/>
                  </a:lnTo>
                  <a:lnTo>
                    <a:pt x="48147" y="54902"/>
                  </a:lnTo>
                  <a:lnTo>
                    <a:pt x="47963" y="54749"/>
                  </a:lnTo>
                  <a:lnTo>
                    <a:pt x="47840" y="54718"/>
                  </a:lnTo>
                  <a:lnTo>
                    <a:pt x="47779" y="54595"/>
                  </a:lnTo>
                  <a:lnTo>
                    <a:pt x="47840" y="54441"/>
                  </a:lnTo>
                  <a:lnTo>
                    <a:pt x="47748" y="54380"/>
                  </a:lnTo>
                  <a:lnTo>
                    <a:pt x="47595" y="54472"/>
                  </a:lnTo>
                  <a:lnTo>
                    <a:pt x="47503" y="54626"/>
                  </a:lnTo>
                  <a:lnTo>
                    <a:pt x="47318" y="54656"/>
                  </a:lnTo>
                  <a:lnTo>
                    <a:pt x="46950" y="54687"/>
                  </a:lnTo>
                  <a:lnTo>
                    <a:pt x="46827" y="54779"/>
                  </a:lnTo>
                  <a:lnTo>
                    <a:pt x="46766" y="54841"/>
                  </a:lnTo>
                  <a:lnTo>
                    <a:pt x="46643" y="54779"/>
                  </a:lnTo>
                  <a:lnTo>
                    <a:pt x="46489" y="54718"/>
                  </a:lnTo>
                  <a:lnTo>
                    <a:pt x="46397" y="54718"/>
                  </a:lnTo>
                  <a:lnTo>
                    <a:pt x="46366" y="54656"/>
                  </a:lnTo>
                  <a:lnTo>
                    <a:pt x="46274" y="54595"/>
                  </a:lnTo>
                  <a:lnTo>
                    <a:pt x="46244" y="54472"/>
                  </a:lnTo>
                  <a:lnTo>
                    <a:pt x="46244" y="54349"/>
                  </a:lnTo>
                  <a:lnTo>
                    <a:pt x="46274" y="54257"/>
                  </a:lnTo>
                  <a:lnTo>
                    <a:pt x="46274" y="54165"/>
                  </a:lnTo>
                  <a:lnTo>
                    <a:pt x="46151" y="54104"/>
                  </a:lnTo>
                  <a:lnTo>
                    <a:pt x="46090" y="54104"/>
                  </a:lnTo>
                  <a:lnTo>
                    <a:pt x="45906" y="53981"/>
                  </a:lnTo>
                  <a:lnTo>
                    <a:pt x="45722" y="53950"/>
                  </a:lnTo>
                  <a:lnTo>
                    <a:pt x="45629" y="53950"/>
                  </a:lnTo>
                  <a:lnTo>
                    <a:pt x="45568" y="53766"/>
                  </a:lnTo>
                  <a:lnTo>
                    <a:pt x="45415" y="53520"/>
                  </a:lnTo>
                  <a:lnTo>
                    <a:pt x="45169" y="53336"/>
                  </a:lnTo>
                  <a:lnTo>
                    <a:pt x="44923" y="53275"/>
                  </a:lnTo>
                  <a:lnTo>
                    <a:pt x="44616" y="53275"/>
                  </a:lnTo>
                  <a:lnTo>
                    <a:pt x="44371" y="53305"/>
                  </a:lnTo>
                  <a:lnTo>
                    <a:pt x="44340" y="53397"/>
                  </a:lnTo>
                  <a:lnTo>
                    <a:pt x="44371" y="53490"/>
                  </a:lnTo>
                  <a:lnTo>
                    <a:pt x="44340" y="53551"/>
                  </a:lnTo>
                  <a:lnTo>
                    <a:pt x="44186" y="53612"/>
                  </a:lnTo>
                  <a:lnTo>
                    <a:pt x="44033" y="53582"/>
                  </a:lnTo>
                  <a:lnTo>
                    <a:pt x="43849" y="53674"/>
                  </a:lnTo>
                  <a:lnTo>
                    <a:pt x="43664" y="53551"/>
                  </a:lnTo>
                  <a:lnTo>
                    <a:pt x="43511" y="53582"/>
                  </a:lnTo>
                  <a:lnTo>
                    <a:pt x="43388" y="53643"/>
                  </a:lnTo>
                  <a:lnTo>
                    <a:pt x="43234" y="53643"/>
                  </a:lnTo>
                  <a:lnTo>
                    <a:pt x="43112" y="53520"/>
                  </a:lnTo>
                  <a:lnTo>
                    <a:pt x="42927" y="53459"/>
                  </a:lnTo>
                  <a:lnTo>
                    <a:pt x="42927" y="53367"/>
                  </a:lnTo>
                  <a:lnTo>
                    <a:pt x="42958" y="53244"/>
                  </a:lnTo>
                  <a:lnTo>
                    <a:pt x="42712" y="53121"/>
                  </a:lnTo>
                  <a:lnTo>
                    <a:pt x="42590" y="53183"/>
                  </a:lnTo>
                  <a:lnTo>
                    <a:pt x="42590" y="53367"/>
                  </a:lnTo>
                  <a:lnTo>
                    <a:pt x="42620" y="53428"/>
                  </a:lnTo>
                  <a:lnTo>
                    <a:pt x="42590" y="53520"/>
                  </a:lnTo>
                  <a:lnTo>
                    <a:pt x="42467" y="53612"/>
                  </a:lnTo>
                  <a:lnTo>
                    <a:pt x="42252" y="53643"/>
                  </a:lnTo>
                  <a:lnTo>
                    <a:pt x="40225" y="51095"/>
                  </a:lnTo>
                  <a:lnTo>
                    <a:pt x="38751" y="49989"/>
                  </a:lnTo>
                  <a:lnTo>
                    <a:pt x="38690" y="49866"/>
                  </a:lnTo>
                  <a:lnTo>
                    <a:pt x="38813" y="49836"/>
                  </a:lnTo>
                  <a:lnTo>
                    <a:pt x="38936" y="49682"/>
                  </a:lnTo>
                  <a:lnTo>
                    <a:pt x="38936" y="49529"/>
                  </a:lnTo>
                  <a:lnTo>
                    <a:pt x="38843" y="49467"/>
                  </a:lnTo>
                  <a:lnTo>
                    <a:pt x="38659" y="49529"/>
                  </a:lnTo>
                  <a:lnTo>
                    <a:pt x="38475" y="49590"/>
                  </a:lnTo>
                  <a:lnTo>
                    <a:pt x="38352" y="49713"/>
                  </a:lnTo>
                  <a:lnTo>
                    <a:pt x="38199" y="49774"/>
                  </a:lnTo>
                  <a:lnTo>
                    <a:pt x="38014" y="49928"/>
                  </a:lnTo>
                  <a:lnTo>
                    <a:pt x="38014" y="50051"/>
                  </a:lnTo>
                  <a:lnTo>
                    <a:pt x="37892" y="50173"/>
                  </a:lnTo>
                  <a:lnTo>
                    <a:pt x="37830" y="50296"/>
                  </a:lnTo>
                  <a:lnTo>
                    <a:pt x="37677" y="50419"/>
                  </a:lnTo>
                  <a:lnTo>
                    <a:pt x="37431" y="50450"/>
                  </a:lnTo>
                  <a:lnTo>
                    <a:pt x="37277" y="50511"/>
                  </a:lnTo>
                  <a:lnTo>
                    <a:pt x="37308" y="50695"/>
                  </a:lnTo>
                  <a:lnTo>
                    <a:pt x="37216" y="50757"/>
                  </a:lnTo>
                  <a:lnTo>
                    <a:pt x="37124" y="50695"/>
                  </a:lnTo>
                  <a:lnTo>
                    <a:pt x="36786" y="50634"/>
                  </a:lnTo>
                  <a:lnTo>
                    <a:pt x="36602" y="50665"/>
                  </a:lnTo>
                  <a:lnTo>
                    <a:pt x="36510" y="50787"/>
                  </a:lnTo>
                  <a:lnTo>
                    <a:pt x="36387" y="50787"/>
                  </a:lnTo>
                  <a:lnTo>
                    <a:pt x="36295" y="50634"/>
                  </a:lnTo>
                  <a:lnTo>
                    <a:pt x="36295" y="50419"/>
                  </a:lnTo>
                  <a:lnTo>
                    <a:pt x="36387" y="50358"/>
                  </a:lnTo>
                  <a:lnTo>
                    <a:pt x="36479" y="50173"/>
                  </a:lnTo>
                  <a:lnTo>
                    <a:pt x="36387" y="50143"/>
                  </a:lnTo>
                  <a:lnTo>
                    <a:pt x="36264" y="50235"/>
                  </a:lnTo>
                  <a:lnTo>
                    <a:pt x="36141" y="50235"/>
                  </a:lnTo>
                  <a:lnTo>
                    <a:pt x="35834" y="50081"/>
                  </a:lnTo>
                  <a:lnTo>
                    <a:pt x="35650" y="50112"/>
                  </a:lnTo>
                  <a:lnTo>
                    <a:pt x="35681" y="50204"/>
                  </a:lnTo>
                  <a:lnTo>
                    <a:pt x="35773" y="50265"/>
                  </a:lnTo>
                  <a:lnTo>
                    <a:pt x="35681" y="50388"/>
                  </a:lnTo>
                  <a:lnTo>
                    <a:pt x="35558" y="50388"/>
                  </a:lnTo>
                  <a:lnTo>
                    <a:pt x="35466" y="50173"/>
                  </a:lnTo>
                  <a:lnTo>
                    <a:pt x="35435" y="49928"/>
                  </a:lnTo>
                  <a:lnTo>
                    <a:pt x="35159" y="49713"/>
                  </a:lnTo>
                  <a:lnTo>
                    <a:pt x="35097" y="49743"/>
                  </a:lnTo>
                  <a:lnTo>
                    <a:pt x="35159" y="49897"/>
                  </a:lnTo>
                  <a:lnTo>
                    <a:pt x="35128" y="50051"/>
                  </a:lnTo>
                  <a:lnTo>
                    <a:pt x="35036" y="50051"/>
                  </a:lnTo>
                  <a:lnTo>
                    <a:pt x="34974" y="49866"/>
                  </a:lnTo>
                  <a:lnTo>
                    <a:pt x="34882" y="49928"/>
                  </a:lnTo>
                  <a:lnTo>
                    <a:pt x="34852" y="50081"/>
                  </a:lnTo>
                  <a:lnTo>
                    <a:pt x="34760" y="50112"/>
                  </a:lnTo>
                  <a:lnTo>
                    <a:pt x="34637" y="50020"/>
                  </a:lnTo>
                  <a:lnTo>
                    <a:pt x="34452" y="50112"/>
                  </a:lnTo>
                  <a:lnTo>
                    <a:pt x="34330" y="50051"/>
                  </a:lnTo>
                  <a:lnTo>
                    <a:pt x="34268" y="49897"/>
                  </a:lnTo>
                  <a:lnTo>
                    <a:pt x="34391" y="49866"/>
                  </a:lnTo>
                  <a:lnTo>
                    <a:pt x="34391" y="49805"/>
                  </a:lnTo>
                  <a:lnTo>
                    <a:pt x="34360" y="49621"/>
                  </a:lnTo>
                  <a:lnTo>
                    <a:pt x="34422" y="49498"/>
                  </a:lnTo>
                  <a:lnTo>
                    <a:pt x="34391" y="49406"/>
                  </a:lnTo>
                  <a:lnTo>
                    <a:pt x="34268" y="49344"/>
                  </a:lnTo>
                  <a:lnTo>
                    <a:pt x="34176" y="49191"/>
                  </a:lnTo>
                  <a:lnTo>
                    <a:pt x="34115" y="49037"/>
                  </a:lnTo>
                  <a:lnTo>
                    <a:pt x="34053" y="48976"/>
                  </a:lnTo>
                  <a:lnTo>
                    <a:pt x="33961" y="48761"/>
                  </a:lnTo>
                  <a:lnTo>
                    <a:pt x="33808" y="48761"/>
                  </a:lnTo>
                  <a:lnTo>
                    <a:pt x="33623" y="48853"/>
                  </a:lnTo>
                  <a:lnTo>
                    <a:pt x="33408" y="48853"/>
                  </a:lnTo>
                  <a:lnTo>
                    <a:pt x="33224" y="48699"/>
                  </a:lnTo>
                  <a:lnTo>
                    <a:pt x="33009" y="48730"/>
                  </a:lnTo>
                  <a:lnTo>
                    <a:pt x="32794" y="48669"/>
                  </a:lnTo>
                  <a:lnTo>
                    <a:pt x="32672" y="48699"/>
                  </a:lnTo>
                  <a:lnTo>
                    <a:pt x="32579" y="48669"/>
                  </a:lnTo>
                  <a:lnTo>
                    <a:pt x="32426" y="48761"/>
                  </a:lnTo>
                  <a:lnTo>
                    <a:pt x="32364" y="48914"/>
                  </a:lnTo>
                  <a:lnTo>
                    <a:pt x="32150" y="48914"/>
                  </a:lnTo>
                  <a:lnTo>
                    <a:pt x="32057" y="48976"/>
                  </a:lnTo>
                  <a:lnTo>
                    <a:pt x="32150" y="49099"/>
                  </a:lnTo>
                  <a:lnTo>
                    <a:pt x="32150" y="49221"/>
                  </a:lnTo>
                  <a:lnTo>
                    <a:pt x="31904" y="49252"/>
                  </a:lnTo>
                  <a:lnTo>
                    <a:pt x="31812" y="49221"/>
                  </a:lnTo>
                  <a:lnTo>
                    <a:pt x="31689" y="49375"/>
                  </a:lnTo>
                  <a:lnTo>
                    <a:pt x="31505" y="49406"/>
                  </a:lnTo>
                  <a:lnTo>
                    <a:pt x="31413" y="49467"/>
                  </a:lnTo>
                  <a:lnTo>
                    <a:pt x="31351" y="49467"/>
                  </a:lnTo>
                  <a:lnTo>
                    <a:pt x="30983" y="49713"/>
                  </a:lnTo>
                  <a:lnTo>
                    <a:pt x="30798" y="49774"/>
                  </a:lnTo>
                  <a:lnTo>
                    <a:pt x="30645" y="49866"/>
                  </a:lnTo>
                  <a:lnTo>
                    <a:pt x="30522" y="49836"/>
                  </a:lnTo>
                  <a:lnTo>
                    <a:pt x="30430" y="49743"/>
                  </a:lnTo>
                  <a:lnTo>
                    <a:pt x="30338" y="49836"/>
                  </a:lnTo>
                  <a:lnTo>
                    <a:pt x="30307" y="49958"/>
                  </a:lnTo>
                  <a:lnTo>
                    <a:pt x="30123" y="49958"/>
                  </a:lnTo>
                  <a:lnTo>
                    <a:pt x="30031" y="50020"/>
                  </a:lnTo>
                  <a:lnTo>
                    <a:pt x="30031" y="50204"/>
                  </a:lnTo>
                  <a:lnTo>
                    <a:pt x="29969" y="50265"/>
                  </a:lnTo>
                  <a:lnTo>
                    <a:pt x="29877" y="50204"/>
                  </a:lnTo>
                  <a:lnTo>
                    <a:pt x="29754" y="50204"/>
                  </a:lnTo>
                  <a:lnTo>
                    <a:pt x="29601" y="50296"/>
                  </a:lnTo>
                  <a:lnTo>
                    <a:pt x="29417" y="50296"/>
                  </a:lnTo>
                  <a:lnTo>
                    <a:pt x="29202" y="50450"/>
                  </a:lnTo>
                  <a:lnTo>
                    <a:pt x="29171" y="50511"/>
                  </a:lnTo>
                  <a:lnTo>
                    <a:pt x="28925" y="50511"/>
                  </a:lnTo>
                  <a:lnTo>
                    <a:pt x="28741" y="50603"/>
                  </a:lnTo>
                  <a:lnTo>
                    <a:pt x="28526" y="50603"/>
                  </a:lnTo>
                  <a:lnTo>
                    <a:pt x="28250" y="50695"/>
                  </a:lnTo>
                  <a:lnTo>
                    <a:pt x="28250" y="50818"/>
                  </a:lnTo>
                  <a:lnTo>
                    <a:pt x="28158" y="50941"/>
                  </a:lnTo>
                  <a:lnTo>
                    <a:pt x="28066" y="50787"/>
                  </a:lnTo>
                  <a:lnTo>
                    <a:pt x="27912" y="50787"/>
                  </a:lnTo>
                  <a:lnTo>
                    <a:pt x="27759" y="50880"/>
                  </a:lnTo>
                  <a:lnTo>
                    <a:pt x="27759" y="50972"/>
                  </a:lnTo>
                  <a:lnTo>
                    <a:pt x="27697" y="51064"/>
                  </a:lnTo>
                  <a:lnTo>
                    <a:pt x="27544" y="50941"/>
                  </a:lnTo>
                  <a:lnTo>
                    <a:pt x="27359" y="50972"/>
                  </a:lnTo>
                  <a:lnTo>
                    <a:pt x="27329" y="50880"/>
                  </a:lnTo>
                  <a:lnTo>
                    <a:pt x="27206" y="50880"/>
                  </a:lnTo>
                  <a:lnTo>
                    <a:pt x="27114" y="51002"/>
                  </a:lnTo>
                  <a:lnTo>
                    <a:pt x="26930" y="51002"/>
                  </a:lnTo>
                  <a:lnTo>
                    <a:pt x="26868" y="51033"/>
                  </a:lnTo>
                  <a:lnTo>
                    <a:pt x="26960" y="51248"/>
                  </a:lnTo>
                  <a:lnTo>
                    <a:pt x="26899" y="51309"/>
                  </a:lnTo>
                  <a:lnTo>
                    <a:pt x="27022" y="51371"/>
                  </a:lnTo>
                  <a:lnTo>
                    <a:pt x="27237" y="51340"/>
                  </a:lnTo>
                  <a:lnTo>
                    <a:pt x="27298" y="51524"/>
                  </a:lnTo>
                  <a:lnTo>
                    <a:pt x="27083" y="51524"/>
                  </a:lnTo>
                  <a:lnTo>
                    <a:pt x="27022" y="51586"/>
                  </a:lnTo>
                  <a:lnTo>
                    <a:pt x="27022" y="51678"/>
                  </a:lnTo>
                  <a:lnTo>
                    <a:pt x="27237" y="51678"/>
                  </a:lnTo>
                  <a:lnTo>
                    <a:pt x="27421" y="51770"/>
                  </a:lnTo>
                  <a:lnTo>
                    <a:pt x="27513" y="51678"/>
                  </a:lnTo>
                  <a:lnTo>
                    <a:pt x="27636" y="51678"/>
                  </a:lnTo>
                  <a:lnTo>
                    <a:pt x="27759" y="51801"/>
                  </a:lnTo>
                  <a:lnTo>
                    <a:pt x="27943" y="51862"/>
                  </a:lnTo>
                  <a:lnTo>
                    <a:pt x="27943" y="52016"/>
                  </a:lnTo>
                  <a:lnTo>
                    <a:pt x="27851" y="52077"/>
                  </a:lnTo>
                  <a:lnTo>
                    <a:pt x="27697" y="52046"/>
                  </a:lnTo>
                  <a:lnTo>
                    <a:pt x="27359" y="52077"/>
                  </a:lnTo>
                  <a:lnTo>
                    <a:pt x="27175" y="52261"/>
                  </a:lnTo>
                  <a:lnTo>
                    <a:pt x="26991" y="52507"/>
                  </a:lnTo>
                  <a:lnTo>
                    <a:pt x="26991" y="52691"/>
                  </a:lnTo>
                  <a:lnTo>
                    <a:pt x="27114" y="52691"/>
                  </a:lnTo>
                  <a:lnTo>
                    <a:pt x="27144" y="52875"/>
                  </a:lnTo>
                  <a:lnTo>
                    <a:pt x="27022" y="53029"/>
                  </a:lnTo>
                  <a:lnTo>
                    <a:pt x="26991" y="53213"/>
                  </a:lnTo>
                  <a:lnTo>
                    <a:pt x="26837" y="53213"/>
                  </a:lnTo>
                  <a:lnTo>
                    <a:pt x="26807" y="53275"/>
                  </a:lnTo>
                  <a:lnTo>
                    <a:pt x="26868" y="53397"/>
                  </a:lnTo>
                  <a:lnTo>
                    <a:pt x="26868" y="53490"/>
                  </a:lnTo>
                  <a:lnTo>
                    <a:pt x="27083" y="53490"/>
                  </a:lnTo>
                  <a:lnTo>
                    <a:pt x="27175" y="53612"/>
                  </a:lnTo>
                  <a:lnTo>
                    <a:pt x="27359" y="53643"/>
                  </a:lnTo>
                  <a:lnTo>
                    <a:pt x="27390" y="53735"/>
                  </a:lnTo>
                  <a:lnTo>
                    <a:pt x="27544" y="53858"/>
                  </a:lnTo>
                  <a:lnTo>
                    <a:pt x="27789" y="53858"/>
                  </a:lnTo>
                  <a:lnTo>
                    <a:pt x="27881" y="53919"/>
                  </a:lnTo>
                  <a:lnTo>
                    <a:pt x="27912" y="54564"/>
                  </a:lnTo>
                  <a:lnTo>
                    <a:pt x="27851" y="54718"/>
                  </a:lnTo>
                  <a:lnTo>
                    <a:pt x="27574" y="54810"/>
                  </a:lnTo>
                  <a:lnTo>
                    <a:pt x="27329" y="54779"/>
                  </a:lnTo>
                  <a:lnTo>
                    <a:pt x="27083" y="54626"/>
                  </a:lnTo>
                  <a:lnTo>
                    <a:pt x="26991" y="54687"/>
                  </a:lnTo>
                  <a:lnTo>
                    <a:pt x="26991" y="54871"/>
                  </a:lnTo>
                  <a:lnTo>
                    <a:pt x="26899" y="55025"/>
                  </a:lnTo>
                  <a:lnTo>
                    <a:pt x="26745" y="55209"/>
                  </a:lnTo>
                  <a:lnTo>
                    <a:pt x="26438" y="55025"/>
                  </a:lnTo>
                  <a:lnTo>
                    <a:pt x="26193" y="55025"/>
                  </a:lnTo>
                  <a:lnTo>
                    <a:pt x="26070" y="54963"/>
                  </a:lnTo>
                  <a:lnTo>
                    <a:pt x="26008" y="55025"/>
                  </a:lnTo>
                  <a:lnTo>
                    <a:pt x="25855" y="54963"/>
                  </a:lnTo>
                  <a:lnTo>
                    <a:pt x="25701" y="54779"/>
                  </a:lnTo>
                  <a:lnTo>
                    <a:pt x="25824" y="54718"/>
                  </a:lnTo>
                  <a:lnTo>
                    <a:pt x="25885" y="54595"/>
                  </a:lnTo>
                  <a:lnTo>
                    <a:pt x="25763" y="54534"/>
                  </a:lnTo>
                  <a:lnTo>
                    <a:pt x="25548" y="54441"/>
                  </a:lnTo>
                  <a:lnTo>
                    <a:pt x="25486" y="54534"/>
                  </a:lnTo>
                  <a:lnTo>
                    <a:pt x="25302" y="54534"/>
                  </a:lnTo>
                  <a:lnTo>
                    <a:pt x="25149" y="54595"/>
                  </a:lnTo>
                  <a:lnTo>
                    <a:pt x="25179" y="54779"/>
                  </a:lnTo>
                  <a:lnTo>
                    <a:pt x="24964" y="54810"/>
                  </a:lnTo>
                  <a:lnTo>
                    <a:pt x="24903" y="54718"/>
                  </a:lnTo>
                  <a:lnTo>
                    <a:pt x="24657" y="54503"/>
                  </a:lnTo>
                  <a:lnTo>
                    <a:pt x="24473" y="54534"/>
                  </a:lnTo>
                  <a:lnTo>
                    <a:pt x="24412" y="54656"/>
                  </a:lnTo>
                  <a:lnTo>
                    <a:pt x="24319" y="54534"/>
                  </a:lnTo>
                  <a:lnTo>
                    <a:pt x="24166" y="54595"/>
                  </a:lnTo>
                  <a:lnTo>
                    <a:pt x="24166" y="54749"/>
                  </a:lnTo>
                  <a:lnTo>
                    <a:pt x="24012" y="54749"/>
                  </a:lnTo>
                  <a:lnTo>
                    <a:pt x="24012" y="55056"/>
                  </a:lnTo>
                  <a:lnTo>
                    <a:pt x="23797" y="55209"/>
                  </a:lnTo>
                  <a:lnTo>
                    <a:pt x="23675" y="55148"/>
                  </a:lnTo>
                  <a:lnTo>
                    <a:pt x="23583" y="54994"/>
                  </a:lnTo>
                  <a:lnTo>
                    <a:pt x="23275" y="54963"/>
                  </a:lnTo>
                  <a:lnTo>
                    <a:pt x="23153" y="54779"/>
                  </a:lnTo>
                  <a:lnTo>
                    <a:pt x="22999" y="54902"/>
                  </a:lnTo>
                  <a:lnTo>
                    <a:pt x="22999" y="55086"/>
                  </a:lnTo>
                  <a:lnTo>
                    <a:pt x="22907" y="55271"/>
                  </a:lnTo>
                  <a:lnTo>
                    <a:pt x="22815" y="55240"/>
                  </a:lnTo>
                  <a:lnTo>
                    <a:pt x="22815" y="55025"/>
                  </a:lnTo>
                  <a:lnTo>
                    <a:pt x="22723" y="54933"/>
                  </a:lnTo>
                  <a:lnTo>
                    <a:pt x="22600" y="54933"/>
                  </a:lnTo>
                  <a:lnTo>
                    <a:pt x="22385" y="54749"/>
                  </a:lnTo>
                  <a:lnTo>
                    <a:pt x="22231" y="54564"/>
                  </a:lnTo>
                  <a:lnTo>
                    <a:pt x="22078" y="54564"/>
                  </a:lnTo>
                  <a:lnTo>
                    <a:pt x="21894" y="54349"/>
                  </a:lnTo>
                  <a:lnTo>
                    <a:pt x="21740" y="54349"/>
                  </a:lnTo>
                  <a:lnTo>
                    <a:pt x="21648" y="54227"/>
                  </a:lnTo>
                  <a:lnTo>
                    <a:pt x="21525" y="54227"/>
                  </a:lnTo>
                  <a:lnTo>
                    <a:pt x="21218" y="54319"/>
                  </a:lnTo>
                  <a:lnTo>
                    <a:pt x="21034" y="54196"/>
                  </a:lnTo>
                  <a:lnTo>
                    <a:pt x="20942" y="53981"/>
                  </a:lnTo>
                  <a:lnTo>
                    <a:pt x="20788" y="53981"/>
                  </a:lnTo>
                  <a:lnTo>
                    <a:pt x="20635" y="54104"/>
                  </a:lnTo>
                  <a:lnTo>
                    <a:pt x="20481" y="54104"/>
                  </a:lnTo>
                  <a:lnTo>
                    <a:pt x="20451" y="54196"/>
                  </a:lnTo>
                  <a:lnTo>
                    <a:pt x="20328" y="54319"/>
                  </a:lnTo>
                  <a:lnTo>
                    <a:pt x="20328" y="54165"/>
                  </a:lnTo>
                  <a:lnTo>
                    <a:pt x="20236" y="54257"/>
                  </a:lnTo>
                  <a:lnTo>
                    <a:pt x="20174" y="54380"/>
                  </a:lnTo>
                  <a:lnTo>
                    <a:pt x="20021" y="54472"/>
                  </a:lnTo>
                  <a:lnTo>
                    <a:pt x="19929" y="54380"/>
                  </a:lnTo>
                  <a:lnTo>
                    <a:pt x="20051" y="54257"/>
                  </a:lnTo>
                  <a:lnTo>
                    <a:pt x="20082" y="54134"/>
                  </a:lnTo>
                  <a:lnTo>
                    <a:pt x="19867" y="54042"/>
                  </a:lnTo>
                  <a:lnTo>
                    <a:pt x="19621" y="53919"/>
                  </a:lnTo>
                  <a:lnTo>
                    <a:pt x="19591" y="54012"/>
                  </a:lnTo>
                  <a:lnTo>
                    <a:pt x="19621" y="54165"/>
                  </a:lnTo>
                  <a:lnTo>
                    <a:pt x="19621" y="54319"/>
                  </a:lnTo>
                  <a:lnTo>
                    <a:pt x="19437" y="54257"/>
                  </a:lnTo>
                  <a:lnTo>
                    <a:pt x="19314" y="54349"/>
                  </a:lnTo>
                  <a:lnTo>
                    <a:pt x="19253" y="54595"/>
                  </a:lnTo>
                  <a:lnTo>
                    <a:pt x="19130" y="54595"/>
                  </a:lnTo>
                  <a:lnTo>
                    <a:pt x="18885" y="54749"/>
                  </a:lnTo>
                  <a:lnTo>
                    <a:pt x="18823" y="54933"/>
                  </a:lnTo>
                  <a:lnTo>
                    <a:pt x="18946" y="55086"/>
                  </a:lnTo>
                  <a:lnTo>
                    <a:pt x="18946" y="55271"/>
                  </a:lnTo>
                  <a:lnTo>
                    <a:pt x="18670" y="55271"/>
                  </a:lnTo>
                  <a:lnTo>
                    <a:pt x="18424" y="55301"/>
                  </a:lnTo>
                  <a:lnTo>
                    <a:pt x="18608" y="55977"/>
                  </a:lnTo>
                  <a:lnTo>
                    <a:pt x="18516" y="56038"/>
                  </a:lnTo>
                  <a:lnTo>
                    <a:pt x="18547" y="56315"/>
                  </a:lnTo>
                  <a:lnTo>
                    <a:pt x="18301" y="56345"/>
                  </a:lnTo>
                  <a:lnTo>
                    <a:pt x="18055" y="56192"/>
                  </a:lnTo>
                  <a:lnTo>
                    <a:pt x="17994" y="56038"/>
                  </a:lnTo>
                  <a:lnTo>
                    <a:pt x="17533" y="55670"/>
                  </a:lnTo>
                  <a:lnTo>
                    <a:pt x="17441" y="55823"/>
                  </a:lnTo>
                  <a:lnTo>
                    <a:pt x="17441" y="56038"/>
                  </a:lnTo>
                  <a:lnTo>
                    <a:pt x="17196" y="56284"/>
                  </a:lnTo>
                  <a:lnTo>
                    <a:pt x="17042" y="56376"/>
                  </a:lnTo>
                  <a:lnTo>
                    <a:pt x="17104" y="56775"/>
                  </a:lnTo>
                  <a:lnTo>
                    <a:pt x="17226" y="56898"/>
                  </a:lnTo>
                  <a:lnTo>
                    <a:pt x="17134" y="57420"/>
                  </a:lnTo>
                  <a:lnTo>
                    <a:pt x="17011" y="57696"/>
                  </a:lnTo>
                  <a:lnTo>
                    <a:pt x="17349" y="57819"/>
                  </a:lnTo>
                  <a:lnTo>
                    <a:pt x="17503" y="58065"/>
                  </a:lnTo>
                  <a:lnTo>
                    <a:pt x="17441" y="58188"/>
                  </a:lnTo>
                  <a:lnTo>
                    <a:pt x="17718" y="58403"/>
                  </a:lnTo>
                  <a:lnTo>
                    <a:pt x="17779" y="58280"/>
                  </a:lnTo>
                  <a:lnTo>
                    <a:pt x="18301" y="58433"/>
                  </a:lnTo>
                  <a:lnTo>
                    <a:pt x="18700" y="58802"/>
                  </a:lnTo>
                  <a:lnTo>
                    <a:pt x="19038" y="59354"/>
                  </a:lnTo>
                  <a:lnTo>
                    <a:pt x="18700" y="59354"/>
                  </a:lnTo>
                  <a:lnTo>
                    <a:pt x="18700" y="59508"/>
                  </a:lnTo>
                  <a:lnTo>
                    <a:pt x="19007" y="59692"/>
                  </a:lnTo>
                  <a:lnTo>
                    <a:pt x="19222" y="59631"/>
                  </a:lnTo>
                  <a:lnTo>
                    <a:pt x="19437" y="59754"/>
                  </a:lnTo>
                  <a:lnTo>
                    <a:pt x="19437" y="59754"/>
                  </a:lnTo>
                  <a:lnTo>
                    <a:pt x="19437" y="59815"/>
                  </a:lnTo>
                  <a:lnTo>
                    <a:pt x="19437" y="59907"/>
                  </a:lnTo>
                  <a:lnTo>
                    <a:pt x="19314" y="59938"/>
                  </a:lnTo>
                  <a:lnTo>
                    <a:pt x="19376" y="59999"/>
                  </a:lnTo>
                  <a:lnTo>
                    <a:pt x="19376" y="60091"/>
                  </a:lnTo>
                  <a:lnTo>
                    <a:pt x="19284" y="60091"/>
                  </a:lnTo>
                  <a:lnTo>
                    <a:pt x="19376" y="60122"/>
                  </a:lnTo>
                  <a:lnTo>
                    <a:pt x="19376" y="60245"/>
                  </a:lnTo>
                  <a:lnTo>
                    <a:pt x="19253" y="60214"/>
                  </a:lnTo>
                  <a:lnTo>
                    <a:pt x="19192" y="60214"/>
                  </a:lnTo>
                  <a:lnTo>
                    <a:pt x="19038" y="60183"/>
                  </a:lnTo>
                  <a:lnTo>
                    <a:pt x="18915" y="60214"/>
                  </a:lnTo>
                  <a:lnTo>
                    <a:pt x="19161" y="60337"/>
                  </a:lnTo>
                  <a:lnTo>
                    <a:pt x="19192" y="60429"/>
                  </a:lnTo>
                  <a:lnTo>
                    <a:pt x="19130" y="60491"/>
                  </a:lnTo>
                  <a:lnTo>
                    <a:pt x="19038" y="60398"/>
                  </a:lnTo>
                  <a:cubicBezTo>
                    <a:pt x="19007" y="60429"/>
                    <a:pt x="18977" y="60429"/>
                    <a:pt x="18915" y="60429"/>
                  </a:cubicBezTo>
                  <a:cubicBezTo>
                    <a:pt x="18885" y="60429"/>
                    <a:pt x="18885" y="60429"/>
                    <a:pt x="18854" y="60398"/>
                  </a:cubicBezTo>
                  <a:lnTo>
                    <a:pt x="18762" y="60398"/>
                  </a:lnTo>
                  <a:lnTo>
                    <a:pt x="18885" y="60460"/>
                  </a:lnTo>
                  <a:lnTo>
                    <a:pt x="18915" y="60521"/>
                  </a:lnTo>
                  <a:lnTo>
                    <a:pt x="18792" y="60613"/>
                  </a:lnTo>
                  <a:lnTo>
                    <a:pt x="18700" y="60613"/>
                  </a:lnTo>
                  <a:lnTo>
                    <a:pt x="18608" y="60675"/>
                  </a:lnTo>
                  <a:lnTo>
                    <a:pt x="18547" y="60613"/>
                  </a:lnTo>
                  <a:lnTo>
                    <a:pt x="18516" y="60705"/>
                  </a:lnTo>
                  <a:lnTo>
                    <a:pt x="18455" y="60736"/>
                  </a:lnTo>
                  <a:lnTo>
                    <a:pt x="18363" y="60675"/>
                  </a:lnTo>
                  <a:lnTo>
                    <a:pt x="18270" y="60644"/>
                  </a:lnTo>
                  <a:lnTo>
                    <a:pt x="18270" y="60736"/>
                  </a:lnTo>
                  <a:lnTo>
                    <a:pt x="18209" y="60890"/>
                  </a:lnTo>
                  <a:lnTo>
                    <a:pt x="18178" y="61074"/>
                  </a:lnTo>
                  <a:lnTo>
                    <a:pt x="18086" y="61105"/>
                  </a:lnTo>
                  <a:lnTo>
                    <a:pt x="18025" y="61289"/>
                  </a:lnTo>
                  <a:lnTo>
                    <a:pt x="17963" y="61412"/>
                  </a:lnTo>
                  <a:lnTo>
                    <a:pt x="17963" y="61719"/>
                  </a:lnTo>
                  <a:lnTo>
                    <a:pt x="17871" y="61780"/>
                  </a:lnTo>
                  <a:lnTo>
                    <a:pt x="17810" y="61934"/>
                  </a:lnTo>
                  <a:lnTo>
                    <a:pt x="17902" y="62210"/>
                  </a:lnTo>
                  <a:lnTo>
                    <a:pt x="18025" y="62210"/>
                  </a:lnTo>
                  <a:lnTo>
                    <a:pt x="18117" y="62210"/>
                  </a:lnTo>
                  <a:lnTo>
                    <a:pt x="18240" y="62333"/>
                  </a:lnTo>
                  <a:lnTo>
                    <a:pt x="18393" y="62364"/>
                  </a:lnTo>
                  <a:lnTo>
                    <a:pt x="18393" y="62640"/>
                  </a:lnTo>
                  <a:lnTo>
                    <a:pt x="18577" y="62763"/>
                  </a:lnTo>
                  <a:lnTo>
                    <a:pt x="18670" y="62701"/>
                  </a:lnTo>
                  <a:lnTo>
                    <a:pt x="18762" y="62701"/>
                  </a:lnTo>
                  <a:lnTo>
                    <a:pt x="18700" y="62824"/>
                  </a:lnTo>
                  <a:lnTo>
                    <a:pt x="18639" y="62978"/>
                  </a:lnTo>
                  <a:lnTo>
                    <a:pt x="18577" y="62947"/>
                  </a:lnTo>
                  <a:lnTo>
                    <a:pt x="18547" y="63101"/>
                  </a:lnTo>
                  <a:lnTo>
                    <a:pt x="18670" y="63101"/>
                  </a:lnTo>
                  <a:lnTo>
                    <a:pt x="18700" y="63162"/>
                  </a:lnTo>
                  <a:lnTo>
                    <a:pt x="18731" y="63285"/>
                  </a:lnTo>
                  <a:lnTo>
                    <a:pt x="18762" y="63530"/>
                  </a:lnTo>
                  <a:lnTo>
                    <a:pt x="18885" y="63684"/>
                  </a:lnTo>
                  <a:lnTo>
                    <a:pt x="18946" y="63899"/>
                  </a:lnTo>
                  <a:lnTo>
                    <a:pt x="19253" y="64298"/>
                  </a:lnTo>
                  <a:lnTo>
                    <a:pt x="19683" y="64636"/>
                  </a:lnTo>
                  <a:lnTo>
                    <a:pt x="19744" y="64697"/>
                  </a:lnTo>
                  <a:lnTo>
                    <a:pt x="19744" y="64697"/>
                  </a:lnTo>
                  <a:lnTo>
                    <a:pt x="19468" y="65035"/>
                  </a:lnTo>
                  <a:lnTo>
                    <a:pt x="19253" y="65158"/>
                  </a:lnTo>
                  <a:lnTo>
                    <a:pt x="19161" y="65311"/>
                  </a:lnTo>
                  <a:lnTo>
                    <a:pt x="18792" y="65281"/>
                  </a:lnTo>
                  <a:lnTo>
                    <a:pt x="18670" y="65066"/>
                  </a:lnTo>
                  <a:lnTo>
                    <a:pt x="18301" y="64759"/>
                  </a:lnTo>
                  <a:lnTo>
                    <a:pt x="18055" y="64728"/>
                  </a:lnTo>
                  <a:lnTo>
                    <a:pt x="17963" y="65035"/>
                  </a:lnTo>
                  <a:lnTo>
                    <a:pt x="18178" y="65158"/>
                  </a:lnTo>
                  <a:lnTo>
                    <a:pt x="18301" y="65342"/>
                  </a:lnTo>
                  <a:lnTo>
                    <a:pt x="18270" y="65649"/>
                  </a:lnTo>
                  <a:lnTo>
                    <a:pt x="17963" y="65496"/>
                  </a:lnTo>
                  <a:lnTo>
                    <a:pt x="17656" y="65496"/>
                  </a:lnTo>
                  <a:lnTo>
                    <a:pt x="17196" y="65219"/>
                  </a:lnTo>
                  <a:lnTo>
                    <a:pt x="16889" y="65342"/>
                  </a:lnTo>
                  <a:lnTo>
                    <a:pt x="16889" y="65465"/>
                  </a:lnTo>
                  <a:lnTo>
                    <a:pt x="17042" y="65618"/>
                  </a:lnTo>
                  <a:lnTo>
                    <a:pt x="16827" y="65434"/>
                  </a:lnTo>
                  <a:lnTo>
                    <a:pt x="16367" y="65434"/>
                  </a:lnTo>
                  <a:lnTo>
                    <a:pt x="16275" y="65403"/>
                  </a:lnTo>
                  <a:lnTo>
                    <a:pt x="15875" y="65496"/>
                  </a:lnTo>
                  <a:lnTo>
                    <a:pt x="15630" y="65588"/>
                  </a:lnTo>
                  <a:lnTo>
                    <a:pt x="15630" y="65588"/>
                  </a:lnTo>
                  <a:lnTo>
                    <a:pt x="15476" y="65526"/>
                  </a:lnTo>
                  <a:lnTo>
                    <a:pt x="15138" y="65250"/>
                  </a:lnTo>
                  <a:lnTo>
                    <a:pt x="14985" y="65219"/>
                  </a:lnTo>
                  <a:lnTo>
                    <a:pt x="14862" y="65311"/>
                  </a:lnTo>
                  <a:lnTo>
                    <a:pt x="14770" y="65311"/>
                  </a:lnTo>
                  <a:lnTo>
                    <a:pt x="14555" y="65219"/>
                  </a:lnTo>
                  <a:lnTo>
                    <a:pt x="14463" y="65342"/>
                  </a:lnTo>
                  <a:lnTo>
                    <a:pt x="14371" y="65311"/>
                  </a:lnTo>
                  <a:lnTo>
                    <a:pt x="14340" y="65158"/>
                  </a:lnTo>
                  <a:lnTo>
                    <a:pt x="14248" y="65158"/>
                  </a:lnTo>
                  <a:lnTo>
                    <a:pt x="14248" y="65158"/>
                  </a:lnTo>
                  <a:lnTo>
                    <a:pt x="14279" y="65127"/>
                  </a:lnTo>
                  <a:lnTo>
                    <a:pt x="14217" y="64974"/>
                  </a:lnTo>
                  <a:lnTo>
                    <a:pt x="14279" y="64881"/>
                  </a:lnTo>
                  <a:lnTo>
                    <a:pt x="14156" y="64605"/>
                  </a:lnTo>
                  <a:lnTo>
                    <a:pt x="14094" y="64267"/>
                  </a:lnTo>
                  <a:lnTo>
                    <a:pt x="14002" y="64145"/>
                  </a:lnTo>
                  <a:lnTo>
                    <a:pt x="13818" y="63868"/>
                  </a:lnTo>
                  <a:lnTo>
                    <a:pt x="13634" y="63837"/>
                  </a:lnTo>
                  <a:lnTo>
                    <a:pt x="13634" y="63745"/>
                  </a:lnTo>
                  <a:lnTo>
                    <a:pt x="13419" y="63561"/>
                  </a:lnTo>
                  <a:lnTo>
                    <a:pt x="13327" y="63623"/>
                  </a:lnTo>
                  <a:lnTo>
                    <a:pt x="13235" y="63561"/>
                  </a:lnTo>
                  <a:lnTo>
                    <a:pt x="13081" y="63561"/>
                  </a:lnTo>
                  <a:lnTo>
                    <a:pt x="12958" y="63346"/>
                  </a:lnTo>
                  <a:lnTo>
                    <a:pt x="12866" y="63346"/>
                  </a:lnTo>
                  <a:lnTo>
                    <a:pt x="12713" y="63285"/>
                  </a:lnTo>
                  <a:lnTo>
                    <a:pt x="12651" y="63193"/>
                  </a:lnTo>
                  <a:lnTo>
                    <a:pt x="12528" y="63193"/>
                  </a:lnTo>
                  <a:lnTo>
                    <a:pt x="12406" y="63070"/>
                  </a:lnTo>
                  <a:lnTo>
                    <a:pt x="12344" y="62978"/>
                  </a:lnTo>
                  <a:lnTo>
                    <a:pt x="12191" y="62916"/>
                  </a:lnTo>
                  <a:lnTo>
                    <a:pt x="12099" y="62701"/>
                  </a:lnTo>
                  <a:lnTo>
                    <a:pt x="11546" y="62333"/>
                  </a:lnTo>
                  <a:lnTo>
                    <a:pt x="11331" y="62271"/>
                  </a:lnTo>
                  <a:lnTo>
                    <a:pt x="11024" y="62087"/>
                  </a:lnTo>
                  <a:lnTo>
                    <a:pt x="10717" y="62118"/>
                  </a:lnTo>
                  <a:lnTo>
                    <a:pt x="10533" y="61934"/>
                  </a:lnTo>
                  <a:lnTo>
                    <a:pt x="10533" y="61780"/>
                  </a:lnTo>
                  <a:lnTo>
                    <a:pt x="10318" y="61596"/>
                  </a:lnTo>
                  <a:lnTo>
                    <a:pt x="10225" y="61596"/>
                  </a:lnTo>
                  <a:lnTo>
                    <a:pt x="10010" y="61565"/>
                  </a:lnTo>
                  <a:lnTo>
                    <a:pt x="10133" y="61473"/>
                  </a:lnTo>
                  <a:lnTo>
                    <a:pt x="10256" y="61442"/>
                  </a:lnTo>
                  <a:lnTo>
                    <a:pt x="10195" y="61320"/>
                  </a:lnTo>
                  <a:lnTo>
                    <a:pt x="10195" y="61227"/>
                  </a:lnTo>
                  <a:lnTo>
                    <a:pt x="10379" y="61289"/>
                  </a:lnTo>
                  <a:lnTo>
                    <a:pt x="10502" y="61381"/>
                  </a:lnTo>
                  <a:lnTo>
                    <a:pt x="10533" y="61350"/>
                  </a:lnTo>
                  <a:lnTo>
                    <a:pt x="10717" y="61381"/>
                  </a:lnTo>
                  <a:lnTo>
                    <a:pt x="10747" y="61135"/>
                  </a:lnTo>
                  <a:lnTo>
                    <a:pt x="10655" y="61074"/>
                  </a:lnTo>
                  <a:lnTo>
                    <a:pt x="10655" y="60951"/>
                  </a:lnTo>
                  <a:lnTo>
                    <a:pt x="10840" y="60767"/>
                  </a:lnTo>
                  <a:lnTo>
                    <a:pt x="10840" y="60705"/>
                  </a:lnTo>
                  <a:lnTo>
                    <a:pt x="10901" y="60644"/>
                  </a:lnTo>
                  <a:lnTo>
                    <a:pt x="11024" y="60644"/>
                  </a:lnTo>
                  <a:lnTo>
                    <a:pt x="10993" y="60583"/>
                  </a:lnTo>
                  <a:lnTo>
                    <a:pt x="11116" y="60552"/>
                  </a:lnTo>
                  <a:lnTo>
                    <a:pt x="11116" y="60491"/>
                  </a:lnTo>
                  <a:lnTo>
                    <a:pt x="10932" y="60429"/>
                  </a:lnTo>
                  <a:lnTo>
                    <a:pt x="10901" y="60337"/>
                  </a:lnTo>
                  <a:lnTo>
                    <a:pt x="10809" y="60429"/>
                  </a:lnTo>
                  <a:lnTo>
                    <a:pt x="10686" y="60306"/>
                  </a:lnTo>
                  <a:lnTo>
                    <a:pt x="10563" y="60061"/>
                  </a:lnTo>
                  <a:lnTo>
                    <a:pt x="10840" y="60030"/>
                  </a:lnTo>
                  <a:lnTo>
                    <a:pt x="11055" y="60061"/>
                  </a:lnTo>
                  <a:lnTo>
                    <a:pt x="11147" y="59938"/>
                  </a:lnTo>
                  <a:lnTo>
                    <a:pt x="11055" y="59938"/>
                  </a:lnTo>
                  <a:lnTo>
                    <a:pt x="10962" y="59846"/>
                  </a:lnTo>
                  <a:lnTo>
                    <a:pt x="11147" y="59723"/>
                  </a:lnTo>
                  <a:lnTo>
                    <a:pt x="11577" y="59508"/>
                  </a:lnTo>
                  <a:lnTo>
                    <a:pt x="11638" y="59385"/>
                  </a:lnTo>
                  <a:lnTo>
                    <a:pt x="11577" y="59293"/>
                  </a:lnTo>
                  <a:lnTo>
                    <a:pt x="11362" y="59324"/>
                  </a:lnTo>
                  <a:lnTo>
                    <a:pt x="11177" y="59447"/>
                  </a:lnTo>
                  <a:lnTo>
                    <a:pt x="11024" y="59416"/>
                  </a:lnTo>
                  <a:lnTo>
                    <a:pt x="10993" y="59416"/>
                  </a:lnTo>
                  <a:lnTo>
                    <a:pt x="10993" y="59416"/>
                  </a:lnTo>
                  <a:lnTo>
                    <a:pt x="11024" y="59017"/>
                  </a:lnTo>
                  <a:lnTo>
                    <a:pt x="11147" y="58986"/>
                  </a:lnTo>
                  <a:lnTo>
                    <a:pt x="11300" y="58679"/>
                  </a:lnTo>
                  <a:lnTo>
                    <a:pt x="11699" y="58679"/>
                  </a:lnTo>
                  <a:lnTo>
                    <a:pt x="11853" y="58556"/>
                  </a:lnTo>
                  <a:lnTo>
                    <a:pt x="11822" y="58341"/>
                  </a:lnTo>
                  <a:lnTo>
                    <a:pt x="11914" y="58034"/>
                  </a:lnTo>
                  <a:lnTo>
                    <a:pt x="11884" y="57819"/>
                  </a:lnTo>
                  <a:lnTo>
                    <a:pt x="11638" y="57635"/>
                  </a:lnTo>
                  <a:lnTo>
                    <a:pt x="11699" y="57297"/>
                  </a:lnTo>
                  <a:lnTo>
                    <a:pt x="11884" y="57236"/>
                  </a:lnTo>
                  <a:lnTo>
                    <a:pt x="12006" y="57051"/>
                  </a:lnTo>
                  <a:lnTo>
                    <a:pt x="12006" y="56837"/>
                  </a:lnTo>
                  <a:lnTo>
                    <a:pt x="11884" y="56775"/>
                  </a:lnTo>
                  <a:lnTo>
                    <a:pt x="11822" y="56591"/>
                  </a:lnTo>
                  <a:lnTo>
                    <a:pt x="11699" y="56714"/>
                  </a:lnTo>
                  <a:lnTo>
                    <a:pt x="11454" y="56652"/>
                  </a:lnTo>
                  <a:lnTo>
                    <a:pt x="11239" y="56529"/>
                  </a:lnTo>
                  <a:lnTo>
                    <a:pt x="11055" y="56560"/>
                  </a:lnTo>
                  <a:lnTo>
                    <a:pt x="10901" y="56468"/>
                  </a:lnTo>
                  <a:lnTo>
                    <a:pt x="10686" y="56468"/>
                  </a:lnTo>
                  <a:lnTo>
                    <a:pt x="10379" y="56407"/>
                  </a:lnTo>
                  <a:lnTo>
                    <a:pt x="10256" y="56499"/>
                  </a:lnTo>
                  <a:lnTo>
                    <a:pt x="10195" y="56345"/>
                  </a:lnTo>
                  <a:lnTo>
                    <a:pt x="9949" y="56192"/>
                  </a:lnTo>
                  <a:lnTo>
                    <a:pt x="9765" y="55793"/>
                  </a:lnTo>
                  <a:lnTo>
                    <a:pt x="9611" y="55793"/>
                  </a:lnTo>
                  <a:lnTo>
                    <a:pt x="9335" y="56007"/>
                  </a:lnTo>
                  <a:lnTo>
                    <a:pt x="9151" y="55977"/>
                  </a:lnTo>
                  <a:lnTo>
                    <a:pt x="8966" y="56038"/>
                  </a:lnTo>
                  <a:lnTo>
                    <a:pt x="8752" y="55915"/>
                  </a:lnTo>
                  <a:lnTo>
                    <a:pt x="8598" y="56069"/>
                  </a:lnTo>
                  <a:lnTo>
                    <a:pt x="8199" y="55731"/>
                  </a:lnTo>
                  <a:lnTo>
                    <a:pt x="8107" y="55455"/>
                  </a:lnTo>
                  <a:lnTo>
                    <a:pt x="8107" y="55209"/>
                  </a:lnTo>
                  <a:lnTo>
                    <a:pt x="7953" y="55178"/>
                  </a:lnTo>
                  <a:lnTo>
                    <a:pt x="7922" y="54994"/>
                  </a:lnTo>
                  <a:lnTo>
                    <a:pt x="7769" y="54871"/>
                  </a:lnTo>
                  <a:lnTo>
                    <a:pt x="7308" y="54933"/>
                  </a:lnTo>
                  <a:lnTo>
                    <a:pt x="7093" y="54626"/>
                  </a:lnTo>
                  <a:lnTo>
                    <a:pt x="7186" y="54441"/>
                  </a:lnTo>
                  <a:lnTo>
                    <a:pt x="7001" y="54288"/>
                  </a:lnTo>
                  <a:lnTo>
                    <a:pt x="6878" y="53919"/>
                  </a:lnTo>
                  <a:lnTo>
                    <a:pt x="6694" y="53919"/>
                  </a:lnTo>
                  <a:lnTo>
                    <a:pt x="6479" y="54012"/>
                  </a:lnTo>
                  <a:lnTo>
                    <a:pt x="6049" y="54012"/>
                  </a:lnTo>
                  <a:lnTo>
                    <a:pt x="5650" y="53889"/>
                  </a:lnTo>
                  <a:lnTo>
                    <a:pt x="5527" y="54012"/>
                  </a:lnTo>
                  <a:lnTo>
                    <a:pt x="5527" y="54165"/>
                  </a:lnTo>
                  <a:lnTo>
                    <a:pt x="5343" y="54227"/>
                  </a:lnTo>
                  <a:lnTo>
                    <a:pt x="5190" y="54196"/>
                  </a:lnTo>
                  <a:lnTo>
                    <a:pt x="5190" y="53981"/>
                  </a:lnTo>
                  <a:lnTo>
                    <a:pt x="5005" y="53766"/>
                  </a:lnTo>
                  <a:lnTo>
                    <a:pt x="5036" y="53520"/>
                  </a:lnTo>
                  <a:lnTo>
                    <a:pt x="4883" y="53275"/>
                  </a:lnTo>
                  <a:lnTo>
                    <a:pt x="4883" y="53060"/>
                  </a:lnTo>
                  <a:lnTo>
                    <a:pt x="4944" y="52937"/>
                  </a:lnTo>
                  <a:lnTo>
                    <a:pt x="5128" y="53090"/>
                  </a:lnTo>
                  <a:lnTo>
                    <a:pt x="5558" y="53029"/>
                  </a:lnTo>
                  <a:lnTo>
                    <a:pt x="5712" y="52753"/>
                  </a:lnTo>
                  <a:lnTo>
                    <a:pt x="5804" y="52691"/>
                  </a:lnTo>
                  <a:lnTo>
                    <a:pt x="5589" y="52538"/>
                  </a:lnTo>
                  <a:lnTo>
                    <a:pt x="5558" y="52384"/>
                  </a:lnTo>
                  <a:lnTo>
                    <a:pt x="5251" y="52108"/>
                  </a:lnTo>
                  <a:lnTo>
                    <a:pt x="4975" y="52046"/>
                  </a:lnTo>
                  <a:lnTo>
                    <a:pt x="4913" y="51770"/>
                  </a:lnTo>
                  <a:lnTo>
                    <a:pt x="4760" y="51647"/>
                  </a:lnTo>
                  <a:lnTo>
                    <a:pt x="4545" y="51340"/>
                  </a:lnTo>
                  <a:lnTo>
                    <a:pt x="4453" y="51125"/>
                  </a:lnTo>
                  <a:lnTo>
                    <a:pt x="4238" y="50910"/>
                  </a:lnTo>
                  <a:lnTo>
                    <a:pt x="4238" y="50665"/>
                  </a:lnTo>
                  <a:lnTo>
                    <a:pt x="4115" y="50511"/>
                  </a:lnTo>
                  <a:lnTo>
                    <a:pt x="4176" y="50296"/>
                  </a:lnTo>
                  <a:lnTo>
                    <a:pt x="4115" y="50081"/>
                  </a:lnTo>
                  <a:lnTo>
                    <a:pt x="3746" y="49958"/>
                  </a:lnTo>
                  <a:lnTo>
                    <a:pt x="3654" y="49958"/>
                  </a:lnTo>
                  <a:lnTo>
                    <a:pt x="3532" y="49836"/>
                  </a:lnTo>
                  <a:lnTo>
                    <a:pt x="3317" y="49928"/>
                  </a:lnTo>
                  <a:lnTo>
                    <a:pt x="3102" y="50081"/>
                  </a:lnTo>
                  <a:lnTo>
                    <a:pt x="2948" y="49836"/>
                  </a:lnTo>
                  <a:lnTo>
                    <a:pt x="2764" y="49805"/>
                  </a:lnTo>
                  <a:lnTo>
                    <a:pt x="2549" y="49897"/>
                  </a:lnTo>
                  <a:lnTo>
                    <a:pt x="2395" y="49621"/>
                  </a:lnTo>
                  <a:lnTo>
                    <a:pt x="2211" y="49743"/>
                  </a:lnTo>
                  <a:lnTo>
                    <a:pt x="2058" y="49651"/>
                  </a:lnTo>
                  <a:lnTo>
                    <a:pt x="1996" y="49651"/>
                  </a:lnTo>
                  <a:lnTo>
                    <a:pt x="1966" y="49406"/>
                  </a:lnTo>
                  <a:lnTo>
                    <a:pt x="1873" y="49252"/>
                  </a:lnTo>
                  <a:lnTo>
                    <a:pt x="1781" y="49007"/>
                  </a:lnTo>
                  <a:lnTo>
                    <a:pt x="1720" y="48945"/>
                  </a:lnTo>
                  <a:lnTo>
                    <a:pt x="1597" y="48730"/>
                  </a:lnTo>
                  <a:lnTo>
                    <a:pt x="1628" y="48638"/>
                  </a:lnTo>
                  <a:lnTo>
                    <a:pt x="1597" y="48485"/>
                  </a:lnTo>
                  <a:lnTo>
                    <a:pt x="1505" y="48423"/>
                  </a:lnTo>
                  <a:lnTo>
                    <a:pt x="1566" y="48362"/>
                  </a:lnTo>
                  <a:lnTo>
                    <a:pt x="1536" y="48208"/>
                  </a:lnTo>
                  <a:lnTo>
                    <a:pt x="1351" y="48177"/>
                  </a:lnTo>
                  <a:lnTo>
                    <a:pt x="1474" y="47993"/>
                  </a:lnTo>
                  <a:lnTo>
                    <a:pt x="1474" y="47840"/>
                  </a:lnTo>
                  <a:lnTo>
                    <a:pt x="1597" y="47717"/>
                  </a:lnTo>
                  <a:lnTo>
                    <a:pt x="1597" y="47563"/>
                  </a:lnTo>
                  <a:lnTo>
                    <a:pt x="1198" y="46857"/>
                  </a:lnTo>
                  <a:lnTo>
                    <a:pt x="1259" y="46243"/>
                  </a:lnTo>
                  <a:lnTo>
                    <a:pt x="1382" y="46182"/>
                  </a:lnTo>
                  <a:lnTo>
                    <a:pt x="1413" y="45936"/>
                  </a:lnTo>
                  <a:lnTo>
                    <a:pt x="1566" y="45782"/>
                  </a:lnTo>
                  <a:lnTo>
                    <a:pt x="1566" y="45721"/>
                  </a:lnTo>
                  <a:lnTo>
                    <a:pt x="1566" y="45721"/>
                  </a:lnTo>
                  <a:lnTo>
                    <a:pt x="1505" y="45567"/>
                  </a:lnTo>
                  <a:lnTo>
                    <a:pt x="1505" y="45567"/>
                  </a:lnTo>
                  <a:lnTo>
                    <a:pt x="1566" y="45383"/>
                  </a:lnTo>
                  <a:lnTo>
                    <a:pt x="1474" y="45260"/>
                  </a:lnTo>
                  <a:lnTo>
                    <a:pt x="1474" y="45168"/>
                  </a:lnTo>
                  <a:lnTo>
                    <a:pt x="1566" y="45168"/>
                  </a:lnTo>
                  <a:lnTo>
                    <a:pt x="1628" y="45291"/>
                  </a:lnTo>
                  <a:lnTo>
                    <a:pt x="1781" y="45230"/>
                  </a:lnTo>
                  <a:lnTo>
                    <a:pt x="1781" y="45076"/>
                  </a:lnTo>
                  <a:lnTo>
                    <a:pt x="1873" y="45015"/>
                  </a:lnTo>
                  <a:lnTo>
                    <a:pt x="2027" y="45107"/>
                  </a:lnTo>
                  <a:lnTo>
                    <a:pt x="2242" y="44953"/>
                  </a:lnTo>
                  <a:lnTo>
                    <a:pt x="2273" y="44800"/>
                  </a:lnTo>
                  <a:lnTo>
                    <a:pt x="2365" y="44769"/>
                  </a:lnTo>
                  <a:lnTo>
                    <a:pt x="2610" y="44861"/>
                  </a:lnTo>
                  <a:lnTo>
                    <a:pt x="2702" y="44738"/>
                  </a:lnTo>
                  <a:lnTo>
                    <a:pt x="2580" y="44523"/>
                  </a:lnTo>
                  <a:lnTo>
                    <a:pt x="2457" y="44523"/>
                  </a:lnTo>
                  <a:lnTo>
                    <a:pt x="2365" y="44554"/>
                  </a:lnTo>
                  <a:lnTo>
                    <a:pt x="2180" y="44554"/>
                  </a:lnTo>
                  <a:lnTo>
                    <a:pt x="2058" y="44401"/>
                  </a:lnTo>
                  <a:lnTo>
                    <a:pt x="1873" y="44401"/>
                  </a:lnTo>
                  <a:lnTo>
                    <a:pt x="1689" y="44186"/>
                  </a:lnTo>
                  <a:lnTo>
                    <a:pt x="1720" y="44094"/>
                  </a:lnTo>
                  <a:lnTo>
                    <a:pt x="1904" y="44216"/>
                  </a:lnTo>
                  <a:lnTo>
                    <a:pt x="1904" y="44063"/>
                  </a:lnTo>
                  <a:lnTo>
                    <a:pt x="1843" y="43971"/>
                  </a:lnTo>
                  <a:lnTo>
                    <a:pt x="1966" y="43848"/>
                  </a:lnTo>
                  <a:lnTo>
                    <a:pt x="1781" y="43879"/>
                  </a:lnTo>
                  <a:cubicBezTo>
                    <a:pt x="1781" y="43879"/>
                    <a:pt x="1566" y="44001"/>
                    <a:pt x="1536" y="44001"/>
                  </a:cubicBezTo>
                  <a:cubicBezTo>
                    <a:pt x="1536" y="44032"/>
                    <a:pt x="1505" y="44032"/>
                    <a:pt x="1505" y="44063"/>
                  </a:cubicBezTo>
                  <a:lnTo>
                    <a:pt x="1505" y="44063"/>
                  </a:lnTo>
                  <a:lnTo>
                    <a:pt x="1474" y="43817"/>
                  </a:lnTo>
                  <a:lnTo>
                    <a:pt x="1843" y="43479"/>
                  </a:lnTo>
                  <a:lnTo>
                    <a:pt x="2058" y="43387"/>
                  </a:lnTo>
                  <a:lnTo>
                    <a:pt x="2273" y="42988"/>
                  </a:lnTo>
                  <a:lnTo>
                    <a:pt x="2518" y="42650"/>
                  </a:lnTo>
                  <a:lnTo>
                    <a:pt x="2672" y="42221"/>
                  </a:lnTo>
                  <a:lnTo>
                    <a:pt x="3010" y="41668"/>
                  </a:lnTo>
                  <a:lnTo>
                    <a:pt x="3255" y="41084"/>
                  </a:lnTo>
                  <a:lnTo>
                    <a:pt x="3194" y="40839"/>
                  </a:lnTo>
                  <a:lnTo>
                    <a:pt x="2825" y="40409"/>
                  </a:lnTo>
                  <a:lnTo>
                    <a:pt x="2610" y="40348"/>
                  </a:lnTo>
                  <a:lnTo>
                    <a:pt x="2242" y="39826"/>
                  </a:lnTo>
                  <a:lnTo>
                    <a:pt x="2303" y="39580"/>
                  </a:lnTo>
                  <a:lnTo>
                    <a:pt x="2457" y="39365"/>
                  </a:lnTo>
                  <a:lnTo>
                    <a:pt x="2457" y="39119"/>
                  </a:lnTo>
                  <a:lnTo>
                    <a:pt x="2180" y="38935"/>
                  </a:lnTo>
                  <a:lnTo>
                    <a:pt x="2119" y="38751"/>
                  </a:lnTo>
                  <a:lnTo>
                    <a:pt x="2119" y="38444"/>
                  </a:lnTo>
                  <a:lnTo>
                    <a:pt x="2180" y="38352"/>
                  </a:lnTo>
                  <a:lnTo>
                    <a:pt x="2088" y="38198"/>
                  </a:lnTo>
                  <a:lnTo>
                    <a:pt x="1904" y="38167"/>
                  </a:lnTo>
                  <a:lnTo>
                    <a:pt x="1781" y="38045"/>
                  </a:lnTo>
                  <a:lnTo>
                    <a:pt x="1781" y="37768"/>
                  </a:lnTo>
                  <a:lnTo>
                    <a:pt x="1904" y="37615"/>
                  </a:lnTo>
                  <a:lnTo>
                    <a:pt x="1751" y="37584"/>
                  </a:lnTo>
                  <a:lnTo>
                    <a:pt x="1751" y="37430"/>
                  </a:lnTo>
                  <a:lnTo>
                    <a:pt x="1781" y="36908"/>
                  </a:lnTo>
                  <a:lnTo>
                    <a:pt x="1935" y="36847"/>
                  </a:lnTo>
                  <a:lnTo>
                    <a:pt x="1536" y="35987"/>
                  </a:lnTo>
                  <a:lnTo>
                    <a:pt x="1198" y="35373"/>
                  </a:lnTo>
                  <a:lnTo>
                    <a:pt x="1136" y="35128"/>
                  </a:lnTo>
                  <a:lnTo>
                    <a:pt x="922" y="34943"/>
                  </a:lnTo>
                  <a:lnTo>
                    <a:pt x="1075" y="34544"/>
                  </a:lnTo>
                  <a:lnTo>
                    <a:pt x="1229" y="34268"/>
                  </a:lnTo>
                  <a:lnTo>
                    <a:pt x="1321" y="34022"/>
                  </a:lnTo>
                  <a:lnTo>
                    <a:pt x="1229" y="33930"/>
                  </a:lnTo>
                  <a:lnTo>
                    <a:pt x="829" y="33715"/>
                  </a:lnTo>
                  <a:lnTo>
                    <a:pt x="768" y="33531"/>
                  </a:lnTo>
                  <a:lnTo>
                    <a:pt x="645" y="33347"/>
                  </a:lnTo>
                  <a:lnTo>
                    <a:pt x="430" y="33224"/>
                  </a:lnTo>
                  <a:lnTo>
                    <a:pt x="307" y="33224"/>
                  </a:lnTo>
                  <a:lnTo>
                    <a:pt x="154" y="32855"/>
                  </a:lnTo>
                  <a:lnTo>
                    <a:pt x="62" y="32702"/>
                  </a:lnTo>
                  <a:lnTo>
                    <a:pt x="92" y="32425"/>
                  </a:lnTo>
                  <a:lnTo>
                    <a:pt x="154" y="32210"/>
                  </a:lnTo>
                  <a:lnTo>
                    <a:pt x="0" y="32149"/>
                  </a:lnTo>
                  <a:lnTo>
                    <a:pt x="154" y="32057"/>
                  </a:lnTo>
                  <a:lnTo>
                    <a:pt x="369" y="31996"/>
                  </a:lnTo>
                  <a:lnTo>
                    <a:pt x="369" y="31996"/>
                  </a:lnTo>
                  <a:lnTo>
                    <a:pt x="461" y="31996"/>
                  </a:lnTo>
                  <a:lnTo>
                    <a:pt x="461" y="31688"/>
                  </a:lnTo>
                  <a:lnTo>
                    <a:pt x="676" y="31474"/>
                  </a:lnTo>
                  <a:lnTo>
                    <a:pt x="891" y="31474"/>
                  </a:lnTo>
                  <a:lnTo>
                    <a:pt x="1014" y="31289"/>
                  </a:lnTo>
                  <a:lnTo>
                    <a:pt x="1014" y="31044"/>
                  </a:lnTo>
                  <a:lnTo>
                    <a:pt x="1136" y="31044"/>
                  </a:lnTo>
                  <a:lnTo>
                    <a:pt x="1321" y="31105"/>
                  </a:lnTo>
                  <a:lnTo>
                    <a:pt x="1413" y="30982"/>
                  </a:lnTo>
                  <a:lnTo>
                    <a:pt x="1413" y="30829"/>
                  </a:lnTo>
                  <a:lnTo>
                    <a:pt x="1413" y="30829"/>
                  </a:lnTo>
                  <a:lnTo>
                    <a:pt x="1597" y="30829"/>
                  </a:lnTo>
                  <a:lnTo>
                    <a:pt x="1658" y="30890"/>
                  </a:lnTo>
                  <a:lnTo>
                    <a:pt x="1658" y="31013"/>
                  </a:lnTo>
                  <a:lnTo>
                    <a:pt x="1751" y="31105"/>
                  </a:lnTo>
                  <a:lnTo>
                    <a:pt x="1751" y="30921"/>
                  </a:lnTo>
                  <a:lnTo>
                    <a:pt x="1812" y="30798"/>
                  </a:lnTo>
                  <a:lnTo>
                    <a:pt x="1935" y="30798"/>
                  </a:lnTo>
                  <a:lnTo>
                    <a:pt x="1996" y="30767"/>
                  </a:lnTo>
                  <a:lnTo>
                    <a:pt x="1873" y="30675"/>
                  </a:lnTo>
                  <a:lnTo>
                    <a:pt x="1873" y="30614"/>
                  </a:lnTo>
                  <a:lnTo>
                    <a:pt x="1966" y="30614"/>
                  </a:lnTo>
                  <a:lnTo>
                    <a:pt x="2058" y="30583"/>
                  </a:lnTo>
                  <a:lnTo>
                    <a:pt x="2058" y="30522"/>
                  </a:lnTo>
                  <a:lnTo>
                    <a:pt x="1996" y="30522"/>
                  </a:lnTo>
                  <a:lnTo>
                    <a:pt x="1966" y="30430"/>
                  </a:lnTo>
                  <a:lnTo>
                    <a:pt x="1996" y="30368"/>
                  </a:lnTo>
                  <a:lnTo>
                    <a:pt x="2150" y="30368"/>
                  </a:lnTo>
                  <a:lnTo>
                    <a:pt x="2303" y="30460"/>
                  </a:lnTo>
                  <a:lnTo>
                    <a:pt x="2395" y="30583"/>
                  </a:lnTo>
                  <a:lnTo>
                    <a:pt x="2488" y="30644"/>
                  </a:lnTo>
                  <a:lnTo>
                    <a:pt x="2549" y="30583"/>
                  </a:lnTo>
                  <a:lnTo>
                    <a:pt x="2672" y="30644"/>
                  </a:lnTo>
                  <a:lnTo>
                    <a:pt x="2702" y="30706"/>
                  </a:lnTo>
                  <a:lnTo>
                    <a:pt x="2825" y="30767"/>
                  </a:lnTo>
                  <a:lnTo>
                    <a:pt x="2825" y="30859"/>
                  </a:lnTo>
                  <a:lnTo>
                    <a:pt x="2672" y="30952"/>
                  </a:lnTo>
                  <a:lnTo>
                    <a:pt x="2549" y="30890"/>
                  </a:lnTo>
                  <a:lnTo>
                    <a:pt x="2365" y="30921"/>
                  </a:lnTo>
                  <a:lnTo>
                    <a:pt x="2211" y="30798"/>
                  </a:lnTo>
                  <a:lnTo>
                    <a:pt x="2211" y="30706"/>
                  </a:lnTo>
                  <a:lnTo>
                    <a:pt x="2150" y="30798"/>
                  </a:lnTo>
                  <a:lnTo>
                    <a:pt x="2150" y="31013"/>
                  </a:lnTo>
                  <a:lnTo>
                    <a:pt x="2180" y="31166"/>
                  </a:lnTo>
                  <a:lnTo>
                    <a:pt x="2303" y="31044"/>
                  </a:lnTo>
                  <a:lnTo>
                    <a:pt x="2365" y="31105"/>
                  </a:lnTo>
                  <a:lnTo>
                    <a:pt x="2395" y="31259"/>
                  </a:lnTo>
                  <a:lnTo>
                    <a:pt x="2549" y="31136"/>
                  </a:lnTo>
                  <a:lnTo>
                    <a:pt x="2672" y="31166"/>
                  </a:lnTo>
                  <a:lnTo>
                    <a:pt x="2672" y="31289"/>
                  </a:lnTo>
                  <a:lnTo>
                    <a:pt x="2702" y="31289"/>
                  </a:lnTo>
                  <a:lnTo>
                    <a:pt x="2795" y="31197"/>
                  </a:lnTo>
                  <a:lnTo>
                    <a:pt x="2825" y="31259"/>
                  </a:lnTo>
                  <a:lnTo>
                    <a:pt x="2825" y="31320"/>
                  </a:lnTo>
                  <a:lnTo>
                    <a:pt x="2825" y="31412"/>
                  </a:lnTo>
                  <a:lnTo>
                    <a:pt x="2948" y="31228"/>
                  </a:lnTo>
                  <a:lnTo>
                    <a:pt x="3040" y="31136"/>
                  </a:lnTo>
                  <a:lnTo>
                    <a:pt x="3102" y="31197"/>
                  </a:lnTo>
                  <a:lnTo>
                    <a:pt x="3040" y="31259"/>
                  </a:lnTo>
                  <a:lnTo>
                    <a:pt x="3010" y="31351"/>
                  </a:lnTo>
                  <a:lnTo>
                    <a:pt x="3132" y="31351"/>
                  </a:lnTo>
                  <a:lnTo>
                    <a:pt x="3194" y="31412"/>
                  </a:lnTo>
                  <a:lnTo>
                    <a:pt x="3102" y="31474"/>
                  </a:lnTo>
                  <a:lnTo>
                    <a:pt x="3010" y="31627"/>
                  </a:lnTo>
                  <a:lnTo>
                    <a:pt x="3163" y="31596"/>
                  </a:lnTo>
                  <a:lnTo>
                    <a:pt x="3286" y="31412"/>
                  </a:lnTo>
                  <a:lnTo>
                    <a:pt x="3255" y="31289"/>
                  </a:lnTo>
                  <a:lnTo>
                    <a:pt x="3317" y="31228"/>
                  </a:lnTo>
                  <a:lnTo>
                    <a:pt x="3470" y="31228"/>
                  </a:lnTo>
                  <a:lnTo>
                    <a:pt x="3593" y="31320"/>
                  </a:lnTo>
                  <a:lnTo>
                    <a:pt x="3624" y="31259"/>
                  </a:lnTo>
                  <a:lnTo>
                    <a:pt x="3532" y="31136"/>
                  </a:lnTo>
                  <a:lnTo>
                    <a:pt x="3532" y="31074"/>
                  </a:lnTo>
                  <a:lnTo>
                    <a:pt x="3685" y="31136"/>
                  </a:lnTo>
                  <a:lnTo>
                    <a:pt x="3808" y="31289"/>
                  </a:lnTo>
                  <a:lnTo>
                    <a:pt x="4023" y="31289"/>
                  </a:lnTo>
                  <a:lnTo>
                    <a:pt x="4207" y="31351"/>
                  </a:lnTo>
                  <a:lnTo>
                    <a:pt x="4330" y="31289"/>
                  </a:lnTo>
                  <a:lnTo>
                    <a:pt x="4330" y="31197"/>
                  </a:lnTo>
                  <a:lnTo>
                    <a:pt x="4514" y="31259"/>
                  </a:lnTo>
                  <a:lnTo>
                    <a:pt x="4698" y="31351"/>
                  </a:lnTo>
                  <a:lnTo>
                    <a:pt x="4729" y="31289"/>
                  </a:lnTo>
                  <a:lnTo>
                    <a:pt x="4913" y="31381"/>
                  </a:lnTo>
                  <a:lnTo>
                    <a:pt x="5742" y="31811"/>
                  </a:lnTo>
                  <a:lnTo>
                    <a:pt x="6326" y="32210"/>
                  </a:lnTo>
                  <a:lnTo>
                    <a:pt x="6449" y="32333"/>
                  </a:lnTo>
                  <a:lnTo>
                    <a:pt x="6602" y="32395"/>
                  </a:lnTo>
                  <a:lnTo>
                    <a:pt x="6786" y="32671"/>
                  </a:lnTo>
                  <a:lnTo>
                    <a:pt x="6909" y="32702"/>
                  </a:lnTo>
                  <a:lnTo>
                    <a:pt x="6878" y="32610"/>
                  </a:lnTo>
                  <a:lnTo>
                    <a:pt x="6878" y="32548"/>
                  </a:lnTo>
                  <a:lnTo>
                    <a:pt x="6971" y="32548"/>
                  </a:lnTo>
                  <a:lnTo>
                    <a:pt x="7216" y="32763"/>
                  </a:lnTo>
                  <a:lnTo>
                    <a:pt x="7339" y="32763"/>
                  </a:lnTo>
                  <a:lnTo>
                    <a:pt x="7554" y="32947"/>
                  </a:lnTo>
                  <a:lnTo>
                    <a:pt x="7677" y="32917"/>
                  </a:lnTo>
                  <a:lnTo>
                    <a:pt x="7523" y="32702"/>
                  </a:lnTo>
                  <a:lnTo>
                    <a:pt x="7493" y="32640"/>
                  </a:lnTo>
                  <a:lnTo>
                    <a:pt x="7554" y="32640"/>
                  </a:lnTo>
                  <a:lnTo>
                    <a:pt x="7708" y="32794"/>
                  </a:lnTo>
                  <a:lnTo>
                    <a:pt x="7708" y="32947"/>
                  </a:lnTo>
                  <a:lnTo>
                    <a:pt x="8045" y="33193"/>
                  </a:lnTo>
                  <a:lnTo>
                    <a:pt x="8045" y="33285"/>
                  </a:lnTo>
                  <a:lnTo>
                    <a:pt x="8230" y="33377"/>
                  </a:lnTo>
                  <a:lnTo>
                    <a:pt x="8260" y="33316"/>
                  </a:lnTo>
                  <a:lnTo>
                    <a:pt x="8414" y="33347"/>
                  </a:lnTo>
                  <a:lnTo>
                    <a:pt x="8598" y="33531"/>
                  </a:lnTo>
                  <a:lnTo>
                    <a:pt x="8659" y="33715"/>
                  </a:lnTo>
                  <a:lnTo>
                    <a:pt x="8752" y="33776"/>
                  </a:lnTo>
                  <a:lnTo>
                    <a:pt x="8874" y="33991"/>
                  </a:lnTo>
                  <a:lnTo>
                    <a:pt x="8936" y="33961"/>
                  </a:lnTo>
                  <a:lnTo>
                    <a:pt x="8997" y="34053"/>
                  </a:lnTo>
                  <a:lnTo>
                    <a:pt x="8997" y="34237"/>
                  </a:lnTo>
                  <a:lnTo>
                    <a:pt x="8997" y="34452"/>
                  </a:lnTo>
                  <a:lnTo>
                    <a:pt x="8966" y="34667"/>
                  </a:lnTo>
                  <a:lnTo>
                    <a:pt x="8905" y="34820"/>
                  </a:lnTo>
                  <a:lnTo>
                    <a:pt x="8905" y="34913"/>
                  </a:lnTo>
                  <a:lnTo>
                    <a:pt x="8721" y="35158"/>
                  </a:lnTo>
                  <a:lnTo>
                    <a:pt x="8690" y="35250"/>
                  </a:lnTo>
                  <a:lnTo>
                    <a:pt x="8383" y="35680"/>
                  </a:lnTo>
                  <a:lnTo>
                    <a:pt x="8168" y="35803"/>
                  </a:lnTo>
                  <a:lnTo>
                    <a:pt x="7892" y="35864"/>
                  </a:lnTo>
                  <a:lnTo>
                    <a:pt x="7769" y="35957"/>
                  </a:lnTo>
                  <a:lnTo>
                    <a:pt x="7554" y="35957"/>
                  </a:lnTo>
                  <a:lnTo>
                    <a:pt x="7493" y="36018"/>
                  </a:lnTo>
                  <a:lnTo>
                    <a:pt x="7124" y="36049"/>
                  </a:lnTo>
                  <a:lnTo>
                    <a:pt x="6633" y="36049"/>
                  </a:lnTo>
                  <a:lnTo>
                    <a:pt x="6356" y="35957"/>
                  </a:lnTo>
                  <a:lnTo>
                    <a:pt x="6172" y="35834"/>
                  </a:lnTo>
                  <a:lnTo>
                    <a:pt x="6049" y="35895"/>
                  </a:lnTo>
                  <a:lnTo>
                    <a:pt x="5896" y="35864"/>
                  </a:lnTo>
                  <a:lnTo>
                    <a:pt x="5681" y="35864"/>
                  </a:lnTo>
                  <a:lnTo>
                    <a:pt x="5650" y="35772"/>
                  </a:lnTo>
                  <a:lnTo>
                    <a:pt x="5497" y="35742"/>
                  </a:lnTo>
                  <a:lnTo>
                    <a:pt x="5374" y="35834"/>
                  </a:lnTo>
                  <a:lnTo>
                    <a:pt x="5190" y="35619"/>
                  </a:lnTo>
                  <a:lnTo>
                    <a:pt x="5190" y="35527"/>
                  </a:lnTo>
                  <a:lnTo>
                    <a:pt x="5005" y="35557"/>
                  </a:lnTo>
                  <a:lnTo>
                    <a:pt x="4883" y="35527"/>
                  </a:lnTo>
                  <a:lnTo>
                    <a:pt x="4944" y="35496"/>
                  </a:lnTo>
                  <a:lnTo>
                    <a:pt x="4668" y="35496"/>
                  </a:lnTo>
                  <a:lnTo>
                    <a:pt x="4606" y="35588"/>
                  </a:lnTo>
                  <a:lnTo>
                    <a:pt x="4453" y="35588"/>
                  </a:lnTo>
                  <a:lnTo>
                    <a:pt x="4453" y="35496"/>
                  </a:lnTo>
                  <a:lnTo>
                    <a:pt x="4391" y="35435"/>
                  </a:lnTo>
                  <a:lnTo>
                    <a:pt x="4483" y="35373"/>
                  </a:lnTo>
                  <a:lnTo>
                    <a:pt x="4361" y="35250"/>
                  </a:lnTo>
                  <a:lnTo>
                    <a:pt x="4330" y="35312"/>
                  </a:lnTo>
                  <a:lnTo>
                    <a:pt x="4084" y="35312"/>
                  </a:lnTo>
                  <a:lnTo>
                    <a:pt x="3931" y="35189"/>
                  </a:lnTo>
                  <a:lnTo>
                    <a:pt x="3900" y="35250"/>
                  </a:lnTo>
                  <a:lnTo>
                    <a:pt x="3777" y="35250"/>
                  </a:lnTo>
                  <a:lnTo>
                    <a:pt x="3409" y="34974"/>
                  </a:lnTo>
                  <a:lnTo>
                    <a:pt x="3378" y="34790"/>
                  </a:lnTo>
                  <a:lnTo>
                    <a:pt x="3163" y="34790"/>
                  </a:lnTo>
                  <a:lnTo>
                    <a:pt x="3132" y="34759"/>
                  </a:lnTo>
                  <a:lnTo>
                    <a:pt x="2979" y="34759"/>
                  </a:lnTo>
                  <a:lnTo>
                    <a:pt x="2948" y="34790"/>
                  </a:lnTo>
                  <a:lnTo>
                    <a:pt x="3132" y="34913"/>
                  </a:lnTo>
                  <a:lnTo>
                    <a:pt x="3163" y="35158"/>
                  </a:lnTo>
                  <a:lnTo>
                    <a:pt x="3347" y="35281"/>
                  </a:lnTo>
                  <a:lnTo>
                    <a:pt x="3378" y="35404"/>
                  </a:lnTo>
                  <a:lnTo>
                    <a:pt x="3624" y="35465"/>
                  </a:lnTo>
                  <a:lnTo>
                    <a:pt x="3685" y="35527"/>
                  </a:lnTo>
                  <a:lnTo>
                    <a:pt x="3532" y="35588"/>
                  </a:lnTo>
                  <a:lnTo>
                    <a:pt x="3439" y="35711"/>
                  </a:lnTo>
                  <a:lnTo>
                    <a:pt x="3501" y="35742"/>
                  </a:lnTo>
                  <a:lnTo>
                    <a:pt x="3746" y="35680"/>
                  </a:lnTo>
                  <a:lnTo>
                    <a:pt x="3869" y="35588"/>
                  </a:lnTo>
                  <a:lnTo>
                    <a:pt x="3992" y="35680"/>
                  </a:lnTo>
                  <a:lnTo>
                    <a:pt x="3869" y="35742"/>
                  </a:lnTo>
                  <a:lnTo>
                    <a:pt x="3869" y="35772"/>
                  </a:lnTo>
                  <a:lnTo>
                    <a:pt x="4054" y="35772"/>
                  </a:lnTo>
                  <a:lnTo>
                    <a:pt x="3992" y="35926"/>
                  </a:lnTo>
                  <a:lnTo>
                    <a:pt x="3839" y="35926"/>
                  </a:lnTo>
                  <a:lnTo>
                    <a:pt x="3777" y="36018"/>
                  </a:lnTo>
                  <a:lnTo>
                    <a:pt x="3961" y="36049"/>
                  </a:lnTo>
                  <a:lnTo>
                    <a:pt x="4023" y="36018"/>
                  </a:lnTo>
                  <a:lnTo>
                    <a:pt x="4176" y="36018"/>
                  </a:lnTo>
                  <a:lnTo>
                    <a:pt x="4238" y="36110"/>
                  </a:lnTo>
                  <a:lnTo>
                    <a:pt x="4361" y="36018"/>
                  </a:lnTo>
                  <a:lnTo>
                    <a:pt x="4729" y="36172"/>
                  </a:lnTo>
                  <a:lnTo>
                    <a:pt x="4913" y="36417"/>
                  </a:lnTo>
                  <a:lnTo>
                    <a:pt x="5005" y="36448"/>
                  </a:lnTo>
                  <a:lnTo>
                    <a:pt x="4944" y="36540"/>
                  </a:lnTo>
                  <a:lnTo>
                    <a:pt x="4944" y="36663"/>
                  </a:lnTo>
                  <a:lnTo>
                    <a:pt x="5005" y="36694"/>
                  </a:lnTo>
                  <a:lnTo>
                    <a:pt x="5005" y="36847"/>
                  </a:lnTo>
                  <a:lnTo>
                    <a:pt x="4975" y="37093"/>
                  </a:lnTo>
                  <a:lnTo>
                    <a:pt x="4852" y="37154"/>
                  </a:lnTo>
                  <a:lnTo>
                    <a:pt x="4821" y="37308"/>
                  </a:lnTo>
                  <a:lnTo>
                    <a:pt x="4944" y="37338"/>
                  </a:lnTo>
                  <a:lnTo>
                    <a:pt x="4944" y="37523"/>
                  </a:lnTo>
                  <a:lnTo>
                    <a:pt x="5190" y="37738"/>
                  </a:lnTo>
                  <a:lnTo>
                    <a:pt x="5190" y="37860"/>
                  </a:lnTo>
                  <a:lnTo>
                    <a:pt x="5343" y="37983"/>
                  </a:lnTo>
                  <a:lnTo>
                    <a:pt x="5343" y="38137"/>
                  </a:lnTo>
                  <a:lnTo>
                    <a:pt x="5374" y="38352"/>
                  </a:lnTo>
                  <a:lnTo>
                    <a:pt x="5312" y="38474"/>
                  </a:lnTo>
                  <a:lnTo>
                    <a:pt x="5374" y="38567"/>
                  </a:lnTo>
                  <a:lnTo>
                    <a:pt x="5466" y="38689"/>
                  </a:lnTo>
                  <a:lnTo>
                    <a:pt x="5773" y="38812"/>
                  </a:lnTo>
                  <a:lnTo>
                    <a:pt x="5927" y="38689"/>
                  </a:lnTo>
                  <a:lnTo>
                    <a:pt x="5988" y="38689"/>
                  </a:lnTo>
                  <a:lnTo>
                    <a:pt x="6111" y="38843"/>
                  </a:lnTo>
                  <a:lnTo>
                    <a:pt x="6264" y="38935"/>
                  </a:lnTo>
                  <a:lnTo>
                    <a:pt x="6264" y="39119"/>
                  </a:lnTo>
                  <a:lnTo>
                    <a:pt x="6356" y="39181"/>
                  </a:lnTo>
                  <a:lnTo>
                    <a:pt x="6602" y="39181"/>
                  </a:lnTo>
                  <a:lnTo>
                    <a:pt x="6725" y="39273"/>
                  </a:lnTo>
                  <a:lnTo>
                    <a:pt x="6940" y="39273"/>
                  </a:lnTo>
                  <a:lnTo>
                    <a:pt x="7093" y="39426"/>
                  </a:lnTo>
                  <a:lnTo>
                    <a:pt x="7186" y="39426"/>
                  </a:lnTo>
                  <a:lnTo>
                    <a:pt x="7370" y="39211"/>
                  </a:lnTo>
                  <a:lnTo>
                    <a:pt x="7493" y="39211"/>
                  </a:lnTo>
                  <a:lnTo>
                    <a:pt x="7615" y="39181"/>
                  </a:lnTo>
                  <a:lnTo>
                    <a:pt x="7615" y="38904"/>
                  </a:lnTo>
                  <a:lnTo>
                    <a:pt x="7493" y="38812"/>
                  </a:lnTo>
                  <a:lnTo>
                    <a:pt x="7523" y="38720"/>
                  </a:lnTo>
                  <a:lnTo>
                    <a:pt x="7523" y="38659"/>
                  </a:lnTo>
                  <a:lnTo>
                    <a:pt x="7339" y="38597"/>
                  </a:lnTo>
                  <a:lnTo>
                    <a:pt x="7339" y="38474"/>
                  </a:lnTo>
                  <a:lnTo>
                    <a:pt x="7216" y="38567"/>
                  </a:lnTo>
                  <a:lnTo>
                    <a:pt x="7124" y="38567"/>
                  </a:lnTo>
                  <a:lnTo>
                    <a:pt x="6940" y="38628"/>
                  </a:lnTo>
                  <a:lnTo>
                    <a:pt x="6756" y="38536"/>
                  </a:lnTo>
                  <a:lnTo>
                    <a:pt x="6602" y="38321"/>
                  </a:lnTo>
                  <a:lnTo>
                    <a:pt x="6387" y="38229"/>
                  </a:lnTo>
                  <a:lnTo>
                    <a:pt x="6326" y="38045"/>
                  </a:lnTo>
                  <a:lnTo>
                    <a:pt x="6234" y="37830"/>
                  </a:lnTo>
                  <a:lnTo>
                    <a:pt x="6387" y="37830"/>
                  </a:lnTo>
                  <a:lnTo>
                    <a:pt x="6479" y="37707"/>
                  </a:lnTo>
                  <a:lnTo>
                    <a:pt x="6449" y="37615"/>
                  </a:lnTo>
                  <a:lnTo>
                    <a:pt x="6479" y="37523"/>
                  </a:lnTo>
                  <a:lnTo>
                    <a:pt x="6418" y="37430"/>
                  </a:lnTo>
                  <a:lnTo>
                    <a:pt x="6449" y="37338"/>
                  </a:lnTo>
                  <a:lnTo>
                    <a:pt x="6633" y="37338"/>
                  </a:lnTo>
                  <a:lnTo>
                    <a:pt x="6848" y="37461"/>
                  </a:lnTo>
                  <a:lnTo>
                    <a:pt x="7063" y="37492"/>
                  </a:lnTo>
                  <a:lnTo>
                    <a:pt x="7186" y="37676"/>
                  </a:lnTo>
                  <a:lnTo>
                    <a:pt x="7339" y="37799"/>
                  </a:lnTo>
                  <a:lnTo>
                    <a:pt x="7615" y="37799"/>
                  </a:lnTo>
                  <a:lnTo>
                    <a:pt x="7677" y="37891"/>
                  </a:lnTo>
                  <a:lnTo>
                    <a:pt x="7861" y="37891"/>
                  </a:lnTo>
                  <a:lnTo>
                    <a:pt x="8383" y="38137"/>
                  </a:lnTo>
                  <a:lnTo>
                    <a:pt x="8598" y="38352"/>
                  </a:lnTo>
                  <a:lnTo>
                    <a:pt x="8690" y="38229"/>
                  </a:lnTo>
                  <a:lnTo>
                    <a:pt x="8813" y="38106"/>
                  </a:lnTo>
                  <a:lnTo>
                    <a:pt x="8813" y="37922"/>
                  </a:lnTo>
                  <a:lnTo>
                    <a:pt x="8936" y="37922"/>
                  </a:lnTo>
                  <a:lnTo>
                    <a:pt x="9089" y="37799"/>
                  </a:lnTo>
                  <a:lnTo>
                    <a:pt x="8844" y="37461"/>
                  </a:lnTo>
                  <a:lnTo>
                    <a:pt x="8506" y="37062"/>
                  </a:lnTo>
                  <a:lnTo>
                    <a:pt x="8414" y="36816"/>
                  </a:lnTo>
                  <a:lnTo>
                    <a:pt x="8414" y="36694"/>
                  </a:lnTo>
                  <a:lnTo>
                    <a:pt x="8659" y="36509"/>
                  </a:lnTo>
                  <a:lnTo>
                    <a:pt x="8844" y="36264"/>
                  </a:lnTo>
                  <a:lnTo>
                    <a:pt x="8874" y="36049"/>
                  </a:lnTo>
                  <a:lnTo>
                    <a:pt x="9028" y="35926"/>
                  </a:lnTo>
                  <a:lnTo>
                    <a:pt x="9212" y="35895"/>
                  </a:lnTo>
                  <a:lnTo>
                    <a:pt x="9488" y="35650"/>
                  </a:lnTo>
                  <a:lnTo>
                    <a:pt x="9673" y="35281"/>
                  </a:lnTo>
                  <a:lnTo>
                    <a:pt x="9796" y="35189"/>
                  </a:lnTo>
                  <a:lnTo>
                    <a:pt x="9980" y="35220"/>
                  </a:lnTo>
                  <a:lnTo>
                    <a:pt x="10164" y="35342"/>
                  </a:lnTo>
                  <a:lnTo>
                    <a:pt x="10379" y="35312"/>
                  </a:lnTo>
                  <a:lnTo>
                    <a:pt x="10655" y="35342"/>
                  </a:lnTo>
                  <a:lnTo>
                    <a:pt x="10747" y="35465"/>
                  </a:lnTo>
                  <a:lnTo>
                    <a:pt x="10717" y="35650"/>
                  </a:lnTo>
                  <a:lnTo>
                    <a:pt x="10901" y="35465"/>
                  </a:lnTo>
                  <a:lnTo>
                    <a:pt x="11116" y="35619"/>
                  </a:lnTo>
                  <a:lnTo>
                    <a:pt x="11177" y="35803"/>
                  </a:lnTo>
                  <a:lnTo>
                    <a:pt x="11269" y="35926"/>
                  </a:lnTo>
                  <a:lnTo>
                    <a:pt x="11269" y="35619"/>
                  </a:lnTo>
                  <a:lnTo>
                    <a:pt x="11147" y="35404"/>
                  </a:lnTo>
                  <a:lnTo>
                    <a:pt x="11208" y="35312"/>
                  </a:lnTo>
                  <a:lnTo>
                    <a:pt x="11208" y="34913"/>
                  </a:lnTo>
                  <a:lnTo>
                    <a:pt x="11269" y="34790"/>
                  </a:lnTo>
                  <a:lnTo>
                    <a:pt x="11208" y="34728"/>
                  </a:lnTo>
                  <a:lnTo>
                    <a:pt x="11208" y="34636"/>
                  </a:lnTo>
                  <a:lnTo>
                    <a:pt x="11239" y="34575"/>
                  </a:lnTo>
                  <a:lnTo>
                    <a:pt x="11208" y="34452"/>
                  </a:lnTo>
                  <a:lnTo>
                    <a:pt x="11239" y="34360"/>
                  </a:lnTo>
                  <a:lnTo>
                    <a:pt x="11116" y="34237"/>
                  </a:lnTo>
                  <a:lnTo>
                    <a:pt x="10932" y="34145"/>
                  </a:lnTo>
                  <a:lnTo>
                    <a:pt x="10686" y="34145"/>
                  </a:lnTo>
                  <a:lnTo>
                    <a:pt x="10625" y="33930"/>
                  </a:lnTo>
                  <a:lnTo>
                    <a:pt x="10686" y="33715"/>
                  </a:lnTo>
                  <a:lnTo>
                    <a:pt x="10686" y="33316"/>
                  </a:lnTo>
                  <a:lnTo>
                    <a:pt x="10747" y="33285"/>
                  </a:lnTo>
                  <a:lnTo>
                    <a:pt x="10686" y="33162"/>
                  </a:lnTo>
                  <a:lnTo>
                    <a:pt x="10686" y="33009"/>
                  </a:lnTo>
                  <a:lnTo>
                    <a:pt x="10778" y="32947"/>
                  </a:lnTo>
                  <a:lnTo>
                    <a:pt x="10686" y="32825"/>
                  </a:lnTo>
                  <a:lnTo>
                    <a:pt x="10686" y="32640"/>
                  </a:lnTo>
                  <a:lnTo>
                    <a:pt x="10563" y="32303"/>
                  </a:lnTo>
                  <a:lnTo>
                    <a:pt x="10318" y="32118"/>
                  </a:lnTo>
                  <a:lnTo>
                    <a:pt x="9918" y="31811"/>
                  </a:lnTo>
                  <a:lnTo>
                    <a:pt x="9918" y="31719"/>
                  </a:lnTo>
                  <a:lnTo>
                    <a:pt x="10133" y="31719"/>
                  </a:lnTo>
                  <a:lnTo>
                    <a:pt x="10471" y="31934"/>
                  </a:lnTo>
                  <a:lnTo>
                    <a:pt x="10655" y="31934"/>
                  </a:lnTo>
                  <a:lnTo>
                    <a:pt x="10778" y="31873"/>
                  </a:lnTo>
                  <a:lnTo>
                    <a:pt x="11085" y="31842"/>
                  </a:lnTo>
                  <a:lnTo>
                    <a:pt x="11546" y="31873"/>
                  </a:lnTo>
                  <a:lnTo>
                    <a:pt x="11730" y="32026"/>
                  </a:lnTo>
                  <a:lnTo>
                    <a:pt x="11730" y="32180"/>
                  </a:lnTo>
                  <a:lnTo>
                    <a:pt x="11914" y="32364"/>
                  </a:lnTo>
                  <a:lnTo>
                    <a:pt x="12099" y="32395"/>
                  </a:lnTo>
                  <a:lnTo>
                    <a:pt x="12129" y="32518"/>
                  </a:lnTo>
                  <a:lnTo>
                    <a:pt x="12375" y="32825"/>
                  </a:lnTo>
                  <a:lnTo>
                    <a:pt x="12344" y="32947"/>
                  </a:lnTo>
                  <a:lnTo>
                    <a:pt x="12037" y="32947"/>
                  </a:lnTo>
                  <a:lnTo>
                    <a:pt x="11976" y="33070"/>
                  </a:lnTo>
                  <a:lnTo>
                    <a:pt x="11699" y="33070"/>
                  </a:lnTo>
                  <a:lnTo>
                    <a:pt x="11638" y="33162"/>
                  </a:lnTo>
                  <a:lnTo>
                    <a:pt x="11669" y="33254"/>
                  </a:lnTo>
                  <a:lnTo>
                    <a:pt x="11577" y="33377"/>
                  </a:lnTo>
                  <a:lnTo>
                    <a:pt x="11484" y="33316"/>
                  </a:lnTo>
                  <a:lnTo>
                    <a:pt x="11454" y="33408"/>
                  </a:lnTo>
                  <a:lnTo>
                    <a:pt x="11454" y="33654"/>
                  </a:lnTo>
                  <a:lnTo>
                    <a:pt x="11577" y="33715"/>
                  </a:lnTo>
                  <a:lnTo>
                    <a:pt x="11914" y="33991"/>
                  </a:lnTo>
                  <a:lnTo>
                    <a:pt x="12252" y="34421"/>
                  </a:lnTo>
                  <a:lnTo>
                    <a:pt x="12406" y="34421"/>
                  </a:lnTo>
                  <a:lnTo>
                    <a:pt x="12621" y="34268"/>
                  </a:lnTo>
                  <a:lnTo>
                    <a:pt x="12713" y="34452"/>
                  </a:lnTo>
                  <a:lnTo>
                    <a:pt x="12805" y="34360"/>
                  </a:lnTo>
                  <a:lnTo>
                    <a:pt x="12928" y="34360"/>
                  </a:lnTo>
                  <a:lnTo>
                    <a:pt x="12958" y="34268"/>
                  </a:lnTo>
                  <a:lnTo>
                    <a:pt x="13265" y="34145"/>
                  </a:lnTo>
                  <a:lnTo>
                    <a:pt x="13296" y="33961"/>
                  </a:lnTo>
                  <a:lnTo>
                    <a:pt x="13235" y="33715"/>
                  </a:lnTo>
                  <a:lnTo>
                    <a:pt x="13327" y="33531"/>
                  </a:lnTo>
                  <a:lnTo>
                    <a:pt x="13327" y="33377"/>
                  </a:lnTo>
                  <a:lnTo>
                    <a:pt x="13204" y="33224"/>
                  </a:lnTo>
                  <a:lnTo>
                    <a:pt x="13296" y="33162"/>
                  </a:lnTo>
                  <a:lnTo>
                    <a:pt x="13757" y="33101"/>
                  </a:lnTo>
                  <a:lnTo>
                    <a:pt x="13818" y="33009"/>
                  </a:lnTo>
                  <a:lnTo>
                    <a:pt x="14094" y="33101"/>
                  </a:lnTo>
                  <a:lnTo>
                    <a:pt x="14033" y="32978"/>
                  </a:lnTo>
                  <a:lnTo>
                    <a:pt x="13818" y="32825"/>
                  </a:lnTo>
                  <a:lnTo>
                    <a:pt x="13757" y="32671"/>
                  </a:lnTo>
                  <a:lnTo>
                    <a:pt x="13849" y="32671"/>
                  </a:lnTo>
                  <a:lnTo>
                    <a:pt x="13972" y="32763"/>
                  </a:lnTo>
                  <a:lnTo>
                    <a:pt x="14094" y="32702"/>
                  </a:lnTo>
                  <a:lnTo>
                    <a:pt x="14401" y="32333"/>
                  </a:lnTo>
                  <a:lnTo>
                    <a:pt x="14494" y="32303"/>
                  </a:lnTo>
                  <a:lnTo>
                    <a:pt x="14831" y="31873"/>
                  </a:lnTo>
                  <a:lnTo>
                    <a:pt x="14831" y="31781"/>
                  </a:lnTo>
                  <a:lnTo>
                    <a:pt x="14923" y="31750"/>
                  </a:lnTo>
                  <a:lnTo>
                    <a:pt x="15108" y="31781"/>
                  </a:lnTo>
                  <a:lnTo>
                    <a:pt x="15353" y="31658"/>
                  </a:lnTo>
                  <a:lnTo>
                    <a:pt x="15384" y="31566"/>
                  </a:lnTo>
                  <a:lnTo>
                    <a:pt x="15691" y="31474"/>
                  </a:lnTo>
                  <a:lnTo>
                    <a:pt x="15722" y="31596"/>
                  </a:lnTo>
                  <a:lnTo>
                    <a:pt x="15783" y="31596"/>
                  </a:lnTo>
                  <a:lnTo>
                    <a:pt x="15814" y="31719"/>
                  </a:lnTo>
                  <a:lnTo>
                    <a:pt x="15753" y="31811"/>
                  </a:lnTo>
                  <a:lnTo>
                    <a:pt x="15845" y="31873"/>
                  </a:lnTo>
                  <a:lnTo>
                    <a:pt x="16029" y="31688"/>
                  </a:lnTo>
                  <a:lnTo>
                    <a:pt x="16060" y="31566"/>
                  </a:lnTo>
                  <a:lnTo>
                    <a:pt x="15967" y="31535"/>
                  </a:lnTo>
                  <a:lnTo>
                    <a:pt x="15845" y="31381"/>
                  </a:lnTo>
                  <a:lnTo>
                    <a:pt x="15845" y="31320"/>
                  </a:lnTo>
                  <a:lnTo>
                    <a:pt x="16152" y="31013"/>
                  </a:lnTo>
                  <a:lnTo>
                    <a:pt x="16182" y="31013"/>
                  </a:lnTo>
                  <a:lnTo>
                    <a:pt x="16213" y="31136"/>
                  </a:lnTo>
                  <a:lnTo>
                    <a:pt x="16152" y="31166"/>
                  </a:lnTo>
                  <a:lnTo>
                    <a:pt x="16090" y="31228"/>
                  </a:lnTo>
                  <a:lnTo>
                    <a:pt x="16244" y="31412"/>
                  </a:lnTo>
                  <a:lnTo>
                    <a:pt x="16367" y="31381"/>
                  </a:lnTo>
                  <a:lnTo>
                    <a:pt x="16459" y="31259"/>
                  </a:lnTo>
                  <a:lnTo>
                    <a:pt x="16397" y="31136"/>
                  </a:lnTo>
                  <a:lnTo>
                    <a:pt x="16336" y="30982"/>
                  </a:lnTo>
                  <a:lnTo>
                    <a:pt x="16275" y="30921"/>
                  </a:lnTo>
                  <a:lnTo>
                    <a:pt x="16397" y="30829"/>
                  </a:lnTo>
                  <a:lnTo>
                    <a:pt x="16858" y="30614"/>
                  </a:lnTo>
                  <a:lnTo>
                    <a:pt x="17134" y="30583"/>
                  </a:lnTo>
                  <a:lnTo>
                    <a:pt x="17165" y="30644"/>
                  </a:lnTo>
                  <a:lnTo>
                    <a:pt x="17011" y="30737"/>
                  </a:lnTo>
                  <a:lnTo>
                    <a:pt x="16889" y="30737"/>
                  </a:lnTo>
                  <a:lnTo>
                    <a:pt x="16582" y="30890"/>
                  </a:lnTo>
                  <a:lnTo>
                    <a:pt x="16643" y="30952"/>
                  </a:lnTo>
                  <a:lnTo>
                    <a:pt x="16735" y="30982"/>
                  </a:lnTo>
                  <a:lnTo>
                    <a:pt x="16827" y="30921"/>
                  </a:lnTo>
                  <a:lnTo>
                    <a:pt x="17042" y="31105"/>
                  </a:lnTo>
                  <a:lnTo>
                    <a:pt x="16919" y="31166"/>
                  </a:lnTo>
                  <a:lnTo>
                    <a:pt x="16889" y="31228"/>
                  </a:lnTo>
                  <a:lnTo>
                    <a:pt x="17011" y="31412"/>
                  </a:lnTo>
                  <a:lnTo>
                    <a:pt x="16919" y="31535"/>
                  </a:lnTo>
                  <a:lnTo>
                    <a:pt x="16766" y="31535"/>
                  </a:lnTo>
                  <a:lnTo>
                    <a:pt x="16612" y="31688"/>
                  </a:lnTo>
                  <a:lnTo>
                    <a:pt x="16643" y="31811"/>
                  </a:lnTo>
                  <a:lnTo>
                    <a:pt x="16766" y="31842"/>
                  </a:lnTo>
                  <a:lnTo>
                    <a:pt x="16889" y="31811"/>
                  </a:lnTo>
                  <a:lnTo>
                    <a:pt x="16981" y="31811"/>
                  </a:lnTo>
                  <a:lnTo>
                    <a:pt x="17104" y="31750"/>
                  </a:lnTo>
                  <a:lnTo>
                    <a:pt x="17257" y="31811"/>
                  </a:lnTo>
                  <a:lnTo>
                    <a:pt x="17257" y="31996"/>
                  </a:lnTo>
                  <a:lnTo>
                    <a:pt x="17349" y="31811"/>
                  </a:lnTo>
                  <a:lnTo>
                    <a:pt x="17533" y="31596"/>
                  </a:lnTo>
                  <a:lnTo>
                    <a:pt x="17595" y="31596"/>
                  </a:lnTo>
                  <a:lnTo>
                    <a:pt x="17687" y="31719"/>
                  </a:lnTo>
                  <a:lnTo>
                    <a:pt x="17810" y="31811"/>
                  </a:lnTo>
                  <a:lnTo>
                    <a:pt x="17871" y="31750"/>
                  </a:lnTo>
                  <a:lnTo>
                    <a:pt x="17841" y="31658"/>
                  </a:lnTo>
                  <a:lnTo>
                    <a:pt x="17871" y="31566"/>
                  </a:lnTo>
                  <a:lnTo>
                    <a:pt x="17748" y="31474"/>
                  </a:lnTo>
                  <a:lnTo>
                    <a:pt x="17748" y="31381"/>
                  </a:lnTo>
                  <a:lnTo>
                    <a:pt x="17902" y="31228"/>
                  </a:lnTo>
                  <a:lnTo>
                    <a:pt x="18055" y="31197"/>
                  </a:lnTo>
                  <a:lnTo>
                    <a:pt x="18117" y="31136"/>
                  </a:lnTo>
                  <a:lnTo>
                    <a:pt x="18332" y="30982"/>
                  </a:lnTo>
                  <a:lnTo>
                    <a:pt x="18424" y="31044"/>
                  </a:lnTo>
                  <a:lnTo>
                    <a:pt x="18516" y="31044"/>
                  </a:lnTo>
                  <a:lnTo>
                    <a:pt x="18608" y="31013"/>
                  </a:lnTo>
                  <a:lnTo>
                    <a:pt x="18731" y="31074"/>
                  </a:lnTo>
                  <a:lnTo>
                    <a:pt x="19069" y="31074"/>
                  </a:lnTo>
                  <a:lnTo>
                    <a:pt x="19192" y="30982"/>
                  </a:lnTo>
                  <a:lnTo>
                    <a:pt x="19192" y="30859"/>
                  </a:lnTo>
                  <a:lnTo>
                    <a:pt x="19284" y="30767"/>
                  </a:lnTo>
                  <a:lnTo>
                    <a:pt x="19468" y="30737"/>
                  </a:lnTo>
                  <a:lnTo>
                    <a:pt x="19468" y="30644"/>
                  </a:lnTo>
                  <a:lnTo>
                    <a:pt x="19621" y="30522"/>
                  </a:lnTo>
                  <a:lnTo>
                    <a:pt x="19775" y="30491"/>
                  </a:lnTo>
                  <a:lnTo>
                    <a:pt x="19990" y="30276"/>
                  </a:lnTo>
                  <a:lnTo>
                    <a:pt x="20051" y="30276"/>
                  </a:lnTo>
                  <a:lnTo>
                    <a:pt x="20205" y="30215"/>
                  </a:lnTo>
                  <a:lnTo>
                    <a:pt x="20236" y="30276"/>
                  </a:lnTo>
                  <a:lnTo>
                    <a:pt x="20082" y="30430"/>
                  </a:lnTo>
                  <a:lnTo>
                    <a:pt x="20236" y="30460"/>
                  </a:lnTo>
                  <a:lnTo>
                    <a:pt x="20389" y="30614"/>
                  </a:lnTo>
                  <a:lnTo>
                    <a:pt x="20389" y="30706"/>
                  </a:lnTo>
                  <a:lnTo>
                    <a:pt x="20266" y="30829"/>
                  </a:lnTo>
                  <a:lnTo>
                    <a:pt x="20328" y="31013"/>
                  </a:lnTo>
                  <a:lnTo>
                    <a:pt x="20297" y="31136"/>
                  </a:lnTo>
                  <a:lnTo>
                    <a:pt x="20389" y="31259"/>
                  </a:lnTo>
                  <a:lnTo>
                    <a:pt x="20819" y="31289"/>
                  </a:lnTo>
                  <a:lnTo>
                    <a:pt x="20911" y="31197"/>
                  </a:lnTo>
                  <a:lnTo>
                    <a:pt x="20911" y="31074"/>
                  </a:lnTo>
                  <a:lnTo>
                    <a:pt x="20819" y="31013"/>
                  </a:lnTo>
                  <a:lnTo>
                    <a:pt x="20665" y="30829"/>
                  </a:lnTo>
                  <a:lnTo>
                    <a:pt x="20665" y="30706"/>
                  </a:lnTo>
                  <a:lnTo>
                    <a:pt x="20788" y="30614"/>
                  </a:lnTo>
                  <a:lnTo>
                    <a:pt x="21003" y="30737"/>
                  </a:lnTo>
                  <a:lnTo>
                    <a:pt x="21157" y="30614"/>
                  </a:lnTo>
                  <a:lnTo>
                    <a:pt x="21218" y="30337"/>
                  </a:lnTo>
                  <a:lnTo>
                    <a:pt x="21341" y="30337"/>
                  </a:lnTo>
                  <a:lnTo>
                    <a:pt x="21433" y="30430"/>
                  </a:lnTo>
                  <a:lnTo>
                    <a:pt x="21648" y="30460"/>
                  </a:lnTo>
                  <a:lnTo>
                    <a:pt x="21433" y="30215"/>
                  </a:lnTo>
                  <a:lnTo>
                    <a:pt x="21249" y="30153"/>
                  </a:lnTo>
                  <a:lnTo>
                    <a:pt x="21218" y="30000"/>
                  </a:lnTo>
                  <a:lnTo>
                    <a:pt x="21065" y="29754"/>
                  </a:lnTo>
                  <a:lnTo>
                    <a:pt x="20973" y="29754"/>
                  </a:lnTo>
                  <a:lnTo>
                    <a:pt x="20942" y="29877"/>
                  </a:lnTo>
                  <a:lnTo>
                    <a:pt x="20850" y="29754"/>
                  </a:lnTo>
                  <a:lnTo>
                    <a:pt x="20788" y="29447"/>
                  </a:lnTo>
                  <a:lnTo>
                    <a:pt x="20665" y="29386"/>
                  </a:lnTo>
                  <a:lnTo>
                    <a:pt x="20543" y="29201"/>
                  </a:lnTo>
                  <a:lnTo>
                    <a:pt x="20543" y="29140"/>
                  </a:lnTo>
                  <a:lnTo>
                    <a:pt x="20727" y="29078"/>
                  </a:lnTo>
                  <a:lnTo>
                    <a:pt x="20727" y="28925"/>
                  </a:lnTo>
                  <a:lnTo>
                    <a:pt x="20635" y="28741"/>
                  </a:lnTo>
                  <a:lnTo>
                    <a:pt x="20727" y="28649"/>
                  </a:lnTo>
                  <a:lnTo>
                    <a:pt x="20880" y="28679"/>
                  </a:lnTo>
                  <a:lnTo>
                    <a:pt x="20942" y="28649"/>
                  </a:lnTo>
                  <a:lnTo>
                    <a:pt x="21095" y="28741"/>
                  </a:lnTo>
                  <a:lnTo>
                    <a:pt x="21249" y="28710"/>
                  </a:lnTo>
                  <a:lnTo>
                    <a:pt x="21402" y="28771"/>
                  </a:lnTo>
                  <a:lnTo>
                    <a:pt x="22017" y="28679"/>
                  </a:lnTo>
                  <a:lnTo>
                    <a:pt x="22815" y="28741"/>
                  </a:lnTo>
                  <a:lnTo>
                    <a:pt x="23061" y="28894"/>
                  </a:lnTo>
                  <a:lnTo>
                    <a:pt x="23583" y="29078"/>
                  </a:lnTo>
                  <a:lnTo>
                    <a:pt x="23613" y="29201"/>
                  </a:lnTo>
                  <a:lnTo>
                    <a:pt x="23583" y="29293"/>
                  </a:lnTo>
                  <a:lnTo>
                    <a:pt x="23644" y="29478"/>
                  </a:lnTo>
                  <a:lnTo>
                    <a:pt x="23797" y="29324"/>
                  </a:lnTo>
                  <a:lnTo>
                    <a:pt x="24043" y="29232"/>
                  </a:lnTo>
                  <a:lnTo>
                    <a:pt x="24197" y="29355"/>
                  </a:lnTo>
                  <a:lnTo>
                    <a:pt x="24319" y="29355"/>
                  </a:lnTo>
                  <a:lnTo>
                    <a:pt x="24350" y="29508"/>
                  </a:lnTo>
                  <a:lnTo>
                    <a:pt x="24627" y="29570"/>
                  </a:lnTo>
                  <a:lnTo>
                    <a:pt x="25087" y="29815"/>
                  </a:lnTo>
                  <a:lnTo>
                    <a:pt x="25517" y="29846"/>
                  </a:lnTo>
                  <a:lnTo>
                    <a:pt x="25671" y="30000"/>
                  </a:lnTo>
                  <a:lnTo>
                    <a:pt x="25793" y="30245"/>
                  </a:lnTo>
                  <a:lnTo>
                    <a:pt x="26039" y="30276"/>
                  </a:lnTo>
                  <a:lnTo>
                    <a:pt x="26285" y="30460"/>
                  </a:lnTo>
                  <a:lnTo>
                    <a:pt x="26469" y="30829"/>
                  </a:lnTo>
                  <a:lnTo>
                    <a:pt x="26653" y="30859"/>
                  </a:lnTo>
                  <a:lnTo>
                    <a:pt x="26653" y="30767"/>
                  </a:lnTo>
                  <a:lnTo>
                    <a:pt x="26592" y="30522"/>
                  </a:lnTo>
                  <a:lnTo>
                    <a:pt x="26684" y="30522"/>
                  </a:lnTo>
                  <a:lnTo>
                    <a:pt x="26745" y="30460"/>
                  </a:lnTo>
                  <a:lnTo>
                    <a:pt x="26622" y="30276"/>
                  </a:lnTo>
                  <a:lnTo>
                    <a:pt x="26684" y="30153"/>
                  </a:lnTo>
                  <a:lnTo>
                    <a:pt x="26684" y="29723"/>
                  </a:lnTo>
                  <a:lnTo>
                    <a:pt x="26807" y="29600"/>
                  </a:lnTo>
                  <a:lnTo>
                    <a:pt x="26684" y="29600"/>
                  </a:lnTo>
                  <a:lnTo>
                    <a:pt x="26653" y="29539"/>
                  </a:lnTo>
                  <a:lnTo>
                    <a:pt x="26500" y="29539"/>
                  </a:lnTo>
                  <a:lnTo>
                    <a:pt x="26377" y="29600"/>
                  </a:lnTo>
                  <a:lnTo>
                    <a:pt x="26193" y="29570"/>
                  </a:lnTo>
                  <a:lnTo>
                    <a:pt x="25855" y="29171"/>
                  </a:lnTo>
                  <a:lnTo>
                    <a:pt x="25763" y="29171"/>
                  </a:lnTo>
                  <a:lnTo>
                    <a:pt x="25640" y="29017"/>
                  </a:lnTo>
                  <a:lnTo>
                    <a:pt x="25640" y="28710"/>
                  </a:lnTo>
                  <a:lnTo>
                    <a:pt x="25548" y="28618"/>
                  </a:lnTo>
                  <a:lnTo>
                    <a:pt x="25394" y="28864"/>
                  </a:lnTo>
                  <a:lnTo>
                    <a:pt x="25210" y="28741"/>
                  </a:lnTo>
                  <a:lnTo>
                    <a:pt x="25026" y="28741"/>
                  </a:lnTo>
                  <a:lnTo>
                    <a:pt x="24872" y="28618"/>
                  </a:lnTo>
                  <a:lnTo>
                    <a:pt x="24780" y="28771"/>
                  </a:lnTo>
                  <a:lnTo>
                    <a:pt x="24749" y="28464"/>
                  </a:lnTo>
                  <a:lnTo>
                    <a:pt x="24627" y="28372"/>
                  </a:lnTo>
                  <a:lnTo>
                    <a:pt x="24473" y="28004"/>
                  </a:lnTo>
                  <a:lnTo>
                    <a:pt x="24473" y="27881"/>
                  </a:lnTo>
                  <a:lnTo>
                    <a:pt x="24596" y="27973"/>
                  </a:lnTo>
                  <a:lnTo>
                    <a:pt x="24719" y="27850"/>
                  </a:lnTo>
                  <a:lnTo>
                    <a:pt x="24719" y="27666"/>
                  </a:lnTo>
                  <a:lnTo>
                    <a:pt x="24473" y="27482"/>
                  </a:lnTo>
                  <a:lnTo>
                    <a:pt x="24442" y="27267"/>
                  </a:lnTo>
                  <a:lnTo>
                    <a:pt x="24565" y="27113"/>
                  </a:lnTo>
                  <a:lnTo>
                    <a:pt x="24688" y="27144"/>
                  </a:lnTo>
                  <a:lnTo>
                    <a:pt x="24534" y="27021"/>
                  </a:lnTo>
                  <a:lnTo>
                    <a:pt x="24350" y="27021"/>
                  </a:lnTo>
                  <a:lnTo>
                    <a:pt x="24227" y="26714"/>
                  </a:lnTo>
                  <a:lnTo>
                    <a:pt x="24135" y="26622"/>
                  </a:lnTo>
                  <a:lnTo>
                    <a:pt x="24012" y="26683"/>
                  </a:lnTo>
                  <a:lnTo>
                    <a:pt x="23828" y="26499"/>
                  </a:lnTo>
                  <a:lnTo>
                    <a:pt x="23828" y="26223"/>
                  </a:lnTo>
                  <a:lnTo>
                    <a:pt x="23920" y="26069"/>
                  </a:lnTo>
                  <a:lnTo>
                    <a:pt x="23828" y="25916"/>
                  </a:lnTo>
                  <a:lnTo>
                    <a:pt x="23797" y="25762"/>
                  </a:lnTo>
                  <a:lnTo>
                    <a:pt x="23920" y="25701"/>
                  </a:lnTo>
                  <a:lnTo>
                    <a:pt x="24197" y="25240"/>
                  </a:lnTo>
                  <a:lnTo>
                    <a:pt x="24381" y="25117"/>
                  </a:lnTo>
                  <a:lnTo>
                    <a:pt x="24442" y="25025"/>
                  </a:lnTo>
                  <a:lnTo>
                    <a:pt x="24350" y="24810"/>
                  </a:lnTo>
                  <a:lnTo>
                    <a:pt x="24350" y="24657"/>
                  </a:lnTo>
                  <a:lnTo>
                    <a:pt x="24442" y="24442"/>
                  </a:lnTo>
                  <a:lnTo>
                    <a:pt x="24319" y="24258"/>
                  </a:lnTo>
                  <a:lnTo>
                    <a:pt x="24319" y="24012"/>
                  </a:lnTo>
                  <a:lnTo>
                    <a:pt x="24381" y="23889"/>
                  </a:lnTo>
                  <a:lnTo>
                    <a:pt x="24319" y="23766"/>
                  </a:lnTo>
                  <a:lnTo>
                    <a:pt x="24319" y="23551"/>
                  </a:lnTo>
                  <a:lnTo>
                    <a:pt x="24197" y="23459"/>
                  </a:lnTo>
                  <a:lnTo>
                    <a:pt x="24289" y="23152"/>
                  </a:lnTo>
                  <a:lnTo>
                    <a:pt x="24350" y="23091"/>
                  </a:lnTo>
                  <a:lnTo>
                    <a:pt x="24197" y="22907"/>
                  </a:lnTo>
                  <a:lnTo>
                    <a:pt x="24258" y="22630"/>
                  </a:lnTo>
                  <a:lnTo>
                    <a:pt x="24227" y="22292"/>
                  </a:lnTo>
                  <a:lnTo>
                    <a:pt x="24350" y="22231"/>
                  </a:lnTo>
                  <a:lnTo>
                    <a:pt x="24504" y="22323"/>
                  </a:lnTo>
                  <a:lnTo>
                    <a:pt x="24442" y="22385"/>
                  </a:lnTo>
                  <a:lnTo>
                    <a:pt x="24504" y="22446"/>
                  </a:lnTo>
                  <a:lnTo>
                    <a:pt x="24688" y="22385"/>
                  </a:lnTo>
                  <a:lnTo>
                    <a:pt x="24903" y="22385"/>
                  </a:lnTo>
                  <a:lnTo>
                    <a:pt x="25118" y="22262"/>
                  </a:lnTo>
                  <a:lnTo>
                    <a:pt x="25271" y="22262"/>
                  </a:lnTo>
                  <a:lnTo>
                    <a:pt x="25425" y="22354"/>
                  </a:lnTo>
                  <a:lnTo>
                    <a:pt x="25517" y="22262"/>
                  </a:lnTo>
                  <a:lnTo>
                    <a:pt x="25701" y="22262"/>
                  </a:lnTo>
                  <a:lnTo>
                    <a:pt x="26193" y="22446"/>
                  </a:lnTo>
                  <a:lnTo>
                    <a:pt x="26438" y="22446"/>
                  </a:lnTo>
                  <a:lnTo>
                    <a:pt x="26592" y="22507"/>
                  </a:lnTo>
                  <a:lnTo>
                    <a:pt x="26653" y="22661"/>
                  </a:lnTo>
                  <a:lnTo>
                    <a:pt x="26530" y="22692"/>
                  </a:lnTo>
                  <a:lnTo>
                    <a:pt x="26622" y="22907"/>
                  </a:lnTo>
                  <a:lnTo>
                    <a:pt x="26622" y="23091"/>
                  </a:lnTo>
                  <a:lnTo>
                    <a:pt x="26715" y="23183"/>
                  </a:lnTo>
                  <a:lnTo>
                    <a:pt x="26715" y="23490"/>
                  </a:lnTo>
                  <a:lnTo>
                    <a:pt x="26807" y="23736"/>
                  </a:lnTo>
                  <a:lnTo>
                    <a:pt x="26745" y="24196"/>
                  </a:lnTo>
                  <a:lnTo>
                    <a:pt x="26837" y="24319"/>
                  </a:lnTo>
                  <a:lnTo>
                    <a:pt x="26807" y="24442"/>
                  </a:lnTo>
                  <a:lnTo>
                    <a:pt x="26868" y="24565"/>
                  </a:lnTo>
                  <a:lnTo>
                    <a:pt x="26837" y="24718"/>
                  </a:lnTo>
                  <a:lnTo>
                    <a:pt x="26715" y="24780"/>
                  </a:lnTo>
                  <a:lnTo>
                    <a:pt x="26776" y="24964"/>
                  </a:lnTo>
                  <a:lnTo>
                    <a:pt x="26960" y="25148"/>
                  </a:lnTo>
                  <a:lnTo>
                    <a:pt x="27083" y="25363"/>
                  </a:lnTo>
                  <a:lnTo>
                    <a:pt x="27267" y="25394"/>
                  </a:lnTo>
                  <a:lnTo>
                    <a:pt x="27267" y="25455"/>
                  </a:lnTo>
                  <a:lnTo>
                    <a:pt x="27390" y="25394"/>
                  </a:lnTo>
                  <a:lnTo>
                    <a:pt x="27482" y="25455"/>
                  </a:lnTo>
                  <a:lnTo>
                    <a:pt x="27544" y="25793"/>
                  </a:lnTo>
                  <a:lnTo>
                    <a:pt x="27759" y="25916"/>
                  </a:lnTo>
                  <a:lnTo>
                    <a:pt x="27851" y="26100"/>
                  </a:lnTo>
                  <a:lnTo>
                    <a:pt x="27912" y="26591"/>
                  </a:lnTo>
                  <a:lnTo>
                    <a:pt x="28066" y="26745"/>
                  </a:lnTo>
                  <a:lnTo>
                    <a:pt x="28066" y="26837"/>
                  </a:lnTo>
                  <a:lnTo>
                    <a:pt x="28004" y="26960"/>
                  </a:lnTo>
                  <a:lnTo>
                    <a:pt x="28188" y="27175"/>
                  </a:lnTo>
                  <a:lnTo>
                    <a:pt x="28188" y="27420"/>
                  </a:lnTo>
                  <a:lnTo>
                    <a:pt x="28434" y="27789"/>
                  </a:lnTo>
                  <a:lnTo>
                    <a:pt x="28373" y="28004"/>
                  </a:lnTo>
                  <a:lnTo>
                    <a:pt x="28465" y="28188"/>
                  </a:lnTo>
                  <a:lnTo>
                    <a:pt x="28649" y="28311"/>
                  </a:lnTo>
                  <a:lnTo>
                    <a:pt x="28557" y="28434"/>
                  </a:lnTo>
                  <a:lnTo>
                    <a:pt x="28649" y="28526"/>
                  </a:lnTo>
                  <a:lnTo>
                    <a:pt x="28741" y="28894"/>
                  </a:lnTo>
                  <a:lnTo>
                    <a:pt x="29048" y="29293"/>
                  </a:lnTo>
                  <a:lnTo>
                    <a:pt x="29325" y="29386"/>
                  </a:lnTo>
                  <a:lnTo>
                    <a:pt x="29447" y="29539"/>
                  </a:lnTo>
                  <a:lnTo>
                    <a:pt x="29540" y="29570"/>
                  </a:lnTo>
                  <a:lnTo>
                    <a:pt x="29816" y="29815"/>
                  </a:lnTo>
                  <a:lnTo>
                    <a:pt x="29816" y="29938"/>
                  </a:lnTo>
                  <a:lnTo>
                    <a:pt x="29724" y="29908"/>
                  </a:lnTo>
                  <a:lnTo>
                    <a:pt x="29724" y="30092"/>
                  </a:lnTo>
                  <a:lnTo>
                    <a:pt x="29662" y="30307"/>
                  </a:lnTo>
                  <a:lnTo>
                    <a:pt x="29785" y="30614"/>
                  </a:lnTo>
                  <a:lnTo>
                    <a:pt x="29969" y="30798"/>
                  </a:lnTo>
                  <a:lnTo>
                    <a:pt x="30000" y="31074"/>
                  </a:lnTo>
                  <a:lnTo>
                    <a:pt x="29847" y="31197"/>
                  </a:lnTo>
                  <a:lnTo>
                    <a:pt x="29847" y="31289"/>
                  </a:lnTo>
                  <a:lnTo>
                    <a:pt x="29724" y="31412"/>
                  </a:lnTo>
                  <a:lnTo>
                    <a:pt x="29785" y="31504"/>
                  </a:lnTo>
                  <a:lnTo>
                    <a:pt x="29785" y="31873"/>
                  </a:lnTo>
                  <a:lnTo>
                    <a:pt x="29601" y="31965"/>
                  </a:lnTo>
                  <a:lnTo>
                    <a:pt x="29662" y="32026"/>
                  </a:lnTo>
                  <a:lnTo>
                    <a:pt x="29785" y="31996"/>
                  </a:lnTo>
                  <a:lnTo>
                    <a:pt x="29816" y="32088"/>
                  </a:lnTo>
                  <a:lnTo>
                    <a:pt x="29601" y="32210"/>
                  </a:lnTo>
                  <a:lnTo>
                    <a:pt x="29601" y="32548"/>
                  </a:lnTo>
                  <a:lnTo>
                    <a:pt x="29540" y="32640"/>
                  </a:lnTo>
                  <a:lnTo>
                    <a:pt x="29325" y="32548"/>
                  </a:lnTo>
                  <a:lnTo>
                    <a:pt x="29325" y="32671"/>
                  </a:lnTo>
                  <a:lnTo>
                    <a:pt x="29509" y="32855"/>
                  </a:lnTo>
                  <a:lnTo>
                    <a:pt x="29509" y="32978"/>
                  </a:lnTo>
                  <a:lnTo>
                    <a:pt x="29355" y="33070"/>
                  </a:lnTo>
                  <a:lnTo>
                    <a:pt x="29232" y="33224"/>
                  </a:lnTo>
                  <a:lnTo>
                    <a:pt x="28925" y="33224"/>
                  </a:lnTo>
                  <a:lnTo>
                    <a:pt x="28741" y="33101"/>
                  </a:lnTo>
                  <a:lnTo>
                    <a:pt x="29018" y="32947"/>
                  </a:lnTo>
                  <a:lnTo>
                    <a:pt x="29018" y="32825"/>
                  </a:lnTo>
                  <a:lnTo>
                    <a:pt x="28833" y="32825"/>
                  </a:lnTo>
                  <a:lnTo>
                    <a:pt x="28803" y="32947"/>
                  </a:lnTo>
                  <a:lnTo>
                    <a:pt x="28680" y="32947"/>
                  </a:lnTo>
                  <a:lnTo>
                    <a:pt x="28281" y="32732"/>
                  </a:lnTo>
                  <a:lnTo>
                    <a:pt x="28219" y="32825"/>
                  </a:lnTo>
                  <a:lnTo>
                    <a:pt x="27728" y="32886"/>
                  </a:lnTo>
                  <a:lnTo>
                    <a:pt x="27482" y="32886"/>
                  </a:lnTo>
                  <a:lnTo>
                    <a:pt x="27390" y="33101"/>
                  </a:lnTo>
                  <a:lnTo>
                    <a:pt x="27482" y="33101"/>
                  </a:lnTo>
                  <a:lnTo>
                    <a:pt x="27544" y="33162"/>
                  </a:lnTo>
                  <a:lnTo>
                    <a:pt x="27636" y="33009"/>
                  </a:lnTo>
                  <a:lnTo>
                    <a:pt x="27881" y="32978"/>
                  </a:lnTo>
                  <a:lnTo>
                    <a:pt x="27974" y="33132"/>
                  </a:lnTo>
                  <a:lnTo>
                    <a:pt x="28188" y="33347"/>
                  </a:lnTo>
                  <a:lnTo>
                    <a:pt x="28803" y="33439"/>
                  </a:lnTo>
                  <a:lnTo>
                    <a:pt x="29048" y="33500"/>
                  </a:lnTo>
                  <a:lnTo>
                    <a:pt x="29355" y="33469"/>
                  </a:lnTo>
                  <a:lnTo>
                    <a:pt x="29662" y="33469"/>
                  </a:lnTo>
                  <a:lnTo>
                    <a:pt x="29724" y="33531"/>
                  </a:lnTo>
                  <a:lnTo>
                    <a:pt x="30031" y="33623"/>
                  </a:lnTo>
                  <a:lnTo>
                    <a:pt x="30276" y="33469"/>
                  </a:lnTo>
                  <a:lnTo>
                    <a:pt x="30276" y="33316"/>
                  </a:lnTo>
                  <a:lnTo>
                    <a:pt x="30184" y="33193"/>
                  </a:lnTo>
                  <a:lnTo>
                    <a:pt x="30184" y="32978"/>
                  </a:lnTo>
                  <a:lnTo>
                    <a:pt x="30276" y="32825"/>
                  </a:lnTo>
                  <a:lnTo>
                    <a:pt x="30461" y="32763"/>
                  </a:lnTo>
                  <a:lnTo>
                    <a:pt x="30461" y="32640"/>
                  </a:lnTo>
                  <a:lnTo>
                    <a:pt x="30676" y="32425"/>
                  </a:lnTo>
                  <a:lnTo>
                    <a:pt x="30706" y="32272"/>
                  </a:lnTo>
                  <a:lnTo>
                    <a:pt x="30829" y="31873"/>
                  </a:lnTo>
                  <a:lnTo>
                    <a:pt x="30706" y="31627"/>
                  </a:lnTo>
                  <a:lnTo>
                    <a:pt x="30737" y="31351"/>
                  </a:lnTo>
                  <a:lnTo>
                    <a:pt x="30983" y="30921"/>
                  </a:lnTo>
                  <a:lnTo>
                    <a:pt x="31013" y="30767"/>
                  </a:lnTo>
                  <a:lnTo>
                    <a:pt x="30768" y="30153"/>
                  </a:lnTo>
                  <a:lnTo>
                    <a:pt x="30430" y="29938"/>
                  </a:lnTo>
                  <a:lnTo>
                    <a:pt x="30338" y="29815"/>
                  </a:lnTo>
                  <a:lnTo>
                    <a:pt x="30307" y="29324"/>
                  </a:lnTo>
                  <a:lnTo>
                    <a:pt x="30553" y="29140"/>
                  </a:lnTo>
                  <a:lnTo>
                    <a:pt x="30676" y="28925"/>
                  </a:lnTo>
                  <a:lnTo>
                    <a:pt x="30921" y="28894"/>
                  </a:lnTo>
                  <a:lnTo>
                    <a:pt x="31259" y="28587"/>
                  </a:lnTo>
                  <a:lnTo>
                    <a:pt x="31474" y="28587"/>
                  </a:lnTo>
                  <a:lnTo>
                    <a:pt x="31720" y="28833"/>
                  </a:lnTo>
                  <a:lnTo>
                    <a:pt x="31720" y="29109"/>
                  </a:lnTo>
                  <a:lnTo>
                    <a:pt x="31996" y="29232"/>
                  </a:lnTo>
                  <a:lnTo>
                    <a:pt x="32057" y="29355"/>
                  </a:lnTo>
                  <a:lnTo>
                    <a:pt x="32150" y="29355"/>
                  </a:lnTo>
                  <a:lnTo>
                    <a:pt x="32364" y="29600"/>
                  </a:lnTo>
                  <a:lnTo>
                    <a:pt x="32334" y="29815"/>
                  </a:lnTo>
                  <a:lnTo>
                    <a:pt x="32457" y="29908"/>
                  </a:lnTo>
                  <a:lnTo>
                    <a:pt x="32518" y="30092"/>
                  </a:lnTo>
                  <a:lnTo>
                    <a:pt x="32672" y="30276"/>
                  </a:lnTo>
                  <a:lnTo>
                    <a:pt x="32702" y="30491"/>
                  </a:lnTo>
                  <a:lnTo>
                    <a:pt x="32610" y="30552"/>
                  </a:lnTo>
                  <a:lnTo>
                    <a:pt x="32733" y="30737"/>
                  </a:lnTo>
                  <a:lnTo>
                    <a:pt x="32948" y="30737"/>
                  </a:lnTo>
                  <a:lnTo>
                    <a:pt x="33163" y="30890"/>
                  </a:lnTo>
                  <a:lnTo>
                    <a:pt x="33378" y="30859"/>
                  </a:lnTo>
                  <a:lnTo>
                    <a:pt x="33531" y="30798"/>
                  </a:lnTo>
                  <a:lnTo>
                    <a:pt x="33777" y="30798"/>
                  </a:lnTo>
                  <a:lnTo>
                    <a:pt x="33838" y="30706"/>
                  </a:lnTo>
                  <a:lnTo>
                    <a:pt x="33930" y="30644"/>
                  </a:lnTo>
                  <a:lnTo>
                    <a:pt x="33808" y="30583"/>
                  </a:lnTo>
                  <a:lnTo>
                    <a:pt x="33654" y="30644"/>
                  </a:lnTo>
                  <a:lnTo>
                    <a:pt x="33593" y="30522"/>
                  </a:lnTo>
                  <a:lnTo>
                    <a:pt x="33470" y="30737"/>
                  </a:lnTo>
                  <a:lnTo>
                    <a:pt x="33255" y="30737"/>
                  </a:lnTo>
                  <a:lnTo>
                    <a:pt x="33163" y="30583"/>
                  </a:lnTo>
                  <a:lnTo>
                    <a:pt x="32979" y="30583"/>
                  </a:lnTo>
                  <a:lnTo>
                    <a:pt x="32856" y="30430"/>
                  </a:lnTo>
                  <a:lnTo>
                    <a:pt x="32917" y="30276"/>
                  </a:lnTo>
                  <a:lnTo>
                    <a:pt x="32825" y="30215"/>
                  </a:lnTo>
                  <a:lnTo>
                    <a:pt x="32702" y="30000"/>
                  </a:lnTo>
                  <a:lnTo>
                    <a:pt x="32702" y="29723"/>
                  </a:lnTo>
                  <a:lnTo>
                    <a:pt x="32856" y="29662"/>
                  </a:lnTo>
                  <a:lnTo>
                    <a:pt x="33009" y="29570"/>
                  </a:lnTo>
                  <a:lnTo>
                    <a:pt x="32886" y="29478"/>
                  </a:lnTo>
                  <a:lnTo>
                    <a:pt x="32825" y="29324"/>
                  </a:lnTo>
                  <a:lnTo>
                    <a:pt x="32794" y="29293"/>
                  </a:lnTo>
                  <a:lnTo>
                    <a:pt x="32733" y="29171"/>
                  </a:lnTo>
                  <a:lnTo>
                    <a:pt x="32487" y="29017"/>
                  </a:lnTo>
                  <a:lnTo>
                    <a:pt x="32487" y="28894"/>
                  </a:lnTo>
                  <a:lnTo>
                    <a:pt x="32303" y="28649"/>
                  </a:lnTo>
                  <a:lnTo>
                    <a:pt x="32027" y="28649"/>
                  </a:lnTo>
                  <a:lnTo>
                    <a:pt x="31628" y="28464"/>
                  </a:lnTo>
                  <a:lnTo>
                    <a:pt x="31535" y="28280"/>
                  </a:lnTo>
                  <a:lnTo>
                    <a:pt x="31351" y="28342"/>
                  </a:lnTo>
                  <a:lnTo>
                    <a:pt x="31044" y="28188"/>
                  </a:lnTo>
                  <a:lnTo>
                    <a:pt x="30921" y="28219"/>
                  </a:lnTo>
                  <a:lnTo>
                    <a:pt x="30706" y="28157"/>
                  </a:lnTo>
                  <a:lnTo>
                    <a:pt x="30491" y="28372"/>
                  </a:lnTo>
                  <a:lnTo>
                    <a:pt x="30461" y="28587"/>
                  </a:lnTo>
                  <a:lnTo>
                    <a:pt x="30338" y="28679"/>
                  </a:lnTo>
                  <a:lnTo>
                    <a:pt x="30031" y="28587"/>
                  </a:lnTo>
                  <a:lnTo>
                    <a:pt x="29785" y="28741"/>
                  </a:lnTo>
                  <a:lnTo>
                    <a:pt x="29570" y="28679"/>
                  </a:lnTo>
                  <a:lnTo>
                    <a:pt x="29478" y="28556"/>
                  </a:lnTo>
                  <a:lnTo>
                    <a:pt x="29509" y="28342"/>
                  </a:lnTo>
                  <a:lnTo>
                    <a:pt x="29478" y="28188"/>
                  </a:lnTo>
                  <a:lnTo>
                    <a:pt x="29171" y="27850"/>
                  </a:lnTo>
                  <a:lnTo>
                    <a:pt x="29079" y="27666"/>
                  </a:lnTo>
                  <a:lnTo>
                    <a:pt x="29110" y="27267"/>
                  </a:lnTo>
                  <a:lnTo>
                    <a:pt x="28925" y="26990"/>
                  </a:lnTo>
                  <a:lnTo>
                    <a:pt x="28956" y="26776"/>
                  </a:lnTo>
                  <a:lnTo>
                    <a:pt x="29018" y="26254"/>
                  </a:lnTo>
                  <a:lnTo>
                    <a:pt x="28864" y="25916"/>
                  </a:lnTo>
                  <a:lnTo>
                    <a:pt x="28680" y="25701"/>
                  </a:lnTo>
                  <a:lnTo>
                    <a:pt x="28465" y="25701"/>
                  </a:lnTo>
                  <a:lnTo>
                    <a:pt x="28373" y="25486"/>
                  </a:lnTo>
                  <a:lnTo>
                    <a:pt x="28004" y="25148"/>
                  </a:lnTo>
                  <a:lnTo>
                    <a:pt x="27697" y="24964"/>
                  </a:lnTo>
                  <a:lnTo>
                    <a:pt x="27697" y="24780"/>
                  </a:lnTo>
                  <a:lnTo>
                    <a:pt x="27789" y="24442"/>
                  </a:lnTo>
                  <a:lnTo>
                    <a:pt x="27759" y="24196"/>
                  </a:lnTo>
                  <a:lnTo>
                    <a:pt x="27636" y="24073"/>
                  </a:lnTo>
                  <a:lnTo>
                    <a:pt x="27636" y="23981"/>
                  </a:lnTo>
                  <a:lnTo>
                    <a:pt x="27789" y="23797"/>
                  </a:lnTo>
                  <a:lnTo>
                    <a:pt x="28066" y="23490"/>
                  </a:lnTo>
                  <a:lnTo>
                    <a:pt x="28158" y="23122"/>
                  </a:lnTo>
                  <a:lnTo>
                    <a:pt x="28066" y="22692"/>
                  </a:lnTo>
                  <a:lnTo>
                    <a:pt x="27697" y="22016"/>
                  </a:lnTo>
                  <a:lnTo>
                    <a:pt x="27820" y="21955"/>
                  </a:lnTo>
                  <a:lnTo>
                    <a:pt x="28066" y="22108"/>
                  </a:lnTo>
                  <a:lnTo>
                    <a:pt x="28096" y="22323"/>
                  </a:lnTo>
                  <a:lnTo>
                    <a:pt x="28188" y="22385"/>
                  </a:lnTo>
                  <a:lnTo>
                    <a:pt x="28281" y="22446"/>
                  </a:lnTo>
                  <a:lnTo>
                    <a:pt x="28311" y="22722"/>
                  </a:lnTo>
                  <a:lnTo>
                    <a:pt x="28465" y="22907"/>
                  </a:lnTo>
                  <a:lnTo>
                    <a:pt x="28465" y="23275"/>
                  </a:lnTo>
                  <a:lnTo>
                    <a:pt x="28618" y="23490"/>
                  </a:lnTo>
                  <a:lnTo>
                    <a:pt x="28526" y="23705"/>
                  </a:lnTo>
                  <a:lnTo>
                    <a:pt x="28649" y="23889"/>
                  </a:lnTo>
                  <a:lnTo>
                    <a:pt x="28895" y="24104"/>
                  </a:lnTo>
                  <a:lnTo>
                    <a:pt x="28895" y="24258"/>
                  </a:lnTo>
                  <a:lnTo>
                    <a:pt x="29018" y="24350"/>
                  </a:lnTo>
                  <a:lnTo>
                    <a:pt x="29018" y="24473"/>
                  </a:lnTo>
                  <a:lnTo>
                    <a:pt x="28895" y="24595"/>
                  </a:lnTo>
                  <a:lnTo>
                    <a:pt x="28956" y="24718"/>
                  </a:lnTo>
                  <a:lnTo>
                    <a:pt x="29171" y="24688"/>
                  </a:lnTo>
                  <a:lnTo>
                    <a:pt x="29386" y="24810"/>
                  </a:lnTo>
                  <a:lnTo>
                    <a:pt x="29693" y="24810"/>
                  </a:lnTo>
                  <a:lnTo>
                    <a:pt x="29847" y="24749"/>
                  </a:lnTo>
                  <a:lnTo>
                    <a:pt x="30000" y="24872"/>
                  </a:lnTo>
                  <a:lnTo>
                    <a:pt x="30062" y="24995"/>
                  </a:lnTo>
                  <a:lnTo>
                    <a:pt x="30184" y="24810"/>
                  </a:lnTo>
                  <a:lnTo>
                    <a:pt x="30399" y="24810"/>
                  </a:lnTo>
                  <a:lnTo>
                    <a:pt x="30553" y="24718"/>
                  </a:lnTo>
                  <a:lnTo>
                    <a:pt x="30676" y="24780"/>
                  </a:lnTo>
                  <a:lnTo>
                    <a:pt x="30921" y="25025"/>
                  </a:lnTo>
                  <a:lnTo>
                    <a:pt x="31075" y="25025"/>
                  </a:lnTo>
                  <a:lnTo>
                    <a:pt x="31290" y="25148"/>
                  </a:lnTo>
                  <a:lnTo>
                    <a:pt x="31628" y="25087"/>
                  </a:lnTo>
                  <a:lnTo>
                    <a:pt x="31750" y="24933"/>
                  </a:lnTo>
                  <a:lnTo>
                    <a:pt x="31597" y="25025"/>
                  </a:lnTo>
                  <a:lnTo>
                    <a:pt x="31259" y="24995"/>
                  </a:lnTo>
                  <a:lnTo>
                    <a:pt x="31228" y="24841"/>
                  </a:lnTo>
                  <a:lnTo>
                    <a:pt x="31106" y="24810"/>
                  </a:lnTo>
                  <a:lnTo>
                    <a:pt x="31013" y="24565"/>
                  </a:lnTo>
                  <a:lnTo>
                    <a:pt x="30737" y="24565"/>
                  </a:lnTo>
                  <a:lnTo>
                    <a:pt x="30706" y="24411"/>
                  </a:lnTo>
                  <a:lnTo>
                    <a:pt x="30645" y="24411"/>
                  </a:lnTo>
                  <a:lnTo>
                    <a:pt x="30522" y="24534"/>
                  </a:lnTo>
                  <a:lnTo>
                    <a:pt x="30123" y="24503"/>
                  </a:lnTo>
                  <a:lnTo>
                    <a:pt x="29969" y="24380"/>
                  </a:lnTo>
                  <a:lnTo>
                    <a:pt x="29693" y="24380"/>
                  </a:lnTo>
                  <a:lnTo>
                    <a:pt x="29417" y="24135"/>
                  </a:lnTo>
                  <a:lnTo>
                    <a:pt x="29355" y="23920"/>
                  </a:lnTo>
                  <a:lnTo>
                    <a:pt x="29232" y="23920"/>
                  </a:lnTo>
                  <a:lnTo>
                    <a:pt x="28987" y="23521"/>
                  </a:lnTo>
                  <a:lnTo>
                    <a:pt x="29110" y="23490"/>
                  </a:lnTo>
                  <a:lnTo>
                    <a:pt x="29202" y="23398"/>
                  </a:lnTo>
                  <a:lnTo>
                    <a:pt x="29417" y="23244"/>
                  </a:lnTo>
                  <a:lnTo>
                    <a:pt x="29540" y="23244"/>
                  </a:lnTo>
                  <a:lnTo>
                    <a:pt x="29785" y="23490"/>
                  </a:lnTo>
                  <a:lnTo>
                    <a:pt x="30154" y="23644"/>
                  </a:lnTo>
                  <a:lnTo>
                    <a:pt x="30399" y="23613"/>
                  </a:lnTo>
                  <a:lnTo>
                    <a:pt x="30553" y="23275"/>
                  </a:lnTo>
                  <a:lnTo>
                    <a:pt x="30430" y="22968"/>
                  </a:lnTo>
                  <a:lnTo>
                    <a:pt x="30123" y="22907"/>
                  </a:lnTo>
                  <a:lnTo>
                    <a:pt x="29847" y="23060"/>
                  </a:lnTo>
                  <a:lnTo>
                    <a:pt x="29724" y="22937"/>
                  </a:lnTo>
                  <a:lnTo>
                    <a:pt x="29785" y="22845"/>
                  </a:lnTo>
                  <a:lnTo>
                    <a:pt x="29847" y="22907"/>
                  </a:lnTo>
                  <a:lnTo>
                    <a:pt x="29939" y="22845"/>
                  </a:lnTo>
                  <a:lnTo>
                    <a:pt x="29939" y="22661"/>
                  </a:lnTo>
                  <a:lnTo>
                    <a:pt x="30154" y="22354"/>
                  </a:lnTo>
                  <a:lnTo>
                    <a:pt x="30338" y="22231"/>
                  </a:lnTo>
                  <a:lnTo>
                    <a:pt x="30491" y="22292"/>
                  </a:lnTo>
                  <a:lnTo>
                    <a:pt x="31075" y="22292"/>
                  </a:lnTo>
                  <a:lnTo>
                    <a:pt x="31259" y="22507"/>
                  </a:lnTo>
                  <a:lnTo>
                    <a:pt x="31474" y="22661"/>
                  </a:lnTo>
                  <a:lnTo>
                    <a:pt x="31965" y="22722"/>
                  </a:lnTo>
                  <a:lnTo>
                    <a:pt x="31996" y="22876"/>
                  </a:lnTo>
                  <a:lnTo>
                    <a:pt x="32180" y="22968"/>
                  </a:lnTo>
                  <a:lnTo>
                    <a:pt x="32518" y="23336"/>
                  </a:lnTo>
                  <a:lnTo>
                    <a:pt x="32764" y="23336"/>
                  </a:lnTo>
                  <a:lnTo>
                    <a:pt x="33194" y="23275"/>
                  </a:lnTo>
                  <a:lnTo>
                    <a:pt x="33562" y="23060"/>
                  </a:lnTo>
                  <a:lnTo>
                    <a:pt x="33685" y="23183"/>
                  </a:lnTo>
                  <a:lnTo>
                    <a:pt x="33746" y="23183"/>
                  </a:lnTo>
                  <a:lnTo>
                    <a:pt x="33930" y="23183"/>
                  </a:lnTo>
                  <a:lnTo>
                    <a:pt x="33900" y="23459"/>
                  </a:lnTo>
                  <a:lnTo>
                    <a:pt x="33930" y="23644"/>
                  </a:lnTo>
                  <a:lnTo>
                    <a:pt x="33930" y="23766"/>
                  </a:lnTo>
                  <a:lnTo>
                    <a:pt x="33685" y="23889"/>
                  </a:lnTo>
                  <a:lnTo>
                    <a:pt x="33685" y="24104"/>
                  </a:lnTo>
                  <a:lnTo>
                    <a:pt x="33777" y="24288"/>
                  </a:lnTo>
                  <a:lnTo>
                    <a:pt x="33777" y="24565"/>
                  </a:lnTo>
                  <a:lnTo>
                    <a:pt x="34053" y="24780"/>
                  </a:lnTo>
                  <a:lnTo>
                    <a:pt x="34084" y="24964"/>
                  </a:lnTo>
                  <a:lnTo>
                    <a:pt x="33961" y="25117"/>
                  </a:lnTo>
                  <a:lnTo>
                    <a:pt x="34023" y="25639"/>
                  </a:lnTo>
                  <a:lnTo>
                    <a:pt x="34145" y="25639"/>
                  </a:lnTo>
                  <a:lnTo>
                    <a:pt x="34176" y="25486"/>
                  </a:lnTo>
                  <a:lnTo>
                    <a:pt x="34145" y="25363"/>
                  </a:lnTo>
                  <a:lnTo>
                    <a:pt x="34238" y="25240"/>
                  </a:lnTo>
                  <a:lnTo>
                    <a:pt x="34207" y="25025"/>
                  </a:lnTo>
                  <a:lnTo>
                    <a:pt x="34330" y="24964"/>
                  </a:lnTo>
                  <a:lnTo>
                    <a:pt x="34422" y="24718"/>
                  </a:lnTo>
                  <a:lnTo>
                    <a:pt x="34575" y="24810"/>
                  </a:lnTo>
                  <a:lnTo>
                    <a:pt x="34667" y="25087"/>
                  </a:lnTo>
                  <a:lnTo>
                    <a:pt x="34667" y="25486"/>
                  </a:lnTo>
                  <a:lnTo>
                    <a:pt x="34729" y="25609"/>
                  </a:lnTo>
                  <a:lnTo>
                    <a:pt x="34606" y="25670"/>
                  </a:lnTo>
                  <a:lnTo>
                    <a:pt x="34606" y="25885"/>
                  </a:lnTo>
                  <a:lnTo>
                    <a:pt x="34545" y="25946"/>
                  </a:lnTo>
                  <a:lnTo>
                    <a:pt x="34852" y="26131"/>
                  </a:lnTo>
                  <a:lnTo>
                    <a:pt x="35097" y="26131"/>
                  </a:lnTo>
                  <a:lnTo>
                    <a:pt x="35343" y="26192"/>
                  </a:lnTo>
                  <a:lnTo>
                    <a:pt x="35527" y="26407"/>
                  </a:lnTo>
                  <a:lnTo>
                    <a:pt x="35527" y="26591"/>
                  </a:lnTo>
                  <a:lnTo>
                    <a:pt x="35711" y="26714"/>
                  </a:lnTo>
                  <a:lnTo>
                    <a:pt x="36049" y="26714"/>
                  </a:lnTo>
                  <a:lnTo>
                    <a:pt x="36356" y="27052"/>
                  </a:lnTo>
                  <a:lnTo>
                    <a:pt x="36326" y="26960"/>
                  </a:lnTo>
                  <a:lnTo>
                    <a:pt x="36326" y="26714"/>
                  </a:lnTo>
                  <a:lnTo>
                    <a:pt x="36571" y="26468"/>
                  </a:lnTo>
                  <a:lnTo>
                    <a:pt x="36755" y="26468"/>
                  </a:lnTo>
                  <a:lnTo>
                    <a:pt x="37124" y="26745"/>
                  </a:lnTo>
                  <a:lnTo>
                    <a:pt x="37370" y="26745"/>
                  </a:lnTo>
                  <a:lnTo>
                    <a:pt x="37492" y="26898"/>
                  </a:lnTo>
                  <a:lnTo>
                    <a:pt x="37584" y="27205"/>
                  </a:lnTo>
                  <a:lnTo>
                    <a:pt x="37554" y="26868"/>
                  </a:lnTo>
                  <a:lnTo>
                    <a:pt x="37462" y="26653"/>
                  </a:lnTo>
                  <a:lnTo>
                    <a:pt x="37308" y="26653"/>
                  </a:lnTo>
                  <a:lnTo>
                    <a:pt x="37062" y="26591"/>
                  </a:lnTo>
                  <a:lnTo>
                    <a:pt x="36755" y="26376"/>
                  </a:lnTo>
                  <a:lnTo>
                    <a:pt x="36479" y="26438"/>
                  </a:lnTo>
                  <a:lnTo>
                    <a:pt x="36233" y="26653"/>
                  </a:lnTo>
                  <a:lnTo>
                    <a:pt x="36111" y="26591"/>
                  </a:lnTo>
                  <a:lnTo>
                    <a:pt x="36080" y="26622"/>
                  </a:lnTo>
                  <a:lnTo>
                    <a:pt x="35773" y="26499"/>
                  </a:lnTo>
                  <a:lnTo>
                    <a:pt x="35466" y="26161"/>
                  </a:lnTo>
                  <a:lnTo>
                    <a:pt x="35312" y="26069"/>
                  </a:lnTo>
                  <a:lnTo>
                    <a:pt x="35036" y="26039"/>
                  </a:lnTo>
                  <a:lnTo>
                    <a:pt x="34882" y="25793"/>
                  </a:lnTo>
                  <a:lnTo>
                    <a:pt x="35005" y="25824"/>
                  </a:lnTo>
                  <a:lnTo>
                    <a:pt x="35097" y="25824"/>
                  </a:lnTo>
                  <a:lnTo>
                    <a:pt x="35282" y="25455"/>
                  </a:lnTo>
                  <a:lnTo>
                    <a:pt x="35220" y="25302"/>
                  </a:lnTo>
                  <a:lnTo>
                    <a:pt x="35005" y="25087"/>
                  </a:lnTo>
                  <a:lnTo>
                    <a:pt x="34913" y="24718"/>
                  </a:lnTo>
                  <a:lnTo>
                    <a:pt x="34637" y="24319"/>
                  </a:lnTo>
                  <a:lnTo>
                    <a:pt x="34483" y="24196"/>
                  </a:lnTo>
                  <a:lnTo>
                    <a:pt x="34299" y="23981"/>
                  </a:lnTo>
                  <a:lnTo>
                    <a:pt x="34330" y="23797"/>
                  </a:lnTo>
                  <a:lnTo>
                    <a:pt x="34299" y="23613"/>
                  </a:lnTo>
                  <a:lnTo>
                    <a:pt x="34238" y="23183"/>
                  </a:lnTo>
                  <a:lnTo>
                    <a:pt x="34084" y="22999"/>
                  </a:lnTo>
                  <a:lnTo>
                    <a:pt x="33961" y="22999"/>
                  </a:lnTo>
                  <a:lnTo>
                    <a:pt x="33685" y="22814"/>
                  </a:lnTo>
                  <a:lnTo>
                    <a:pt x="33255" y="22814"/>
                  </a:lnTo>
                  <a:lnTo>
                    <a:pt x="33101" y="22569"/>
                  </a:lnTo>
                  <a:lnTo>
                    <a:pt x="32856" y="22446"/>
                  </a:lnTo>
                  <a:lnTo>
                    <a:pt x="32856" y="22231"/>
                  </a:lnTo>
                  <a:lnTo>
                    <a:pt x="32794" y="22108"/>
                  </a:lnTo>
                  <a:lnTo>
                    <a:pt x="32794" y="21985"/>
                  </a:lnTo>
                  <a:lnTo>
                    <a:pt x="32579" y="22108"/>
                  </a:lnTo>
                  <a:lnTo>
                    <a:pt x="32027" y="22078"/>
                  </a:lnTo>
                  <a:lnTo>
                    <a:pt x="31812" y="22078"/>
                  </a:lnTo>
                  <a:lnTo>
                    <a:pt x="31597" y="21924"/>
                  </a:lnTo>
                  <a:lnTo>
                    <a:pt x="31566" y="21678"/>
                  </a:lnTo>
                  <a:lnTo>
                    <a:pt x="31474" y="21678"/>
                  </a:lnTo>
                  <a:lnTo>
                    <a:pt x="31413" y="21556"/>
                  </a:lnTo>
                  <a:lnTo>
                    <a:pt x="31443" y="21248"/>
                  </a:lnTo>
                  <a:lnTo>
                    <a:pt x="31228" y="20880"/>
                  </a:lnTo>
                  <a:lnTo>
                    <a:pt x="30921" y="20696"/>
                  </a:lnTo>
                  <a:lnTo>
                    <a:pt x="30983" y="20573"/>
                  </a:lnTo>
                  <a:lnTo>
                    <a:pt x="30952" y="20481"/>
                  </a:lnTo>
                  <a:lnTo>
                    <a:pt x="30829" y="20481"/>
                  </a:lnTo>
                  <a:lnTo>
                    <a:pt x="30706" y="20358"/>
                  </a:lnTo>
                  <a:lnTo>
                    <a:pt x="30768" y="20204"/>
                  </a:lnTo>
                  <a:lnTo>
                    <a:pt x="30768" y="20020"/>
                  </a:lnTo>
                  <a:lnTo>
                    <a:pt x="30584" y="19867"/>
                  </a:lnTo>
                  <a:lnTo>
                    <a:pt x="30706" y="19775"/>
                  </a:lnTo>
                  <a:lnTo>
                    <a:pt x="30921" y="19775"/>
                  </a:lnTo>
                  <a:lnTo>
                    <a:pt x="31136" y="19560"/>
                  </a:lnTo>
                  <a:lnTo>
                    <a:pt x="31351" y="19560"/>
                  </a:lnTo>
                  <a:lnTo>
                    <a:pt x="31781" y="19468"/>
                  </a:lnTo>
                  <a:lnTo>
                    <a:pt x="32426" y="19222"/>
                  </a:lnTo>
                  <a:lnTo>
                    <a:pt x="32672" y="19007"/>
                  </a:lnTo>
                  <a:lnTo>
                    <a:pt x="32856" y="18976"/>
                  </a:lnTo>
                  <a:lnTo>
                    <a:pt x="33009" y="19038"/>
                  </a:lnTo>
                  <a:lnTo>
                    <a:pt x="33224" y="18946"/>
                  </a:lnTo>
                  <a:lnTo>
                    <a:pt x="33316" y="18761"/>
                  </a:lnTo>
                  <a:lnTo>
                    <a:pt x="33593" y="18638"/>
                  </a:lnTo>
                  <a:lnTo>
                    <a:pt x="34176" y="18393"/>
                  </a:lnTo>
                  <a:lnTo>
                    <a:pt x="34238" y="18485"/>
                  </a:lnTo>
                  <a:lnTo>
                    <a:pt x="34145" y="18638"/>
                  </a:lnTo>
                  <a:lnTo>
                    <a:pt x="34176" y="18761"/>
                  </a:lnTo>
                  <a:lnTo>
                    <a:pt x="34023" y="18853"/>
                  </a:lnTo>
                  <a:lnTo>
                    <a:pt x="33869" y="19191"/>
                  </a:lnTo>
                  <a:lnTo>
                    <a:pt x="33869" y="19375"/>
                  </a:lnTo>
                  <a:lnTo>
                    <a:pt x="34238" y="19652"/>
                  </a:lnTo>
                  <a:lnTo>
                    <a:pt x="34545" y="19652"/>
                  </a:lnTo>
                  <a:lnTo>
                    <a:pt x="34360" y="19560"/>
                  </a:lnTo>
                  <a:lnTo>
                    <a:pt x="34053" y="19283"/>
                  </a:lnTo>
                  <a:lnTo>
                    <a:pt x="34053" y="19160"/>
                  </a:lnTo>
                  <a:lnTo>
                    <a:pt x="34207" y="19007"/>
                  </a:lnTo>
                  <a:lnTo>
                    <a:pt x="34514" y="18792"/>
                  </a:lnTo>
                  <a:lnTo>
                    <a:pt x="34637" y="18485"/>
                  </a:lnTo>
                  <a:lnTo>
                    <a:pt x="34514" y="18239"/>
                  </a:lnTo>
                  <a:lnTo>
                    <a:pt x="34330" y="18239"/>
                  </a:lnTo>
                  <a:lnTo>
                    <a:pt x="34084" y="18086"/>
                  </a:lnTo>
                  <a:lnTo>
                    <a:pt x="34145" y="17932"/>
                  </a:lnTo>
                  <a:lnTo>
                    <a:pt x="33869" y="17932"/>
                  </a:lnTo>
                  <a:lnTo>
                    <a:pt x="33808" y="18055"/>
                  </a:lnTo>
                  <a:lnTo>
                    <a:pt x="33685" y="17963"/>
                  </a:lnTo>
                  <a:lnTo>
                    <a:pt x="33623" y="17748"/>
                  </a:lnTo>
                  <a:lnTo>
                    <a:pt x="33347" y="17748"/>
                  </a:lnTo>
                  <a:lnTo>
                    <a:pt x="33224" y="17809"/>
                  </a:lnTo>
                  <a:lnTo>
                    <a:pt x="33009" y="17564"/>
                  </a:lnTo>
                  <a:lnTo>
                    <a:pt x="33101" y="17502"/>
                  </a:lnTo>
                  <a:lnTo>
                    <a:pt x="33132" y="17380"/>
                  </a:lnTo>
                  <a:lnTo>
                    <a:pt x="33224" y="17318"/>
                  </a:lnTo>
                  <a:lnTo>
                    <a:pt x="33378" y="17472"/>
                  </a:lnTo>
                  <a:lnTo>
                    <a:pt x="33562" y="17472"/>
                  </a:lnTo>
                  <a:lnTo>
                    <a:pt x="33746" y="17380"/>
                  </a:lnTo>
                  <a:lnTo>
                    <a:pt x="33685" y="17287"/>
                  </a:lnTo>
                  <a:lnTo>
                    <a:pt x="33593" y="17349"/>
                  </a:lnTo>
                  <a:lnTo>
                    <a:pt x="33439" y="17380"/>
                  </a:lnTo>
                  <a:lnTo>
                    <a:pt x="33286" y="17257"/>
                  </a:lnTo>
                  <a:lnTo>
                    <a:pt x="33255" y="17103"/>
                  </a:lnTo>
                  <a:lnTo>
                    <a:pt x="33071" y="17072"/>
                  </a:lnTo>
                  <a:lnTo>
                    <a:pt x="32794" y="16980"/>
                  </a:lnTo>
                  <a:lnTo>
                    <a:pt x="32641" y="17072"/>
                  </a:lnTo>
                  <a:lnTo>
                    <a:pt x="32518" y="16888"/>
                  </a:lnTo>
                  <a:lnTo>
                    <a:pt x="32610" y="16796"/>
                  </a:lnTo>
                  <a:lnTo>
                    <a:pt x="32610" y="16643"/>
                  </a:lnTo>
                  <a:lnTo>
                    <a:pt x="32487" y="16520"/>
                  </a:lnTo>
                  <a:lnTo>
                    <a:pt x="32518" y="16458"/>
                  </a:lnTo>
                  <a:lnTo>
                    <a:pt x="32641" y="16458"/>
                  </a:lnTo>
                  <a:lnTo>
                    <a:pt x="32825" y="16704"/>
                  </a:lnTo>
                  <a:lnTo>
                    <a:pt x="32979" y="16673"/>
                  </a:lnTo>
                  <a:lnTo>
                    <a:pt x="33163" y="16919"/>
                  </a:lnTo>
                  <a:lnTo>
                    <a:pt x="33194" y="16765"/>
                  </a:lnTo>
                  <a:lnTo>
                    <a:pt x="33163" y="16643"/>
                  </a:lnTo>
                  <a:lnTo>
                    <a:pt x="33286" y="16550"/>
                  </a:lnTo>
                  <a:lnTo>
                    <a:pt x="33316" y="16213"/>
                  </a:lnTo>
                  <a:lnTo>
                    <a:pt x="33194" y="16121"/>
                  </a:lnTo>
                  <a:lnTo>
                    <a:pt x="33255" y="16059"/>
                  </a:lnTo>
                  <a:lnTo>
                    <a:pt x="33439" y="16090"/>
                  </a:lnTo>
                  <a:lnTo>
                    <a:pt x="33531" y="15967"/>
                  </a:lnTo>
                  <a:lnTo>
                    <a:pt x="33132" y="15844"/>
                  </a:lnTo>
                  <a:lnTo>
                    <a:pt x="33040" y="15967"/>
                  </a:lnTo>
                  <a:lnTo>
                    <a:pt x="32917" y="15967"/>
                  </a:lnTo>
                  <a:lnTo>
                    <a:pt x="32917" y="15814"/>
                  </a:lnTo>
                  <a:lnTo>
                    <a:pt x="33071" y="15691"/>
                  </a:lnTo>
                  <a:lnTo>
                    <a:pt x="33378" y="15691"/>
                  </a:lnTo>
                  <a:lnTo>
                    <a:pt x="33562" y="15599"/>
                  </a:lnTo>
                  <a:lnTo>
                    <a:pt x="33531" y="15445"/>
                  </a:lnTo>
                  <a:lnTo>
                    <a:pt x="33716" y="15292"/>
                  </a:lnTo>
                  <a:lnTo>
                    <a:pt x="33716" y="15107"/>
                  </a:lnTo>
                  <a:lnTo>
                    <a:pt x="33746" y="15046"/>
                  </a:lnTo>
                  <a:lnTo>
                    <a:pt x="33746" y="14984"/>
                  </a:lnTo>
                  <a:lnTo>
                    <a:pt x="33900" y="14739"/>
                  </a:lnTo>
                  <a:lnTo>
                    <a:pt x="33961" y="14739"/>
                  </a:lnTo>
                  <a:lnTo>
                    <a:pt x="34023" y="14862"/>
                  </a:lnTo>
                  <a:lnTo>
                    <a:pt x="34115" y="14831"/>
                  </a:lnTo>
                  <a:lnTo>
                    <a:pt x="34176" y="14677"/>
                  </a:lnTo>
                  <a:lnTo>
                    <a:pt x="34238" y="14677"/>
                  </a:lnTo>
                  <a:lnTo>
                    <a:pt x="34145" y="14524"/>
                  </a:lnTo>
                  <a:lnTo>
                    <a:pt x="34207" y="14432"/>
                  </a:lnTo>
                  <a:lnTo>
                    <a:pt x="34422" y="14370"/>
                  </a:lnTo>
                  <a:lnTo>
                    <a:pt x="34514" y="14309"/>
                  </a:lnTo>
                  <a:lnTo>
                    <a:pt x="34545" y="14186"/>
                  </a:lnTo>
                  <a:lnTo>
                    <a:pt x="34637" y="14186"/>
                  </a:lnTo>
                  <a:lnTo>
                    <a:pt x="34790" y="14248"/>
                  </a:lnTo>
                  <a:lnTo>
                    <a:pt x="35067" y="14186"/>
                  </a:lnTo>
                  <a:lnTo>
                    <a:pt x="35005" y="14063"/>
                  </a:lnTo>
                  <a:lnTo>
                    <a:pt x="35036" y="13940"/>
                  </a:lnTo>
                  <a:lnTo>
                    <a:pt x="35404" y="13879"/>
                  </a:lnTo>
                  <a:lnTo>
                    <a:pt x="35589" y="13756"/>
                  </a:lnTo>
                  <a:lnTo>
                    <a:pt x="35681" y="13603"/>
                  </a:lnTo>
                  <a:lnTo>
                    <a:pt x="36141" y="13388"/>
                  </a:lnTo>
                  <a:lnTo>
                    <a:pt x="36172" y="13234"/>
                  </a:lnTo>
                  <a:lnTo>
                    <a:pt x="36080" y="13204"/>
                  </a:lnTo>
                  <a:lnTo>
                    <a:pt x="35804" y="13388"/>
                  </a:lnTo>
                  <a:lnTo>
                    <a:pt x="35711" y="13296"/>
                  </a:lnTo>
                  <a:lnTo>
                    <a:pt x="35527" y="13480"/>
                  </a:lnTo>
                  <a:lnTo>
                    <a:pt x="35404" y="13388"/>
                  </a:lnTo>
                  <a:lnTo>
                    <a:pt x="35404" y="13019"/>
                  </a:lnTo>
                  <a:lnTo>
                    <a:pt x="35496" y="12958"/>
                  </a:lnTo>
                  <a:lnTo>
                    <a:pt x="35589" y="12804"/>
                  </a:lnTo>
                  <a:lnTo>
                    <a:pt x="35619" y="12835"/>
                  </a:lnTo>
                  <a:lnTo>
                    <a:pt x="35650" y="12896"/>
                  </a:lnTo>
                  <a:lnTo>
                    <a:pt x="35711" y="12927"/>
                  </a:lnTo>
                  <a:lnTo>
                    <a:pt x="35834" y="12804"/>
                  </a:lnTo>
                  <a:lnTo>
                    <a:pt x="35650" y="12651"/>
                  </a:lnTo>
                  <a:lnTo>
                    <a:pt x="35865" y="12620"/>
                  </a:lnTo>
                  <a:lnTo>
                    <a:pt x="36018" y="12712"/>
                  </a:lnTo>
                  <a:lnTo>
                    <a:pt x="36141" y="12743"/>
                  </a:lnTo>
                  <a:lnTo>
                    <a:pt x="36387" y="12559"/>
                  </a:lnTo>
                  <a:lnTo>
                    <a:pt x="36540" y="12620"/>
                  </a:lnTo>
                  <a:lnTo>
                    <a:pt x="37001" y="12467"/>
                  </a:lnTo>
                  <a:lnTo>
                    <a:pt x="37185" y="12497"/>
                  </a:lnTo>
                  <a:lnTo>
                    <a:pt x="37247" y="12620"/>
                  </a:lnTo>
                  <a:lnTo>
                    <a:pt x="37062" y="12989"/>
                  </a:lnTo>
                  <a:lnTo>
                    <a:pt x="37062" y="13111"/>
                  </a:lnTo>
                  <a:lnTo>
                    <a:pt x="37247" y="13234"/>
                  </a:lnTo>
                  <a:lnTo>
                    <a:pt x="37308" y="12989"/>
                  </a:lnTo>
                  <a:lnTo>
                    <a:pt x="37462" y="12743"/>
                  </a:lnTo>
                  <a:lnTo>
                    <a:pt x="37431" y="12589"/>
                  </a:lnTo>
                  <a:lnTo>
                    <a:pt x="37462" y="12528"/>
                  </a:lnTo>
                  <a:lnTo>
                    <a:pt x="37584" y="12682"/>
                  </a:lnTo>
                  <a:lnTo>
                    <a:pt x="37615" y="12927"/>
                  </a:lnTo>
                  <a:lnTo>
                    <a:pt x="37769" y="12927"/>
                  </a:lnTo>
                  <a:lnTo>
                    <a:pt x="37830" y="12743"/>
                  </a:lnTo>
                  <a:lnTo>
                    <a:pt x="37769" y="12559"/>
                  </a:lnTo>
                  <a:lnTo>
                    <a:pt x="37892" y="12467"/>
                  </a:lnTo>
                  <a:lnTo>
                    <a:pt x="37953" y="12467"/>
                  </a:lnTo>
                  <a:lnTo>
                    <a:pt x="37984" y="12651"/>
                  </a:lnTo>
                  <a:lnTo>
                    <a:pt x="38229" y="12467"/>
                  </a:lnTo>
                  <a:lnTo>
                    <a:pt x="38260" y="12374"/>
                  </a:lnTo>
                  <a:lnTo>
                    <a:pt x="38137" y="12221"/>
                  </a:lnTo>
                  <a:lnTo>
                    <a:pt x="38321" y="12221"/>
                  </a:lnTo>
                  <a:lnTo>
                    <a:pt x="38414" y="12129"/>
                  </a:lnTo>
                  <a:lnTo>
                    <a:pt x="38229" y="12067"/>
                  </a:lnTo>
                  <a:lnTo>
                    <a:pt x="38414" y="11883"/>
                  </a:lnTo>
                  <a:lnTo>
                    <a:pt x="38628" y="11883"/>
                  </a:lnTo>
                  <a:lnTo>
                    <a:pt x="38782" y="11791"/>
                  </a:lnTo>
                  <a:lnTo>
                    <a:pt x="38905" y="11822"/>
                  </a:lnTo>
                  <a:lnTo>
                    <a:pt x="38905" y="11945"/>
                  </a:lnTo>
                  <a:lnTo>
                    <a:pt x="38966" y="11975"/>
                  </a:lnTo>
                  <a:lnTo>
                    <a:pt x="39212" y="11975"/>
                  </a:lnTo>
                  <a:lnTo>
                    <a:pt x="39212" y="12221"/>
                  </a:lnTo>
                  <a:lnTo>
                    <a:pt x="39304" y="12313"/>
                  </a:lnTo>
                  <a:lnTo>
                    <a:pt x="39181" y="12682"/>
                  </a:lnTo>
                  <a:lnTo>
                    <a:pt x="39396" y="12589"/>
                  </a:lnTo>
                  <a:lnTo>
                    <a:pt x="39580" y="12252"/>
                  </a:lnTo>
                  <a:lnTo>
                    <a:pt x="39365" y="11914"/>
                  </a:lnTo>
                  <a:lnTo>
                    <a:pt x="39150" y="11760"/>
                  </a:lnTo>
                  <a:lnTo>
                    <a:pt x="38997" y="11545"/>
                  </a:lnTo>
                  <a:lnTo>
                    <a:pt x="38843" y="11668"/>
                  </a:lnTo>
                  <a:lnTo>
                    <a:pt x="38721" y="11607"/>
                  </a:lnTo>
                  <a:lnTo>
                    <a:pt x="38536" y="11638"/>
                  </a:lnTo>
                  <a:lnTo>
                    <a:pt x="38506" y="11484"/>
                  </a:lnTo>
                  <a:lnTo>
                    <a:pt x="38321" y="11453"/>
                  </a:lnTo>
                  <a:lnTo>
                    <a:pt x="38291" y="11392"/>
                  </a:lnTo>
                  <a:lnTo>
                    <a:pt x="38414" y="11238"/>
                  </a:lnTo>
                  <a:lnTo>
                    <a:pt x="38751" y="11238"/>
                  </a:lnTo>
                  <a:lnTo>
                    <a:pt x="38874" y="11116"/>
                  </a:lnTo>
                  <a:lnTo>
                    <a:pt x="39028" y="11116"/>
                  </a:lnTo>
                  <a:lnTo>
                    <a:pt x="39181" y="11177"/>
                  </a:lnTo>
                  <a:lnTo>
                    <a:pt x="39335" y="11085"/>
                  </a:lnTo>
                  <a:lnTo>
                    <a:pt x="39458" y="11177"/>
                  </a:lnTo>
                  <a:lnTo>
                    <a:pt x="39826" y="10993"/>
                  </a:lnTo>
                  <a:lnTo>
                    <a:pt x="40041" y="11116"/>
                  </a:lnTo>
                  <a:lnTo>
                    <a:pt x="40164" y="11085"/>
                  </a:lnTo>
                  <a:lnTo>
                    <a:pt x="40317" y="11116"/>
                  </a:lnTo>
                  <a:lnTo>
                    <a:pt x="40440" y="11023"/>
                  </a:lnTo>
                  <a:lnTo>
                    <a:pt x="40379" y="10931"/>
                  </a:lnTo>
                  <a:lnTo>
                    <a:pt x="40133" y="10931"/>
                  </a:lnTo>
                  <a:lnTo>
                    <a:pt x="39857" y="10809"/>
                  </a:lnTo>
                  <a:lnTo>
                    <a:pt x="39642" y="10901"/>
                  </a:lnTo>
                  <a:lnTo>
                    <a:pt x="39365" y="10870"/>
                  </a:lnTo>
                  <a:lnTo>
                    <a:pt x="39365" y="10747"/>
                  </a:lnTo>
                  <a:lnTo>
                    <a:pt x="39273" y="10532"/>
                  </a:lnTo>
                  <a:lnTo>
                    <a:pt x="39519" y="10379"/>
                  </a:lnTo>
                  <a:lnTo>
                    <a:pt x="39304" y="10348"/>
                  </a:lnTo>
                  <a:lnTo>
                    <a:pt x="39120" y="10102"/>
                  </a:lnTo>
                  <a:lnTo>
                    <a:pt x="38936" y="10102"/>
                  </a:lnTo>
                  <a:lnTo>
                    <a:pt x="38782" y="9918"/>
                  </a:lnTo>
                  <a:lnTo>
                    <a:pt x="38751" y="9703"/>
                  </a:lnTo>
                  <a:lnTo>
                    <a:pt x="38905" y="9703"/>
                  </a:lnTo>
                  <a:lnTo>
                    <a:pt x="38905" y="9519"/>
                  </a:lnTo>
                  <a:lnTo>
                    <a:pt x="38721" y="9335"/>
                  </a:lnTo>
                  <a:lnTo>
                    <a:pt x="38721" y="8567"/>
                  </a:lnTo>
                  <a:lnTo>
                    <a:pt x="38905" y="8352"/>
                  </a:lnTo>
                  <a:lnTo>
                    <a:pt x="38843" y="8168"/>
                  </a:lnTo>
                  <a:lnTo>
                    <a:pt x="38874" y="7891"/>
                  </a:lnTo>
                  <a:lnTo>
                    <a:pt x="39028" y="7738"/>
                  </a:lnTo>
                  <a:lnTo>
                    <a:pt x="38936" y="7554"/>
                  </a:lnTo>
                  <a:lnTo>
                    <a:pt x="39089" y="7523"/>
                  </a:lnTo>
                  <a:lnTo>
                    <a:pt x="39120" y="7369"/>
                  </a:lnTo>
                  <a:lnTo>
                    <a:pt x="39365" y="7185"/>
                  </a:lnTo>
                  <a:lnTo>
                    <a:pt x="39458" y="7185"/>
                  </a:lnTo>
                  <a:lnTo>
                    <a:pt x="39672" y="7400"/>
                  </a:lnTo>
                  <a:lnTo>
                    <a:pt x="39826" y="7247"/>
                  </a:lnTo>
                  <a:lnTo>
                    <a:pt x="39980" y="7247"/>
                  </a:lnTo>
                  <a:lnTo>
                    <a:pt x="40041" y="7492"/>
                  </a:lnTo>
                  <a:lnTo>
                    <a:pt x="40287" y="7523"/>
                  </a:lnTo>
                  <a:lnTo>
                    <a:pt x="40502" y="7339"/>
                  </a:lnTo>
                  <a:lnTo>
                    <a:pt x="40563" y="7369"/>
                  </a:lnTo>
                  <a:lnTo>
                    <a:pt x="40594" y="7615"/>
                  </a:lnTo>
                  <a:lnTo>
                    <a:pt x="40655" y="7677"/>
                  </a:lnTo>
                  <a:lnTo>
                    <a:pt x="40901" y="7738"/>
                  </a:lnTo>
                  <a:lnTo>
                    <a:pt x="40931" y="7799"/>
                  </a:lnTo>
                  <a:lnTo>
                    <a:pt x="40778" y="7891"/>
                  </a:lnTo>
                  <a:lnTo>
                    <a:pt x="40778" y="7984"/>
                  </a:lnTo>
                  <a:lnTo>
                    <a:pt x="40686" y="8137"/>
                  </a:lnTo>
                  <a:lnTo>
                    <a:pt x="40716" y="8291"/>
                  </a:lnTo>
                  <a:lnTo>
                    <a:pt x="40563" y="8567"/>
                  </a:lnTo>
                  <a:lnTo>
                    <a:pt x="40379" y="8598"/>
                  </a:lnTo>
                  <a:lnTo>
                    <a:pt x="40256" y="8813"/>
                  </a:lnTo>
                  <a:lnTo>
                    <a:pt x="40379" y="8874"/>
                  </a:lnTo>
                  <a:lnTo>
                    <a:pt x="40747" y="8721"/>
                  </a:lnTo>
                  <a:lnTo>
                    <a:pt x="41024" y="8321"/>
                  </a:lnTo>
                  <a:lnTo>
                    <a:pt x="41146" y="8352"/>
                  </a:lnTo>
                  <a:lnTo>
                    <a:pt x="41146" y="8475"/>
                  </a:lnTo>
                  <a:lnTo>
                    <a:pt x="41024" y="8628"/>
                  </a:lnTo>
                  <a:lnTo>
                    <a:pt x="41024" y="8751"/>
                  </a:lnTo>
                  <a:lnTo>
                    <a:pt x="41177" y="8751"/>
                  </a:lnTo>
                  <a:lnTo>
                    <a:pt x="41331" y="8536"/>
                  </a:lnTo>
                  <a:lnTo>
                    <a:pt x="41484" y="8444"/>
                  </a:lnTo>
                  <a:lnTo>
                    <a:pt x="41576" y="8536"/>
                  </a:lnTo>
                  <a:lnTo>
                    <a:pt x="41791" y="8536"/>
                  </a:lnTo>
                  <a:lnTo>
                    <a:pt x="41822" y="8352"/>
                  </a:lnTo>
                  <a:lnTo>
                    <a:pt x="41914" y="8352"/>
                  </a:lnTo>
                  <a:lnTo>
                    <a:pt x="42006" y="8413"/>
                  </a:lnTo>
                  <a:lnTo>
                    <a:pt x="42160" y="8352"/>
                  </a:lnTo>
                  <a:lnTo>
                    <a:pt x="42375" y="8567"/>
                  </a:lnTo>
                  <a:lnTo>
                    <a:pt x="42375" y="8721"/>
                  </a:lnTo>
                  <a:lnTo>
                    <a:pt x="42467" y="8966"/>
                  </a:lnTo>
                  <a:lnTo>
                    <a:pt x="42405" y="9058"/>
                  </a:lnTo>
                  <a:lnTo>
                    <a:pt x="42405" y="9243"/>
                  </a:lnTo>
                  <a:lnTo>
                    <a:pt x="42283" y="9457"/>
                  </a:lnTo>
                  <a:lnTo>
                    <a:pt x="42497" y="9795"/>
                  </a:lnTo>
                  <a:lnTo>
                    <a:pt x="42497" y="9979"/>
                  </a:lnTo>
                  <a:lnTo>
                    <a:pt x="42344" y="10041"/>
                  </a:lnTo>
                  <a:lnTo>
                    <a:pt x="42221" y="10133"/>
                  </a:lnTo>
                  <a:lnTo>
                    <a:pt x="42344" y="10164"/>
                  </a:lnTo>
                  <a:lnTo>
                    <a:pt x="42651" y="10102"/>
                  </a:lnTo>
                  <a:lnTo>
                    <a:pt x="42835" y="9918"/>
                  </a:lnTo>
                  <a:lnTo>
                    <a:pt x="43081" y="9918"/>
                  </a:lnTo>
                  <a:lnTo>
                    <a:pt x="43204" y="9672"/>
                  </a:lnTo>
                  <a:lnTo>
                    <a:pt x="43173" y="9365"/>
                  </a:lnTo>
                  <a:lnTo>
                    <a:pt x="43112" y="9150"/>
                  </a:lnTo>
                  <a:lnTo>
                    <a:pt x="43019" y="9150"/>
                  </a:lnTo>
                  <a:lnTo>
                    <a:pt x="42897" y="9120"/>
                  </a:lnTo>
                  <a:lnTo>
                    <a:pt x="42897" y="8935"/>
                  </a:lnTo>
                  <a:lnTo>
                    <a:pt x="42958" y="8874"/>
                  </a:lnTo>
                  <a:lnTo>
                    <a:pt x="43081" y="8874"/>
                  </a:lnTo>
                  <a:lnTo>
                    <a:pt x="43173" y="8935"/>
                  </a:lnTo>
                  <a:lnTo>
                    <a:pt x="43265" y="8905"/>
                  </a:lnTo>
                  <a:lnTo>
                    <a:pt x="43541" y="8813"/>
                  </a:lnTo>
                  <a:lnTo>
                    <a:pt x="43756" y="8598"/>
                  </a:lnTo>
                  <a:lnTo>
                    <a:pt x="43879" y="8628"/>
                  </a:lnTo>
                  <a:lnTo>
                    <a:pt x="44094" y="8628"/>
                  </a:lnTo>
                  <a:lnTo>
                    <a:pt x="44156" y="8475"/>
                  </a:lnTo>
                  <a:lnTo>
                    <a:pt x="44309" y="8321"/>
                  </a:lnTo>
                  <a:lnTo>
                    <a:pt x="44371" y="8383"/>
                  </a:lnTo>
                  <a:lnTo>
                    <a:pt x="44493" y="8229"/>
                  </a:lnTo>
                  <a:lnTo>
                    <a:pt x="44678" y="8199"/>
                  </a:lnTo>
                  <a:lnTo>
                    <a:pt x="44739" y="8260"/>
                  </a:lnTo>
                  <a:lnTo>
                    <a:pt x="44893" y="8229"/>
                  </a:lnTo>
                  <a:lnTo>
                    <a:pt x="44923" y="8321"/>
                  </a:lnTo>
                  <a:lnTo>
                    <a:pt x="44893" y="8413"/>
                  </a:lnTo>
                  <a:lnTo>
                    <a:pt x="44923" y="8567"/>
                  </a:lnTo>
                  <a:lnTo>
                    <a:pt x="45292" y="8536"/>
                  </a:lnTo>
                  <a:lnTo>
                    <a:pt x="45322" y="8567"/>
                  </a:lnTo>
                  <a:lnTo>
                    <a:pt x="45507" y="8628"/>
                  </a:lnTo>
                  <a:lnTo>
                    <a:pt x="46121" y="8997"/>
                  </a:lnTo>
                  <a:lnTo>
                    <a:pt x="46274" y="9028"/>
                  </a:lnTo>
                  <a:lnTo>
                    <a:pt x="46305" y="9150"/>
                  </a:lnTo>
                  <a:lnTo>
                    <a:pt x="46305" y="9243"/>
                  </a:lnTo>
                  <a:lnTo>
                    <a:pt x="46612" y="9580"/>
                  </a:lnTo>
                  <a:lnTo>
                    <a:pt x="46673" y="9550"/>
                  </a:lnTo>
                  <a:lnTo>
                    <a:pt x="46673" y="9427"/>
                  </a:lnTo>
                  <a:lnTo>
                    <a:pt x="46766" y="9365"/>
                  </a:lnTo>
                  <a:lnTo>
                    <a:pt x="46796" y="9273"/>
                  </a:lnTo>
                  <a:lnTo>
                    <a:pt x="46673" y="9212"/>
                  </a:lnTo>
                  <a:lnTo>
                    <a:pt x="46520" y="9212"/>
                  </a:lnTo>
                  <a:lnTo>
                    <a:pt x="46520" y="9058"/>
                  </a:lnTo>
                  <a:lnTo>
                    <a:pt x="46673" y="8966"/>
                  </a:lnTo>
                  <a:lnTo>
                    <a:pt x="46766" y="8966"/>
                  </a:lnTo>
                  <a:lnTo>
                    <a:pt x="46858" y="9089"/>
                  </a:lnTo>
                  <a:lnTo>
                    <a:pt x="46981" y="9212"/>
                  </a:lnTo>
                  <a:lnTo>
                    <a:pt x="46981" y="9335"/>
                  </a:lnTo>
                  <a:lnTo>
                    <a:pt x="47226" y="9550"/>
                  </a:lnTo>
                  <a:lnTo>
                    <a:pt x="47257" y="9734"/>
                  </a:lnTo>
                  <a:lnTo>
                    <a:pt x="47380" y="9795"/>
                  </a:lnTo>
                  <a:lnTo>
                    <a:pt x="47472" y="9734"/>
                  </a:lnTo>
                  <a:lnTo>
                    <a:pt x="47533" y="9734"/>
                  </a:lnTo>
                  <a:lnTo>
                    <a:pt x="47625" y="9795"/>
                  </a:lnTo>
                  <a:lnTo>
                    <a:pt x="47748" y="9949"/>
                  </a:lnTo>
                  <a:lnTo>
                    <a:pt x="47748" y="10102"/>
                  </a:lnTo>
                  <a:lnTo>
                    <a:pt x="47871" y="10287"/>
                  </a:lnTo>
                  <a:lnTo>
                    <a:pt x="47871" y="10409"/>
                  </a:lnTo>
                  <a:lnTo>
                    <a:pt x="47810" y="10409"/>
                  </a:lnTo>
                  <a:lnTo>
                    <a:pt x="47810" y="10317"/>
                  </a:lnTo>
                  <a:lnTo>
                    <a:pt x="47748" y="10225"/>
                  </a:lnTo>
                  <a:lnTo>
                    <a:pt x="47687" y="10225"/>
                  </a:lnTo>
                  <a:lnTo>
                    <a:pt x="47595" y="10317"/>
                  </a:lnTo>
                  <a:lnTo>
                    <a:pt x="47472" y="10194"/>
                  </a:lnTo>
                  <a:lnTo>
                    <a:pt x="47195" y="10072"/>
                  </a:lnTo>
                  <a:lnTo>
                    <a:pt x="46950" y="10072"/>
                  </a:lnTo>
                  <a:lnTo>
                    <a:pt x="46919" y="10133"/>
                  </a:lnTo>
                  <a:lnTo>
                    <a:pt x="47042" y="10256"/>
                  </a:lnTo>
                  <a:lnTo>
                    <a:pt x="47257" y="10287"/>
                  </a:lnTo>
                  <a:lnTo>
                    <a:pt x="47349" y="10348"/>
                  </a:lnTo>
                  <a:lnTo>
                    <a:pt x="47288" y="10409"/>
                  </a:lnTo>
                  <a:lnTo>
                    <a:pt x="47410" y="10594"/>
                  </a:lnTo>
                  <a:lnTo>
                    <a:pt x="47472" y="10686"/>
                  </a:lnTo>
                  <a:lnTo>
                    <a:pt x="47533" y="10624"/>
                  </a:lnTo>
                  <a:lnTo>
                    <a:pt x="47625" y="10440"/>
                  </a:lnTo>
                  <a:lnTo>
                    <a:pt x="47656" y="10440"/>
                  </a:lnTo>
                  <a:lnTo>
                    <a:pt x="47748" y="10563"/>
                  </a:lnTo>
                  <a:lnTo>
                    <a:pt x="47871" y="10624"/>
                  </a:lnTo>
                  <a:lnTo>
                    <a:pt x="47932" y="10563"/>
                  </a:lnTo>
                  <a:lnTo>
                    <a:pt x="48055" y="10594"/>
                  </a:lnTo>
                  <a:lnTo>
                    <a:pt x="48086" y="10716"/>
                  </a:lnTo>
                  <a:lnTo>
                    <a:pt x="48025" y="10809"/>
                  </a:lnTo>
                  <a:lnTo>
                    <a:pt x="48178" y="11054"/>
                  </a:lnTo>
                  <a:lnTo>
                    <a:pt x="48239" y="11361"/>
                  </a:lnTo>
                  <a:lnTo>
                    <a:pt x="48239" y="11668"/>
                  </a:lnTo>
                  <a:lnTo>
                    <a:pt x="48117" y="11945"/>
                  </a:lnTo>
                  <a:lnTo>
                    <a:pt x="48055" y="11945"/>
                  </a:lnTo>
                  <a:lnTo>
                    <a:pt x="47994" y="12098"/>
                  </a:lnTo>
                  <a:lnTo>
                    <a:pt x="48025" y="12252"/>
                  </a:lnTo>
                  <a:lnTo>
                    <a:pt x="47902" y="12467"/>
                  </a:lnTo>
                  <a:lnTo>
                    <a:pt x="47902" y="12528"/>
                  </a:lnTo>
                  <a:lnTo>
                    <a:pt x="47994" y="12651"/>
                  </a:lnTo>
                  <a:lnTo>
                    <a:pt x="47994" y="12774"/>
                  </a:lnTo>
                  <a:lnTo>
                    <a:pt x="47779" y="12866"/>
                  </a:lnTo>
                  <a:lnTo>
                    <a:pt x="47717" y="13050"/>
                  </a:lnTo>
                  <a:lnTo>
                    <a:pt x="47779" y="13111"/>
                  </a:lnTo>
                  <a:lnTo>
                    <a:pt x="47656" y="13388"/>
                  </a:lnTo>
                  <a:lnTo>
                    <a:pt x="47564" y="13511"/>
                  </a:lnTo>
                  <a:lnTo>
                    <a:pt x="47564" y="13603"/>
                  </a:lnTo>
                  <a:lnTo>
                    <a:pt x="47503" y="13756"/>
                  </a:lnTo>
                  <a:lnTo>
                    <a:pt x="47349" y="13818"/>
                  </a:lnTo>
                  <a:lnTo>
                    <a:pt x="47165" y="14002"/>
                  </a:lnTo>
                  <a:lnTo>
                    <a:pt x="46981" y="14002"/>
                  </a:lnTo>
                  <a:lnTo>
                    <a:pt x="47165" y="14033"/>
                  </a:lnTo>
                  <a:lnTo>
                    <a:pt x="47318" y="14033"/>
                  </a:lnTo>
                  <a:lnTo>
                    <a:pt x="47410" y="13940"/>
                  </a:lnTo>
                  <a:lnTo>
                    <a:pt x="47472" y="13940"/>
                  </a:lnTo>
                  <a:lnTo>
                    <a:pt x="47533" y="14155"/>
                  </a:lnTo>
                  <a:lnTo>
                    <a:pt x="47410" y="14462"/>
                  </a:lnTo>
                  <a:lnTo>
                    <a:pt x="47288" y="14616"/>
                  </a:lnTo>
                  <a:lnTo>
                    <a:pt x="47195" y="15015"/>
                  </a:lnTo>
                  <a:lnTo>
                    <a:pt x="47288" y="15199"/>
                  </a:lnTo>
                  <a:lnTo>
                    <a:pt x="47318" y="15322"/>
                  </a:lnTo>
                  <a:lnTo>
                    <a:pt x="47165" y="15721"/>
                  </a:lnTo>
                  <a:lnTo>
                    <a:pt x="46950" y="15783"/>
                  </a:lnTo>
                  <a:lnTo>
                    <a:pt x="46858" y="15752"/>
                  </a:lnTo>
                  <a:lnTo>
                    <a:pt x="46766" y="15752"/>
                  </a:lnTo>
                  <a:lnTo>
                    <a:pt x="46704" y="15875"/>
                  </a:lnTo>
                  <a:lnTo>
                    <a:pt x="46766" y="15967"/>
                  </a:lnTo>
                  <a:lnTo>
                    <a:pt x="46858" y="16274"/>
                  </a:lnTo>
                  <a:lnTo>
                    <a:pt x="46796" y="16428"/>
                  </a:lnTo>
                  <a:lnTo>
                    <a:pt x="46612" y="16520"/>
                  </a:lnTo>
                  <a:lnTo>
                    <a:pt x="46551" y="16765"/>
                  </a:lnTo>
                  <a:lnTo>
                    <a:pt x="46612" y="16980"/>
                  </a:lnTo>
                  <a:lnTo>
                    <a:pt x="46612" y="17195"/>
                  </a:lnTo>
                  <a:lnTo>
                    <a:pt x="46551" y="17257"/>
                  </a:lnTo>
                  <a:lnTo>
                    <a:pt x="46551" y="17410"/>
                  </a:lnTo>
                  <a:lnTo>
                    <a:pt x="46673" y="17472"/>
                  </a:lnTo>
                  <a:lnTo>
                    <a:pt x="46551" y="17932"/>
                  </a:lnTo>
                  <a:lnTo>
                    <a:pt x="46428" y="18024"/>
                  </a:lnTo>
                  <a:lnTo>
                    <a:pt x="46366" y="18178"/>
                  </a:lnTo>
                  <a:lnTo>
                    <a:pt x="46428" y="18086"/>
                  </a:lnTo>
                  <a:lnTo>
                    <a:pt x="46581" y="18086"/>
                  </a:lnTo>
                  <a:lnTo>
                    <a:pt x="46735" y="17902"/>
                  </a:lnTo>
                  <a:lnTo>
                    <a:pt x="46827" y="17748"/>
                  </a:lnTo>
                  <a:lnTo>
                    <a:pt x="46796" y="17687"/>
                  </a:lnTo>
                  <a:lnTo>
                    <a:pt x="46827" y="17594"/>
                  </a:lnTo>
                  <a:lnTo>
                    <a:pt x="47073" y="17594"/>
                  </a:lnTo>
                  <a:lnTo>
                    <a:pt x="47165" y="17533"/>
                  </a:lnTo>
                  <a:lnTo>
                    <a:pt x="47042" y="17502"/>
                  </a:lnTo>
                  <a:lnTo>
                    <a:pt x="46766" y="17226"/>
                  </a:lnTo>
                  <a:lnTo>
                    <a:pt x="46704" y="17011"/>
                  </a:lnTo>
                  <a:lnTo>
                    <a:pt x="46796" y="16827"/>
                  </a:lnTo>
                  <a:lnTo>
                    <a:pt x="47073" y="16796"/>
                  </a:lnTo>
                  <a:lnTo>
                    <a:pt x="47349" y="16765"/>
                  </a:lnTo>
                  <a:lnTo>
                    <a:pt x="47595" y="16550"/>
                  </a:lnTo>
                  <a:lnTo>
                    <a:pt x="47717" y="16550"/>
                  </a:lnTo>
                  <a:lnTo>
                    <a:pt x="47810" y="16458"/>
                  </a:lnTo>
                  <a:lnTo>
                    <a:pt x="47717" y="16336"/>
                  </a:lnTo>
                  <a:lnTo>
                    <a:pt x="47963" y="16151"/>
                  </a:lnTo>
                  <a:lnTo>
                    <a:pt x="48086" y="15936"/>
                  </a:lnTo>
                  <a:lnTo>
                    <a:pt x="47994" y="15783"/>
                  </a:lnTo>
                  <a:lnTo>
                    <a:pt x="47994" y="15660"/>
                  </a:lnTo>
                  <a:lnTo>
                    <a:pt x="48178" y="15752"/>
                  </a:lnTo>
                  <a:lnTo>
                    <a:pt x="48362" y="15691"/>
                  </a:lnTo>
                  <a:lnTo>
                    <a:pt x="48485" y="15506"/>
                  </a:lnTo>
                  <a:lnTo>
                    <a:pt x="48393" y="15384"/>
                  </a:lnTo>
                  <a:lnTo>
                    <a:pt x="48700" y="15169"/>
                  </a:lnTo>
                  <a:lnTo>
                    <a:pt x="48731" y="14984"/>
                  </a:lnTo>
                  <a:lnTo>
                    <a:pt x="48669" y="14862"/>
                  </a:lnTo>
                  <a:lnTo>
                    <a:pt x="48362" y="15046"/>
                  </a:lnTo>
                  <a:lnTo>
                    <a:pt x="48332" y="15138"/>
                  </a:lnTo>
                  <a:lnTo>
                    <a:pt x="48086" y="15322"/>
                  </a:lnTo>
                  <a:lnTo>
                    <a:pt x="47902" y="15230"/>
                  </a:lnTo>
                  <a:lnTo>
                    <a:pt x="47779" y="15015"/>
                  </a:lnTo>
                  <a:lnTo>
                    <a:pt x="47902" y="14831"/>
                  </a:lnTo>
                  <a:lnTo>
                    <a:pt x="47871" y="14555"/>
                  </a:lnTo>
                  <a:lnTo>
                    <a:pt x="48025" y="14432"/>
                  </a:lnTo>
                  <a:lnTo>
                    <a:pt x="48270" y="14432"/>
                  </a:lnTo>
                  <a:lnTo>
                    <a:pt x="48547" y="14616"/>
                  </a:lnTo>
                  <a:lnTo>
                    <a:pt x="48669" y="14493"/>
                  </a:lnTo>
                  <a:lnTo>
                    <a:pt x="48669" y="14278"/>
                  </a:lnTo>
                  <a:lnTo>
                    <a:pt x="48884" y="14186"/>
                  </a:lnTo>
                  <a:lnTo>
                    <a:pt x="48915" y="14340"/>
                  </a:lnTo>
                  <a:lnTo>
                    <a:pt x="48823" y="14432"/>
                  </a:lnTo>
                  <a:lnTo>
                    <a:pt x="48823" y="14585"/>
                  </a:lnTo>
                  <a:lnTo>
                    <a:pt x="49283" y="14984"/>
                  </a:lnTo>
                  <a:lnTo>
                    <a:pt x="49498" y="14984"/>
                  </a:lnTo>
                  <a:lnTo>
                    <a:pt x="49591" y="14923"/>
                  </a:lnTo>
                  <a:lnTo>
                    <a:pt x="49928" y="14862"/>
                  </a:lnTo>
                  <a:lnTo>
                    <a:pt x="50051" y="14708"/>
                  </a:lnTo>
                  <a:lnTo>
                    <a:pt x="50020" y="14524"/>
                  </a:lnTo>
                  <a:lnTo>
                    <a:pt x="49775" y="14248"/>
                  </a:lnTo>
                  <a:lnTo>
                    <a:pt x="49775" y="14125"/>
                  </a:lnTo>
                  <a:lnTo>
                    <a:pt x="49867" y="14125"/>
                  </a:lnTo>
                  <a:lnTo>
                    <a:pt x="50174" y="14432"/>
                  </a:lnTo>
                  <a:lnTo>
                    <a:pt x="50297" y="14432"/>
                  </a:lnTo>
                  <a:lnTo>
                    <a:pt x="50481" y="14585"/>
                  </a:lnTo>
                  <a:lnTo>
                    <a:pt x="50420" y="14708"/>
                  </a:lnTo>
                  <a:lnTo>
                    <a:pt x="50481" y="14831"/>
                  </a:lnTo>
                  <a:lnTo>
                    <a:pt x="50696" y="15015"/>
                  </a:lnTo>
                  <a:lnTo>
                    <a:pt x="50727" y="15322"/>
                  </a:lnTo>
                  <a:lnTo>
                    <a:pt x="50788" y="15384"/>
                  </a:lnTo>
                  <a:lnTo>
                    <a:pt x="50788" y="15292"/>
                  </a:lnTo>
                  <a:lnTo>
                    <a:pt x="50942" y="15138"/>
                  </a:lnTo>
                  <a:lnTo>
                    <a:pt x="51034" y="15138"/>
                  </a:lnTo>
                  <a:lnTo>
                    <a:pt x="51095" y="15015"/>
                  </a:lnTo>
                  <a:lnTo>
                    <a:pt x="51034" y="14954"/>
                  </a:lnTo>
                  <a:lnTo>
                    <a:pt x="50911" y="15015"/>
                  </a:lnTo>
                  <a:lnTo>
                    <a:pt x="50788" y="14984"/>
                  </a:lnTo>
                  <a:lnTo>
                    <a:pt x="50665" y="14770"/>
                  </a:lnTo>
                  <a:lnTo>
                    <a:pt x="50880" y="14585"/>
                  </a:lnTo>
                  <a:lnTo>
                    <a:pt x="51064" y="14462"/>
                  </a:lnTo>
                  <a:lnTo>
                    <a:pt x="51157" y="14370"/>
                  </a:lnTo>
                  <a:lnTo>
                    <a:pt x="51310" y="14370"/>
                  </a:lnTo>
                  <a:lnTo>
                    <a:pt x="51371" y="14248"/>
                  </a:lnTo>
                  <a:lnTo>
                    <a:pt x="51709" y="14186"/>
                  </a:lnTo>
                  <a:lnTo>
                    <a:pt x="52262" y="14033"/>
                  </a:lnTo>
                  <a:lnTo>
                    <a:pt x="52907" y="14002"/>
                  </a:lnTo>
                  <a:lnTo>
                    <a:pt x="53429" y="13787"/>
                  </a:lnTo>
                  <a:lnTo>
                    <a:pt x="53674" y="13787"/>
                  </a:lnTo>
                  <a:lnTo>
                    <a:pt x="53889" y="13879"/>
                  </a:lnTo>
                  <a:lnTo>
                    <a:pt x="53889" y="14002"/>
                  </a:lnTo>
                  <a:lnTo>
                    <a:pt x="53828" y="14033"/>
                  </a:lnTo>
                  <a:lnTo>
                    <a:pt x="53736" y="14248"/>
                  </a:lnTo>
                  <a:lnTo>
                    <a:pt x="53828" y="14555"/>
                  </a:lnTo>
                  <a:lnTo>
                    <a:pt x="54043" y="14708"/>
                  </a:lnTo>
                  <a:lnTo>
                    <a:pt x="54780" y="14739"/>
                  </a:lnTo>
                  <a:lnTo>
                    <a:pt x="54903" y="14800"/>
                  </a:lnTo>
                  <a:lnTo>
                    <a:pt x="54964" y="14770"/>
                  </a:lnTo>
                  <a:lnTo>
                    <a:pt x="55240" y="14770"/>
                  </a:lnTo>
                  <a:lnTo>
                    <a:pt x="55425" y="14831"/>
                  </a:lnTo>
                  <a:lnTo>
                    <a:pt x="55947" y="14739"/>
                  </a:lnTo>
                  <a:lnTo>
                    <a:pt x="56315" y="14555"/>
                  </a:lnTo>
                  <a:lnTo>
                    <a:pt x="56438" y="14585"/>
                  </a:lnTo>
                  <a:lnTo>
                    <a:pt x="56622" y="14585"/>
                  </a:lnTo>
                  <a:lnTo>
                    <a:pt x="56714" y="14432"/>
                  </a:lnTo>
                  <a:lnTo>
                    <a:pt x="56653" y="14309"/>
                  </a:lnTo>
                  <a:lnTo>
                    <a:pt x="56806" y="14278"/>
                  </a:lnTo>
                  <a:lnTo>
                    <a:pt x="56929" y="14340"/>
                  </a:lnTo>
                  <a:lnTo>
                    <a:pt x="57175" y="14248"/>
                  </a:lnTo>
                  <a:lnTo>
                    <a:pt x="57206" y="14401"/>
                  </a:lnTo>
                  <a:lnTo>
                    <a:pt x="57298" y="14401"/>
                  </a:lnTo>
                  <a:lnTo>
                    <a:pt x="57421" y="14248"/>
                  </a:lnTo>
                  <a:lnTo>
                    <a:pt x="57359" y="14125"/>
                  </a:lnTo>
                  <a:lnTo>
                    <a:pt x="57206" y="14002"/>
                  </a:lnTo>
                  <a:lnTo>
                    <a:pt x="57206" y="13818"/>
                  </a:lnTo>
                  <a:lnTo>
                    <a:pt x="57144" y="13695"/>
                  </a:lnTo>
                  <a:lnTo>
                    <a:pt x="56960" y="13664"/>
                  </a:lnTo>
                  <a:lnTo>
                    <a:pt x="56929" y="13449"/>
                  </a:lnTo>
                  <a:lnTo>
                    <a:pt x="56837" y="13418"/>
                  </a:lnTo>
                  <a:lnTo>
                    <a:pt x="56806" y="13265"/>
                  </a:lnTo>
                  <a:lnTo>
                    <a:pt x="56684" y="13111"/>
                  </a:lnTo>
                  <a:lnTo>
                    <a:pt x="56653" y="12927"/>
                  </a:lnTo>
                  <a:lnTo>
                    <a:pt x="56745" y="12743"/>
                  </a:lnTo>
                  <a:lnTo>
                    <a:pt x="56776" y="12866"/>
                  </a:lnTo>
                  <a:lnTo>
                    <a:pt x="56868" y="12896"/>
                  </a:lnTo>
                  <a:lnTo>
                    <a:pt x="57052" y="12743"/>
                  </a:lnTo>
                  <a:lnTo>
                    <a:pt x="56991" y="12682"/>
                  </a:lnTo>
                  <a:lnTo>
                    <a:pt x="56960" y="12559"/>
                  </a:lnTo>
                  <a:lnTo>
                    <a:pt x="57083" y="12559"/>
                  </a:lnTo>
                  <a:lnTo>
                    <a:pt x="57298" y="12712"/>
                  </a:lnTo>
                  <a:lnTo>
                    <a:pt x="57390" y="12620"/>
                  </a:lnTo>
                  <a:lnTo>
                    <a:pt x="57421" y="12497"/>
                  </a:lnTo>
                  <a:lnTo>
                    <a:pt x="57482" y="12589"/>
                  </a:lnTo>
                  <a:lnTo>
                    <a:pt x="57697" y="12589"/>
                  </a:lnTo>
                  <a:lnTo>
                    <a:pt x="57820" y="12559"/>
                  </a:lnTo>
                  <a:lnTo>
                    <a:pt x="57881" y="12467"/>
                  </a:lnTo>
                  <a:lnTo>
                    <a:pt x="58035" y="12620"/>
                  </a:lnTo>
                  <a:lnTo>
                    <a:pt x="58158" y="12651"/>
                  </a:lnTo>
                  <a:lnTo>
                    <a:pt x="58280" y="12804"/>
                  </a:lnTo>
                  <a:lnTo>
                    <a:pt x="58372" y="12712"/>
                  </a:lnTo>
                  <a:lnTo>
                    <a:pt x="58372" y="12559"/>
                  </a:lnTo>
                  <a:lnTo>
                    <a:pt x="58526" y="12589"/>
                  </a:lnTo>
                  <a:lnTo>
                    <a:pt x="58618" y="12743"/>
                  </a:lnTo>
                  <a:lnTo>
                    <a:pt x="58495" y="12835"/>
                  </a:lnTo>
                  <a:lnTo>
                    <a:pt x="58434" y="12989"/>
                  </a:lnTo>
                  <a:lnTo>
                    <a:pt x="58495" y="13019"/>
                  </a:lnTo>
                  <a:lnTo>
                    <a:pt x="58680" y="12989"/>
                  </a:lnTo>
                  <a:lnTo>
                    <a:pt x="58710" y="13019"/>
                  </a:lnTo>
                  <a:lnTo>
                    <a:pt x="58710" y="12896"/>
                  </a:lnTo>
                  <a:lnTo>
                    <a:pt x="58802" y="12866"/>
                  </a:lnTo>
                  <a:lnTo>
                    <a:pt x="58894" y="12896"/>
                  </a:lnTo>
                  <a:lnTo>
                    <a:pt x="58833" y="12712"/>
                  </a:lnTo>
                  <a:lnTo>
                    <a:pt x="58772" y="12651"/>
                  </a:lnTo>
                  <a:lnTo>
                    <a:pt x="58802" y="12559"/>
                  </a:lnTo>
                  <a:lnTo>
                    <a:pt x="58956" y="12559"/>
                  </a:lnTo>
                  <a:lnTo>
                    <a:pt x="59202" y="12497"/>
                  </a:lnTo>
                  <a:lnTo>
                    <a:pt x="59263" y="12559"/>
                  </a:lnTo>
                  <a:lnTo>
                    <a:pt x="59355" y="12528"/>
                  </a:lnTo>
                  <a:lnTo>
                    <a:pt x="59601" y="12528"/>
                  </a:lnTo>
                  <a:lnTo>
                    <a:pt x="59601" y="12620"/>
                  </a:lnTo>
                  <a:lnTo>
                    <a:pt x="59631" y="12835"/>
                  </a:lnTo>
                  <a:lnTo>
                    <a:pt x="59693" y="12743"/>
                  </a:lnTo>
                  <a:lnTo>
                    <a:pt x="59754" y="12743"/>
                  </a:lnTo>
                  <a:lnTo>
                    <a:pt x="59908" y="12620"/>
                  </a:lnTo>
                  <a:lnTo>
                    <a:pt x="59969" y="12835"/>
                  </a:lnTo>
                  <a:lnTo>
                    <a:pt x="60061" y="12835"/>
                  </a:lnTo>
                  <a:lnTo>
                    <a:pt x="60215" y="12712"/>
                  </a:lnTo>
                  <a:lnTo>
                    <a:pt x="60368" y="12866"/>
                  </a:lnTo>
                  <a:lnTo>
                    <a:pt x="60430" y="13173"/>
                  </a:lnTo>
                  <a:lnTo>
                    <a:pt x="60522" y="12958"/>
                  </a:lnTo>
                  <a:lnTo>
                    <a:pt x="60645" y="12896"/>
                  </a:lnTo>
                  <a:lnTo>
                    <a:pt x="60706" y="12958"/>
                  </a:lnTo>
                  <a:lnTo>
                    <a:pt x="60614" y="13173"/>
                  </a:lnTo>
                  <a:lnTo>
                    <a:pt x="60737" y="13265"/>
                  </a:lnTo>
                  <a:lnTo>
                    <a:pt x="60798" y="13357"/>
                  </a:lnTo>
                  <a:lnTo>
                    <a:pt x="60952" y="13357"/>
                  </a:lnTo>
                  <a:lnTo>
                    <a:pt x="60982" y="13511"/>
                  </a:lnTo>
                  <a:lnTo>
                    <a:pt x="61075" y="13449"/>
                  </a:lnTo>
                  <a:lnTo>
                    <a:pt x="61136" y="13449"/>
                  </a:lnTo>
                  <a:lnTo>
                    <a:pt x="61197" y="13633"/>
                  </a:lnTo>
                  <a:lnTo>
                    <a:pt x="61075" y="13756"/>
                  </a:lnTo>
                  <a:lnTo>
                    <a:pt x="61075" y="13940"/>
                  </a:lnTo>
                  <a:lnTo>
                    <a:pt x="61290" y="13726"/>
                  </a:lnTo>
                  <a:lnTo>
                    <a:pt x="61412" y="13726"/>
                  </a:lnTo>
                  <a:lnTo>
                    <a:pt x="61443" y="13848"/>
                  </a:lnTo>
                  <a:lnTo>
                    <a:pt x="61136" y="14125"/>
                  </a:lnTo>
                  <a:lnTo>
                    <a:pt x="61167" y="14340"/>
                  </a:lnTo>
                  <a:lnTo>
                    <a:pt x="61412" y="14401"/>
                  </a:lnTo>
                  <a:lnTo>
                    <a:pt x="61504" y="14309"/>
                  </a:lnTo>
                  <a:lnTo>
                    <a:pt x="61597" y="14217"/>
                  </a:lnTo>
                  <a:lnTo>
                    <a:pt x="61689" y="14278"/>
                  </a:lnTo>
                  <a:lnTo>
                    <a:pt x="61750" y="14432"/>
                  </a:lnTo>
                  <a:lnTo>
                    <a:pt x="61842" y="14340"/>
                  </a:lnTo>
                  <a:lnTo>
                    <a:pt x="62026" y="14555"/>
                  </a:lnTo>
                  <a:lnTo>
                    <a:pt x="61996" y="14800"/>
                  </a:lnTo>
                  <a:lnTo>
                    <a:pt x="62149" y="14770"/>
                  </a:lnTo>
                  <a:lnTo>
                    <a:pt x="62180" y="14892"/>
                  </a:lnTo>
                  <a:lnTo>
                    <a:pt x="62303" y="14831"/>
                  </a:lnTo>
                  <a:lnTo>
                    <a:pt x="62303" y="14954"/>
                  </a:lnTo>
                  <a:lnTo>
                    <a:pt x="62149" y="15230"/>
                  </a:lnTo>
                  <a:lnTo>
                    <a:pt x="61965" y="15292"/>
                  </a:lnTo>
                  <a:lnTo>
                    <a:pt x="61842" y="15169"/>
                  </a:lnTo>
                  <a:lnTo>
                    <a:pt x="61504" y="15107"/>
                  </a:lnTo>
                  <a:lnTo>
                    <a:pt x="61136" y="15107"/>
                  </a:lnTo>
                  <a:lnTo>
                    <a:pt x="61290" y="15199"/>
                  </a:lnTo>
                  <a:lnTo>
                    <a:pt x="61351" y="15384"/>
                  </a:lnTo>
                  <a:lnTo>
                    <a:pt x="61689" y="15414"/>
                  </a:lnTo>
                  <a:lnTo>
                    <a:pt x="61750" y="15537"/>
                  </a:lnTo>
                  <a:lnTo>
                    <a:pt x="62057" y="15752"/>
                  </a:lnTo>
                  <a:lnTo>
                    <a:pt x="62364" y="15844"/>
                  </a:lnTo>
                  <a:lnTo>
                    <a:pt x="62548" y="15721"/>
                  </a:lnTo>
                  <a:lnTo>
                    <a:pt x="62548" y="15537"/>
                  </a:lnTo>
                  <a:lnTo>
                    <a:pt x="62395" y="15384"/>
                  </a:lnTo>
                  <a:lnTo>
                    <a:pt x="62395" y="15292"/>
                  </a:lnTo>
                  <a:lnTo>
                    <a:pt x="62426" y="15292"/>
                  </a:lnTo>
                  <a:lnTo>
                    <a:pt x="62610" y="15476"/>
                  </a:lnTo>
                  <a:lnTo>
                    <a:pt x="62825" y="15568"/>
                  </a:lnTo>
                  <a:lnTo>
                    <a:pt x="62917" y="15629"/>
                  </a:lnTo>
                  <a:lnTo>
                    <a:pt x="62794" y="15629"/>
                  </a:lnTo>
                  <a:lnTo>
                    <a:pt x="62456" y="15936"/>
                  </a:lnTo>
                  <a:lnTo>
                    <a:pt x="62518" y="16028"/>
                  </a:lnTo>
                  <a:lnTo>
                    <a:pt x="62671" y="16028"/>
                  </a:lnTo>
                  <a:lnTo>
                    <a:pt x="62794" y="15967"/>
                  </a:lnTo>
                  <a:lnTo>
                    <a:pt x="62886" y="15967"/>
                  </a:lnTo>
                  <a:lnTo>
                    <a:pt x="63408" y="16458"/>
                  </a:lnTo>
                  <a:lnTo>
                    <a:pt x="63562" y="16520"/>
                  </a:lnTo>
                  <a:lnTo>
                    <a:pt x="63715" y="16735"/>
                  </a:lnTo>
                  <a:lnTo>
                    <a:pt x="64114" y="16765"/>
                  </a:lnTo>
                  <a:lnTo>
                    <a:pt x="64360" y="17042"/>
                  </a:lnTo>
                  <a:lnTo>
                    <a:pt x="64606" y="17103"/>
                  </a:lnTo>
                  <a:lnTo>
                    <a:pt x="64636" y="16980"/>
                  </a:lnTo>
                  <a:lnTo>
                    <a:pt x="64575" y="16888"/>
                  </a:lnTo>
                  <a:lnTo>
                    <a:pt x="64667" y="16827"/>
                  </a:lnTo>
                  <a:lnTo>
                    <a:pt x="64821" y="16980"/>
                  </a:lnTo>
                  <a:lnTo>
                    <a:pt x="64851" y="17103"/>
                  </a:lnTo>
                  <a:lnTo>
                    <a:pt x="64944" y="17257"/>
                  </a:lnTo>
                  <a:lnTo>
                    <a:pt x="65066" y="17257"/>
                  </a:lnTo>
                  <a:lnTo>
                    <a:pt x="65097" y="17072"/>
                  </a:lnTo>
                  <a:lnTo>
                    <a:pt x="64944" y="16182"/>
                  </a:lnTo>
                  <a:lnTo>
                    <a:pt x="64759" y="15814"/>
                  </a:lnTo>
                  <a:lnTo>
                    <a:pt x="64544" y="15292"/>
                  </a:lnTo>
                  <a:lnTo>
                    <a:pt x="64483" y="14831"/>
                  </a:lnTo>
                  <a:lnTo>
                    <a:pt x="64360" y="14555"/>
                  </a:lnTo>
                  <a:lnTo>
                    <a:pt x="64360" y="14432"/>
                  </a:lnTo>
                  <a:lnTo>
                    <a:pt x="64514" y="14524"/>
                  </a:lnTo>
                  <a:lnTo>
                    <a:pt x="64606" y="14708"/>
                  </a:lnTo>
                  <a:lnTo>
                    <a:pt x="64790" y="14923"/>
                  </a:lnTo>
                  <a:lnTo>
                    <a:pt x="65005" y="14954"/>
                  </a:lnTo>
                  <a:lnTo>
                    <a:pt x="65189" y="15169"/>
                  </a:lnTo>
                  <a:lnTo>
                    <a:pt x="65496" y="15199"/>
                  </a:lnTo>
                  <a:lnTo>
                    <a:pt x="66141" y="15107"/>
                  </a:lnTo>
                  <a:lnTo>
                    <a:pt x="66295" y="15169"/>
                  </a:lnTo>
                  <a:lnTo>
                    <a:pt x="66417" y="15107"/>
                  </a:lnTo>
                  <a:lnTo>
                    <a:pt x="66571" y="15261"/>
                  </a:lnTo>
                  <a:lnTo>
                    <a:pt x="66602" y="15199"/>
                  </a:lnTo>
                  <a:lnTo>
                    <a:pt x="66479" y="15015"/>
                  </a:lnTo>
                  <a:lnTo>
                    <a:pt x="66510" y="14923"/>
                  </a:lnTo>
                  <a:lnTo>
                    <a:pt x="66387" y="14800"/>
                  </a:lnTo>
                  <a:lnTo>
                    <a:pt x="66448" y="14708"/>
                  </a:lnTo>
                  <a:lnTo>
                    <a:pt x="66479" y="14555"/>
                  </a:lnTo>
                  <a:lnTo>
                    <a:pt x="67032" y="14309"/>
                  </a:lnTo>
                  <a:lnTo>
                    <a:pt x="67124" y="14370"/>
                  </a:lnTo>
                  <a:lnTo>
                    <a:pt x="67246" y="14340"/>
                  </a:lnTo>
                  <a:lnTo>
                    <a:pt x="67431" y="14432"/>
                  </a:lnTo>
                  <a:lnTo>
                    <a:pt x="67707" y="14432"/>
                  </a:lnTo>
                  <a:lnTo>
                    <a:pt x="67891" y="14647"/>
                  </a:lnTo>
                  <a:lnTo>
                    <a:pt x="68076" y="14708"/>
                  </a:lnTo>
                  <a:lnTo>
                    <a:pt x="68198" y="14862"/>
                  </a:lnTo>
                  <a:lnTo>
                    <a:pt x="68475" y="14862"/>
                  </a:lnTo>
                  <a:lnTo>
                    <a:pt x="68536" y="15046"/>
                  </a:lnTo>
                  <a:lnTo>
                    <a:pt x="68935" y="15046"/>
                  </a:lnTo>
                  <a:lnTo>
                    <a:pt x="68690" y="14892"/>
                  </a:lnTo>
                  <a:lnTo>
                    <a:pt x="68690" y="14831"/>
                  </a:lnTo>
                  <a:lnTo>
                    <a:pt x="68935" y="14892"/>
                  </a:lnTo>
                  <a:lnTo>
                    <a:pt x="69089" y="14770"/>
                  </a:lnTo>
                  <a:lnTo>
                    <a:pt x="68905" y="14677"/>
                  </a:lnTo>
                  <a:lnTo>
                    <a:pt x="69027" y="14555"/>
                  </a:lnTo>
                  <a:lnTo>
                    <a:pt x="68874" y="14401"/>
                  </a:lnTo>
                  <a:lnTo>
                    <a:pt x="68659" y="14524"/>
                  </a:lnTo>
                  <a:lnTo>
                    <a:pt x="68475" y="14462"/>
                  </a:lnTo>
                  <a:lnTo>
                    <a:pt x="68475" y="14217"/>
                  </a:lnTo>
                  <a:lnTo>
                    <a:pt x="68383" y="14033"/>
                  </a:lnTo>
                  <a:lnTo>
                    <a:pt x="68475" y="13940"/>
                  </a:lnTo>
                  <a:lnTo>
                    <a:pt x="68598" y="14033"/>
                  </a:lnTo>
                  <a:lnTo>
                    <a:pt x="68720" y="13940"/>
                  </a:lnTo>
                  <a:lnTo>
                    <a:pt x="68628" y="13787"/>
                  </a:lnTo>
                  <a:lnTo>
                    <a:pt x="68782" y="13756"/>
                  </a:lnTo>
                  <a:lnTo>
                    <a:pt x="69027" y="13940"/>
                  </a:lnTo>
                  <a:lnTo>
                    <a:pt x="69089" y="14125"/>
                  </a:lnTo>
                  <a:lnTo>
                    <a:pt x="69212" y="14094"/>
                  </a:lnTo>
                  <a:lnTo>
                    <a:pt x="69304" y="14186"/>
                  </a:lnTo>
                  <a:lnTo>
                    <a:pt x="69334" y="14125"/>
                  </a:lnTo>
                  <a:lnTo>
                    <a:pt x="69273" y="13940"/>
                  </a:lnTo>
                  <a:lnTo>
                    <a:pt x="69457" y="13848"/>
                  </a:lnTo>
                  <a:lnTo>
                    <a:pt x="69580" y="13940"/>
                  </a:lnTo>
                  <a:lnTo>
                    <a:pt x="69642" y="13787"/>
                  </a:lnTo>
                  <a:lnTo>
                    <a:pt x="69365" y="13511"/>
                  </a:lnTo>
                  <a:lnTo>
                    <a:pt x="69181" y="13511"/>
                  </a:lnTo>
                  <a:lnTo>
                    <a:pt x="68966" y="13296"/>
                  </a:lnTo>
                  <a:lnTo>
                    <a:pt x="68997" y="13111"/>
                  </a:lnTo>
                  <a:lnTo>
                    <a:pt x="68935" y="12989"/>
                  </a:lnTo>
                  <a:lnTo>
                    <a:pt x="68751" y="13050"/>
                  </a:lnTo>
                  <a:lnTo>
                    <a:pt x="68567" y="13019"/>
                  </a:lnTo>
                  <a:lnTo>
                    <a:pt x="68782" y="12896"/>
                  </a:lnTo>
                  <a:lnTo>
                    <a:pt x="68720" y="12743"/>
                  </a:lnTo>
                  <a:lnTo>
                    <a:pt x="68751" y="12712"/>
                  </a:lnTo>
                  <a:lnTo>
                    <a:pt x="68628" y="12497"/>
                  </a:lnTo>
                  <a:lnTo>
                    <a:pt x="68905" y="12497"/>
                  </a:lnTo>
                  <a:lnTo>
                    <a:pt x="68966" y="12221"/>
                  </a:lnTo>
                  <a:lnTo>
                    <a:pt x="68659" y="12313"/>
                  </a:lnTo>
                  <a:lnTo>
                    <a:pt x="68475" y="12467"/>
                  </a:lnTo>
                  <a:lnTo>
                    <a:pt x="68444" y="12651"/>
                  </a:lnTo>
                  <a:lnTo>
                    <a:pt x="68137" y="12589"/>
                  </a:lnTo>
                  <a:lnTo>
                    <a:pt x="67983" y="12252"/>
                  </a:lnTo>
                  <a:lnTo>
                    <a:pt x="68076" y="12098"/>
                  </a:lnTo>
                  <a:lnTo>
                    <a:pt x="68106" y="11883"/>
                  </a:lnTo>
                  <a:lnTo>
                    <a:pt x="68383" y="11760"/>
                  </a:lnTo>
                  <a:lnTo>
                    <a:pt x="68567" y="11791"/>
                  </a:lnTo>
                  <a:lnTo>
                    <a:pt x="68843" y="11515"/>
                  </a:lnTo>
                  <a:lnTo>
                    <a:pt x="68843" y="11392"/>
                  </a:lnTo>
                  <a:lnTo>
                    <a:pt x="68659" y="11208"/>
                  </a:lnTo>
                  <a:lnTo>
                    <a:pt x="68505" y="11238"/>
                  </a:lnTo>
                  <a:lnTo>
                    <a:pt x="68352" y="11177"/>
                  </a:lnTo>
                  <a:lnTo>
                    <a:pt x="68076" y="11177"/>
                  </a:lnTo>
                  <a:lnTo>
                    <a:pt x="67891" y="10931"/>
                  </a:lnTo>
                  <a:lnTo>
                    <a:pt x="68137" y="10839"/>
                  </a:lnTo>
                  <a:lnTo>
                    <a:pt x="68475" y="10809"/>
                  </a:lnTo>
                  <a:lnTo>
                    <a:pt x="68843" y="10962"/>
                  </a:lnTo>
                  <a:lnTo>
                    <a:pt x="69181" y="10901"/>
                  </a:lnTo>
                  <a:lnTo>
                    <a:pt x="69734" y="10901"/>
                  </a:lnTo>
                  <a:lnTo>
                    <a:pt x="70686" y="10839"/>
                  </a:lnTo>
                  <a:lnTo>
                    <a:pt x="70870" y="10747"/>
                  </a:lnTo>
                  <a:lnTo>
                    <a:pt x="71576" y="10747"/>
                  </a:lnTo>
                  <a:lnTo>
                    <a:pt x="71883" y="10778"/>
                  </a:lnTo>
                  <a:lnTo>
                    <a:pt x="72129" y="10747"/>
                  </a:lnTo>
                  <a:lnTo>
                    <a:pt x="72497" y="10747"/>
                  </a:lnTo>
                  <a:lnTo>
                    <a:pt x="72282" y="10809"/>
                  </a:lnTo>
                  <a:lnTo>
                    <a:pt x="71730" y="11054"/>
                  </a:lnTo>
                  <a:lnTo>
                    <a:pt x="71545" y="10962"/>
                  </a:lnTo>
                  <a:lnTo>
                    <a:pt x="71484" y="10993"/>
                  </a:lnTo>
                  <a:lnTo>
                    <a:pt x="71300" y="10901"/>
                  </a:lnTo>
                  <a:lnTo>
                    <a:pt x="71177" y="11269"/>
                  </a:lnTo>
                  <a:lnTo>
                    <a:pt x="71361" y="11453"/>
                  </a:lnTo>
                  <a:lnTo>
                    <a:pt x="71238" y="11515"/>
                  </a:lnTo>
                  <a:lnTo>
                    <a:pt x="71177" y="11638"/>
                  </a:lnTo>
                  <a:lnTo>
                    <a:pt x="71361" y="11730"/>
                  </a:lnTo>
                  <a:lnTo>
                    <a:pt x="71607" y="11545"/>
                  </a:lnTo>
                  <a:lnTo>
                    <a:pt x="71607" y="11392"/>
                  </a:lnTo>
                  <a:lnTo>
                    <a:pt x="72037" y="11085"/>
                  </a:lnTo>
                  <a:lnTo>
                    <a:pt x="72589" y="10870"/>
                  </a:lnTo>
                  <a:lnTo>
                    <a:pt x="72651" y="11177"/>
                  </a:lnTo>
                  <a:lnTo>
                    <a:pt x="72681" y="11607"/>
                  </a:lnTo>
                  <a:lnTo>
                    <a:pt x="72651" y="11699"/>
                  </a:lnTo>
                  <a:lnTo>
                    <a:pt x="72528" y="11423"/>
                  </a:lnTo>
                  <a:lnTo>
                    <a:pt x="72374" y="11269"/>
                  </a:lnTo>
                  <a:lnTo>
                    <a:pt x="72374" y="11054"/>
                  </a:lnTo>
                  <a:lnTo>
                    <a:pt x="72190" y="11208"/>
                  </a:lnTo>
                  <a:lnTo>
                    <a:pt x="72098" y="11177"/>
                  </a:lnTo>
                  <a:lnTo>
                    <a:pt x="72190" y="11453"/>
                  </a:lnTo>
                  <a:lnTo>
                    <a:pt x="72374" y="11515"/>
                  </a:lnTo>
                  <a:lnTo>
                    <a:pt x="72436" y="11853"/>
                  </a:lnTo>
                  <a:lnTo>
                    <a:pt x="72313" y="12129"/>
                  </a:lnTo>
                  <a:lnTo>
                    <a:pt x="72190" y="12067"/>
                  </a:lnTo>
                  <a:lnTo>
                    <a:pt x="72067" y="12160"/>
                  </a:lnTo>
                  <a:lnTo>
                    <a:pt x="72282" y="12313"/>
                  </a:lnTo>
                  <a:lnTo>
                    <a:pt x="72282" y="12405"/>
                  </a:lnTo>
                  <a:lnTo>
                    <a:pt x="72344" y="12497"/>
                  </a:lnTo>
                  <a:lnTo>
                    <a:pt x="72497" y="12497"/>
                  </a:lnTo>
                  <a:lnTo>
                    <a:pt x="72681" y="12313"/>
                  </a:lnTo>
                  <a:lnTo>
                    <a:pt x="72681" y="12098"/>
                  </a:lnTo>
                  <a:lnTo>
                    <a:pt x="72866" y="11853"/>
                  </a:lnTo>
                  <a:lnTo>
                    <a:pt x="72804" y="11699"/>
                  </a:lnTo>
                  <a:lnTo>
                    <a:pt x="72804" y="11484"/>
                  </a:lnTo>
                  <a:lnTo>
                    <a:pt x="72743" y="10624"/>
                  </a:lnTo>
                  <a:lnTo>
                    <a:pt x="73050" y="10409"/>
                  </a:lnTo>
                  <a:lnTo>
                    <a:pt x="73480" y="10317"/>
                  </a:lnTo>
                  <a:lnTo>
                    <a:pt x="73971" y="10194"/>
                  </a:lnTo>
                  <a:lnTo>
                    <a:pt x="74401" y="10256"/>
                  </a:lnTo>
                  <a:lnTo>
                    <a:pt x="74954" y="10440"/>
                  </a:lnTo>
                  <a:lnTo>
                    <a:pt x="75230" y="10809"/>
                  </a:lnTo>
                  <a:lnTo>
                    <a:pt x="75199" y="10993"/>
                  </a:lnTo>
                  <a:lnTo>
                    <a:pt x="75077" y="11085"/>
                  </a:lnTo>
                  <a:lnTo>
                    <a:pt x="74769" y="10870"/>
                  </a:lnTo>
                  <a:lnTo>
                    <a:pt x="74739" y="10901"/>
                  </a:lnTo>
                  <a:lnTo>
                    <a:pt x="74800" y="11085"/>
                  </a:lnTo>
                  <a:lnTo>
                    <a:pt x="74800" y="11238"/>
                  </a:lnTo>
                  <a:lnTo>
                    <a:pt x="74831" y="11392"/>
                  </a:lnTo>
                  <a:lnTo>
                    <a:pt x="74677" y="11515"/>
                  </a:lnTo>
                  <a:lnTo>
                    <a:pt x="74800" y="11576"/>
                  </a:lnTo>
                  <a:lnTo>
                    <a:pt x="74984" y="11453"/>
                  </a:lnTo>
                  <a:lnTo>
                    <a:pt x="75261" y="11453"/>
                  </a:lnTo>
                  <a:lnTo>
                    <a:pt x="75445" y="11300"/>
                  </a:lnTo>
                  <a:lnTo>
                    <a:pt x="75506" y="11545"/>
                  </a:lnTo>
                  <a:lnTo>
                    <a:pt x="75599" y="11699"/>
                  </a:lnTo>
                  <a:lnTo>
                    <a:pt x="75629" y="11914"/>
                  </a:lnTo>
                  <a:lnTo>
                    <a:pt x="75721" y="12037"/>
                  </a:lnTo>
                  <a:lnTo>
                    <a:pt x="75844" y="11853"/>
                  </a:lnTo>
                  <a:lnTo>
                    <a:pt x="75813" y="11730"/>
                  </a:lnTo>
                  <a:lnTo>
                    <a:pt x="75998" y="11545"/>
                  </a:lnTo>
                  <a:lnTo>
                    <a:pt x="76213" y="11638"/>
                  </a:lnTo>
                  <a:lnTo>
                    <a:pt x="76274" y="11853"/>
                  </a:lnTo>
                  <a:lnTo>
                    <a:pt x="76213" y="11975"/>
                  </a:lnTo>
                  <a:lnTo>
                    <a:pt x="76151" y="12190"/>
                  </a:lnTo>
                  <a:lnTo>
                    <a:pt x="76182" y="12282"/>
                  </a:lnTo>
                  <a:lnTo>
                    <a:pt x="76305" y="12221"/>
                  </a:lnTo>
                  <a:lnTo>
                    <a:pt x="76397" y="12006"/>
                  </a:lnTo>
                  <a:lnTo>
                    <a:pt x="76489" y="11975"/>
                  </a:lnTo>
                  <a:lnTo>
                    <a:pt x="76550" y="12098"/>
                  </a:lnTo>
                  <a:lnTo>
                    <a:pt x="76550" y="11914"/>
                  </a:lnTo>
                  <a:lnTo>
                    <a:pt x="76704" y="11576"/>
                  </a:lnTo>
                  <a:lnTo>
                    <a:pt x="76796" y="11515"/>
                  </a:lnTo>
                  <a:lnTo>
                    <a:pt x="76919" y="11576"/>
                  </a:lnTo>
                  <a:lnTo>
                    <a:pt x="77287" y="11822"/>
                  </a:lnTo>
                  <a:lnTo>
                    <a:pt x="77717" y="11945"/>
                  </a:lnTo>
                  <a:lnTo>
                    <a:pt x="77932" y="12221"/>
                  </a:lnTo>
                  <a:lnTo>
                    <a:pt x="77901" y="12344"/>
                  </a:lnTo>
                  <a:lnTo>
                    <a:pt x="77625" y="12497"/>
                  </a:lnTo>
                  <a:lnTo>
                    <a:pt x="77441" y="12712"/>
                  </a:lnTo>
                  <a:lnTo>
                    <a:pt x="77687" y="12589"/>
                  </a:lnTo>
                  <a:lnTo>
                    <a:pt x="78055" y="12497"/>
                  </a:lnTo>
                  <a:lnTo>
                    <a:pt x="78270" y="12589"/>
                  </a:lnTo>
                  <a:lnTo>
                    <a:pt x="78546" y="12528"/>
                  </a:lnTo>
                  <a:lnTo>
                    <a:pt x="78761" y="12344"/>
                  </a:lnTo>
                  <a:lnTo>
                    <a:pt x="78945" y="12252"/>
                  </a:lnTo>
                  <a:lnTo>
                    <a:pt x="79283" y="11975"/>
                  </a:lnTo>
                  <a:lnTo>
                    <a:pt x="79437" y="11914"/>
                  </a:lnTo>
                  <a:lnTo>
                    <a:pt x="79713" y="11638"/>
                  </a:lnTo>
                  <a:lnTo>
                    <a:pt x="79928" y="11576"/>
                  </a:lnTo>
                  <a:lnTo>
                    <a:pt x="80542" y="11269"/>
                  </a:lnTo>
                  <a:lnTo>
                    <a:pt x="80849" y="11177"/>
                  </a:lnTo>
                  <a:lnTo>
                    <a:pt x="81033" y="11208"/>
                  </a:lnTo>
                  <a:lnTo>
                    <a:pt x="81033" y="11146"/>
                  </a:lnTo>
                  <a:lnTo>
                    <a:pt x="81402" y="10901"/>
                  </a:lnTo>
                  <a:lnTo>
                    <a:pt x="81586" y="10870"/>
                  </a:lnTo>
                  <a:lnTo>
                    <a:pt x="82016" y="10870"/>
                  </a:lnTo>
                  <a:lnTo>
                    <a:pt x="82814" y="11146"/>
                  </a:lnTo>
                  <a:lnTo>
                    <a:pt x="83152" y="11515"/>
                  </a:lnTo>
                  <a:lnTo>
                    <a:pt x="83521" y="11699"/>
                  </a:lnTo>
                  <a:lnTo>
                    <a:pt x="83797" y="12037"/>
                  </a:lnTo>
                  <a:lnTo>
                    <a:pt x="83951" y="12344"/>
                  </a:lnTo>
                  <a:lnTo>
                    <a:pt x="83951" y="12497"/>
                  </a:lnTo>
                  <a:lnTo>
                    <a:pt x="84043" y="12589"/>
                  </a:lnTo>
                  <a:lnTo>
                    <a:pt x="84043" y="12804"/>
                  </a:lnTo>
                  <a:lnTo>
                    <a:pt x="84196" y="13142"/>
                  </a:lnTo>
                  <a:lnTo>
                    <a:pt x="84227" y="13296"/>
                  </a:lnTo>
                  <a:lnTo>
                    <a:pt x="84104" y="13480"/>
                  </a:lnTo>
                  <a:lnTo>
                    <a:pt x="84288" y="13418"/>
                  </a:lnTo>
                  <a:lnTo>
                    <a:pt x="84473" y="13204"/>
                  </a:lnTo>
                  <a:lnTo>
                    <a:pt x="84718" y="13204"/>
                  </a:lnTo>
                  <a:lnTo>
                    <a:pt x="84810" y="13296"/>
                  </a:lnTo>
                  <a:lnTo>
                    <a:pt x="84810" y="13173"/>
                  </a:lnTo>
                  <a:lnTo>
                    <a:pt x="85056" y="13142"/>
                  </a:lnTo>
                  <a:lnTo>
                    <a:pt x="85209" y="13265"/>
                  </a:lnTo>
                  <a:lnTo>
                    <a:pt x="85302" y="13449"/>
                  </a:lnTo>
                  <a:lnTo>
                    <a:pt x="85332" y="13296"/>
                  </a:lnTo>
                  <a:lnTo>
                    <a:pt x="85271" y="13050"/>
                  </a:lnTo>
                  <a:lnTo>
                    <a:pt x="85424" y="13050"/>
                  </a:lnTo>
                  <a:lnTo>
                    <a:pt x="85547" y="13265"/>
                  </a:lnTo>
                  <a:lnTo>
                    <a:pt x="85824" y="13541"/>
                  </a:lnTo>
                  <a:lnTo>
                    <a:pt x="85854" y="13818"/>
                  </a:lnTo>
                  <a:lnTo>
                    <a:pt x="86008" y="13818"/>
                  </a:lnTo>
                  <a:lnTo>
                    <a:pt x="86253" y="14125"/>
                  </a:lnTo>
                  <a:lnTo>
                    <a:pt x="86253" y="14033"/>
                  </a:lnTo>
                  <a:lnTo>
                    <a:pt x="86161" y="13787"/>
                  </a:lnTo>
                  <a:lnTo>
                    <a:pt x="86008" y="13695"/>
                  </a:lnTo>
                  <a:lnTo>
                    <a:pt x="85977" y="13541"/>
                  </a:lnTo>
                  <a:lnTo>
                    <a:pt x="86161" y="13633"/>
                  </a:lnTo>
                  <a:lnTo>
                    <a:pt x="86284" y="13633"/>
                  </a:lnTo>
                  <a:lnTo>
                    <a:pt x="86468" y="13818"/>
                  </a:lnTo>
                  <a:lnTo>
                    <a:pt x="86683" y="14125"/>
                  </a:lnTo>
                  <a:lnTo>
                    <a:pt x="86653" y="13879"/>
                  </a:lnTo>
                  <a:lnTo>
                    <a:pt x="86346" y="13449"/>
                  </a:lnTo>
                  <a:lnTo>
                    <a:pt x="86346" y="13050"/>
                  </a:lnTo>
                  <a:lnTo>
                    <a:pt x="86346" y="12743"/>
                  </a:lnTo>
                  <a:lnTo>
                    <a:pt x="86530" y="12528"/>
                  </a:lnTo>
                  <a:lnTo>
                    <a:pt x="86868" y="12497"/>
                  </a:lnTo>
                  <a:lnTo>
                    <a:pt x="87021" y="12374"/>
                  </a:lnTo>
                  <a:lnTo>
                    <a:pt x="87297" y="12252"/>
                  </a:lnTo>
                  <a:lnTo>
                    <a:pt x="87297" y="12129"/>
                  </a:lnTo>
                  <a:lnTo>
                    <a:pt x="87359" y="12067"/>
                  </a:lnTo>
                  <a:lnTo>
                    <a:pt x="87482" y="12067"/>
                  </a:lnTo>
                  <a:lnTo>
                    <a:pt x="87635" y="12221"/>
                  </a:lnTo>
                  <a:lnTo>
                    <a:pt x="87789" y="12252"/>
                  </a:lnTo>
                  <a:lnTo>
                    <a:pt x="88004" y="12221"/>
                  </a:lnTo>
                  <a:lnTo>
                    <a:pt x="88249" y="12037"/>
                  </a:lnTo>
                  <a:lnTo>
                    <a:pt x="88372" y="12067"/>
                  </a:lnTo>
                  <a:lnTo>
                    <a:pt x="88649" y="11975"/>
                  </a:lnTo>
                  <a:lnTo>
                    <a:pt x="89017" y="12006"/>
                  </a:lnTo>
                  <a:lnTo>
                    <a:pt x="89171" y="11883"/>
                  </a:lnTo>
                  <a:lnTo>
                    <a:pt x="89232" y="11883"/>
                  </a:lnTo>
                  <a:lnTo>
                    <a:pt x="89232" y="12006"/>
                  </a:lnTo>
                  <a:lnTo>
                    <a:pt x="89355" y="12098"/>
                  </a:lnTo>
                  <a:lnTo>
                    <a:pt x="89416" y="11945"/>
                  </a:lnTo>
                  <a:lnTo>
                    <a:pt x="89600" y="11668"/>
                  </a:lnTo>
                  <a:lnTo>
                    <a:pt x="89570" y="11545"/>
                  </a:lnTo>
                  <a:lnTo>
                    <a:pt x="89570" y="11331"/>
                  </a:lnTo>
                  <a:lnTo>
                    <a:pt x="89600" y="11146"/>
                  </a:lnTo>
                  <a:lnTo>
                    <a:pt x="89693" y="11054"/>
                  </a:lnTo>
                  <a:lnTo>
                    <a:pt x="89938" y="11116"/>
                  </a:lnTo>
                  <a:lnTo>
                    <a:pt x="90030" y="11300"/>
                  </a:lnTo>
                  <a:lnTo>
                    <a:pt x="90061" y="11423"/>
                  </a:lnTo>
                  <a:lnTo>
                    <a:pt x="90276" y="11423"/>
                  </a:lnTo>
                  <a:lnTo>
                    <a:pt x="90430" y="11545"/>
                  </a:lnTo>
                  <a:lnTo>
                    <a:pt x="90430" y="11760"/>
                  </a:lnTo>
                  <a:lnTo>
                    <a:pt x="90675" y="12006"/>
                  </a:lnTo>
                  <a:lnTo>
                    <a:pt x="90798" y="12098"/>
                  </a:lnTo>
                  <a:lnTo>
                    <a:pt x="91044" y="12067"/>
                  </a:lnTo>
                  <a:lnTo>
                    <a:pt x="91412" y="12160"/>
                  </a:lnTo>
                  <a:lnTo>
                    <a:pt x="91474" y="12098"/>
                  </a:lnTo>
                  <a:lnTo>
                    <a:pt x="91596" y="12098"/>
                  </a:lnTo>
                  <a:lnTo>
                    <a:pt x="91873" y="12497"/>
                  </a:lnTo>
                  <a:lnTo>
                    <a:pt x="91873" y="12589"/>
                  </a:lnTo>
                  <a:lnTo>
                    <a:pt x="91965" y="12682"/>
                  </a:lnTo>
                  <a:lnTo>
                    <a:pt x="92241" y="12743"/>
                  </a:lnTo>
                  <a:lnTo>
                    <a:pt x="92395" y="12620"/>
                  </a:lnTo>
                  <a:lnTo>
                    <a:pt x="92579" y="12620"/>
                  </a:lnTo>
                  <a:lnTo>
                    <a:pt x="92548" y="12467"/>
                  </a:lnTo>
                  <a:lnTo>
                    <a:pt x="92763" y="12344"/>
                  </a:lnTo>
                  <a:lnTo>
                    <a:pt x="92855" y="12405"/>
                  </a:lnTo>
                  <a:lnTo>
                    <a:pt x="92947" y="12313"/>
                  </a:lnTo>
                  <a:lnTo>
                    <a:pt x="92825" y="12160"/>
                  </a:lnTo>
                  <a:lnTo>
                    <a:pt x="92886" y="12098"/>
                  </a:lnTo>
                  <a:lnTo>
                    <a:pt x="92855" y="12006"/>
                  </a:lnTo>
                  <a:lnTo>
                    <a:pt x="92855" y="11883"/>
                  </a:lnTo>
                  <a:lnTo>
                    <a:pt x="92702" y="11668"/>
                  </a:lnTo>
                  <a:lnTo>
                    <a:pt x="92456" y="11607"/>
                  </a:lnTo>
                  <a:lnTo>
                    <a:pt x="92395" y="11331"/>
                  </a:lnTo>
                  <a:lnTo>
                    <a:pt x="92088" y="11023"/>
                  </a:lnTo>
                  <a:lnTo>
                    <a:pt x="91965" y="10993"/>
                  </a:lnTo>
                  <a:lnTo>
                    <a:pt x="91903" y="10870"/>
                  </a:lnTo>
                  <a:lnTo>
                    <a:pt x="91596" y="10747"/>
                  </a:lnTo>
                  <a:lnTo>
                    <a:pt x="91443" y="10870"/>
                  </a:lnTo>
                  <a:lnTo>
                    <a:pt x="91351" y="10870"/>
                  </a:lnTo>
                  <a:lnTo>
                    <a:pt x="91351" y="10655"/>
                  </a:lnTo>
                  <a:lnTo>
                    <a:pt x="91443" y="10563"/>
                  </a:lnTo>
                  <a:lnTo>
                    <a:pt x="91320" y="10317"/>
                  </a:lnTo>
                  <a:lnTo>
                    <a:pt x="91259" y="10133"/>
                  </a:lnTo>
                  <a:lnTo>
                    <a:pt x="91166" y="10072"/>
                  </a:lnTo>
                  <a:lnTo>
                    <a:pt x="91044" y="9795"/>
                  </a:lnTo>
                  <a:lnTo>
                    <a:pt x="90829" y="9642"/>
                  </a:lnTo>
                  <a:lnTo>
                    <a:pt x="90859" y="9580"/>
                  </a:lnTo>
                  <a:lnTo>
                    <a:pt x="91259" y="9519"/>
                  </a:lnTo>
                  <a:lnTo>
                    <a:pt x="91351" y="9580"/>
                  </a:lnTo>
                  <a:lnTo>
                    <a:pt x="91811" y="9550"/>
                  </a:lnTo>
                  <a:lnTo>
                    <a:pt x="92180" y="9550"/>
                  </a:lnTo>
                  <a:lnTo>
                    <a:pt x="92180" y="9427"/>
                  </a:lnTo>
                  <a:lnTo>
                    <a:pt x="92395" y="9365"/>
                  </a:lnTo>
                  <a:lnTo>
                    <a:pt x="92610" y="9519"/>
                  </a:lnTo>
                  <a:lnTo>
                    <a:pt x="92732" y="9457"/>
                  </a:lnTo>
                  <a:lnTo>
                    <a:pt x="92855" y="9457"/>
                  </a:lnTo>
                  <a:lnTo>
                    <a:pt x="92855" y="9304"/>
                  </a:lnTo>
                  <a:lnTo>
                    <a:pt x="93101" y="9273"/>
                  </a:lnTo>
                  <a:lnTo>
                    <a:pt x="93162" y="9365"/>
                  </a:lnTo>
                  <a:lnTo>
                    <a:pt x="93224" y="9365"/>
                  </a:lnTo>
                  <a:lnTo>
                    <a:pt x="93285" y="9181"/>
                  </a:lnTo>
                  <a:lnTo>
                    <a:pt x="93469" y="9243"/>
                  </a:lnTo>
                  <a:lnTo>
                    <a:pt x="93469" y="9089"/>
                  </a:lnTo>
                  <a:lnTo>
                    <a:pt x="94114" y="8905"/>
                  </a:lnTo>
                  <a:lnTo>
                    <a:pt x="94206" y="9058"/>
                  </a:lnTo>
                  <a:lnTo>
                    <a:pt x="94237" y="8935"/>
                  </a:lnTo>
                  <a:lnTo>
                    <a:pt x="94329" y="8813"/>
                  </a:lnTo>
                  <a:lnTo>
                    <a:pt x="94391" y="8843"/>
                  </a:lnTo>
                  <a:lnTo>
                    <a:pt x="94636" y="8813"/>
                  </a:lnTo>
                  <a:lnTo>
                    <a:pt x="94759" y="8813"/>
                  </a:lnTo>
                  <a:lnTo>
                    <a:pt x="94882" y="8935"/>
                  </a:lnTo>
                  <a:lnTo>
                    <a:pt x="95189" y="8935"/>
                  </a:lnTo>
                  <a:lnTo>
                    <a:pt x="95342" y="8874"/>
                  </a:lnTo>
                  <a:lnTo>
                    <a:pt x="95435" y="8966"/>
                  </a:lnTo>
                  <a:lnTo>
                    <a:pt x="95557" y="9028"/>
                  </a:lnTo>
                  <a:lnTo>
                    <a:pt x="95650" y="8905"/>
                  </a:lnTo>
                  <a:lnTo>
                    <a:pt x="95926" y="8874"/>
                  </a:lnTo>
                  <a:lnTo>
                    <a:pt x="96417" y="9028"/>
                  </a:lnTo>
                  <a:lnTo>
                    <a:pt x="96632" y="9120"/>
                  </a:lnTo>
                  <a:lnTo>
                    <a:pt x="96724" y="9089"/>
                  </a:lnTo>
                  <a:lnTo>
                    <a:pt x="96694" y="9028"/>
                  </a:lnTo>
                  <a:lnTo>
                    <a:pt x="96847" y="8997"/>
                  </a:lnTo>
                  <a:lnTo>
                    <a:pt x="97001" y="9089"/>
                  </a:lnTo>
                  <a:lnTo>
                    <a:pt x="96908" y="9181"/>
                  </a:lnTo>
                  <a:lnTo>
                    <a:pt x="96970" y="9243"/>
                  </a:lnTo>
                  <a:lnTo>
                    <a:pt x="97216" y="9181"/>
                  </a:lnTo>
                  <a:lnTo>
                    <a:pt x="97799" y="9243"/>
                  </a:lnTo>
                  <a:lnTo>
                    <a:pt x="98260" y="9550"/>
                  </a:lnTo>
                  <a:lnTo>
                    <a:pt x="98229" y="9642"/>
                  </a:lnTo>
                  <a:lnTo>
                    <a:pt x="98106" y="9550"/>
                  </a:lnTo>
                  <a:lnTo>
                    <a:pt x="97799" y="9457"/>
                  </a:lnTo>
                  <a:lnTo>
                    <a:pt x="97799" y="9519"/>
                  </a:lnTo>
                  <a:lnTo>
                    <a:pt x="98290" y="9703"/>
                  </a:lnTo>
                  <a:lnTo>
                    <a:pt x="98536" y="9703"/>
                  </a:lnTo>
                  <a:lnTo>
                    <a:pt x="98597" y="9550"/>
                  </a:lnTo>
                  <a:lnTo>
                    <a:pt x="98812" y="9550"/>
                  </a:lnTo>
                  <a:lnTo>
                    <a:pt x="99058" y="9550"/>
                  </a:lnTo>
                  <a:lnTo>
                    <a:pt x="99027" y="9427"/>
                  </a:lnTo>
                  <a:lnTo>
                    <a:pt x="99119" y="9365"/>
                  </a:lnTo>
                  <a:lnTo>
                    <a:pt x="99273" y="9488"/>
                  </a:lnTo>
                  <a:lnTo>
                    <a:pt x="99426" y="9550"/>
                  </a:lnTo>
                  <a:lnTo>
                    <a:pt x="99518" y="9611"/>
                  </a:lnTo>
                  <a:lnTo>
                    <a:pt x="99518" y="9519"/>
                  </a:lnTo>
                  <a:lnTo>
                    <a:pt x="99518" y="9457"/>
                  </a:lnTo>
                  <a:lnTo>
                    <a:pt x="99764" y="9519"/>
                  </a:lnTo>
                  <a:lnTo>
                    <a:pt x="99764" y="9642"/>
                  </a:lnTo>
                  <a:lnTo>
                    <a:pt x="100040" y="9734"/>
                  </a:lnTo>
                  <a:lnTo>
                    <a:pt x="100225" y="9642"/>
                  </a:lnTo>
                  <a:lnTo>
                    <a:pt x="100931" y="9795"/>
                  </a:lnTo>
                  <a:lnTo>
                    <a:pt x="100870" y="9672"/>
                  </a:lnTo>
                  <a:lnTo>
                    <a:pt x="101115" y="9672"/>
                  </a:lnTo>
                  <a:lnTo>
                    <a:pt x="101177" y="9795"/>
                  </a:lnTo>
                  <a:lnTo>
                    <a:pt x="101299" y="9857"/>
                  </a:lnTo>
                  <a:lnTo>
                    <a:pt x="101269" y="9703"/>
                  </a:lnTo>
                  <a:lnTo>
                    <a:pt x="101330" y="9672"/>
                  </a:lnTo>
                  <a:lnTo>
                    <a:pt x="101606" y="9703"/>
                  </a:lnTo>
                  <a:lnTo>
                    <a:pt x="101545" y="9795"/>
                  </a:lnTo>
                  <a:lnTo>
                    <a:pt x="101699" y="9949"/>
                  </a:lnTo>
                  <a:lnTo>
                    <a:pt x="101975" y="9918"/>
                  </a:lnTo>
                  <a:lnTo>
                    <a:pt x="101975" y="9826"/>
                  </a:lnTo>
                  <a:lnTo>
                    <a:pt x="101883" y="9765"/>
                  </a:lnTo>
                  <a:lnTo>
                    <a:pt x="102128" y="9765"/>
                  </a:lnTo>
                  <a:lnTo>
                    <a:pt x="102221" y="9826"/>
                  </a:lnTo>
                  <a:lnTo>
                    <a:pt x="102190" y="9918"/>
                  </a:lnTo>
                  <a:lnTo>
                    <a:pt x="102343" y="10072"/>
                  </a:lnTo>
                  <a:lnTo>
                    <a:pt x="102620" y="10194"/>
                  </a:lnTo>
                  <a:lnTo>
                    <a:pt x="102835" y="10102"/>
                  </a:lnTo>
                  <a:lnTo>
                    <a:pt x="102528" y="10010"/>
                  </a:lnTo>
                  <a:lnTo>
                    <a:pt x="102405" y="9918"/>
                  </a:lnTo>
                  <a:lnTo>
                    <a:pt x="102343" y="9795"/>
                  </a:lnTo>
                  <a:lnTo>
                    <a:pt x="102528" y="9765"/>
                  </a:lnTo>
                  <a:lnTo>
                    <a:pt x="102712" y="9795"/>
                  </a:lnTo>
                  <a:lnTo>
                    <a:pt x="103050" y="9979"/>
                  </a:lnTo>
                  <a:lnTo>
                    <a:pt x="103111" y="10164"/>
                  </a:lnTo>
                  <a:lnTo>
                    <a:pt x="103203" y="10194"/>
                  </a:lnTo>
                  <a:lnTo>
                    <a:pt x="103234" y="10072"/>
                  </a:lnTo>
                  <a:lnTo>
                    <a:pt x="103203" y="10010"/>
                  </a:lnTo>
                  <a:lnTo>
                    <a:pt x="103326" y="10041"/>
                  </a:lnTo>
                  <a:lnTo>
                    <a:pt x="103449" y="10133"/>
                  </a:lnTo>
                  <a:lnTo>
                    <a:pt x="103418" y="10194"/>
                  </a:lnTo>
                  <a:lnTo>
                    <a:pt x="103572" y="10379"/>
                  </a:lnTo>
                  <a:lnTo>
                    <a:pt x="103848" y="10870"/>
                  </a:lnTo>
                  <a:lnTo>
                    <a:pt x="104124" y="10962"/>
                  </a:lnTo>
                  <a:lnTo>
                    <a:pt x="104186" y="11146"/>
                  </a:lnTo>
                  <a:lnTo>
                    <a:pt x="104339" y="11269"/>
                  </a:lnTo>
                  <a:lnTo>
                    <a:pt x="104431" y="11453"/>
                  </a:lnTo>
                  <a:lnTo>
                    <a:pt x="104339" y="11515"/>
                  </a:lnTo>
                  <a:lnTo>
                    <a:pt x="104401" y="11699"/>
                  </a:lnTo>
                  <a:lnTo>
                    <a:pt x="104524" y="11760"/>
                  </a:lnTo>
                  <a:lnTo>
                    <a:pt x="104708" y="11607"/>
                  </a:lnTo>
                  <a:lnTo>
                    <a:pt x="104923" y="11638"/>
                  </a:lnTo>
                  <a:lnTo>
                    <a:pt x="105046" y="11883"/>
                  </a:lnTo>
                  <a:lnTo>
                    <a:pt x="105199" y="11914"/>
                  </a:lnTo>
                  <a:lnTo>
                    <a:pt x="105230" y="11853"/>
                  </a:lnTo>
                  <a:lnTo>
                    <a:pt x="105138" y="11791"/>
                  </a:lnTo>
                  <a:lnTo>
                    <a:pt x="105107" y="11638"/>
                  </a:lnTo>
                  <a:lnTo>
                    <a:pt x="105199" y="11515"/>
                  </a:lnTo>
                  <a:lnTo>
                    <a:pt x="105291" y="11545"/>
                  </a:lnTo>
                  <a:lnTo>
                    <a:pt x="105383" y="11760"/>
                  </a:lnTo>
                  <a:lnTo>
                    <a:pt x="105537" y="11914"/>
                  </a:lnTo>
                  <a:lnTo>
                    <a:pt x="105537" y="11853"/>
                  </a:lnTo>
                  <a:lnTo>
                    <a:pt x="105414" y="11607"/>
                  </a:lnTo>
                  <a:lnTo>
                    <a:pt x="105414" y="11453"/>
                  </a:lnTo>
                  <a:lnTo>
                    <a:pt x="105291" y="11300"/>
                  </a:lnTo>
                  <a:lnTo>
                    <a:pt x="105076" y="11423"/>
                  </a:lnTo>
                  <a:lnTo>
                    <a:pt x="104861" y="11453"/>
                  </a:lnTo>
                  <a:lnTo>
                    <a:pt x="104831" y="11331"/>
                  </a:lnTo>
                  <a:lnTo>
                    <a:pt x="104953" y="11208"/>
                  </a:lnTo>
                  <a:lnTo>
                    <a:pt x="104892" y="10993"/>
                  </a:lnTo>
                  <a:lnTo>
                    <a:pt x="104616" y="10809"/>
                  </a:lnTo>
                  <a:lnTo>
                    <a:pt x="104462" y="10655"/>
                  </a:lnTo>
                  <a:lnTo>
                    <a:pt x="104370" y="10501"/>
                  </a:lnTo>
                  <a:lnTo>
                    <a:pt x="104278" y="10501"/>
                  </a:lnTo>
                  <a:lnTo>
                    <a:pt x="104063" y="10655"/>
                  </a:lnTo>
                  <a:lnTo>
                    <a:pt x="104032" y="10563"/>
                  </a:lnTo>
                  <a:lnTo>
                    <a:pt x="104186" y="10440"/>
                  </a:lnTo>
                  <a:lnTo>
                    <a:pt x="104309" y="10194"/>
                  </a:lnTo>
                  <a:lnTo>
                    <a:pt x="104524" y="9887"/>
                  </a:lnTo>
                  <a:lnTo>
                    <a:pt x="104646" y="9857"/>
                  </a:lnTo>
                  <a:lnTo>
                    <a:pt x="104616" y="9949"/>
                  </a:lnTo>
                  <a:lnTo>
                    <a:pt x="104739" y="10256"/>
                  </a:lnTo>
                  <a:lnTo>
                    <a:pt x="104923" y="10317"/>
                  </a:lnTo>
                  <a:lnTo>
                    <a:pt x="104953" y="10225"/>
                  </a:lnTo>
                  <a:lnTo>
                    <a:pt x="104800" y="10102"/>
                  </a:lnTo>
                  <a:lnTo>
                    <a:pt x="104739" y="9979"/>
                  </a:lnTo>
                  <a:lnTo>
                    <a:pt x="104831" y="9979"/>
                  </a:lnTo>
                  <a:lnTo>
                    <a:pt x="105015" y="9857"/>
                  </a:lnTo>
                  <a:lnTo>
                    <a:pt x="105076" y="9734"/>
                  </a:lnTo>
                  <a:lnTo>
                    <a:pt x="104861" y="9734"/>
                  </a:lnTo>
                  <a:lnTo>
                    <a:pt x="104953" y="9642"/>
                  </a:lnTo>
                  <a:lnTo>
                    <a:pt x="105046" y="9611"/>
                  </a:lnTo>
                  <a:lnTo>
                    <a:pt x="105199" y="9580"/>
                  </a:lnTo>
                  <a:lnTo>
                    <a:pt x="105353" y="9335"/>
                  </a:lnTo>
                  <a:lnTo>
                    <a:pt x="105475" y="9365"/>
                  </a:lnTo>
                  <a:lnTo>
                    <a:pt x="105568" y="9457"/>
                  </a:lnTo>
                  <a:lnTo>
                    <a:pt x="105629" y="9427"/>
                  </a:lnTo>
                  <a:lnTo>
                    <a:pt x="105783" y="9457"/>
                  </a:lnTo>
                  <a:lnTo>
                    <a:pt x="105813" y="9550"/>
                  </a:lnTo>
                  <a:lnTo>
                    <a:pt x="105936" y="9672"/>
                  </a:lnTo>
                  <a:lnTo>
                    <a:pt x="106182" y="9734"/>
                  </a:lnTo>
                  <a:lnTo>
                    <a:pt x="106305" y="9672"/>
                  </a:lnTo>
                  <a:lnTo>
                    <a:pt x="106796" y="9765"/>
                  </a:lnTo>
                  <a:lnTo>
                    <a:pt x="106765" y="9918"/>
                  </a:lnTo>
                  <a:lnTo>
                    <a:pt x="106827" y="10010"/>
                  </a:lnTo>
                  <a:lnTo>
                    <a:pt x="106919" y="9949"/>
                  </a:lnTo>
                  <a:lnTo>
                    <a:pt x="106919" y="9857"/>
                  </a:lnTo>
                  <a:lnTo>
                    <a:pt x="107072" y="9857"/>
                  </a:lnTo>
                  <a:lnTo>
                    <a:pt x="107072" y="10041"/>
                  </a:lnTo>
                  <a:lnTo>
                    <a:pt x="107195" y="9949"/>
                  </a:lnTo>
                  <a:lnTo>
                    <a:pt x="107349" y="9765"/>
                  </a:lnTo>
                  <a:lnTo>
                    <a:pt x="107533" y="9826"/>
                  </a:lnTo>
                  <a:lnTo>
                    <a:pt x="107533" y="9949"/>
                  </a:lnTo>
                  <a:lnTo>
                    <a:pt x="107441" y="10072"/>
                  </a:lnTo>
                  <a:lnTo>
                    <a:pt x="107410" y="10164"/>
                  </a:lnTo>
                  <a:lnTo>
                    <a:pt x="107533" y="10624"/>
                  </a:lnTo>
                  <a:lnTo>
                    <a:pt x="107471" y="10839"/>
                  </a:lnTo>
                  <a:lnTo>
                    <a:pt x="107471" y="10931"/>
                  </a:lnTo>
                  <a:lnTo>
                    <a:pt x="107625" y="10901"/>
                  </a:lnTo>
                  <a:lnTo>
                    <a:pt x="107748" y="11054"/>
                  </a:lnTo>
                  <a:lnTo>
                    <a:pt x="107901" y="11146"/>
                  </a:lnTo>
                  <a:lnTo>
                    <a:pt x="107993" y="11331"/>
                  </a:lnTo>
                  <a:lnTo>
                    <a:pt x="107901" y="11423"/>
                  </a:lnTo>
                  <a:lnTo>
                    <a:pt x="107625" y="11423"/>
                  </a:lnTo>
                  <a:lnTo>
                    <a:pt x="107349" y="11453"/>
                  </a:lnTo>
                  <a:lnTo>
                    <a:pt x="107748" y="11545"/>
                  </a:lnTo>
                  <a:lnTo>
                    <a:pt x="107840" y="11699"/>
                  </a:lnTo>
                  <a:lnTo>
                    <a:pt x="107778" y="11853"/>
                  </a:lnTo>
                  <a:lnTo>
                    <a:pt x="107594" y="11883"/>
                  </a:lnTo>
                  <a:lnTo>
                    <a:pt x="107441" y="12160"/>
                  </a:lnTo>
                  <a:lnTo>
                    <a:pt x="107379" y="12067"/>
                  </a:lnTo>
                  <a:lnTo>
                    <a:pt x="107195" y="12221"/>
                  </a:lnTo>
                  <a:lnTo>
                    <a:pt x="106980" y="12221"/>
                  </a:lnTo>
                  <a:lnTo>
                    <a:pt x="106796" y="12374"/>
                  </a:lnTo>
                  <a:lnTo>
                    <a:pt x="107041" y="12344"/>
                  </a:lnTo>
                  <a:lnTo>
                    <a:pt x="107164" y="12405"/>
                  </a:lnTo>
                  <a:lnTo>
                    <a:pt x="107256" y="12528"/>
                  </a:lnTo>
                  <a:lnTo>
                    <a:pt x="107379" y="12405"/>
                  </a:lnTo>
                  <a:lnTo>
                    <a:pt x="107441" y="12405"/>
                  </a:lnTo>
                  <a:lnTo>
                    <a:pt x="107441" y="12559"/>
                  </a:lnTo>
                  <a:lnTo>
                    <a:pt x="107594" y="12743"/>
                  </a:lnTo>
                  <a:lnTo>
                    <a:pt x="107471" y="12835"/>
                  </a:lnTo>
                  <a:lnTo>
                    <a:pt x="107441" y="13111"/>
                  </a:lnTo>
                  <a:lnTo>
                    <a:pt x="107625" y="12896"/>
                  </a:lnTo>
                  <a:lnTo>
                    <a:pt x="107840" y="12866"/>
                  </a:lnTo>
                  <a:lnTo>
                    <a:pt x="108055" y="13081"/>
                  </a:lnTo>
                  <a:lnTo>
                    <a:pt x="108024" y="13173"/>
                  </a:lnTo>
                  <a:lnTo>
                    <a:pt x="108147" y="13388"/>
                  </a:lnTo>
                  <a:lnTo>
                    <a:pt x="107963" y="13541"/>
                  </a:lnTo>
                  <a:lnTo>
                    <a:pt x="108055" y="13572"/>
                  </a:lnTo>
                  <a:lnTo>
                    <a:pt x="108085" y="13848"/>
                  </a:lnTo>
                  <a:lnTo>
                    <a:pt x="107932" y="13910"/>
                  </a:lnTo>
                  <a:lnTo>
                    <a:pt x="107932" y="14033"/>
                  </a:lnTo>
                  <a:lnTo>
                    <a:pt x="107993" y="14155"/>
                  </a:lnTo>
                  <a:lnTo>
                    <a:pt x="107993" y="14002"/>
                  </a:lnTo>
                  <a:lnTo>
                    <a:pt x="108147" y="13971"/>
                  </a:lnTo>
                  <a:lnTo>
                    <a:pt x="108239" y="14094"/>
                  </a:lnTo>
                  <a:lnTo>
                    <a:pt x="108208" y="14309"/>
                  </a:lnTo>
                  <a:lnTo>
                    <a:pt x="108393" y="14248"/>
                  </a:lnTo>
                  <a:lnTo>
                    <a:pt x="108454" y="14370"/>
                  </a:lnTo>
                  <a:lnTo>
                    <a:pt x="108454" y="14248"/>
                  </a:lnTo>
                  <a:lnTo>
                    <a:pt x="108546" y="14155"/>
                  </a:lnTo>
                  <a:lnTo>
                    <a:pt x="108669" y="14217"/>
                  </a:lnTo>
                  <a:lnTo>
                    <a:pt x="108853" y="14248"/>
                  </a:lnTo>
                  <a:lnTo>
                    <a:pt x="108853" y="14432"/>
                  </a:lnTo>
                  <a:lnTo>
                    <a:pt x="108700" y="14493"/>
                  </a:lnTo>
                  <a:lnTo>
                    <a:pt x="108577" y="14401"/>
                  </a:lnTo>
                  <a:lnTo>
                    <a:pt x="108454" y="14555"/>
                  </a:lnTo>
                  <a:lnTo>
                    <a:pt x="108638" y="14647"/>
                  </a:lnTo>
                  <a:lnTo>
                    <a:pt x="108792" y="14647"/>
                  </a:lnTo>
                  <a:lnTo>
                    <a:pt x="108884" y="14862"/>
                  </a:lnTo>
                  <a:lnTo>
                    <a:pt x="108884" y="14984"/>
                  </a:lnTo>
                  <a:lnTo>
                    <a:pt x="108669" y="15077"/>
                  </a:lnTo>
                  <a:lnTo>
                    <a:pt x="108485" y="14800"/>
                  </a:lnTo>
                  <a:lnTo>
                    <a:pt x="108423" y="14770"/>
                  </a:lnTo>
                  <a:lnTo>
                    <a:pt x="108515" y="15077"/>
                  </a:lnTo>
                  <a:lnTo>
                    <a:pt x="108393" y="15199"/>
                  </a:lnTo>
                  <a:lnTo>
                    <a:pt x="108300" y="15199"/>
                  </a:lnTo>
                  <a:lnTo>
                    <a:pt x="108270" y="15138"/>
                  </a:lnTo>
                  <a:lnTo>
                    <a:pt x="108147" y="15138"/>
                  </a:lnTo>
                  <a:lnTo>
                    <a:pt x="108024" y="15046"/>
                  </a:lnTo>
                  <a:lnTo>
                    <a:pt x="107656" y="15015"/>
                  </a:lnTo>
                  <a:lnTo>
                    <a:pt x="107502" y="15107"/>
                  </a:lnTo>
                  <a:lnTo>
                    <a:pt x="107349" y="15107"/>
                  </a:lnTo>
                  <a:lnTo>
                    <a:pt x="107379" y="14984"/>
                  </a:lnTo>
                  <a:lnTo>
                    <a:pt x="107349" y="14892"/>
                  </a:lnTo>
                  <a:lnTo>
                    <a:pt x="107226" y="14862"/>
                  </a:lnTo>
                  <a:lnTo>
                    <a:pt x="107256" y="15077"/>
                  </a:lnTo>
                  <a:lnTo>
                    <a:pt x="107164" y="15077"/>
                  </a:lnTo>
                  <a:lnTo>
                    <a:pt x="107134" y="15138"/>
                  </a:lnTo>
                  <a:lnTo>
                    <a:pt x="107195" y="15261"/>
                  </a:lnTo>
                  <a:lnTo>
                    <a:pt x="107072" y="15414"/>
                  </a:lnTo>
                  <a:lnTo>
                    <a:pt x="107011" y="15414"/>
                  </a:lnTo>
                  <a:lnTo>
                    <a:pt x="107011" y="15353"/>
                  </a:lnTo>
                  <a:lnTo>
                    <a:pt x="106949" y="15292"/>
                  </a:lnTo>
                  <a:lnTo>
                    <a:pt x="106612" y="15353"/>
                  </a:lnTo>
                  <a:lnTo>
                    <a:pt x="106519" y="15322"/>
                  </a:lnTo>
                  <a:lnTo>
                    <a:pt x="106519" y="15230"/>
                  </a:lnTo>
                  <a:lnTo>
                    <a:pt x="106458" y="15015"/>
                  </a:lnTo>
                  <a:lnTo>
                    <a:pt x="106397" y="14954"/>
                  </a:lnTo>
                  <a:lnTo>
                    <a:pt x="105997" y="14677"/>
                  </a:lnTo>
                  <a:lnTo>
                    <a:pt x="105967" y="14616"/>
                  </a:lnTo>
                  <a:lnTo>
                    <a:pt x="105997" y="14555"/>
                  </a:lnTo>
                  <a:lnTo>
                    <a:pt x="105721" y="14462"/>
                  </a:lnTo>
                  <a:lnTo>
                    <a:pt x="105690" y="14647"/>
                  </a:lnTo>
                  <a:lnTo>
                    <a:pt x="105414" y="14708"/>
                  </a:lnTo>
                  <a:lnTo>
                    <a:pt x="105261" y="14862"/>
                  </a:lnTo>
                  <a:lnTo>
                    <a:pt x="105168" y="14862"/>
                  </a:lnTo>
                  <a:lnTo>
                    <a:pt x="105138" y="14647"/>
                  </a:lnTo>
                  <a:lnTo>
                    <a:pt x="105046" y="14462"/>
                  </a:lnTo>
                  <a:lnTo>
                    <a:pt x="105107" y="14647"/>
                  </a:lnTo>
                  <a:lnTo>
                    <a:pt x="105076" y="14954"/>
                  </a:lnTo>
                  <a:lnTo>
                    <a:pt x="105138" y="15138"/>
                  </a:lnTo>
                  <a:lnTo>
                    <a:pt x="105076" y="15353"/>
                  </a:lnTo>
                  <a:lnTo>
                    <a:pt x="104769" y="15783"/>
                  </a:lnTo>
                  <a:lnTo>
                    <a:pt x="104616" y="15783"/>
                  </a:lnTo>
                  <a:lnTo>
                    <a:pt x="104616" y="15476"/>
                  </a:lnTo>
                  <a:lnTo>
                    <a:pt x="104462" y="15414"/>
                  </a:lnTo>
                  <a:lnTo>
                    <a:pt x="104309" y="15506"/>
                  </a:lnTo>
                  <a:lnTo>
                    <a:pt x="103879" y="15199"/>
                  </a:lnTo>
                  <a:lnTo>
                    <a:pt x="103909" y="15077"/>
                  </a:lnTo>
                  <a:lnTo>
                    <a:pt x="103848" y="14677"/>
                  </a:lnTo>
                  <a:lnTo>
                    <a:pt x="103695" y="14647"/>
                  </a:lnTo>
                  <a:lnTo>
                    <a:pt x="103633" y="14524"/>
                  </a:lnTo>
                  <a:lnTo>
                    <a:pt x="103541" y="14432"/>
                  </a:lnTo>
                  <a:lnTo>
                    <a:pt x="103480" y="14493"/>
                  </a:lnTo>
                  <a:lnTo>
                    <a:pt x="103510" y="14616"/>
                  </a:lnTo>
                  <a:lnTo>
                    <a:pt x="103510" y="14770"/>
                  </a:lnTo>
                  <a:lnTo>
                    <a:pt x="103633" y="14892"/>
                  </a:lnTo>
                  <a:lnTo>
                    <a:pt x="103572" y="14984"/>
                  </a:lnTo>
                  <a:lnTo>
                    <a:pt x="103326" y="14862"/>
                  </a:lnTo>
                  <a:lnTo>
                    <a:pt x="103142" y="14616"/>
                  </a:lnTo>
                  <a:lnTo>
                    <a:pt x="103111" y="14616"/>
                  </a:lnTo>
                  <a:lnTo>
                    <a:pt x="103203" y="14831"/>
                  </a:lnTo>
                  <a:lnTo>
                    <a:pt x="103080" y="14923"/>
                  </a:lnTo>
                  <a:lnTo>
                    <a:pt x="103172" y="14984"/>
                  </a:lnTo>
                  <a:lnTo>
                    <a:pt x="103357" y="14984"/>
                  </a:lnTo>
                  <a:lnTo>
                    <a:pt x="103480" y="15107"/>
                  </a:lnTo>
                  <a:lnTo>
                    <a:pt x="103418" y="15292"/>
                  </a:lnTo>
                  <a:lnTo>
                    <a:pt x="103172" y="15292"/>
                  </a:lnTo>
                  <a:lnTo>
                    <a:pt x="103142" y="15414"/>
                  </a:lnTo>
                  <a:lnTo>
                    <a:pt x="103234" y="15445"/>
                  </a:lnTo>
                  <a:lnTo>
                    <a:pt x="103695" y="16059"/>
                  </a:lnTo>
                  <a:lnTo>
                    <a:pt x="104032" y="16121"/>
                  </a:lnTo>
                  <a:lnTo>
                    <a:pt x="104217" y="16059"/>
                  </a:lnTo>
                  <a:lnTo>
                    <a:pt x="104431" y="16151"/>
                  </a:lnTo>
                  <a:lnTo>
                    <a:pt x="104493" y="16397"/>
                  </a:lnTo>
                  <a:lnTo>
                    <a:pt x="104462" y="16397"/>
                  </a:lnTo>
                  <a:lnTo>
                    <a:pt x="104309" y="16182"/>
                  </a:lnTo>
                  <a:lnTo>
                    <a:pt x="104217" y="16182"/>
                  </a:lnTo>
                  <a:lnTo>
                    <a:pt x="104309" y="16458"/>
                  </a:lnTo>
                  <a:lnTo>
                    <a:pt x="104554" y="16612"/>
                  </a:lnTo>
                  <a:lnTo>
                    <a:pt x="104616" y="16827"/>
                  </a:lnTo>
                  <a:lnTo>
                    <a:pt x="104769" y="17011"/>
                  </a:lnTo>
                  <a:lnTo>
                    <a:pt x="104769" y="17380"/>
                  </a:lnTo>
                  <a:lnTo>
                    <a:pt x="104646" y="17902"/>
                  </a:lnTo>
                  <a:lnTo>
                    <a:pt x="104739" y="18209"/>
                  </a:lnTo>
                  <a:lnTo>
                    <a:pt x="104739" y="18424"/>
                  </a:lnTo>
                  <a:lnTo>
                    <a:pt x="104800" y="18546"/>
                  </a:lnTo>
                  <a:lnTo>
                    <a:pt x="104585" y="18853"/>
                  </a:lnTo>
                  <a:lnTo>
                    <a:pt x="104585" y="19068"/>
                  </a:lnTo>
                  <a:lnTo>
                    <a:pt x="104431" y="19160"/>
                  </a:lnTo>
                  <a:lnTo>
                    <a:pt x="104493" y="19007"/>
                  </a:lnTo>
                  <a:lnTo>
                    <a:pt x="104431" y="18946"/>
                  </a:lnTo>
                  <a:lnTo>
                    <a:pt x="104063" y="19222"/>
                  </a:lnTo>
                  <a:lnTo>
                    <a:pt x="103971" y="19130"/>
                  </a:lnTo>
                  <a:lnTo>
                    <a:pt x="103787" y="19253"/>
                  </a:lnTo>
                  <a:lnTo>
                    <a:pt x="103664" y="19222"/>
                  </a:lnTo>
                  <a:lnTo>
                    <a:pt x="103572" y="19068"/>
                  </a:lnTo>
                  <a:lnTo>
                    <a:pt x="103387" y="19068"/>
                  </a:lnTo>
                  <a:lnTo>
                    <a:pt x="103172" y="18792"/>
                  </a:lnTo>
                  <a:lnTo>
                    <a:pt x="102958" y="18669"/>
                  </a:lnTo>
                  <a:lnTo>
                    <a:pt x="102743" y="18638"/>
                  </a:lnTo>
                  <a:lnTo>
                    <a:pt x="102620" y="18546"/>
                  </a:lnTo>
                  <a:lnTo>
                    <a:pt x="102466" y="18577"/>
                  </a:lnTo>
                  <a:lnTo>
                    <a:pt x="102343" y="18792"/>
                  </a:lnTo>
                  <a:lnTo>
                    <a:pt x="102159" y="18792"/>
                  </a:lnTo>
                  <a:lnTo>
                    <a:pt x="102343" y="18884"/>
                  </a:lnTo>
                  <a:lnTo>
                    <a:pt x="102558" y="18884"/>
                  </a:lnTo>
                  <a:lnTo>
                    <a:pt x="102681" y="18700"/>
                  </a:lnTo>
                  <a:lnTo>
                    <a:pt x="103111" y="18884"/>
                  </a:lnTo>
                  <a:lnTo>
                    <a:pt x="103203" y="19038"/>
                  </a:lnTo>
                  <a:lnTo>
                    <a:pt x="102958" y="19191"/>
                  </a:lnTo>
                  <a:lnTo>
                    <a:pt x="102835" y="19099"/>
                  </a:lnTo>
                  <a:lnTo>
                    <a:pt x="102620" y="19099"/>
                  </a:lnTo>
                  <a:lnTo>
                    <a:pt x="102620" y="19253"/>
                  </a:lnTo>
                  <a:lnTo>
                    <a:pt x="102466" y="19099"/>
                  </a:lnTo>
                  <a:lnTo>
                    <a:pt x="102343" y="19099"/>
                  </a:lnTo>
                  <a:lnTo>
                    <a:pt x="102405" y="19099"/>
                  </a:lnTo>
                  <a:lnTo>
                    <a:pt x="102497" y="19314"/>
                  </a:lnTo>
                  <a:lnTo>
                    <a:pt x="102743" y="19437"/>
                  </a:lnTo>
                  <a:lnTo>
                    <a:pt x="102681" y="19682"/>
                  </a:lnTo>
                  <a:lnTo>
                    <a:pt x="102773" y="19959"/>
                  </a:lnTo>
                  <a:lnTo>
                    <a:pt x="102927" y="20051"/>
                  </a:lnTo>
                  <a:lnTo>
                    <a:pt x="102835" y="19959"/>
                  </a:lnTo>
                  <a:lnTo>
                    <a:pt x="102835" y="19590"/>
                  </a:lnTo>
                  <a:lnTo>
                    <a:pt x="102958" y="19529"/>
                  </a:lnTo>
                  <a:lnTo>
                    <a:pt x="103080" y="19560"/>
                  </a:lnTo>
                  <a:lnTo>
                    <a:pt x="103080" y="19498"/>
                  </a:lnTo>
                  <a:lnTo>
                    <a:pt x="103357" y="19283"/>
                  </a:lnTo>
                  <a:lnTo>
                    <a:pt x="103480" y="19222"/>
                  </a:lnTo>
                  <a:lnTo>
                    <a:pt x="103602" y="19314"/>
                  </a:lnTo>
                  <a:lnTo>
                    <a:pt x="103602" y="19437"/>
                  </a:lnTo>
                  <a:lnTo>
                    <a:pt x="103787" y="19744"/>
                  </a:lnTo>
                  <a:lnTo>
                    <a:pt x="104002" y="19805"/>
                  </a:lnTo>
                  <a:lnTo>
                    <a:pt x="104186" y="19990"/>
                  </a:lnTo>
                  <a:lnTo>
                    <a:pt x="104431" y="19959"/>
                  </a:lnTo>
                  <a:lnTo>
                    <a:pt x="104493" y="19836"/>
                  </a:lnTo>
                  <a:lnTo>
                    <a:pt x="104462" y="19713"/>
                  </a:lnTo>
                  <a:lnTo>
                    <a:pt x="104524" y="19713"/>
                  </a:lnTo>
                  <a:lnTo>
                    <a:pt x="104953" y="20051"/>
                  </a:lnTo>
                  <a:lnTo>
                    <a:pt x="105046" y="20204"/>
                  </a:lnTo>
                  <a:lnTo>
                    <a:pt x="104892" y="20174"/>
                  </a:lnTo>
                  <a:lnTo>
                    <a:pt x="104861" y="20327"/>
                  </a:lnTo>
                  <a:lnTo>
                    <a:pt x="105168" y="20634"/>
                  </a:lnTo>
                  <a:lnTo>
                    <a:pt x="105261" y="20634"/>
                  </a:lnTo>
                  <a:lnTo>
                    <a:pt x="105261" y="20542"/>
                  </a:lnTo>
                  <a:lnTo>
                    <a:pt x="105261" y="20297"/>
                  </a:lnTo>
                  <a:lnTo>
                    <a:pt x="105506" y="20481"/>
                  </a:lnTo>
                  <a:lnTo>
                    <a:pt x="105844" y="21003"/>
                  </a:lnTo>
                  <a:lnTo>
                    <a:pt x="105721" y="20880"/>
                  </a:lnTo>
                  <a:lnTo>
                    <a:pt x="105598" y="20880"/>
                  </a:lnTo>
                  <a:lnTo>
                    <a:pt x="105568" y="20941"/>
                  </a:lnTo>
                  <a:lnTo>
                    <a:pt x="105690" y="21126"/>
                  </a:lnTo>
                  <a:lnTo>
                    <a:pt x="105537" y="21248"/>
                  </a:lnTo>
                  <a:lnTo>
                    <a:pt x="105537" y="21433"/>
                  </a:lnTo>
                  <a:lnTo>
                    <a:pt x="105598" y="21525"/>
                  </a:lnTo>
                  <a:lnTo>
                    <a:pt x="105752" y="21463"/>
                  </a:lnTo>
                  <a:lnTo>
                    <a:pt x="105783" y="21279"/>
                  </a:lnTo>
                  <a:lnTo>
                    <a:pt x="105844" y="21218"/>
                  </a:lnTo>
                  <a:lnTo>
                    <a:pt x="105967" y="21279"/>
                  </a:lnTo>
                  <a:lnTo>
                    <a:pt x="105997" y="21126"/>
                  </a:lnTo>
                  <a:lnTo>
                    <a:pt x="106151" y="21371"/>
                  </a:lnTo>
                  <a:lnTo>
                    <a:pt x="106519" y="21617"/>
                  </a:lnTo>
                  <a:lnTo>
                    <a:pt x="106919" y="21709"/>
                  </a:lnTo>
                  <a:lnTo>
                    <a:pt x="107134" y="21893"/>
                  </a:lnTo>
                  <a:lnTo>
                    <a:pt x="107011" y="22016"/>
                  </a:lnTo>
                  <a:lnTo>
                    <a:pt x="107226" y="22323"/>
                  </a:lnTo>
                  <a:lnTo>
                    <a:pt x="107410" y="22354"/>
                  </a:lnTo>
                  <a:lnTo>
                    <a:pt x="107625" y="22692"/>
                  </a:lnTo>
                  <a:lnTo>
                    <a:pt x="107625" y="23183"/>
                  </a:lnTo>
                  <a:lnTo>
                    <a:pt x="107533" y="23244"/>
                  </a:lnTo>
                  <a:lnTo>
                    <a:pt x="107533" y="23336"/>
                  </a:lnTo>
                  <a:lnTo>
                    <a:pt x="107686" y="23429"/>
                  </a:lnTo>
                  <a:lnTo>
                    <a:pt x="107778" y="23644"/>
                  </a:lnTo>
                  <a:lnTo>
                    <a:pt x="107686" y="23674"/>
                  </a:lnTo>
                  <a:lnTo>
                    <a:pt x="107594" y="23582"/>
                  </a:lnTo>
                  <a:lnTo>
                    <a:pt x="106949" y="23582"/>
                  </a:lnTo>
                  <a:lnTo>
                    <a:pt x="106765" y="23459"/>
                  </a:lnTo>
                  <a:lnTo>
                    <a:pt x="106642" y="23551"/>
                  </a:lnTo>
                  <a:lnTo>
                    <a:pt x="106489" y="23490"/>
                  </a:lnTo>
                  <a:lnTo>
                    <a:pt x="106458" y="23367"/>
                  </a:lnTo>
                  <a:lnTo>
                    <a:pt x="106366" y="23306"/>
                  </a:lnTo>
                  <a:lnTo>
                    <a:pt x="106335" y="23367"/>
                  </a:lnTo>
                  <a:lnTo>
                    <a:pt x="106397" y="23490"/>
                  </a:lnTo>
                  <a:lnTo>
                    <a:pt x="106151" y="23644"/>
                  </a:lnTo>
                  <a:lnTo>
                    <a:pt x="105936" y="23644"/>
                  </a:lnTo>
                  <a:lnTo>
                    <a:pt x="105875" y="23736"/>
                  </a:lnTo>
                  <a:lnTo>
                    <a:pt x="105997" y="23797"/>
                  </a:lnTo>
                  <a:lnTo>
                    <a:pt x="105721" y="24043"/>
                  </a:lnTo>
                  <a:lnTo>
                    <a:pt x="105568" y="24043"/>
                  </a:lnTo>
                  <a:lnTo>
                    <a:pt x="105568" y="24196"/>
                  </a:lnTo>
                  <a:lnTo>
                    <a:pt x="105660" y="24258"/>
                  </a:lnTo>
                  <a:lnTo>
                    <a:pt x="105414" y="24565"/>
                  </a:lnTo>
                  <a:lnTo>
                    <a:pt x="105322" y="24657"/>
                  </a:lnTo>
                  <a:lnTo>
                    <a:pt x="105291" y="24626"/>
                  </a:lnTo>
                  <a:lnTo>
                    <a:pt x="105168" y="24626"/>
                  </a:lnTo>
                  <a:lnTo>
                    <a:pt x="105168" y="24841"/>
                  </a:lnTo>
                  <a:lnTo>
                    <a:pt x="105261" y="25087"/>
                  </a:lnTo>
                  <a:lnTo>
                    <a:pt x="105107" y="25240"/>
                  </a:lnTo>
                  <a:lnTo>
                    <a:pt x="105015" y="25148"/>
                  </a:lnTo>
                  <a:lnTo>
                    <a:pt x="104984" y="25332"/>
                  </a:lnTo>
                  <a:lnTo>
                    <a:pt x="105046" y="25424"/>
                  </a:lnTo>
                  <a:lnTo>
                    <a:pt x="104861" y="25639"/>
                  </a:lnTo>
                  <a:lnTo>
                    <a:pt x="104739" y="25670"/>
                  </a:lnTo>
                  <a:lnTo>
                    <a:pt x="104800" y="25762"/>
                  </a:lnTo>
                  <a:lnTo>
                    <a:pt x="104769" y="25824"/>
                  </a:lnTo>
                  <a:lnTo>
                    <a:pt x="104708" y="25977"/>
                  </a:lnTo>
                  <a:lnTo>
                    <a:pt x="104616" y="25946"/>
                  </a:lnTo>
                  <a:lnTo>
                    <a:pt x="104493" y="26008"/>
                  </a:lnTo>
                  <a:lnTo>
                    <a:pt x="104585" y="26100"/>
                  </a:lnTo>
                  <a:lnTo>
                    <a:pt x="104585" y="26254"/>
                  </a:lnTo>
                  <a:lnTo>
                    <a:pt x="104401" y="26376"/>
                  </a:lnTo>
                  <a:lnTo>
                    <a:pt x="104493" y="26499"/>
                  </a:lnTo>
                  <a:lnTo>
                    <a:pt x="104462" y="26622"/>
                  </a:lnTo>
                  <a:lnTo>
                    <a:pt x="104339" y="26653"/>
                  </a:lnTo>
                  <a:lnTo>
                    <a:pt x="104247" y="26561"/>
                  </a:lnTo>
                  <a:lnTo>
                    <a:pt x="104155" y="26591"/>
                  </a:lnTo>
                  <a:lnTo>
                    <a:pt x="104247" y="26745"/>
                  </a:lnTo>
                  <a:lnTo>
                    <a:pt x="104493" y="26837"/>
                  </a:lnTo>
                  <a:lnTo>
                    <a:pt x="104401" y="27021"/>
                  </a:lnTo>
                  <a:lnTo>
                    <a:pt x="104155" y="27021"/>
                  </a:lnTo>
                  <a:lnTo>
                    <a:pt x="104155" y="27113"/>
                  </a:lnTo>
                  <a:lnTo>
                    <a:pt x="104278" y="27175"/>
                  </a:lnTo>
                  <a:lnTo>
                    <a:pt x="104401" y="27451"/>
                  </a:lnTo>
                  <a:lnTo>
                    <a:pt x="104309" y="27512"/>
                  </a:lnTo>
                  <a:lnTo>
                    <a:pt x="104370" y="27635"/>
                  </a:lnTo>
                  <a:lnTo>
                    <a:pt x="104186" y="27881"/>
                  </a:lnTo>
                  <a:lnTo>
                    <a:pt x="104247" y="28034"/>
                  </a:lnTo>
                  <a:lnTo>
                    <a:pt x="104124" y="28311"/>
                  </a:lnTo>
                  <a:lnTo>
                    <a:pt x="104063" y="28679"/>
                  </a:lnTo>
                  <a:lnTo>
                    <a:pt x="103971" y="28833"/>
                  </a:lnTo>
                  <a:lnTo>
                    <a:pt x="103971" y="28986"/>
                  </a:lnTo>
                  <a:lnTo>
                    <a:pt x="104063" y="29017"/>
                  </a:lnTo>
                  <a:lnTo>
                    <a:pt x="104124" y="29140"/>
                  </a:lnTo>
                  <a:lnTo>
                    <a:pt x="104063" y="29232"/>
                  </a:lnTo>
                  <a:lnTo>
                    <a:pt x="104309" y="29539"/>
                  </a:lnTo>
                  <a:lnTo>
                    <a:pt x="104309" y="29693"/>
                  </a:lnTo>
                  <a:lnTo>
                    <a:pt x="104186" y="29631"/>
                  </a:lnTo>
                  <a:lnTo>
                    <a:pt x="103971" y="29662"/>
                  </a:lnTo>
                  <a:lnTo>
                    <a:pt x="103848" y="29539"/>
                  </a:lnTo>
                  <a:lnTo>
                    <a:pt x="103756" y="29600"/>
                  </a:lnTo>
                  <a:lnTo>
                    <a:pt x="103510" y="29324"/>
                  </a:lnTo>
                  <a:lnTo>
                    <a:pt x="103572" y="29293"/>
                  </a:lnTo>
                  <a:lnTo>
                    <a:pt x="103510" y="29232"/>
                  </a:lnTo>
                  <a:lnTo>
                    <a:pt x="103357" y="29263"/>
                  </a:lnTo>
                  <a:lnTo>
                    <a:pt x="103234" y="29263"/>
                  </a:lnTo>
                  <a:lnTo>
                    <a:pt x="103203" y="29109"/>
                  </a:lnTo>
                  <a:lnTo>
                    <a:pt x="102773" y="28864"/>
                  </a:lnTo>
                  <a:lnTo>
                    <a:pt x="102528" y="28802"/>
                  </a:lnTo>
                  <a:lnTo>
                    <a:pt x="102251" y="28986"/>
                  </a:lnTo>
                  <a:lnTo>
                    <a:pt x="102159" y="28925"/>
                  </a:lnTo>
                  <a:lnTo>
                    <a:pt x="102006" y="28956"/>
                  </a:lnTo>
                  <a:lnTo>
                    <a:pt x="101821" y="29201"/>
                  </a:lnTo>
                  <a:lnTo>
                    <a:pt x="101668" y="29201"/>
                  </a:lnTo>
                  <a:lnTo>
                    <a:pt x="101576" y="29508"/>
                  </a:lnTo>
                  <a:lnTo>
                    <a:pt x="101453" y="29600"/>
                  </a:lnTo>
                  <a:lnTo>
                    <a:pt x="101299" y="29508"/>
                  </a:lnTo>
                  <a:lnTo>
                    <a:pt x="101422" y="29723"/>
                  </a:lnTo>
                  <a:lnTo>
                    <a:pt x="101330" y="29877"/>
                  </a:lnTo>
                  <a:lnTo>
                    <a:pt x="101361" y="30061"/>
                  </a:lnTo>
                  <a:lnTo>
                    <a:pt x="101330" y="30215"/>
                  </a:lnTo>
                  <a:lnTo>
                    <a:pt x="101269" y="30644"/>
                  </a:lnTo>
                  <a:lnTo>
                    <a:pt x="101177" y="30706"/>
                  </a:lnTo>
                  <a:lnTo>
                    <a:pt x="101084" y="30583"/>
                  </a:lnTo>
                  <a:lnTo>
                    <a:pt x="100870" y="30061"/>
                  </a:lnTo>
                  <a:lnTo>
                    <a:pt x="100870" y="29877"/>
                  </a:lnTo>
                  <a:lnTo>
                    <a:pt x="100716" y="29785"/>
                  </a:lnTo>
                  <a:lnTo>
                    <a:pt x="100593" y="29631"/>
                  </a:lnTo>
                  <a:lnTo>
                    <a:pt x="100593" y="29815"/>
                  </a:lnTo>
                  <a:lnTo>
                    <a:pt x="100378" y="30153"/>
                  </a:lnTo>
                  <a:lnTo>
                    <a:pt x="100255" y="30245"/>
                  </a:lnTo>
                  <a:lnTo>
                    <a:pt x="100225" y="30399"/>
                  </a:lnTo>
                  <a:lnTo>
                    <a:pt x="100409" y="30460"/>
                  </a:lnTo>
                  <a:lnTo>
                    <a:pt x="100225" y="30859"/>
                  </a:lnTo>
                  <a:lnTo>
                    <a:pt x="100102" y="30675"/>
                  </a:lnTo>
                  <a:lnTo>
                    <a:pt x="100010" y="30675"/>
                  </a:lnTo>
                  <a:lnTo>
                    <a:pt x="99948" y="30552"/>
                  </a:lnTo>
                  <a:lnTo>
                    <a:pt x="99826" y="30552"/>
                  </a:lnTo>
                  <a:lnTo>
                    <a:pt x="99764" y="30798"/>
                  </a:lnTo>
                  <a:lnTo>
                    <a:pt x="99641" y="30829"/>
                  </a:lnTo>
                  <a:lnTo>
                    <a:pt x="99488" y="30737"/>
                  </a:lnTo>
                  <a:lnTo>
                    <a:pt x="99365" y="30737"/>
                  </a:lnTo>
                  <a:lnTo>
                    <a:pt x="99334" y="30859"/>
                  </a:lnTo>
                  <a:lnTo>
                    <a:pt x="99457" y="31013"/>
                  </a:lnTo>
                  <a:lnTo>
                    <a:pt x="99365" y="31074"/>
                  </a:lnTo>
                  <a:lnTo>
                    <a:pt x="99334" y="31197"/>
                  </a:lnTo>
                  <a:lnTo>
                    <a:pt x="99304" y="31351"/>
                  </a:lnTo>
                  <a:lnTo>
                    <a:pt x="99457" y="31504"/>
                  </a:lnTo>
                  <a:lnTo>
                    <a:pt x="99488" y="31719"/>
                  </a:lnTo>
                  <a:lnTo>
                    <a:pt x="99396" y="31750"/>
                  </a:lnTo>
                  <a:lnTo>
                    <a:pt x="99457" y="31873"/>
                  </a:lnTo>
                  <a:lnTo>
                    <a:pt x="99611" y="31903"/>
                  </a:lnTo>
                  <a:lnTo>
                    <a:pt x="99733" y="32057"/>
                  </a:lnTo>
                  <a:lnTo>
                    <a:pt x="99764" y="32149"/>
                  </a:lnTo>
                  <a:lnTo>
                    <a:pt x="99703" y="32149"/>
                  </a:lnTo>
                  <a:lnTo>
                    <a:pt x="99672" y="32272"/>
                  </a:lnTo>
                  <a:lnTo>
                    <a:pt x="99795" y="32364"/>
                  </a:lnTo>
                  <a:lnTo>
                    <a:pt x="99918" y="32487"/>
                  </a:lnTo>
                  <a:lnTo>
                    <a:pt x="99918" y="32548"/>
                  </a:lnTo>
                  <a:lnTo>
                    <a:pt x="99764" y="32456"/>
                  </a:lnTo>
                  <a:lnTo>
                    <a:pt x="99641" y="32487"/>
                  </a:lnTo>
                  <a:lnTo>
                    <a:pt x="99611" y="32548"/>
                  </a:lnTo>
                  <a:lnTo>
                    <a:pt x="99795" y="32732"/>
                  </a:lnTo>
                  <a:lnTo>
                    <a:pt x="99887" y="32671"/>
                  </a:lnTo>
                  <a:lnTo>
                    <a:pt x="99887" y="32855"/>
                  </a:lnTo>
                  <a:lnTo>
                    <a:pt x="99826" y="33040"/>
                  </a:lnTo>
                  <a:lnTo>
                    <a:pt x="99826" y="33193"/>
                  </a:lnTo>
                  <a:lnTo>
                    <a:pt x="99733" y="33316"/>
                  </a:lnTo>
                  <a:lnTo>
                    <a:pt x="99826" y="33562"/>
                  </a:lnTo>
                  <a:lnTo>
                    <a:pt x="99764" y="33684"/>
                  </a:lnTo>
                  <a:lnTo>
                    <a:pt x="99856" y="33838"/>
                  </a:lnTo>
                  <a:lnTo>
                    <a:pt x="99856" y="33961"/>
                  </a:lnTo>
                  <a:lnTo>
                    <a:pt x="99856" y="34114"/>
                  </a:lnTo>
                  <a:lnTo>
                    <a:pt x="99979" y="34421"/>
                  </a:lnTo>
                  <a:lnTo>
                    <a:pt x="99918" y="34513"/>
                  </a:lnTo>
                  <a:lnTo>
                    <a:pt x="100040" y="34575"/>
                  </a:lnTo>
                  <a:lnTo>
                    <a:pt x="100194" y="34728"/>
                  </a:lnTo>
                  <a:lnTo>
                    <a:pt x="100409" y="35035"/>
                  </a:lnTo>
                  <a:lnTo>
                    <a:pt x="100624" y="35128"/>
                  </a:lnTo>
                  <a:lnTo>
                    <a:pt x="100685" y="35066"/>
                  </a:lnTo>
                  <a:lnTo>
                    <a:pt x="100716" y="34913"/>
                  </a:lnTo>
                  <a:lnTo>
                    <a:pt x="100501" y="34698"/>
                  </a:lnTo>
                  <a:lnTo>
                    <a:pt x="100501" y="34575"/>
                  </a:lnTo>
                  <a:lnTo>
                    <a:pt x="100624" y="34483"/>
                  </a:lnTo>
                  <a:lnTo>
                    <a:pt x="100777" y="34483"/>
                  </a:lnTo>
                  <a:lnTo>
                    <a:pt x="101054" y="34698"/>
                  </a:lnTo>
                  <a:lnTo>
                    <a:pt x="101207" y="34667"/>
                  </a:lnTo>
                  <a:lnTo>
                    <a:pt x="101330" y="34728"/>
                  </a:lnTo>
                  <a:lnTo>
                    <a:pt x="101330" y="34882"/>
                  </a:lnTo>
                  <a:lnTo>
                    <a:pt x="101269" y="34974"/>
                  </a:lnTo>
                  <a:lnTo>
                    <a:pt x="101392" y="35097"/>
                  </a:lnTo>
                  <a:lnTo>
                    <a:pt x="101299" y="35250"/>
                  </a:lnTo>
                  <a:lnTo>
                    <a:pt x="101330" y="35373"/>
                  </a:lnTo>
                  <a:lnTo>
                    <a:pt x="101269" y="35435"/>
                  </a:lnTo>
                  <a:lnTo>
                    <a:pt x="101146" y="35588"/>
                  </a:lnTo>
                  <a:lnTo>
                    <a:pt x="101299" y="35895"/>
                  </a:lnTo>
                  <a:lnTo>
                    <a:pt x="101422" y="36049"/>
                  </a:lnTo>
                  <a:lnTo>
                    <a:pt x="101422" y="36356"/>
                  </a:lnTo>
                  <a:lnTo>
                    <a:pt x="101606" y="36479"/>
                  </a:lnTo>
                  <a:lnTo>
                    <a:pt x="101699" y="36417"/>
                  </a:lnTo>
                  <a:lnTo>
                    <a:pt x="101699" y="36325"/>
                  </a:lnTo>
                  <a:lnTo>
                    <a:pt x="101821" y="36233"/>
                  </a:lnTo>
                  <a:lnTo>
                    <a:pt x="101883" y="36172"/>
                  </a:lnTo>
                  <a:lnTo>
                    <a:pt x="101914" y="36202"/>
                  </a:lnTo>
                  <a:lnTo>
                    <a:pt x="102098" y="36294"/>
                  </a:lnTo>
                  <a:lnTo>
                    <a:pt x="102098" y="36663"/>
                  </a:lnTo>
                  <a:lnTo>
                    <a:pt x="102466" y="37001"/>
                  </a:lnTo>
                  <a:lnTo>
                    <a:pt x="102589" y="37277"/>
                  </a:lnTo>
                  <a:lnTo>
                    <a:pt x="102528" y="37369"/>
                  </a:lnTo>
                  <a:lnTo>
                    <a:pt x="102528" y="37584"/>
                  </a:lnTo>
                  <a:lnTo>
                    <a:pt x="102405" y="37645"/>
                  </a:lnTo>
                  <a:lnTo>
                    <a:pt x="102190" y="37492"/>
                  </a:lnTo>
                  <a:lnTo>
                    <a:pt x="101944" y="37400"/>
                  </a:lnTo>
                  <a:lnTo>
                    <a:pt x="101944" y="37154"/>
                  </a:lnTo>
                  <a:lnTo>
                    <a:pt x="102036" y="36970"/>
                  </a:lnTo>
                  <a:lnTo>
                    <a:pt x="101975" y="36786"/>
                  </a:lnTo>
                  <a:lnTo>
                    <a:pt x="101914" y="36601"/>
                  </a:lnTo>
                  <a:lnTo>
                    <a:pt x="101821" y="36724"/>
                  </a:lnTo>
                  <a:lnTo>
                    <a:pt x="101883" y="36786"/>
                  </a:lnTo>
                  <a:lnTo>
                    <a:pt x="101883" y="36908"/>
                  </a:lnTo>
                  <a:lnTo>
                    <a:pt x="101699" y="36939"/>
                  </a:lnTo>
                  <a:lnTo>
                    <a:pt x="101545" y="37154"/>
                  </a:lnTo>
                  <a:lnTo>
                    <a:pt x="101606" y="37277"/>
                  </a:lnTo>
                  <a:lnTo>
                    <a:pt x="101791" y="37216"/>
                  </a:lnTo>
                  <a:lnTo>
                    <a:pt x="101791" y="37400"/>
                  </a:lnTo>
                  <a:lnTo>
                    <a:pt x="101668" y="37584"/>
                  </a:lnTo>
                  <a:lnTo>
                    <a:pt x="101729" y="37830"/>
                  </a:lnTo>
                  <a:lnTo>
                    <a:pt x="101699" y="37922"/>
                  </a:lnTo>
                  <a:lnTo>
                    <a:pt x="101699" y="38505"/>
                  </a:lnTo>
                  <a:lnTo>
                    <a:pt x="101821" y="38597"/>
                  </a:lnTo>
                  <a:lnTo>
                    <a:pt x="101821" y="38751"/>
                  </a:lnTo>
                  <a:lnTo>
                    <a:pt x="102251" y="39365"/>
                  </a:lnTo>
                  <a:lnTo>
                    <a:pt x="102343" y="39365"/>
                  </a:lnTo>
                  <a:lnTo>
                    <a:pt x="102620" y="39764"/>
                  </a:lnTo>
                  <a:lnTo>
                    <a:pt x="102835" y="39856"/>
                  </a:lnTo>
                  <a:lnTo>
                    <a:pt x="102712" y="40010"/>
                  </a:lnTo>
                  <a:lnTo>
                    <a:pt x="102712" y="40225"/>
                  </a:lnTo>
                  <a:lnTo>
                    <a:pt x="102221" y="40409"/>
                  </a:lnTo>
                  <a:lnTo>
                    <a:pt x="102190" y="40317"/>
                  </a:lnTo>
                  <a:lnTo>
                    <a:pt x="101914" y="40470"/>
                  </a:lnTo>
                  <a:lnTo>
                    <a:pt x="101791" y="40440"/>
                  </a:lnTo>
                  <a:lnTo>
                    <a:pt x="101852" y="40532"/>
                  </a:lnTo>
                  <a:lnTo>
                    <a:pt x="101699" y="40839"/>
                  </a:lnTo>
                  <a:lnTo>
                    <a:pt x="101668" y="41084"/>
                  </a:lnTo>
                  <a:lnTo>
                    <a:pt x="101576" y="41177"/>
                  </a:lnTo>
                  <a:lnTo>
                    <a:pt x="101699" y="41330"/>
                  </a:lnTo>
                  <a:lnTo>
                    <a:pt x="101606" y="41729"/>
                  </a:lnTo>
                  <a:lnTo>
                    <a:pt x="101760" y="42221"/>
                  </a:lnTo>
                  <a:lnTo>
                    <a:pt x="101975" y="42343"/>
                  </a:lnTo>
                  <a:lnTo>
                    <a:pt x="101975" y="42528"/>
                  </a:lnTo>
                  <a:lnTo>
                    <a:pt x="102221" y="42650"/>
                  </a:lnTo>
                  <a:lnTo>
                    <a:pt x="102343" y="42835"/>
                  </a:lnTo>
                  <a:lnTo>
                    <a:pt x="102159" y="42835"/>
                  </a:lnTo>
                  <a:lnTo>
                    <a:pt x="102098" y="42773"/>
                  </a:lnTo>
                  <a:lnTo>
                    <a:pt x="101944" y="42865"/>
                  </a:lnTo>
                  <a:lnTo>
                    <a:pt x="101791" y="42988"/>
                  </a:lnTo>
                  <a:lnTo>
                    <a:pt x="101668" y="42957"/>
                  </a:lnTo>
                  <a:lnTo>
                    <a:pt x="101422" y="43203"/>
                  </a:lnTo>
                  <a:lnTo>
                    <a:pt x="101269" y="43080"/>
                  </a:lnTo>
                  <a:lnTo>
                    <a:pt x="101177" y="43234"/>
                  </a:lnTo>
                  <a:lnTo>
                    <a:pt x="101269" y="43326"/>
                  </a:lnTo>
                  <a:lnTo>
                    <a:pt x="101453" y="43326"/>
                  </a:lnTo>
                  <a:lnTo>
                    <a:pt x="101422" y="43479"/>
                  </a:lnTo>
                  <a:lnTo>
                    <a:pt x="101392" y="43602"/>
                  </a:lnTo>
                  <a:lnTo>
                    <a:pt x="101545" y="43756"/>
                  </a:lnTo>
                  <a:lnTo>
                    <a:pt x="101484" y="43848"/>
                  </a:lnTo>
                  <a:lnTo>
                    <a:pt x="101392" y="43817"/>
                  </a:lnTo>
                  <a:lnTo>
                    <a:pt x="101484" y="44063"/>
                  </a:lnTo>
                  <a:lnTo>
                    <a:pt x="101453" y="44186"/>
                  </a:lnTo>
                  <a:lnTo>
                    <a:pt x="101545" y="44186"/>
                  </a:lnTo>
                  <a:lnTo>
                    <a:pt x="101637" y="44155"/>
                  </a:lnTo>
                  <a:lnTo>
                    <a:pt x="101791" y="44309"/>
                  </a:lnTo>
                  <a:lnTo>
                    <a:pt x="101637" y="44431"/>
                  </a:lnTo>
                  <a:lnTo>
                    <a:pt x="101637" y="44677"/>
                  </a:lnTo>
                  <a:lnTo>
                    <a:pt x="101729" y="44831"/>
                  </a:lnTo>
                  <a:lnTo>
                    <a:pt x="101668" y="45168"/>
                  </a:lnTo>
                  <a:lnTo>
                    <a:pt x="101606" y="45322"/>
                  </a:lnTo>
                  <a:lnTo>
                    <a:pt x="101637" y="45383"/>
                  </a:lnTo>
                  <a:lnTo>
                    <a:pt x="101606" y="45537"/>
                  </a:lnTo>
                  <a:lnTo>
                    <a:pt x="101392" y="45721"/>
                  </a:lnTo>
                  <a:lnTo>
                    <a:pt x="101392" y="45875"/>
                  </a:lnTo>
                  <a:lnTo>
                    <a:pt x="101330" y="45905"/>
                  </a:lnTo>
                  <a:lnTo>
                    <a:pt x="101238" y="46274"/>
                  </a:lnTo>
                  <a:lnTo>
                    <a:pt x="101084" y="46673"/>
                  </a:lnTo>
                  <a:lnTo>
                    <a:pt x="101115" y="46489"/>
                  </a:lnTo>
                  <a:lnTo>
                    <a:pt x="101054" y="46366"/>
                  </a:lnTo>
                  <a:lnTo>
                    <a:pt x="101054" y="46182"/>
                  </a:lnTo>
                  <a:lnTo>
                    <a:pt x="101023" y="46089"/>
                  </a:lnTo>
                  <a:lnTo>
                    <a:pt x="100685" y="46028"/>
                  </a:lnTo>
                  <a:lnTo>
                    <a:pt x="100501" y="45782"/>
                  </a:lnTo>
                  <a:lnTo>
                    <a:pt x="100470" y="45506"/>
                  </a:lnTo>
                  <a:lnTo>
                    <a:pt x="100163" y="44800"/>
                  </a:lnTo>
                  <a:lnTo>
                    <a:pt x="99948" y="44462"/>
                  </a:lnTo>
                  <a:lnTo>
                    <a:pt x="100071" y="44462"/>
                  </a:lnTo>
                  <a:lnTo>
                    <a:pt x="100194" y="44370"/>
                  </a:lnTo>
                  <a:lnTo>
                    <a:pt x="100255" y="44247"/>
                  </a:lnTo>
                  <a:lnTo>
                    <a:pt x="100133" y="44309"/>
                  </a:lnTo>
                  <a:lnTo>
                    <a:pt x="99918" y="44309"/>
                  </a:lnTo>
                  <a:lnTo>
                    <a:pt x="99611" y="44155"/>
                  </a:lnTo>
                  <a:lnTo>
                    <a:pt x="98966" y="42988"/>
                  </a:lnTo>
                  <a:lnTo>
                    <a:pt x="98382" y="42313"/>
                  </a:lnTo>
                  <a:lnTo>
                    <a:pt x="98382" y="42067"/>
                  </a:lnTo>
                  <a:lnTo>
                    <a:pt x="98198" y="41821"/>
                  </a:lnTo>
                  <a:lnTo>
                    <a:pt x="97738" y="41115"/>
                  </a:lnTo>
                  <a:lnTo>
                    <a:pt x="97308" y="40225"/>
                  </a:lnTo>
                  <a:lnTo>
                    <a:pt x="96908" y="39396"/>
                  </a:lnTo>
                  <a:lnTo>
                    <a:pt x="96908" y="39119"/>
                  </a:lnTo>
                  <a:lnTo>
                    <a:pt x="96694" y="38720"/>
                  </a:lnTo>
                  <a:lnTo>
                    <a:pt x="96601" y="38167"/>
                  </a:lnTo>
                  <a:lnTo>
                    <a:pt x="96479" y="37860"/>
                  </a:lnTo>
                  <a:lnTo>
                    <a:pt x="96509" y="37523"/>
                  </a:lnTo>
                  <a:lnTo>
                    <a:pt x="96694" y="37308"/>
                  </a:lnTo>
                  <a:lnTo>
                    <a:pt x="96755" y="37031"/>
                  </a:lnTo>
                  <a:lnTo>
                    <a:pt x="96878" y="36970"/>
                  </a:lnTo>
                  <a:lnTo>
                    <a:pt x="96786" y="36847"/>
                  </a:lnTo>
                  <a:lnTo>
                    <a:pt x="96847" y="36755"/>
                  </a:lnTo>
                  <a:lnTo>
                    <a:pt x="96847" y="36356"/>
                  </a:lnTo>
                  <a:lnTo>
                    <a:pt x="96540" y="35926"/>
                  </a:lnTo>
                  <a:lnTo>
                    <a:pt x="96325" y="35926"/>
                  </a:lnTo>
                  <a:lnTo>
                    <a:pt x="96325" y="35803"/>
                  </a:lnTo>
                  <a:lnTo>
                    <a:pt x="96479" y="35650"/>
                  </a:lnTo>
                  <a:lnTo>
                    <a:pt x="96816" y="35803"/>
                  </a:lnTo>
                  <a:lnTo>
                    <a:pt x="97001" y="35619"/>
                  </a:lnTo>
                  <a:lnTo>
                    <a:pt x="96939" y="35465"/>
                  </a:lnTo>
                  <a:lnTo>
                    <a:pt x="96939" y="35158"/>
                  </a:lnTo>
                  <a:lnTo>
                    <a:pt x="97246" y="35128"/>
                  </a:lnTo>
                  <a:lnTo>
                    <a:pt x="97400" y="35158"/>
                  </a:lnTo>
                  <a:lnTo>
                    <a:pt x="97246" y="34974"/>
                  </a:lnTo>
                  <a:lnTo>
                    <a:pt x="97523" y="34483"/>
                  </a:lnTo>
                  <a:lnTo>
                    <a:pt x="97400" y="34176"/>
                  </a:lnTo>
                  <a:lnTo>
                    <a:pt x="97400" y="33838"/>
                  </a:lnTo>
                  <a:lnTo>
                    <a:pt x="97308" y="33684"/>
                  </a:lnTo>
                  <a:lnTo>
                    <a:pt x="97430" y="33531"/>
                  </a:lnTo>
                  <a:lnTo>
                    <a:pt x="97430" y="33316"/>
                  </a:lnTo>
                  <a:lnTo>
                    <a:pt x="97369" y="33224"/>
                  </a:lnTo>
                  <a:lnTo>
                    <a:pt x="97430" y="32947"/>
                  </a:lnTo>
                  <a:lnTo>
                    <a:pt x="97553" y="32947"/>
                  </a:lnTo>
                  <a:lnTo>
                    <a:pt x="97400" y="32794"/>
                  </a:lnTo>
                  <a:lnTo>
                    <a:pt x="97369" y="32671"/>
                  </a:lnTo>
                  <a:lnTo>
                    <a:pt x="97430" y="32579"/>
                  </a:lnTo>
                  <a:lnTo>
                    <a:pt x="97461" y="32272"/>
                  </a:lnTo>
                  <a:lnTo>
                    <a:pt x="97400" y="32210"/>
                  </a:lnTo>
                  <a:lnTo>
                    <a:pt x="97430" y="32026"/>
                  </a:lnTo>
                  <a:lnTo>
                    <a:pt x="97615" y="31965"/>
                  </a:lnTo>
                  <a:lnTo>
                    <a:pt x="97676" y="31842"/>
                  </a:lnTo>
                  <a:lnTo>
                    <a:pt x="97645" y="31596"/>
                  </a:lnTo>
                  <a:lnTo>
                    <a:pt x="97707" y="31228"/>
                  </a:lnTo>
                  <a:lnTo>
                    <a:pt x="97615" y="31197"/>
                  </a:lnTo>
                  <a:lnTo>
                    <a:pt x="97584" y="31074"/>
                  </a:lnTo>
                  <a:lnTo>
                    <a:pt x="97707" y="30829"/>
                  </a:lnTo>
                  <a:lnTo>
                    <a:pt x="97707" y="30583"/>
                  </a:lnTo>
                  <a:lnTo>
                    <a:pt x="97584" y="30644"/>
                  </a:lnTo>
                  <a:lnTo>
                    <a:pt x="97523" y="30430"/>
                  </a:lnTo>
                  <a:lnTo>
                    <a:pt x="97615" y="30307"/>
                  </a:lnTo>
                  <a:lnTo>
                    <a:pt x="97645" y="30153"/>
                  </a:lnTo>
                  <a:lnTo>
                    <a:pt x="97768" y="30092"/>
                  </a:lnTo>
                  <a:lnTo>
                    <a:pt x="97799" y="30000"/>
                  </a:lnTo>
                  <a:lnTo>
                    <a:pt x="97983" y="29908"/>
                  </a:lnTo>
                  <a:lnTo>
                    <a:pt x="97983" y="29723"/>
                  </a:lnTo>
                  <a:lnTo>
                    <a:pt x="98198" y="29539"/>
                  </a:lnTo>
                  <a:lnTo>
                    <a:pt x="98260" y="29539"/>
                  </a:lnTo>
                  <a:lnTo>
                    <a:pt x="98413" y="29416"/>
                  </a:lnTo>
                  <a:lnTo>
                    <a:pt x="98505" y="29416"/>
                  </a:lnTo>
                  <a:lnTo>
                    <a:pt x="98536" y="29324"/>
                  </a:lnTo>
                  <a:lnTo>
                    <a:pt x="98505" y="29263"/>
                  </a:lnTo>
                  <a:lnTo>
                    <a:pt x="98352" y="29232"/>
                  </a:lnTo>
                  <a:lnTo>
                    <a:pt x="98229" y="29293"/>
                  </a:lnTo>
                  <a:lnTo>
                    <a:pt x="98106" y="29201"/>
                  </a:lnTo>
                  <a:lnTo>
                    <a:pt x="98106" y="28894"/>
                  </a:lnTo>
                  <a:lnTo>
                    <a:pt x="98198" y="28618"/>
                  </a:lnTo>
                  <a:lnTo>
                    <a:pt x="98137" y="28526"/>
                  </a:lnTo>
                  <a:lnTo>
                    <a:pt x="98045" y="28372"/>
                  </a:lnTo>
                  <a:lnTo>
                    <a:pt x="97983" y="28372"/>
                  </a:lnTo>
                  <a:lnTo>
                    <a:pt x="97922" y="28464"/>
                  </a:lnTo>
                  <a:lnTo>
                    <a:pt x="97860" y="28464"/>
                  </a:lnTo>
                  <a:lnTo>
                    <a:pt x="97830" y="28096"/>
                  </a:lnTo>
                  <a:lnTo>
                    <a:pt x="97891" y="28004"/>
                  </a:lnTo>
                  <a:lnTo>
                    <a:pt x="97891" y="27912"/>
                  </a:lnTo>
                  <a:lnTo>
                    <a:pt x="97860" y="27727"/>
                  </a:lnTo>
                  <a:lnTo>
                    <a:pt x="97676" y="27635"/>
                  </a:lnTo>
                  <a:lnTo>
                    <a:pt x="97707" y="27574"/>
                  </a:lnTo>
                  <a:lnTo>
                    <a:pt x="97707" y="27574"/>
                  </a:lnTo>
                  <a:lnTo>
                    <a:pt x="97707" y="27482"/>
                  </a:lnTo>
                  <a:lnTo>
                    <a:pt x="97523" y="27267"/>
                  </a:lnTo>
                  <a:lnTo>
                    <a:pt x="97523" y="27144"/>
                  </a:lnTo>
                  <a:lnTo>
                    <a:pt x="97400" y="27052"/>
                  </a:lnTo>
                  <a:lnTo>
                    <a:pt x="97400" y="26868"/>
                  </a:lnTo>
                  <a:lnTo>
                    <a:pt x="97308" y="26683"/>
                  </a:lnTo>
                  <a:lnTo>
                    <a:pt x="97308" y="26561"/>
                  </a:lnTo>
                  <a:lnTo>
                    <a:pt x="97553" y="26315"/>
                  </a:lnTo>
                  <a:lnTo>
                    <a:pt x="97738" y="26376"/>
                  </a:lnTo>
                  <a:lnTo>
                    <a:pt x="97891" y="26315"/>
                  </a:lnTo>
                  <a:lnTo>
                    <a:pt x="97799" y="26223"/>
                  </a:lnTo>
                  <a:lnTo>
                    <a:pt x="98014" y="26100"/>
                  </a:lnTo>
                  <a:lnTo>
                    <a:pt x="97891" y="26131"/>
                  </a:lnTo>
                  <a:lnTo>
                    <a:pt x="97738" y="26131"/>
                  </a:lnTo>
                  <a:lnTo>
                    <a:pt x="97645" y="26069"/>
                  </a:lnTo>
                  <a:lnTo>
                    <a:pt x="97430" y="26069"/>
                  </a:lnTo>
                  <a:lnTo>
                    <a:pt x="97185" y="25885"/>
                  </a:lnTo>
                  <a:lnTo>
                    <a:pt x="97123" y="25946"/>
                  </a:lnTo>
                  <a:lnTo>
                    <a:pt x="96908" y="25946"/>
                  </a:lnTo>
                  <a:lnTo>
                    <a:pt x="96755" y="26131"/>
                  </a:lnTo>
                  <a:lnTo>
                    <a:pt x="96571" y="26131"/>
                  </a:lnTo>
                  <a:lnTo>
                    <a:pt x="96356" y="26315"/>
                  </a:lnTo>
                  <a:lnTo>
                    <a:pt x="96448" y="26407"/>
                  </a:lnTo>
                  <a:lnTo>
                    <a:pt x="96417" y="26561"/>
                  </a:lnTo>
                  <a:lnTo>
                    <a:pt x="96601" y="26683"/>
                  </a:lnTo>
                  <a:lnTo>
                    <a:pt x="96632" y="26868"/>
                  </a:lnTo>
                  <a:lnTo>
                    <a:pt x="96571" y="26929"/>
                  </a:lnTo>
                  <a:lnTo>
                    <a:pt x="96632" y="27175"/>
                  </a:lnTo>
                  <a:lnTo>
                    <a:pt x="96786" y="27298"/>
                  </a:lnTo>
                  <a:lnTo>
                    <a:pt x="96786" y="27390"/>
                  </a:lnTo>
                  <a:lnTo>
                    <a:pt x="96878" y="27451"/>
                  </a:lnTo>
                  <a:lnTo>
                    <a:pt x="96970" y="27789"/>
                  </a:lnTo>
                  <a:lnTo>
                    <a:pt x="97216" y="27912"/>
                  </a:lnTo>
                  <a:lnTo>
                    <a:pt x="97185" y="28065"/>
                  </a:lnTo>
                  <a:lnTo>
                    <a:pt x="97277" y="28188"/>
                  </a:lnTo>
                  <a:lnTo>
                    <a:pt x="97216" y="28280"/>
                  </a:lnTo>
                  <a:lnTo>
                    <a:pt x="97093" y="28188"/>
                  </a:lnTo>
                  <a:lnTo>
                    <a:pt x="97031" y="28065"/>
                  </a:lnTo>
                  <a:lnTo>
                    <a:pt x="96816" y="28096"/>
                  </a:lnTo>
                  <a:lnTo>
                    <a:pt x="96694" y="28219"/>
                  </a:lnTo>
                  <a:lnTo>
                    <a:pt x="96601" y="28464"/>
                  </a:lnTo>
                  <a:lnTo>
                    <a:pt x="96694" y="28556"/>
                  </a:lnTo>
                  <a:lnTo>
                    <a:pt x="96663" y="28802"/>
                  </a:lnTo>
                  <a:lnTo>
                    <a:pt x="96601" y="28864"/>
                  </a:lnTo>
                  <a:lnTo>
                    <a:pt x="96601" y="28894"/>
                  </a:lnTo>
                  <a:lnTo>
                    <a:pt x="96663" y="28956"/>
                  </a:lnTo>
                  <a:lnTo>
                    <a:pt x="96663" y="29078"/>
                  </a:lnTo>
                  <a:lnTo>
                    <a:pt x="96540" y="29201"/>
                  </a:lnTo>
                  <a:lnTo>
                    <a:pt x="96632" y="29324"/>
                  </a:lnTo>
                  <a:lnTo>
                    <a:pt x="96540" y="29416"/>
                  </a:lnTo>
                  <a:lnTo>
                    <a:pt x="96540" y="29846"/>
                  </a:lnTo>
                  <a:lnTo>
                    <a:pt x="96479" y="29938"/>
                  </a:lnTo>
                  <a:lnTo>
                    <a:pt x="96479" y="30061"/>
                  </a:lnTo>
                  <a:lnTo>
                    <a:pt x="96356" y="30122"/>
                  </a:lnTo>
                  <a:lnTo>
                    <a:pt x="96233" y="30368"/>
                  </a:lnTo>
                  <a:lnTo>
                    <a:pt x="96202" y="30184"/>
                  </a:lnTo>
                  <a:lnTo>
                    <a:pt x="96049" y="30061"/>
                  </a:lnTo>
                  <a:lnTo>
                    <a:pt x="96172" y="29815"/>
                  </a:lnTo>
                  <a:lnTo>
                    <a:pt x="96110" y="29723"/>
                  </a:lnTo>
                  <a:lnTo>
                    <a:pt x="95987" y="29723"/>
                  </a:lnTo>
                  <a:lnTo>
                    <a:pt x="95864" y="29846"/>
                  </a:lnTo>
                  <a:lnTo>
                    <a:pt x="95864" y="29969"/>
                  </a:lnTo>
                  <a:lnTo>
                    <a:pt x="95772" y="30030"/>
                  </a:lnTo>
                  <a:lnTo>
                    <a:pt x="95742" y="29754"/>
                  </a:lnTo>
                  <a:lnTo>
                    <a:pt x="95588" y="29723"/>
                  </a:lnTo>
                  <a:lnTo>
                    <a:pt x="95527" y="29600"/>
                  </a:lnTo>
                  <a:lnTo>
                    <a:pt x="95373" y="29723"/>
                  </a:lnTo>
                  <a:lnTo>
                    <a:pt x="95312" y="29662"/>
                  </a:lnTo>
                  <a:lnTo>
                    <a:pt x="95373" y="29570"/>
                  </a:lnTo>
                  <a:lnTo>
                    <a:pt x="95435" y="29478"/>
                  </a:lnTo>
                  <a:lnTo>
                    <a:pt x="95404" y="29416"/>
                  </a:lnTo>
                  <a:lnTo>
                    <a:pt x="95404" y="29293"/>
                  </a:lnTo>
                  <a:lnTo>
                    <a:pt x="95435" y="29293"/>
                  </a:lnTo>
                  <a:lnTo>
                    <a:pt x="95404" y="29109"/>
                  </a:lnTo>
                  <a:lnTo>
                    <a:pt x="95312" y="29048"/>
                  </a:lnTo>
                  <a:lnTo>
                    <a:pt x="95435" y="28956"/>
                  </a:lnTo>
                  <a:lnTo>
                    <a:pt x="95373" y="28802"/>
                  </a:lnTo>
                  <a:lnTo>
                    <a:pt x="95312" y="28710"/>
                  </a:lnTo>
                  <a:lnTo>
                    <a:pt x="95342" y="28649"/>
                  </a:lnTo>
                  <a:lnTo>
                    <a:pt x="95342" y="28434"/>
                  </a:lnTo>
                  <a:lnTo>
                    <a:pt x="95189" y="28311"/>
                  </a:lnTo>
                  <a:lnTo>
                    <a:pt x="95128" y="28188"/>
                  </a:lnTo>
                  <a:lnTo>
                    <a:pt x="95066" y="28188"/>
                  </a:lnTo>
                  <a:lnTo>
                    <a:pt x="95066" y="28342"/>
                  </a:lnTo>
                  <a:lnTo>
                    <a:pt x="94943" y="28342"/>
                  </a:lnTo>
                  <a:lnTo>
                    <a:pt x="94943" y="28556"/>
                  </a:lnTo>
                  <a:lnTo>
                    <a:pt x="94820" y="28741"/>
                  </a:lnTo>
                  <a:lnTo>
                    <a:pt x="94759" y="28741"/>
                  </a:lnTo>
                  <a:lnTo>
                    <a:pt x="94667" y="28526"/>
                  </a:lnTo>
                  <a:lnTo>
                    <a:pt x="94606" y="28526"/>
                  </a:lnTo>
                  <a:lnTo>
                    <a:pt x="94513" y="28587"/>
                  </a:lnTo>
                  <a:lnTo>
                    <a:pt x="94483" y="28434"/>
                  </a:lnTo>
                  <a:lnTo>
                    <a:pt x="94298" y="28434"/>
                  </a:lnTo>
                  <a:lnTo>
                    <a:pt x="94237" y="28495"/>
                  </a:lnTo>
                  <a:lnTo>
                    <a:pt x="94176" y="28495"/>
                  </a:lnTo>
                  <a:lnTo>
                    <a:pt x="94114" y="28649"/>
                  </a:lnTo>
                  <a:lnTo>
                    <a:pt x="93991" y="28679"/>
                  </a:lnTo>
                  <a:lnTo>
                    <a:pt x="93991" y="28771"/>
                  </a:lnTo>
                  <a:lnTo>
                    <a:pt x="93684" y="28771"/>
                  </a:lnTo>
                  <a:lnTo>
                    <a:pt x="93623" y="28894"/>
                  </a:lnTo>
                  <a:lnTo>
                    <a:pt x="93500" y="28833"/>
                  </a:lnTo>
                  <a:lnTo>
                    <a:pt x="93408" y="28925"/>
                  </a:lnTo>
                  <a:lnTo>
                    <a:pt x="93193" y="28894"/>
                  </a:lnTo>
                  <a:lnTo>
                    <a:pt x="93009" y="29171"/>
                  </a:lnTo>
                  <a:lnTo>
                    <a:pt x="92917" y="29232"/>
                  </a:lnTo>
                  <a:lnTo>
                    <a:pt x="92947" y="29447"/>
                  </a:lnTo>
                  <a:lnTo>
                    <a:pt x="92794" y="29570"/>
                  </a:lnTo>
                  <a:lnTo>
                    <a:pt x="92794" y="29662"/>
                  </a:lnTo>
                  <a:lnTo>
                    <a:pt x="92917" y="29723"/>
                  </a:lnTo>
                  <a:lnTo>
                    <a:pt x="92947" y="29938"/>
                  </a:lnTo>
                  <a:lnTo>
                    <a:pt x="93101" y="30184"/>
                  </a:lnTo>
                  <a:lnTo>
                    <a:pt x="92978" y="30307"/>
                  </a:lnTo>
                  <a:lnTo>
                    <a:pt x="92886" y="30890"/>
                  </a:lnTo>
                  <a:lnTo>
                    <a:pt x="93101" y="31105"/>
                  </a:lnTo>
                  <a:lnTo>
                    <a:pt x="92917" y="31166"/>
                  </a:lnTo>
                  <a:lnTo>
                    <a:pt x="92978" y="31197"/>
                  </a:lnTo>
                  <a:lnTo>
                    <a:pt x="92978" y="31412"/>
                  </a:lnTo>
                  <a:lnTo>
                    <a:pt x="92825" y="31566"/>
                  </a:lnTo>
                  <a:lnTo>
                    <a:pt x="92825" y="31811"/>
                  </a:lnTo>
                  <a:lnTo>
                    <a:pt x="92671" y="31965"/>
                  </a:lnTo>
                  <a:lnTo>
                    <a:pt x="92671" y="32149"/>
                  </a:lnTo>
                  <a:lnTo>
                    <a:pt x="92610" y="32425"/>
                  </a:lnTo>
                  <a:lnTo>
                    <a:pt x="92763" y="32640"/>
                  </a:lnTo>
                  <a:lnTo>
                    <a:pt x="92640" y="32763"/>
                  </a:lnTo>
                  <a:lnTo>
                    <a:pt x="92855" y="33070"/>
                  </a:lnTo>
                  <a:lnTo>
                    <a:pt x="92763" y="33101"/>
                  </a:lnTo>
                  <a:lnTo>
                    <a:pt x="92732" y="33254"/>
                  </a:lnTo>
                  <a:lnTo>
                    <a:pt x="92855" y="33316"/>
                  </a:lnTo>
                  <a:lnTo>
                    <a:pt x="92917" y="33254"/>
                  </a:lnTo>
                  <a:lnTo>
                    <a:pt x="93070" y="33254"/>
                  </a:lnTo>
                  <a:lnTo>
                    <a:pt x="93070" y="33162"/>
                  </a:lnTo>
                  <a:lnTo>
                    <a:pt x="93132" y="33162"/>
                  </a:lnTo>
                  <a:lnTo>
                    <a:pt x="93285" y="33224"/>
                  </a:lnTo>
                  <a:lnTo>
                    <a:pt x="93377" y="33224"/>
                  </a:lnTo>
                  <a:lnTo>
                    <a:pt x="93377" y="33162"/>
                  </a:lnTo>
                  <a:lnTo>
                    <a:pt x="93377" y="33132"/>
                  </a:lnTo>
                  <a:lnTo>
                    <a:pt x="93469" y="33193"/>
                  </a:lnTo>
                  <a:lnTo>
                    <a:pt x="93654" y="33254"/>
                  </a:lnTo>
                  <a:lnTo>
                    <a:pt x="93654" y="33347"/>
                  </a:lnTo>
                  <a:lnTo>
                    <a:pt x="93623" y="33408"/>
                  </a:lnTo>
                  <a:lnTo>
                    <a:pt x="93776" y="33562"/>
                  </a:lnTo>
                  <a:lnTo>
                    <a:pt x="93715" y="33623"/>
                  </a:lnTo>
                  <a:lnTo>
                    <a:pt x="93623" y="33623"/>
                  </a:lnTo>
                  <a:lnTo>
                    <a:pt x="93531" y="33684"/>
                  </a:lnTo>
                  <a:lnTo>
                    <a:pt x="93408" y="33623"/>
                  </a:lnTo>
                  <a:lnTo>
                    <a:pt x="93285" y="33715"/>
                  </a:lnTo>
                  <a:lnTo>
                    <a:pt x="93254" y="33776"/>
                  </a:lnTo>
                  <a:lnTo>
                    <a:pt x="93347" y="33869"/>
                  </a:lnTo>
                  <a:lnTo>
                    <a:pt x="93132" y="34084"/>
                  </a:lnTo>
                  <a:lnTo>
                    <a:pt x="93040" y="34022"/>
                  </a:lnTo>
                  <a:lnTo>
                    <a:pt x="93009" y="33899"/>
                  </a:lnTo>
                  <a:lnTo>
                    <a:pt x="92917" y="33807"/>
                  </a:lnTo>
                  <a:lnTo>
                    <a:pt x="92794" y="33869"/>
                  </a:lnTo>
                  <a:lnTo>
                    <a:pt x="92702" y="33807"/>
                  </a:lnTo>
                  <a:lnTo>
                    <a:pt x="92610" y="33838"/>
                  </a:lnTo>
                  <a:lnTo>
                    <a:pt x="92640" y="33961"/>
                  </a:lnTo>
                  <a:lnTo>
                    <a:pt x="92640" y="34114"/>
                  </a:lnTo>
                  <a:lnTo>
                    <a:pt x="92579" y="34114"/>
                  </a:lnTo>
                  <a:lnTo>
                    <a:pt x="92487" y="34206"/>
                  </a:lnTo>
                  <a:lnTo>
                    <a:pt x="92395" y="34298"/>
                  </a:lnTo>
                  <a:lnTo>
                    <a:pt x="92456" y="34360"/>
                  </a:lnTo>
                  <a:lnTo>
                    <a:pt x="92395" y="34483"/>
                  </a:lnTo>
                  <a:lnTo>
                    <a:pt x="92272" y="34452"/>
                  </a:lnTo>
                  <a:lnTo>
                    <a:pt x="92057" y="34237"/>
                  </a:lnTo>
                  <a:lnTo>
                    <a:pt x="91965" y="34237"/>
                  </a:lnTo>
                  <a:lnTo>
                    <a:pt x="92088" y="34421"/>
                  </a:lnTo>
                  <a:lnTo>
                    <a:pt x="91903" y="34483"/>
                  </a:lnTo>
                  <a:lnTo>
                    <a:pt x="91965" y="34544"/>
                  </a:lnTo>
                  <a:lnTo>
                    <a:pt x="91842" y="34698"/>
                  </a:lnTo>
                  <a:lnTo>
                    <a:pt x="91596" y="34759"/>
                  </a:lnTo>
                  <a:lnTo>
                    <a:pt x="91535" y="34851"/>
                  </a:lnTo>
                  <a:lnTo>
                    <a:pt x="91320" y="34544"/>
                  </a:lnTo>
                  <a:lnTo>
                    <a:pt x="91166" y="34544"/>
                  </a:lnTo>
                  <a:lnTo>
                    <a:pt x="91105" y="34513"/>
                  </a:lnTo>
                  <a:lnTo>
                    <a:pt x="91166" y="34421"/>
                  </a:lnTo>
                  <a:lnTo>
                    <a:pt x="91228" y="34421"/>
                  </a:lnTo>
                  <a:lnTo>
                    <a:pt x="91228" y="34268"/>
                  </a:lnTo>
                  <a:lnTo>
                    <a:pt x="91289" y="34176"/>
                  </a:lnTo>
                  <a:lnTo>
                    <a:pt x="91535" y="34176"/>
                  </a:lnTo>
                  <a:lnTo>
                    <a:pt x="91811" y="33961"/>
                  </a:lnTo>
                  <a:lnTo>
                    <a:pt x="91781" y="33869"/>
                  </a:lnTo>
                  <a:lnTo>
                    <a:pt x="91658" y="33838"/>
                  </a:lnTo>
                  <a:lnTo>
                    <a:pt x="91504" y="33961"/>
                  </a:lnTo>
                  <a:lnTo>
                    <a:pt x="91289" y="33930"/>
                  </a:lnTo>
                  <a:lnTo>
                    <a:pt x="91289" y="33869"/>
                  </a:lnTo>
                  <a:lnTo>
                    <a:pt x="91136" y="33746"/>
                  </a:lnTo>
                  <a:lnTo>
                    <a:pt x="91013" y="33715"/>
                  </a:lnTo>
                  <a:lnTo>
                    <a:pt x="90767" y="33684"/>
                  </a:lnTo>
                  <a:lnTo>
                    <a:pt x="90522" y="33684"/>
                  </a:lnTo>
                  <a:lnTo>
                    <a:pt x="90583" y="33807"/>
                  </a:lnTo>
                  <a:lnTo>
                    <a:pt x="90491" y="33838"/>
                  </a:lnTo>
                  <a:lnTo>
                    <a:pt x="90368" y="33746"/>
                  </a:lnTo>
                  <a:lnTo>
                    <a:pt x="90368" y="33684"/>
                  </a:lnTo>
                  <a:lnTo>
                    <a:pt x="90153" y="33684"/>
                  </a:lnTo>
                  <a:lnTo>
                    <a:pt x="89846" y="33592"/>
                  </a:lnTo>
                  <a:lnTo>
                    <a:pt x="89723" y="33684"/>
                  </a:lnTo>
                  <a:lnTo>
                    <a:pt x="89600" y="33562"/>
                  </a:lnTo>
                  <a:lnTo>
                    <a:pt x="89355" y="33562"/>
                  </a:lnTo>
                  <a:lnTo>
                    <a:pt x="89140" y="33838"/>
                  </a:lnTo>
                  <a:lnTo>
                    <a:pt x="89048" y="33838"/>
                  </a:lnTo>
                  <a:lnTo>
                    <a:pt x="89048" y="33930"/>
                  </a:lnTo>
                  <a:lnTo>
                    <a:pt x="89263" y="34084"/>
                  </a:lnTo>
                  <a:lnTo>
                    <a:pt x="89017" y="34176"/>
                  </a:lnTo>
                  <a:lnTo>
                    <a:pt x="88986" y="34053"/>
                  </a:lnTo>
                  <a:lnTo>
                    <a:pt x="88863" y="34237"/>
                  </a:lnTo>
                  <a:lnTo>
                    <a:pt x="89048" y="34360"/>
                  </a:lnTo>
                  <a:lnTo>
                    <a:pt x="89109" y="34298"/>
                  </a:lnTo>
                  <a:lnTo>
                    <a:pt x="89232" y="34360"/>
                  </a:lnTo>
                  <a:lnTo>
                    <a:pt x="89232" y="34483"/>
                  </a:lnTo>
                  <a:lnTo>
                    <a:pt x="88894" y="34606"/>
                  </a:lnTo>
                  <a:lnTo>
                    <a:pt x="88802" y="34452"/>
                  </a:lnTo>
                  <a:lnTo>
                    <a:pt x="88526" y="34452"/>
                  </a:lnTo>
                  <a:lnTo>
                    <a:pt x="88434" y="34544"/>
                  </a:lnTo>
                  <a:lnTo>
                    <a:pt x="88464" y="34667"/>
                  </a:lnTo>
                  <a:lnTo>
                    <a:pt x="88341" y="34667"/>
                  </a:lnTo>
                  <a:lnTo>
                    <a:pt x="88249" y="34759"/>
                  </a:lnTo>
                  <a:lnTo>
                    <a:pt x="88157" y="34759"/>
                  </a:lnTo>
                  <a:lnTo>
                    <a:pt x="88096" y="34636"/>
                  </a:lnTo>
                  <a:lnTo>
                    <a:pt x="87758" y="34606"/>
                  </a:lnTo>
                  <a:lnTo>
                    <a:pt x="87605" y="34698"/>
                  </a:lnTo>
                  <a:lnTo>
                    <a:pt x="87297" y="34667"/>
                  </a:lnTo>
                  <a:lnTo>
                    <a:pt x="87113" y="34759"/>
                  </a:lnTo>
                  <a:lnTo>
                    <a:pt x="87113" y="34851"/>
                  </a:lnTo>
                  <a:lnTo>
                    <a:pt x="87359" y="35035"/>
                  </a:lnTo>
                  <a:lnTo>
                    <a:pt x="87205" y="35158"/>
                  </a:lnTo>
                  <a:lnTo>
                    <a:pt x="87144" y="35312"/>
                  </a:lnTo>
                  <a:lnTo>
                    <a:pt x="86990" y="35158"/>
                  </a:lnTo>
                  <a:lnTo>
                    <a:pt x="86868" y="35128"/>
                  </a:lnTo>
                  <a:lnTo>
                    <a:pt x="86929" y="34943"/>
                  </a:lnTo>
                  <a:lnTo>
                    <a:pt x="86775" y="34851"/>
                  </a:lnTo>
                  <a:lnTo>
                    <a:pt x="86714" y="34974"/>
                  </a:lnTo>
                  <a:lnTo>
                    <a:pt x="86561" y="35005"/>
                  </a:lnTo>
                  <a:lnTo>
                    <a:pt x="86438" y="35005"/>
                  </a:lnTo>
                  <a:lnTo>
                    <a:pt x="86253" y="35097"/>
                  </a:lnTo>
                  <a:lnTo>
                    <a:pt x="86100" y="35097"/>
                  </a:lnTo>
                  <a:lnTo>
                    <a:pt x="85854" y="35250"/>
                  </a:lnTo>
                  <a:lnTo>
                    <a:pt x="85609" y="35250"/>
                  </a:lnTo>
                  <a:lnTo>
                    <a:pt x="85302" y="35465"/>
                  </a:lnTo>
                  <a:lnTo>
                    <a:pt x="85148" y="35496"/>
                  </a:lnTo>
                  <a:lnTo>
                    <a:pt x="85025" y="35373"/>
                  </a:lnTo>
                  <a:lnTo>
                    <a:pt x="84933" y="35373"/>
                  </a:lnTo>
                  <a:lnTo>
                    <a:pt x="84872" y="35527"/>
                  </a:lnTo>
                  <a:lnTo>
                    <a:pt x="84565" y="35772"/>
                  </a:lnTo>
                  <a:lnTo>
                    <a:pt x="84534" y="35926"/>
                  </a:lnTo>
                  <a:lnTo>
                    <a:pt x="84380" y="36079"/>
                  </a:lnTo>
                  <a:lnTo>
                    <a:pt x="84350" y="36264"/>
                  </a:lnTo>
                  <a:lnTo>
                    <a:pt x="84565" y="36601"/>
                  </a:lnTo>
                  <a:lnTo>
                    <a:pt x="84503" y="36939"/>
                  </a:lnTo>
                  <a:lnTo>
                    <a:pt x="84258" y="37216"/>
                  </a:lnTo>
                  <a:lnTo>
                    <a:pt x="84135" y="37461"/>
                  </a:lnTo>
                  <a:lnTo>
                    <a:pt x="84196" y="37676"/>
                  </a:lnTo>
                  <a:lnTo>
                    <a:pt x="84196" y="37983"/>
                  </a:lnTo>
                  <a:lnTo>
                    <a:pt x="84258" y="38106"/>
                  </a:lnTo>
                  <a:lnTo>
                    <a:pt x="84258" y="38290"/>
                  </a:lnTo>
                  <a:lnTo>
                    <a:pt x="84196" y="38290"/>
                  </a:lnTo>
                  <a:lnTo>
                    <a:pt x="84073" y="38352"/>
                  </a:lnTo>
                  <a:lnTo>
                    <a:pt x="84073" y="38567"/>
                  </a:lnTo>
                  <a:lnTo>
                    <a:pt x="84012" y="38628"/>
                  </a:lnTo>
                  <a:lnTo>
                    <a:pt x="84104" y="38904"/>
                  </a:lnTo>
                  <a:lnTo>
                    <a:pt x="83920" y="39027"/>
                  </a:lnTo>
                  <a:lnTo>
                    <a:pt x="83889" y="39211"/>
                  </a:lnTo>
                  <a:lnTo>
                    <a:pt x="83674" y="39488"/>
                  </a:lnTo>
                  <a:lnTo>
                    <a:pt x="83705" y="39672"/>
                  </a:lnTo>
                  <a:lnTo>
                    <a:pt x="83582" y="39764"/>
                  </a:lnTo>
                  <a:lnTo>
                    <a:pt x="83551" y="40071"/>
                  </a:lnTo>
                  <a:lnTo>
                    <a:pt x="83490" y="40071"/>
                  </a:lnTo>
                  <a:lnTo>
                    <a:pt x="83398" y="40440"/>
                  </a:lnTo>
                  <a:lnTo>
                    <a:pt x="83398" y="40747"/>
                  </a:lnTo>
                  <a:lnTo>
                    <a:pt x="83336" y="40839"/>
                  </a:lnTo>
                  <a:lnTo>
                    <a:pt x="83398" y="41023"/>
                  </a:lnTo>
                  <a:lnTo>
                    <a:pt x="83275" y="41207"/>
                  </a:lnTo>
                  <a:lnTo>
                    <a:pt x="83244" y="41391"/>
                  </a:lnTo>
                  <a:lnTo>
                    <a:pt x="83091" y="41637"/>
                  </a:lnTo>
                  <a:lnTo>
                    <a:pt x="83091" y="41729"/>
                  </a:lnTo>
                  <a:lnTo>
                    <a:pt x="82999" y="41760"/>
                  </a:lnTo>
                  <a:lnTo>
                    <a:pt x="82999" y="41975"/>
                  </a:lnTo>
                  <a:lnTo>
                    <a:pt x="82753" y="42190"/>
                  </a:lnTo>
                  <a:lnTo>
                    <a:pt x="82753" y="42466"/>
                  </a:lnTo>
                  <a:lnTo>
                    <a:pt x="82538" y="42681"/>
                  </a:lnTo>
                  <a:lnTo>
                    <a:pt x="82538" y="42804"/>
                  </a:lnTo>
                  <a:lnTo>
                    <a:pt x="82385" y="43050"/>
                  </a:lnTo>
                  <a:lnTo>
                    <a:pt x="82323" y="43203"/>
                  </a:lnTo>
                  <a:lnTo>
                    <a:pt x="82231" y="43357"/>
                  </a:lnTo>
                  <a:lnTo>
                    <a:pt x="82323" y="43510"/>
                  </a:lnTo>
                  <a:lnTo>
                    <a:pt x="82477" y="43633"/>
                  </a:lnTo>
                  <a:lnTo>
                    <a:pt x="82630" y="43572"/>
                  </a:lnTo>
                  <a:lnTo>
                    <a:pt x="82784" y="43694"/>
                  </a:lnTo>
                  <a:lnTo>
                    <a:pt x="82937" y="43694"/>
                  </a:lnTo>
                  <a:lnTo>
                    <a:pt x="83152" y="43541"/>
                  </a:lnTo>
                  <a:lnTo>
                    <a:pt x="83275" y="43479"/>
                  </a:lnTo>
                  <a:lnTo>
                    <a:pt x="83398" y="43387"/>
                  </a:lnTo>
                  <a:lnTo>
                    <a:pt x="83490" y="43418"/>
                  </a:lnTo>
                  <a:lnTo>
                    <a:pt x="83674" y="43357"/>
                  </a:lnTo>
                  <a:lnTo>
                    <a:pt x="83674" y="43787"/>
                  </a:lnTo>
                  <a:lnTo>
                    <a:pt x="83858" y="44032"/>
                  </a:lnTo>
                  <a:lnTo>
                    <a:pt x="83920" y="44309"/>
                  </a:lnTo>
                  <a:lnTo>
                    <a:pt x="83889" y="44523"/>
                  </a:lnTo>
                  <a:lnTo>
                    <a:pt x="84104" y="44677"/>
                  </a:lnTo>
                  <a:lnTo>
                    <a:pt x="84227" y="44554"/>
                  </a:lnTo>
                  <a:lnTo>
                    <a:pt x="84258" y="44554"/>
                  </a:lnTo>
                  <a:lnTo>
                    <a:pt x="84350" y="44493"/>
                  </a:lnTo>
                  <a:lnTo>
                    <a:pt x="84442" y="44309"/>
                  </a:lnTo>
                  <a:lnTo>
                    <a:pt x="84534" y="44278"/>
                  </a:lnTo>
                  <a:lnTo>
                    <a:pt x="84595" y="44370"/>
                  </a:lnTo>
                  <a:lnTo>
                    <a:pt x="84687" y="44278"/>
                  </a:lnTo>
                  <a:lnTo>
                    <a:pt x="84872" y="44309"/>
                  </a:lnTo>
                  <a:lnTo>
                    <a:pt x="84810" y="44370"/>
                  </a:lnTo>
                  <a:lnTo>
                    <a:pt x="84749" y="44493"/>
                  </a:lnTo>
                  <a:lnTo>
                    <a:pt x="84749" y="44738"/>
                  </a:lnTo>
                  <a:lnTo>
                    <a:pt x="84657" y="44738"/>
                  </a:lnTo>
                  <a:lnTo>
                    <a:pt x="84503" y="44861"/>
                  </a:lnTo>
                  <a:lnTo>
                    <a:pt x="84565" y="44923"/>
                  </a:lnTo>
                  <a:lnTo>
                    <a:pt x="84933" y="44892"/>
                  </a:lnTo>
                  <a:lnTo>
                    <a:pt x="85148" y="44769"/>
                  </a:lnTo>
                  <a:lnTo>
                    <a:pt x="85209" y="44523"/>
                  </a:lnTo>
                  <a:lnTo>
                    <a:pt x="85179" y="44339"/>
                  </a:lnTo>
                  <a:lnTo>
                    <a:pt x="85240" y="44216"/>
                  </a:lnTo>
                  <a:lnTo>
                    <a:pt x="85332" y="44462"/>
                  </a:lnTo>
                  <a:lnTo>
                    <a:pt x="85302" y="44646"/>
                  </a:lnTo>
                  <a:lnTo>
                    <a:pt x="85302" y="44861"/>
                  </a:lnTo>
                  <a:lnTo>
                    <a:pt x="85424" y="44800"/>
                  </a:lnTo>
                  <a:lnTo>
                    <a:pt x="85486" y="44585"/>
                  </a:lnTo>
                  <a:lnTo>
                    <a:pt x="85394" y="44309"/>
                  </a:lnTo>
                  <a:lnTo>
                    <a:pt x="85455" y="44155"/>
                  </a:lnTo>
                  <a:lnTo>
                    <a:pt x="85332" y="44001"/>
                  </a:lnTo>
                  <a:lnTo>
                    <a:pt x="85240" y="43725"/>
                  </a:lnTo>
                  <a:lnTo>
                    <a:pt x="85394" y="43725"/>
                  </a:lnTo>
                  <a:lnTo>
                    <a:pt x="85547" y="43817"/>
                  </a:lnTo>
                  <a:lnTo>
                    <a:pt x="85547" y="43879"/>
                  </a:lnTo>
                  <a:lnTo>
                    <a:pt x="85609" y="43971"/>
                  </a:lnTo>
                  <a:lnTo>
                    <a:pt x="85701" y="43971"/>
                  </a:lnTo>
                  <a:lnTo>
                    <a:pt x="85793" y="43848"/>
                  </a:lnTo>
                  <a:lnTo>
                    <a:pt x="85946" y="43848"/>
                  </a:lnTo>
                  <a:lnTo>
                    <a:pt x="86131" y="43725"/>
                  </a:lnTo>
                  <a:lnTo>
                    <a:pt x="86315" y="43879"/>
                  </a:lnTo>
                  <a:lnTo>
                    <a:pt x="86499" y="43879"/>
                  </a:lnTo>
                  <a:lnTo>
                    <a:pt x="86622" y="43971"/>
                  </a:lnTo>
                  <a:lnTo>
                    <a:pt x="86714" y="44186"/>
                  </a:lnTo>
                  <a:lnTo>
                    <a:pt x="86837" y="44247"/>
                  </a:lnTo>
                  <a:lnTo>
                    <a:pt x="87052" y="44278"/>
                  </a:lnTo>
                  <a:lnTo>
                    <a:pt x="87144" y="44370"/>
                  </a:lnTo>
                  <a:lnTo>
                    <a:pt x="87482" y="44523"/>
                  </a:lnTo>
                  <a:lnTo>
                    <a:pt x="87543" y="44616"/>
                  </a:lnTo>
                  <a:lnTo>
                    <a:pt x="87666" y="44616"/>
                  </a:lnTo>
                  <a:lnTo>
                    <a:pt x="87789" y="44769"/>
                  </a:lnTo>
                  <a:lnTo>
                    <a:pt x="87881" y="44769"/>
                  </a:lnTo>
                  <a:lnTo>
                    <a:pt x="88004" y="45015"/>
                  </a:lnTo>
                  <a:lnTo>
                    <a:pt x="87942" y="45168"/>
                  </a:lnTo>
                  <a:lnTo>
                    <a:pt x="87942" y="45291"/>
                  </a:lnTo>
                  <a:lnTo>
                    <a:pt x="87819" y="45353"/>
                  </a:lnTo>
                  <a:lnTo>
                    <a:pt x="87973" y="45537"/>
                  </a:lnTo>
                  <a:lnTo>
                    <a:pt x="88096" y="45537"/>
                  </a:lnTo>
                  <a:lnTo>
                    <a:pt x="88311" y="45813"/>
                  </a:lnTo>
                  <a:lnTo>
                    <a:pt x="88311" y="45967"/>
                  </a:lnTo>
                  <a:lnTo>
                    <a:pt x="88219" y="46089"/>
                  </a:lnTo>
                  <a:lnTo>
                    <a:pt x="88219" y="46274"/>
                  </a:lnTo>
                  <a:lnTo>
                    <a:pt x="88403" y="46397"/>
                  </a:lnTo>
                  <a:lnTo>
                    <a:pt x="88526" y="46458"/>
                  </a:lnTo>
                  <a:lnTo>
                    <a:pt x="88618" y="46366"/>
                  </a:lnTo>
                  <a:lnTo>
                    <a:pt x="88649" y="46489"/>
                  </a:lnTo>
                  <a:lnTo>
                    <a:pt x="88587" y="46581"/>
                  </a:lnTo>
                  <a:lnTo>
                    <a:pt x="88618" y="46796"/>
                  </a:lnTo>
                  <a:lnTo>
                    <a:pt x="88741" y="46919"/>
                  </a:lnTo>
                  <a:lnTo>
                    <a:pt x="88649" y="47011"/>
                  </a:lnTo>
                  <a:lnTo>
                    <a:pt x="88649" y="47133"/>
                  </a:lnTo>
                  <a:lnTo>
                    <a:pt x="88710" y="47256"/>
                  </a:lnTo>
                  <a:lnTo>
                    <a:pt x="88618" y="47441"/>
                  </a:lnTo>
                  <a:lnTo>
                    <a:pt x="88710" y="47502"/>
                  </a:lnTo>
                  <a:lnTo>
                    <a:pt x="88710" y="47594"/>
                  </a:lnTo>
                  <a:lnTo>
                    <a:pt x="88649" y="47686"/>
                  </a:lnTo>
                  <a:lnTo>
                    <a:pt x="88741" y="47748"/>
                  </a:lnTo>
                  <a:lnTo>
                    <a:pt x="88649" y="47870"/>
                  </a:lnTo>
                  <a:lnTo>
                    <a:pt x="88771" y="48239"/>
                  </a:lnTo>
                  <a:lnTo>
                    <a:pt x="88710" y="48362"/>
                  </a:lnTo>
                  <a:lnTo>
                    <a:pt x="88741" y="48669"/>
                  </a:lnTo>
                  <a:lnTo>
                    <a:pt x="88771" y="48792"/>
                  </a:lnTo>
                  <a:lnTo>
                    <a:pt x="88771" y="48914"/>
                  </a:lnTo>
                  <a:lnTo>
                    <a:pt x="88956" y="49467"/>
                  </a:lnTo>
                  <a:lnTo>
                    <a:pt x="89078" y="49498"/>
                  </a:lnTo>
                  <a:lnTo>
                    <a:pt x="89232" y="49375"/>
                  </a:lnTo>
                  <a:lnTo>
                    <a:pt x="89232" y="49467"/>
                  </a:lnTo>
                  <a:lnTo>
                    <a:pt x="89109" y="49651"/>
                  </a:lnTo>
                  <a:lnTo>
                    <a:pt x="89048" y="49743"/>
                  </a:lnTo>
                  <a:lnTo>
                    <a:pt x="89109" y="49897"/>
                  </a:lnTo>
                  <a:lnTo>
                    <a:pt x="89201" y="49897"/>
                  </a:lnTo>
                  <a:lnTo>
                    <a:pt x="89416" y="50143"/>
                  </a:lnTo>
                  <a:lnTo>
                    <a:pt x="89416" y="50450"/>
                  </a:lnTo>
                  <a:lnTo>
                    <a:pt x="89478" y="50573"/>
                  </a:lnTo>
                  <a:lnTo>
                    <a:pt x="89478" y="50665"/>
                  </a:lnTo>
                  <a:lnTo>
                    <a:pt x="89539" y="51064"/>
                  </a:lnTo>
                  <a:lnTo>
                    <a:pt x="89662" y="51064"/>
                  </a:lnTo>
                  <a:lnTo>
                    <a:pt x="89662" y="51279"/>
                  </a:lnTo>
                  <a:lnTo>
                    <a:pt x="89600" y="51340"/>
                  </a:lnTo>
                  <a:lnTo>
                    <a:pt x="89600" y="51586"/>
                  </a:lnTo>
                  <a:lnTo>
                    <a:pt x="89693" y="51739"/>
                  </a:lnTo>
                  <a:lnTo>
                    <a:pt x="89693" y="51954"/>
                  </a:lnTo>
                  <a:lnTo>
                    <a:pt x="89447" y="52200"/>
                  </a:lnTo>
                  <a:lnTo>
                    <a:pt x="89447" y="52446"/>
                  </a:lnTo>
                  <a:lnTo>
                    <a:pt x="89355" y="52691"/>
                  </a:lnTo>
                  <a:lnTo>
                    <a:pt x="89385" y="52968"/>
                  </a:lnTo>
                  <a:lnTo>
                    <a:pt x="89416" y="52998"/>
                  </a:lnTo>
                  <a:lnTo>
                    <a:pt x="89416" y="53244"/>
                  </a:lnTo>
                  <a:lnTo>
                    <a:pt x="89263" y="53397"/>
                  </a:lnTo>
                  <a:lnTo>
                    <a:pt x="89263" y="53612"/>
                  </a:lnTo>
                  <a:lnTo>
                    <a:pt x="89140" y="53889"/>
                  </a:lnTo>
                  <a:lnTo>
                    <a:pt x="89232" y="53889"/>
                  </a:lnTo>
                  <a:lnTo>
                    <a:pt x="89232" y="54012"/>
                  </a:lnTo>
                  <a:lnTo>
                    <a:pt x="89078" y="54196"/>
                  </a:lnTo>
                  <a:lnTo>
                    <a:pt x="89171" y="54564"/>
                  </a:lnTo>
                  <a:lnTo>
                    <a:pt x="88925" y="54810"/>
                  </a:lnTo>
                  <a:lnTo>
                    <a:pt x="88956" y="55025"/>
                  </a:lnTo>
                  <a:lnTo>
                    <a:pt x="89048" y="55056"/>
                  </a:lnTo>
                  <a:lnTo>
                    <a:pt x="89048" y="55209"/>
                  </a:lnTo>
                  <a:lnTo>
                    <a:pt x="88863" y="55455"/>
                  </a:lnTo>
                  <a:lnTo>
                    <a:pt x="88802" y="55670"/>
                  </a:lnTo>
                  <a:lnTo>
                    <a:pt x="88649" y="55793"/>
                  </a:lnTo>
                  <a:lnTo>
                    <a:pt x="88649" y="55946"/>
                  </a:lnTo>
                  <a:lnTo>
                    <a:pt x="88464" y="56161"/>
                  </a:lnTo>
                  <a:lnTo>
                    <a:pt x="88311" y="56867"/>
                  </a:lnTo>
                  <a:lnTo>
                    <a:pt x="88219" y="56929"/>
                  </a:lnTo>
                  <a:lnTo>
                    <a:pt x="88188" y="57144"/>
                  </a:lnTo>
                  <a:lnTo>
                    <a:pt x="88249" y="57205"/>
                  </a:lnTo>
                  <a:lnTo>
                    <a:pt x="88219" y="57266"/>
                  </a:lnTo>
                  <a:lnTo>
                    <a:pt x="88004" y="57420"/>
                  </a:lnTo>
                  <a:lnTo>
                    <a:pt x="88004" y="57604"/>
                  </a:lnTo>
                  <a:lnTo>
                    <a:pt x="87850" y="57666"/>
                  </a:lnTo>
                  <a:lnTo>
                    <a:pt x="87850" y="57942"/>
                  </a:lnTo>
                  <a:lnTo>
                    <a:pt x="87758" y="57942"/>
                  </a:lnTo>
                  <a:lnTo>
                    <a:pt x="87850" y="58126"/>
                  </a:lnTo>
                  <a:lnTo>
                    <a:pt x="87666" y="58403"/>
                  </a:lnTo>
                  <a:lnTo>
                    <a:pt x="87666" y="58341"/>
                  </a:lnTo>
                  <a:lnTo>
                    <a:pt x="87512" y="58310"/>
                  </a:lnTo>
                  <a:lnTo>
                    <a:pt x="87574" y="58495"/>
                  </a:lnTo>
                  <a:lnTo>
                    <a:pt x="87574" y="58679"/>
                  </a:lnTo>
                  <a:lnTo>
                    <a:pt x="87390" y="58771"/>
                  </a:lnTo>
                  <a:lnTo>
                    <a:pt x="87451" y="58863"/>
                  </a:lnTo>
                  <a:lnTo>
                    <a:pt x="87175" y="59201"/>
                  </a:lnTo>
                  <a:lnTo>
                    <a:pt x="87052" y="59416"/>
                  </a:lnTo>
                  <a:lnTo>
                    <a:pt x="86929" y="59416"/>
                  </a:lnTo>
                  <a:lnTo>
                    <a:pt x="86898" y="59508"/>
                  </a:lnTo>
                  <a:lnTo>
                    <a:pt x="86653" y="59539"/>
                  </a:lnTo>
                  <a:lnTo>
                    <a:pt x="86468" y="59754"/>
                  </a:lnTo>
                  <a:lnTo>
                    <a:pt x="86376" y="59631"/>
                  </a:lnTo>
                  <a:lnTo>
                    <a:pt x="86284" y="59723"/>
                  </a:lnTo>
                  <a:lnTo>
                    <a:pt x="86039" y="59569"/>
                  </a:lnTo>
                  <a:lnTo>
                    <a:pt x="85762" y="59508"/>
                  </a:lnTo>
                  <a:lnTo>
                    <a:pt x="85762" y="59201"/>
                  </a:lnTo>
                  <a:lnTo>
                    <a:pt x="85670" y="59139"/>
                  </a:lnTo>
                  <a:lnTo>
                    <a:pt x="85486" y="59201"/>
                  </a:lnTo>
                  <a:lnTo>
                    <a:pt x="85302" y="59109"/>
                  </a:lnTo>
                  <a:lnTo>
                    <a:pt x="85240" y="59201"/>
                  </a:lnTo>
                  <a:lnTo>
                    <a:pt x="85240" y="59354"/>
                  </a:lnTo>
                  <a:lnTo>
                    <a:pt x="85087" y="59447"/>
                  </a:lnTo>
                  <a:lnTo>
                    <a:pt x="85087" y="59754"/>
                  </a:lnTo>
                  <a:lnTo>
                    <a:pt x="84995" y="59846"/>
                  </a:lnTo>
                  <a:lnTo>
                    <a:pt x="84933" y="60122"/>
                  </a:lnTo>
                  <a:lnTo>
                    <a:pt x="84872" y="60030"/>
                  </a:lnTo>
                  <a:lnTo>
                    <a:pt x="84657" y="60061"/>
                  </a:lnTo>
                  <a:lnTo>
                    <a:pt x="84595" y="60306"/>
                  </a:lnTo>
                  <a:close/>
                  <a:moveTo>
                    <a:pt x="27452" y="60890"/>
                  </a:moveTo>
                  <a:lnTo>
                    <a:pt x="27237" y="60736"/>
                  </a:lnTo>
                  <a:lnTo>
                    <a:pt x="26254" y="60920"/>
                  </a:lnTo>
                  <a:close/>
                  <a:moveTo>
                    <a:pt x="96694" y="57389"/>
                  </a:moveTo>
                  <a:lnTo>
                    <a:pt x="96755" y="57420"/>
                  </a:lnTo>
                  <a:lnTo>
                    <a:pt x="96908" y="57328"/>
                  </a:lnTo>
                  <a:lnTo>
                    <a:pt x="96939" y="57205"/>
                  </a:lnTo>
                  <a:lnTo>
                    <a:pt x="96816" y="57236"/>
                  </a:lnTo>
                  <a:close/>
                  <a:moveTo>
                    <a:pt x="5435" y="8444"/>
                  </a:moveTo>
                  <a:lnTo>
                    <a:pt x="5343" y="8260"/>
                  </a:lnTo>
                  <a:lnTo>
                    <a:pt x="5312" y="8014"/>
                  </a:lnTo>
                  <a:lnTo>
                    <a:pt x="5251" y="7891"/>
                  </a:lnTo>
                  <a:lnTo>
                    <a:pt x="5159" y="7861"/>
                  </a:lnTo>
                  <a:lnTo>
                    <a:pt x="5067" y="7707"/>
                  </a:lnTo>
                  <a:lnTo>
                    <a:pt x="5251" y="7554"/>
                  </a:lnTo>
                  <a:lnTo>
                    <a:pt x="5374" y="7400"/>
                  </a:lnTo>
                  <a:lnTo>
                    <a:pt x="5620" y="7369"/>
                  </a:lnTo>
                  <a:lnTo>
                    <a:pt x="5712" y="7277"/>
                  </a:lnTo>
                  <a:lnTo>
                    <a:pt x="5804" y="7308"/>
                  </a:lnTo>
                  <a:lnTo>
                    <a:pt x="5896" y="7492"/>
                  </a:lnTo>
                  <a:lnTo>
                    <a:pt x="6080" y="7584"/>
                  </a:lnTo>
                  <a:lnTo>
                    <a:pt x="6264" y="7554"/>
                  </a:lnTo>
                  <a:lnTo>
                    <a:pt x="6295" y="7492"/>
                  </a:lnTo>
                  <a:lnTo>
                    <a:pt x="6387" y="7431"/>
                  </a:lnTo>
                  <a:lnTo>
                    <a:pt x="6295" y="7339"/>
                  </a:lnTo>
                  <a:lnTo>
                    <a:pt x="6111" y="7277"/>
                  </a:lnTo>
                  <a:lnTo>
                    <a:pt x="5681" y="7032"/>
                  </a:lnTo>
                  <a:lnTo>
                    <a:pt x="5312" y="6970"/>
                  </a:lnTo>
                  <a:lnTo>
                    <a:pt x="5098" y="6970"/>
                  </a:lnTo>
                  <a:lnTo>
                    <a:pt x="4790" y="7247"/>
                  </a:lnTo>
                  <a:lnTo>
                    <a:pt x="4668" y="7462"/>
                  </a:lnTo>
                  <a:lnTo>
                    <a:pt x="4483" y="7523"/>
                  </a:lnTo>
                  <a:lnTo>
                    <a:pt x="4268" y="7707"/>
                  </a:lnTo>
                  <a:lnTo>
                    <a:pt x="4268" y="8137"/>
                  </a:lnTo>
                  <a:lnTo>
                    <a:pt x="4391" y="8229"/>
                  </a:lnTo>
                  <a:lnTo>
                    <a:pt x="4606" y="8106"/>
                  </a:lnTo>
                  <a:lnTo>
                    <a:pt x="4760" y="8229"/>
                  </a:lnTo>
                  <a:lnTo>
                    <a:pt x="4821" y="8321"/>
                  </a:lnTo>
                  <a:lnTo>
                    <a:pt x="4913" y="8383"/>
                  </a:lnTo>
                  <a:lnTo>
                    <a:pt x="5005" y="8260"/>
                  </a:lnTo>
                  <a:lnTo>
                    <a:pt x="5005" y="8168"/>
                  </a:lnTo>
                  <a:lnTo>
                    <a:pt x="5098" y="8076"/>
                  </a:lnTo>
                  <a:lnTo>
                    <a:pt x="5190" y="8199"/>
                  </a:lnTo>
                  <a:lnTo>
                    <a:pt x="5282" y="8444"/>
                  </a:lnTo>
                  <a:lnTo>
                    <a:pt x="5405" y="8536"/>
                  </a:lnTo>
                  <a:lnTo>
                    <a:pt x="5435" y="8413"/>
                  </a:lnTo>
                  <a:close/>
                  <a:moveTo>
                    <a:pt x="6756" y="6018"/>
                  </a:moveTo>
                  <a:lnTo>
                    <a:pt x="6786" y="5834"/>
                  </a:lnTo>
                  <a:lnTo>
                    <a:pt x="6878" y="5681"/>
                  </a:lnTo>
                  <a:lnTo>
                    <a:pt x="6971" y="5681"/>
                  </a:lnTo>
                  <a:lnTo>
                    <a:pt x="6971" y="5834"/>
                  </a:lnTo>
                  <a:lnTo>
                    <a:pt x="7032" y="5926"/>
                  </a:lnTo>
                  <a:lnTo>
                    <a:pt x="7001" y="6049"/>
                  </a:lnTo>
                  <a:lnTo>
                    <a:pt x="6786" y="6049"/>
                  </a:lnTo>
                  <a:cubicBezTo>
                    <a:pt x="6786" y="6049"/>
                    <a:pt x="6725" y="6018"/>
                    <a:pt x="6725" y="6018"/>
                  </a:cubicBezTo>
                  <a:close/>
                  <a:moveTo>
                    <a:pt x="6387" y="9304"/>
                  </a:moveTo>
                  <a:lnTo>
                    <a:pt x="6479" y="9304"/>
                  </a:lnTo>
                  <a:lnTo>
                    <a:pt x="6571" y="9243"/>
                  </a:lnTo>
                  <a:lnTo>
                    <a:pt x="6633" y="9120"/>
                  </a:lnTo>
                  <a:lnTo>
                    <a:pt x="6633" y="8997"/>
                  </a:lnTo>
                  <a:lnTo>
                    <a:pt x="6664" y="8905"/>
                  </a:lnTo>
                  <a:lnTo>
                    <a:pt x="6756" y="8966"/>
                  </a:lnTo>
                  <a:lnTo>
                    <a:pt x="6848" y="8905"/>
                  </a:lnTo>
                  <a:lnTo>
                    <a:pt x="6909" y="8690"/>
                  </a:lnTo>
                  <a:lnTo>
                    <a:pt x="6878" y="8444"/>
                  </a:lnTo>
                  <a:lnTo>
                    <a:pt x="6725" y="8321"/>
                  </a:lnTo>
                  <a:lnTo>
                    <a:pt x="6725" y="8260"/>
                  </a:lnTo>
                  <a:lnTo>
                    <a:pt x="6878" y="8168"/>
                  </a:lnTo>
                  <a:lnTo>
                    <a:pt x="7032" y="8168"/>
                  </a:lnTo>
                  <a:lnTo>
                    <a:pt x="7278" y="8137"/>
                  </a:lnTo>
                  <a:lnTo>
                    <a:pt x="7339" y="8076"/>
                  </a:lnTo>
                  <a:lnTo>
                    <a:pt x="7339" y="8014"/>
                  </a:lnTo>
                  <a:lnTo>
                    <a:pt x="7278" y="7984"/>
                  </a:lnTo>
                  <a:lnTo>
                    <a:pt x="7247" y="7861"/>
                  </a:lnTo>
                  <a:lnTo>
                    <a:pt x="7124" y="7861"/>
                  </a:lnTo>
                  <a:lnTo>
                    <a:pt x="7093" y="7830"/>
                  </a:lnTo>
                  <a:lnTo>
                    <a:pt x="7093" y="7646"/>
                  </a:lnTo>
                  <a:lnTo>
                    <a:pt x="7155" y="7615"/>
                  </a:lnTo>
                  <a:lnTo>
                    <a:pt x="7247" y="7615"/>
                  </a:lnTo>
                  <a:lnTo>
                    <a:pt x="7278" y="7646"/>
                  </a:lnTo>
                  <a:lnTo>
                    <a:pt x="7370" y="7677"/>
                  </a:lnTo>
                  <a:lnTo>
                    <a:pt x="7462" y="7646"/>
                  </a:lnTo>
                  <a:lnTo>
                    <a:pt x="7615" y="7492"/>
                  </a:lnTo>
                  <a:lnTo>
                    <a:pt x="7738" y="7400"/>
                  </a:lnTo>
                  <a:lnTo>
                    <a:pt x="7738" y="7339"/>
                  </a:lnTo>
                  <a:lnTo>
                    <a:pt x="7646" y="7185"/>
                  </a:lnTo>
                  <a:lnTo>
                    <a:pt x="7646" y="7093"/>
                  </a:lnTo>
                  <a:lnTo>
                    <a:pt x="7462" y="7001"/>
                  </a:lnTo>
                  <a:lnTo>
                    <a:pt x="7431" y="6847"/>
                  </a:lnTo>
                  <a:lnTo>
                    <a:pt x="7370" y="6847"/>
                  </a:lnTo>
                  <a:lnTo>
                    <a:pt x="7186" y="6940"/>
                  </a:lnTo>
                  <a:lnTo>
                    <a:pt x="7093" y="7093"/>
                  </a:lnTo>
                  <a:lnTo>
                    <a:pt x="7001" y="7155"/>
                  </a:lnTo>
                  <a:lnTo>
                    <a:pt x="7001" y="7062"/>
                  </a:lnTo>
                  <a:lnTo>
                    <a:pt x="7032" y="6909"/>
                  </a:lnTo>
                  <a:lnTo>
                    <a:pt x="7155" y="6817"/>
                  </a:lnTo>
                  <a:lnTo>
                    <a:pt x="7216" y="6633"/>
                  </a:lnTo>
                  <a:lnTo>
                    <a:pt x="7247" y="6418"/>
                  </a:lnTo>
                  <a:lnTo>
                    <a:pt x="7216" y="6356"/>
                  </a:lnTo>
                  <a:lnTo>
                    <a:pt x="7032" y="6571"/>
                  </a:lnTo>
                  <a:lnTo>
                    <a:pt x="6940" y="6786"/>
                  </a:lnTo>
                  <a:lnTo>
                    <a:pt x="6878" y="6817"/>
                  </a:lnTo>
                  <a:lnTo>
                    <a:pt x="6878" y="6725"/>
                  </a:lnTo>
                  <a:lnTo>
                    <a:pt x="6909" y="6571"/>
                  </a:lnTo>
                  <a:lnTo>
                    <a:pt x="6878" y="6479"/>
                  </a:lnTo>
                  <a:lnTo>
                    <a:pt x="6817" y="6540"/>
                  </a:lnTo>
                  <a:lnTo>
                    <a:pt x="6725" y="6755"/>
                  </a:lnTo>
                  <a:lnTo>
                    <a:pt x="6602" y="6786"/>
                  </a:lnTo>
                  <a:lnTo>
                    <a:pt x="6602" y="6940"/>
                  </a:lnTo>
                  <a:lnTo>
                    <a:pt x="6664" y="7001"/>
                  </a:lnTo>
                  <a:lnTo>
                    <a:pt x="6786" y="6970"/>
                  </a:lnTo>
                  <a:lnTo>
                    <a:pt x="6878" y="7001"/>
                  </a:lnTo>
                  <a:lnTo>
                    <a:pt x="6878" y="7093"/>
                  </a:lnTo>
                  <a:lnTo>
                    <a:pt x="6756" y="7155"/>
                  </a:lnTo>
                  <a:lnTo>
                    <a:pt x="6633" y="7277"/>
                  </a:lnTo>
                  <a:lnTo>
                    <a:pt x="6633" y="7431"/>
                  </a:lnTo>
                  <a:lnTo>
                    <a:pt x="6571" y="7554"/>
                  </a:lnTo>
                  <a:lnTo>
                    <a:pt x="6449" y="7584"/>
                  </a:lnTo>
                  <a:lnTo>
                    <a:pt x="6356" y="7769"/>
                  </a:lnTo>
                  <a:lnTo>
                    <a:pt x="6203" y="7830"/>
                  </a:lnTo>
                  <a:lnTo>
                    <a:pt x="6049" y="7769"/>
                  </a:lnTo>
                  <a:lnTo>
                    <a:pt x="5927" y="7799"/>
                  </a:lnTo>
                  <a:lnTo>
                    <a:pt x="5742" y="7707"/>
                  </a:lnTo>
                  <a:lnTo>
                    <a:pt x="5681" y="7615"/>
                  </a:lnTo>
                  <a:lnTo>
                    <a:pt x="5589" y="7677"/>
                  </a:lnTo>
                  <a:lnTo>
                    <a:pt x="5589" y="7799"/>
                  </a:lnTo>
                  <a:lnTo>
                    <a:pt x="5558" y="7891"/>
                  </a:lnTo>
                  <a:lnTo>
                    <a:pt x="5558" y="8014"/>
                  </a:lnTo>
                  <a:lnTo>
                    <a:pt x="5681" y="8045"/>
                  </a:lnTo>
                  <a:lnTo>
                    <a:pt x="5804" y="7953"/>
                  </a:lnTo>
                  <a:lnTo>
                    <a:pt x="5927" y="8045"/>
                  </a:lnTo>
                  <a:lnTo>
                    <a:pt x="5957" y="8229"/>
                  </a:lnTo>
                  <a:lnTo>
                    <a:pt x="6111" y="8260"/>
                  </a:lnTo>
                  <a:lnTo>
                    <a:pt x="6172" y="8291"/>
                  </a:lnTo>
                  <a:lnTo>
                    <a:pt x="6080" y="8352"/>
                  </a:lnTo>
                  <a:lnTo>
                    <a:pt x="5865" y="8352"/>
                  </a:lnTo>
                  <a:lnTo>
                    <a:pt x="5742" y="8475"/>
                  </a:lnTo>
                  <a:lnTo>
                    <a:pt x="5804" y="8874"/>
                  </a:lnTo>
                  <a:lnTo>
                    <a:pt x="5865" y="8997"/>
                  </a:lnTo>
                  <a:lnTo>
                    <a:pt x="5834" y="9089"/>
                  </a:lnTo>
                  <a:lnTo>
                    <a:pt x="5865" y="9181"/>
                  </a:lnTo>
                  <a:lnTo>
                    <a:pt x="5988" y="9120"/>
                  </a:lnTo>
                  <a:lnTo>
                    <a:pt x="6111" y="9120"/>
                  </a:lnTo>
                  <a:lnTo>
                    <a:pt x="6203" y="8997"/>
                  </a:lnTo>
                  <a:lnTo>
                    <a:pt x="6203" y="8843"/>
                  </a:lnTo>
                  <a:lnTo>
                    <a:pt x="6295" y="8843"/>
                  </a:lnTo>
                  <a:lnTo>
                    <a:pt x="6418" y="8966"/>
                  </a:lnTo>
                  <a:lnTo>
                    <a:pt x="6418" y="9304"/>
                  </a:lnTo>
                  <a:close/>
                  <a:moveTo>
                    <a:pt x="7462" y="8997"/>
                  </a:moveTo>
                  <a:lnTo>
                    <a:pt x="7493" y="8843"/>
                  </a:lnTo>
                  <a:lnTo>
                    <a:pt x="7585" y="8721"/>
                  </a:lnTo>
                  <a:lnTo>
                    <a:pt x="7585" y="8567"/>
                  </a:lnTo>
                  <a:lnTo>
                    <a:pt x="7400" y="8506"/>
                  </a:lnTo>
                  <a:lnTo>
                    <a:pt x="7247" y="8413"/>
                  </a:lnTo>
                  <a:lnTo>
                    <a:pt x="7216" y="8628"/>
                  </a:lnTo>
                  <a:lnTo>
                    <a:pt x="7186" y="8721"/>
                  </a:lnTo>
                  <a:lnTo>
                    <a:pt x="7247" y="8874"/>
                  </a:lnTo>
                  <a:lnTo>
                    <a:pt x="7462" y="8997"/>
                  </a:lnTo>
                  <a:close/>
                  <a:moveTo>
                    <a:pt x="7708" y="9427"/>
                  </a:moveTo>
                  <a:lnTo>
                    <a:pt x="7861" y="9427"/>
                  </a:lnTo>
                  <a:lnTo>
                    <a:pt x="7984" y="9335"/>
                  </a:lnTo>
                  <a:lnTo>
                    <a:pt x="8230" y="9335"/>
                  </a:lnTo>
                  <a:lnTo>
                    <a:pt x="8291" y="9243"/>
                  </a:lnTo>
                  <a:lnTo>
                    <a:pt x="8260" y="9120"/>
                  </a:lnTo>
                  <a:lnTo>
                    <a:pt x="8076" y="9089"/>
                  </a:lnTo>
                  <a:lnTo>
                    <a:pt x="8045" y="8935"/>
                  </a:lnTo>
                  <a:lnTo>
                    <a:pt x="7861" y="8659"/>
                  </a:lnTo>
                  <a:lnTo>
                    <a:pt x="7830" y="8751"/>
                  </a:lnTo>
                  <a:lnTo>
                    <a:pt x="7830" y="9028"/>
                  </a:lnTo>
                  <a:lnTo>
                    <a:pt x="7769" y="9120"/>
                  </a:lnTo>
                  <a:lnTo>
                    <a:pt x="7585" y="9120"/>
                  </a:lnTo>
                  <a:lnTo>
                    <a:pt x="7523" y="9150"/>
                  </a:lnTo>
                  <a:lnTo>
                    <a:pt x="7677" y="9304"/>
                  </a:lnTo>
                  <a:lnTo>
                    <a:pt x="7708" y="9427"/>
                  </a:lnTo>
                  <a:close/>
                  <a:moveTo>
                    <a:pt x="9857" y="3593"/>
                  </a:moveTo>
                  <a:lnTo>
                    <a:pt x="10010" y="3470"/>
                  </a:lnTo>
                  <a:lnTo>
                    <a:pt x="10164" y="3470"/>
                  </a:lnTo>
                  <a:lnTo>
                    <a:pt x="10225" y="3378"/>
                  </a:lnTo>
                  <a:lnTo>
                    <a:pt x="10287" y="3316"/>
                  </a:lnTo>
                  <a:lnTo>
                    <a:pt x="10256" y="3255"/>
                  </a:lnTo>
                  <a:lnTo>
                    <a:pt x="10195" y="3040"/>
                  </a:lnTo>
                  <a:lnTo>
                    <a:pt x="10103" y="2979"/>
                  </a:lnTo>
                  <a:lnTo>
                    <a:pt x="9980" y="3071"/>
                  </a:lnTo>
                  <a:lnTo>
                    <a:pt x="9796" y="3132"/>
                  </a:lnTo>
                  <a:lnTo>
                    <a:pt x="9642" y="3193"/>
                  </a:lnTo>
                  <a:lnTo>
                    <a:pt x="9642" y="3255"/>
                  </a:lnTo>
                  <a:lnTo>
                    <a:pt x="9734" y="3316"/>
                  </a:lnTo>
                  <a:lnTo>
                    <a:pt x="9796" y="3470"/>
                  </a:lnTo>
                  <a:cubicBezTo>
                    <a:pt x="9796" y="3470"/>
                    <a:pt x="9857" y="3562"/>
                    <a:pt x="9888" y="3562"/>
                  </a:cubicBezTo>
                  <a:close/>
                  <a:moveTo>
                    <a:pt x="10010" y="3869"/>
                  </a:moveTo>
                  <a:lnTo>
                    <a:pt x="10010" y="3746"/>
                  </a:lnTo>
                  <a:lnTo>
                    <a:pt x="10072" y="3685"/>
                  </a:lnTo>
                  <a:lnTo>
                    <a:pt x="10103" y="3808"/>
                  </a:lnTo>
                  <a:lnTo>
                    <a:pt x="10010" y="3869"/>
                  </a:lnTo>
                  <a:close/>
                  <a:moveTo>
                    <a:pt x="10041" y="4391"/>
                  </a:moveTo>
                  <a:lnTo>
                    <a:pt x="10133" y="4268"/>
                  </a:lnTo>
                  <a:lnTo>
                    <a:pt x="10225" y="4207"/>
                  </a:lnTo>
                  <a:lnTo>
                    <a:pt x="10256" y="4115"/>
                  </a:lnTo>
                  <a:lnTo>
                    <a:pt x="10195" y="4053"/>
                  </a:lnTo>
                  <a:lnTo>
                    <a:pt x="10103" y="4053"/>
                  </a:lnTo>
                  <a:lnTo>
                    <a:pt x="9949" y="4053"/>
                  </a:lnTo>
                  <a:lnTo>
                    <a:pt x="9857" y="3992"/>
                  </a:lnTo>
                  <a:lnTo>
                    <a:pt x="9734" y="3992"/>
                  </a:lnTo>
                  <a:lnTo>
                    <a:pt x="9611" y="4084"/>
                  </a:lnTo>
                  <a:lnTo>
                    <a:pt x="9458" y="4207"/>
                  </a:lnTo>
                  <a:lnTo>
                    <a:pt x="9458" y="4299"/>
                  </a:lnTo>
                  <a:lnTo>
                    <a:pt x="9488" y="4391"/>
                  </a:lnTo>
                  <a:lnTo>
                    <a:pt x="9642" y="4452"/>
                  </a:lnTo>
                  <a:lnTo>
                    <a:pt x="9796" y="4360"/>
                  </a:lnTo>
                  <a:lnTo>
                    <a:pt x="9888" y="4452"/>
                  </a:lnTo>
                  <a:lnTo>
                    <a:pt x="9980" y="4452"/>
                  </a:lnTo>
                  <a:lnTo>
                    <a:pt x="10072" y="4391"/>
                  </a:lnTo>
                  <a:close/>
                  <a:moveTo>
                    <a:pt x="10440" y="4422"/>
                  </a:moveTo>
                  <a:lnTo>
                    <a:pt x="10410" y="4237"/>
                  </a:lnTo>
                  <a:lnTo>
                    <a:pt x="10471" y="4145"/>
                  </a:lnTo>
                  <a:lnTo>
                    <a:pt x="10563" y="4145"/>
                  </a:lnTo>
                  <a:lnTo>
                    <a:pt x="10655" y="4207"/>
                  </a:lnTo>
                  <a:lnTo>
                    <a:pt x="10717" y="4330"/>
                  </a:lnTo>
                  <a:lnTo>
                    <a:pt x="10686" y="4422"/>
                  </a:lnTo>
                  <a:lnTo>
                    <a:pt x="10563" y="4483"/>
                  </a:lnTo>
                  <a:lnTo>
                    <a:pt x="10440" y="4452"/>
                  </a:lnTo>
                  <a:close/>
                  <a:moveTo>
                    <a:pt x="9765" y="5312"/>
                  </a:moveTo>
                  <a:lnTo>
                    <a:pt x="9949" y="5036"/>
                  </a:lnTo>
                  <a:lnTo>
                    <a:pt x="10041" y="4821"/>
                  </a:lnTo>
                  <a:lnTo>
                    <a:pt x="10195" y="4698"/>
                  </a:lnTo>
                  <a:lnTo>
                    <a:pt x="10195" y="4637"/>
                  </a:lnTo>
                  <a:lnTo>
                    <a:pt x="10072" y="4575"/>
                  </a:lnTo>
                  <a:lnTo>
                    <a:pt x="9857" y="4698"/>
                  </a:lnTo>
                  <a:lnTo>
                    <a:pt x="9703" y="4606"/>
                  </a:lnTo>
                  <a:lnTo>
                    <a:pt x="9519" y="4606"/>
                  </a:lnTo>
                  <a:lnTo>
                    <a:pt x="9488" y="4759"/>
                  </a:lnTo>
                  <a:lnTo>
                    <a:pt x="9396" y="4882"/>
                  </a:lnTo>
                  <a:lnTo>
                    <a:pt x="9458" y="4913"/>
                  </a:lnTo>
                  <a:lnTo>
                    <a:pt x="9581" y="4882"/>
                  </a:lnTo>
                  <a:lnTo>
                    <a:pt x="9642" y="5097"/>
                  </a:lnTo>
                  <a:lnTo>
                    <a:pt x="9703" y="5159"/>
                  </a:lnTo>
                  <a:lnTo>
                    <a:pt x="9488" y="5189"/>
                  </a:lnTo>
                  <a:lnTo>
                    <a:pt x="9212" y="5281"/>
                  </a:lnTo>
                  <a:lnTo>
                    <a:pt x="9181" y="5374"/>
                  </a:lnTo>
                  <a:lnTo>
                    <a:pt x="9243" y="5466"/>
                  </a:lnTo>
                  <a:lnTo>
                    <a:pt x="9396" y="5496"/>
                  </a:lnTo>
                  <a:lnTo>
                    <a:pt x="9581" y="5374"/>
                  </a:lnTo>
                  <a:cubicBezTo>
                    <a:pt x="9642" y="5343"/>
                    <a:pt x="9734" y="5343"/>
                    <a:pt x="9796" y="5312"/>
                  </a:cubicBezTo>
                  <a:close/>
                  <a:moveTo>
                    <a:pt x="10256" y="5312"/>
                  </a:moveTo>
                  <a:lnTo>
                    <a:pt x="10103" y="5312"/>
                  </a:lnTo>
                  <a:lnTo>
                    <a:pt x="10010" y="5374"/>
                  </a:lnTo>
                  <a:lnTo>
                    <a:pt x="9888" y="5312"/>
                  </a:lnTo>
                  <a:lnTo>
                    <a:pt x="9980" y="5189"/>
                  </a:lnTo>
                  <a:lnTo>
                    <a:pt x="10133" y="5067"/>
                  </a:lnTo>
                  <a:lnTo>
                    <a:pt x="10164" y="4974"/>
                  </a:lnTo>
                  <a:lnTo>
                    <a:pt x="10318" y="5097"/>
                  </a:lnTo>
                  <a:lnTo>
                    <a:pt x="10287" y="5189"/>
                  </a:lnTo>
                  <a:lnTo>
                    <a:pt x="10256" y="5343"/>
                  </a:lnTo>
                  <a:close/>
                  <a:moveTo>
                    <a:pt x="10747" y="5619"/>
                  </a:moveTo>
                  <a:lnTo>
                    <a:pt x="10502" y="5466"/>
                  </a:lnTo>
                  <a:lnTo>
                    <a:pt x="10440" y="5312"/>
                  </a:lnTo>
                  <a:lnTo>
                    <a:pt x="10502" y="5220"/>
                  </a:lnTo>
                  <a:lnTo>
                    <a:pt x="10563" y="5220"/>
                  </a:lnTo>
                  <a:lnTo>
                    <a:pt x="10625" y="5343"/>
                  </a:lnTo>
                  <a:lnTo>
                    <a:pt x="10809" y="5343"/>
                  </a:lnTo>
                  <a:lnTo>
                    <a:pt x="10932" y="5435"/>
                  </a:lnTo>
                  <a:lnTo>
                    <a:pt x="10901" y="5589"/>
                  </a:lnTo>
                  <a:lnTo>
                    <a:pt x="10747" y="5619"/>
                  </a:lnTo>
                  <a:close/>
                  <a:moveTo>
                    <a:pt x="10502" y="6111"/>
                  </a:moveTo>
                  <a:lnTo>
                    <a:pt x="10379" y="5957"/>
                  </a:lnTo>
                  <a:lnTo>
                    <a:pt x="10072" y="5711"/>
                  </a:lnTo>
                  <a:lnTo>
                    <a:pt x="9796" y="5619"/>
                  </a:lnTo>
                  <a:lnTo>
                    <a:pt x="9642" y="5619"/>
                  </a:lnTo>
                  <a:lnTo>
                    <a:pt x="9550" y="5527"/>
                  </a:lnTo>
                  <a:lnTo>
                    <a:pt x="9581" y="5466"/>
                  </a:lnTo>
                  <a:lnTo>
                    <a:pt x="9734" y="5435"/>
                  </a:lnTo>
                  <a:lnTo>
                    <a:pt x="9949" y="5435"/>
                  </a:lnTo>
                  <a:lnTo>
                    <a:pt x="10225" y="5558"/>
                  </a:lnTo>
                  <a:lnTo>
                    <a:pt x="10471" y="5773"/>
                  </a:lnTo>
                  <a:lnTo>
                    <a:pt x="10563" y="5773"/>
                  </a:lnTo>
                  <a:lnTo>
                    <a:pt x="10655" y="5681"/>
                  </a:lnTo>
                  <a:lnTo>
                    <a:pt x="10717" y="5742"/>
                  </a:lnTo>
                  <a:lnTo>
                    <a:pt x="10686" y="5865"/>
                  </a:lnTo>
                  <a:lnTo>
                    <a:pt x="10625" y="6080"/>
                  </a:lnTo>
                  <a:lnTo>
                    <a:pt x="10502" y="6111"/>
                  </a:lnTo>
                  <a:close/>
                  <a:moveTo>
                    <a:pt x="10625" y="6540"/>
                  </a:moveTo>
                  <a:lnTo>
                    <a:pt x="10655" y="6325"/>
                  </a:lnTo>
                  <a:lnTo>
                    <a:pt x="10533" y="6172"/>
                  </a:lnTo>
                  <a:lnTo>
                    <a:pt x="10410" y="6172"/>
                  </a:lnTo>
                  <a:lnTo>
                    <a:pt x="10133" y="6080"/>
                  </a:lnTo>
                  <a:lnTo>
                    <a:pt x="9888" y="5896"/>
                  </a:lnTo>
                  <a:lnTo>
                    <a:pt x="9796" y="5896"/>
                  </a:lnTo>
                  <a:lnTo>
                    <a:pt x="9703" y="5803"/>
                  </a:lnTo>
                  <a:lnTo>
                    <a:pt x="9488" y="5803"/>
                  </a:lnTo>
                  <a:lnTo>
                    <a:pt x="9366" y="5742"/>
                  </a:lnTo>
                  <a:lnTo>
                    <a:pt x="8966" y="5742"/>
                  </a:lnTo>
                  <a:lnTo>
                    <a:pt x="8782" y="5803"/>
                  </a:lnTo>
                  <a:lnTo>
                    <a:pt x="8844" y="5926"/>
                  </a:lnTo>
                  <a:lnTo>
                    <a:pt x="8813" y="6018"/>
                  </a:lnTo>
                  <a:lnTo>
                    <a:pt x="8936" y="6080"/>
                  </a:lnTo>
                  <a:lnTo>
                    <a:pt x="9151" y="6172"/>
                  </a:lnTo>
                  <a:lnTo>
                    <a:pt x="9243" y="6049"/>
                  </a:lnTo>
                  <a:lnTo>
                    <a:pt x="9335" y="6049"/>
                  </a:lnTo>
                  <a:lnTo>
                    <a:pt x="9458" y="6172"/>
                  </a:lnTo>
                  <a:lnTo>
                    <a:pt x="9519" y="6295"/>
                  </a:lnTo>
                  <a:lnTo>
                    <a:pt x="9611" y="6295"/>
                  </a:lnTo>
                  <a:lnTo>
                    <a:pt x="9703" y="6264"/>
                  </a:lnTo>
                  <a:lnTo>
                    <a:pt x="9796" y="6448"/>
                  </a:lnTo>
                  <a:lnTo>
                    <a:pt x="9980" y="6510"/>
                  </a:lnTo>
                  <a:lnTo>
                    <a:pt x="10164" y="6448"/>
                  </a:lnTo>
                  <a:lnTo>
                    <a:pt x="10379" y="6540"/>
                  </a:lnTo>
                  <a:lnTo>
                    <a:pt x="10533" y="6602"/>
                  </a:lnTo>
                  <a:lnTo>
                    <a:pt x="10625" y="6571"/>
                  </a:lnTo>
                  <a:close/>
                  <a:moveTo>
                    <a:pt x="9427" y="6847"/>
                  </a:moveTo>
                  <a:lnTo>
                    <a:pt x="9304" y="6786"/>
                  </a:lnTo>
                  <a:lnTo>
                    <a:pt x="9212" y="6725"/>
                  </a:lnTo>
                  <a:lnTo>
                    <a:pt x="9028" y="6725"/>
                  </a:lnTo>
                  <a:lnTo>
                    <a:pt x="8936" y="6602"/>
                  </a:lnTo>
                  <a:lnTo>
                    <a:pt x="8936" y="6510"/>
                  </a:lnTo>
                  <a:lnTo>
                    <a:pt x="9028" y="6448"/>
                  </a:lnTo>
                  <a:lnTo>
                    <a:pt x="9212" y="6387"/>
                  </a:lnTo>
                  <a:lnTo>
                    <a:pt x="9396" y="6418"/>
                  </a:lnTo>
                  <a:lnTo>
                    <a:pt x="9458" y="6387"/>
                  </a:lnTo>
                  <a:lnTo>
                    <a:pt x="9550" y="6540"/>
                  </a:lnTo>
                  <a:lnTo>
                    <a:pt x="9642" y="6540"/>
                  </a:lnTo>
                  <a:lnTo>
                    <a:pt x="9673" y="6479"/>
                  </a:lnTo>
                  <a:lnTo>
                    <a:pt x="9765" y="6510"/>
                  </a:lnTo>
                  <a:lnTo>
                    <a:pt x="9796" y="6602"/>
                  </a:lnTo>
                  <a:lnTo>
                    <a:pt x="9765" y="6663"/>
                  </a:lnTo>
                  <a:lnTo>
                    <a:pt x="9427" y="6817"/>
                  </a:lnTo>
                  <a:close/>
                  <a:moveTo>
                    <a:pt x="9089" y="7707"/>
                  </a:moveTo>
                  <a:lnTo>
                    <a:pt x="8997" y="7584"/>
                  </a:lnTo>
                  <a:lnTo>
                    <a:pt x="8997" y="7339"/>
                  </a:lnTo>
                  <a:lnTo>
                    <a:pt x="8905" y="7308"/>
                  </a:lnTo>
                  <a:lnTo>
                    <a:pt x="8844" y="7554"/>
                  </a:lnTo>
                  <a:lnTo>
                    <a:pt x="8813" y="7615"/>
                  </a:lnTo>
                  <a:lnTo>
                    <a:pt x="8874" y="7707"/>
                  </a:lnTo>
                  <a:lnTo>
                    <a:pt x="9028" y="7769"/>
                  </a:lnTo>
                  <a:lnTo>
                    <a:pt x="9089" y="7707"/>
                  </a:lnTo>
                  <a:close/>
                  <a:moveTo>
                    <a:pt x="9243" y="7646"/>
                  </a:moveTo>
                  <a:lnTo>
                    <a:pt x="9304" y="7646"/>
                  </a:lnTo>
                  <a:lnTo>
                    <a:pt x="9366" y="7554"/>
                  </a:lnTo>
                  <a:lnTo>
                    <a:pt x="9304" y="7400"/>
                  </a:lnTo>
                  <a:lnTo>
                    <a:pt x="9181" y="7247"/>
                  </a:lnTo>
                  <a:lnTo>
                    <a:pt x="9089" y="7247"/>
                  </a:lnTo>
                  <a:lnTo>
                    <a:pt x="9089" y="7400"/>
                  </a:lnTo>
                  <a:lnTo>
                    <a:pt x="9243" y="7615"/>
                  </a:lnTo>
                  <a:close/>
                  <a:moveTo>
                    <a:pt x="9581" y="7492"/>
                  </a:moveTo>
                  <a:lnTo>
                    <a:pt x="9734" y="7523"/>
                  </a:lnTo>
                  <a:lnTo>
                    <a:pt x="9734" y="7462"/>
                  </a:lnTo>
                  <a:lnTo>
                    <a:pt x="9611" y="7308"/>
                  </a:lnTo>
                  <a:lnTo>
                    <a:pt x="9488" y="7277"/>
                  </a:lnTo>
                  <a:lnTo>
                    <a:pt x="9427" y="7339"/>
                  </a:lnTo>
                  <a:lnTo>
                    <a:pt x="9550" y="7492"/>
                  </a:lnTo>
                  <a:close/>
                  <a:moveTo>
                    <a:pt x="9519" y="7891"/>
                  </a:moveTo>
                  <a:lnTo>
                    <a:pt x="9581" y="7861"/>
                  </a:lnTo>
                  <a:lnTo>
                    <a:pt x="9642" y="7677"/>
                  </a:lnTo>
                  <a:lnTo>
                    <a:pt x="9642" y="7584"/>
                  </a:lnTo>
                  <a:lnTo>
                    <a:pt x="9488" y="7523"/>
                  </a:lnTo>
                  <a:lnTo>
                    <a:pt x="9458" y="7615"/>
                  </a:lnTo>
                  <a:lnTo>
                    <a:pt x="9458" y="7677"/>
                  </a:lnTo>
                  <a:lnTo>
                    <a:pt x="9427" y="7799"/>
                  </a:lnTo>
                  <a:close/>
                  <a:moveTo>
                    <a:pt x="9304" y="8321"/>
                  </a:moveTo>
                  <a:lnTo>
                    <a:pt x="9274" y="8168"/>
                  </a:lnTo>
                  <a:lnTo>
                    <a:pt x="9151" y="8168"/>
                  </a:lnTo>
                  <a:lnTo>
                    <a:pt x="9028" y="8014"/>
                  </a:lnTo>
                  <a:lnTo>
                    <a:pt x="8936" y="8014"/>
                  </a:lnTo>
                  <a:lnTo>
                    <a:pt x="8813" y="8106"/>
                  </a:lnTo>
                  <a:lnTo>
                    <a:pt x="8905" y="8229"/>
                  </a:lnTo>
                  <a:lnTo>
                    <a:pt x="8905" y="8383"/>
                  </a:lnTo>
                  <a:lnTo>
                    <a:pt x="8752" y="8475"/>
                  </a:lnTo>
                  <a:lnTo>
                    <a:pt x="8813" y="8567"/>
                  </a:lnTo>
                  <a:lnTo>
                    <a:pt x="9059" y="8628"/>
                  </a:lnTo>
                  <a:lnTo>
                    <a:pt x="9243" y="8506"/>
                  </a:lnTo>
                  <a:lnTo>
                    <a:pt x="9304" y="8321"/>
                  </a:lnTo>
                  <a:close/>
                  <a:moveTo>
                    <a:pt x="9427" y="8045"/>
                  </a:moveTo>
                  <a:lnTo>
                    <a:pt x="9427" y="8199"/>
                  </a:lnTo>
                  <a:lnTo>
                    <a:pt x="9488" y="8321"/>
                  </a:lnTo>
                  <a:lnTo>
                    <a:pt x="9581" y="8383"/>
                  </a:lnTo>
                  <a:lnTo>
                    <a:pt x="9581" y="8199"/>
                  </a:lnTo>
                  <a:lnTo>
                    <a:pt x="9519" y="8076"/>
                  </a:lnTo>
                  <a:lnTo>
                    <a:pt x="9427" y="8045"/>
                  </a:lnTo>
                  <a:close/>
                  <a:moveTo>
                    <a:pt x="10747" y="6203"/>
                  </a:moveTo>
                  <a:lnTo>
                    <a:pt x="10747" y="6080"/>
                  </a:lnTo>
                  <a:lnTo>
                    <a:pt x="10809" y="6018"/>
                  </a:lnTo>
                  <a:lnTo>
                    <a:pt x="10870" y="5834"/>
                  </a:lnTo>
                  <a:lnTo>
                    <a:pt x="10962" y="5773"/>
                  </a:lnTo>
                  <a:lnTo>
                    <a:pt x="11024" y="5773"/>
                  </a:lnTo>
                  <a:lnTo>
                    <a:pt x="11116" y="5896"/>
                  </a:lnTo>
                  <a:lnTo>
                    <a:pt x="11116" y="6018"/>
                  </a:lnTo>
                  <a:lnTo>
                    <a:pt x="11055" y="6080"/>
                  </a:lnTo>
                  <a:lnTo>
                    <a:pt x="11055" y="6172"/>
                  </a:lnTo>
                  <a:lnTo>
                    <a:pt x="10962" y="6233"/>
                  </a:lnTo>
                  <a:lnTo>
                    <a:pt x="10809" y="6233"/>
                  </a:lnTo>
                  <a:lnTo>
                    <a:pt x="10747" y="6203"/>
                  </a:lnTo>
                  <a:close/>
                  <a:moveTo>
                    <a:pt x="9765" y="8014"/>
                  </a:moveTo>
                  <a:lnTo>
                    <a:pt x="9796" y="8106"/>
                  </a:lnTo>
                  <a:lnTo>
                    <a:pt x="9980" y="8168"/>
                  </a:lnTo>
                  <a:lnTo>
                    <a:pt x="10103" y="8137"/>
                  </a:lnTo>
                  <a:lnTo>
                    <a:pt x="10164" y="8045"/>
                  </a:lnTo>
                  <a:lnTo>
                    <a:pt x="10133" y="7891"/>
                  </a:lnTo>
                  <a:lnTo>
                    <a:pt x="10041" y="7799"/>
                  </a:lnTo>
                  <a:lnTo>
                    <a:pt x="9980" y="7861"/>
                  </a:lnTo>
                  <a:lnTo>
                    <a:pt x="9857" y="7984"/>
                  </a:lnTo>
                  <a:lnTo>
                    <a:pt x="9734" y="8014"/>
                  </a:lnTo>
                  <a:close/>
                  <a:moveTo>
                    <a:pt x="9857" y="7707"/>
                  </a:moveTo>
                  <a:lnTo>
                    <a:pt x="9918" y="7677"/>
                  </a:lnTo>
                  <a:lnTo>
                    <a:pt x="9980" y="7584"/>
                  </a:lnTo>
                  <a:lnTo>
                    <a:pt x="9980" y="7462"/>
                  </a:lnTo>
                  <a:lnTo>
                    <a:pt x="9888" y="7523"/>
                  </a:lnTo>
                  <a:lnTo>
                    <a:pt x="9826" y="7707"/>
                  </a:lnTo>
                  <a:close/>
                  <a:moveTo>
                    <a:pt x="10103" y="7554"/>
                  </a:moveTo>
                  <a:lnTo>
                    <a:pt x="10103" y="7615"/>
                  </a:lnTo>
                  <a:lnTo>
                    <a:pt x="10195" y="7646"/>
                  </a:lnTo>
                  <a:lnTo>
                    <a:pt x="10318" y="7615"/>
                  </a:lnTo>
                  <a:lnTo>
                    <a:pt x="10379" y="7523"/>
                  </a:lnTo>
                  <a:lnTo>
                    <a:pt x="10318" y="7462"/>
                  </a:lnTo>
                  <a:lnTo>
                    <a:pt x="10195" y="7462"/>
                  </a:lnTo>
                  <a:lnTo>
                    <a:pt x="10164" y="7523"/>
                  </a:lnTo>
                  <a:lnTo>
                    <a:pt x="10072" y="7554"/>
                  </a:lnTo>
                  <a:close/>
                  <a:moveTo>
                    <a:pt x="10133" y="6909"/>
                  </a:moveTo>
                  <a:lnTo>
                    <a:pt x="10041" y="7001"/>
                  </a:lnTo>
                  <a:lnTo>
                    <a:pt x="9918" y="7001"/>
                  </a:lnTo>
                  <a:lnTo>
                    <a:pt x="9826" y="6940"/>
                  </a:lnTo>
                  <a:lnTo>
                    <a:pt x="9826" y="6755"/>
                  </a:lnTo>
                  <a:lnTo>
                    <a:pt x="9949" y="6602"/>
                  </a:lnTo>
                  <a:lnTo>
                    <a:pt x="10133" y="6540"/>
                  </a:lnTo>
                  <a:lnTo>
                    <a:pt x="10287" y="6571"/>
                  </a:lnTo>
                  <a:lnTo>
                    <a:pt x="10348" y="6663"/>
                  </a:lnTo>
                  <a:lnTo>
                    <a:pt x="10502" y="6725"/>
                  </a:lnTo>
                  <a:lnTo>
                    <a:pt x="10502" y="6847"/>
                  </a:lnTo>
                  <a:lnTo>
                    <a:pt x="10410" y="6940"/>
                  </a:lnTo>
                  <a:lnTo>
                    <a:pt x="10225" y="6940"/>
                  </a:lnTo>
                  <a:lnTo>
                    <a:pt x="10133" y="6878"/>
                  </a:lnTo>
                  <a:close/>
                  <a:moveTo>
                    <a:pt x="10717" y="6847"/>
                  </a:moveTo>
                  <a:lnTo>
                    <a:pt x="10840" y="6940"/>
                  </a:lnTo>
                  <a:lnTo>
                    <a:pt x="10962" y="6970"/>
                  </a:lnTo>
                  <a:lnTo>
                    <a:pt x="11085" y="6878"/>
                  </a:lnTo>
                  <a:lnTo>
                    <a:pt x="11116" y="6786"/>
                  </a:lnTo>
                  <a:lnTo>
                    <a:pt x="11024" y="6694"/>
                  </a:lnTo>
                  <a:lnTo>
                    <a:pt x="10932" y="6725"/>
                  </a:lnTo>
                  <a:lnTo>
                    <a:pt x="10870" y="6847"/>
                  </a:lnTo>
                  <a:close/>
                  <a:moveTo>
                    <a:pt x="11116" y="8383"/>
                  </a:moveTo>
                  <a:lnTo>
                    <a:pt x="11116" y="8291"/>
                  </a:lnTo>
                  <a:lnTo>
                    <a:pt x="11024" y="8137"/>
                  </a:lnTo>
                  <a:lnTo>
                    <a:pt x="10993" y="7953"/>
                  </a:lnTo>
                  <a:lnTo>
                    <a:pt x="11024" y="7830"/>
                  </a:lnTo>
                  <a:lnTo>
                    <a:pt x="10901" y="7615"/>
                  </a:lnTo>
                  <a:lnTo>
                    <a:pt x="10778" y="7523"/>
                  </a:lnTo>
                  <a:lnTo>
                    <a:pt x="10686" y="7584"/>
                  </a:lnTo>
                  <a:lnTo>
                    <a:pt x="10502" y="7615"/>
                  </a:lnTo>
                  <a:lnTo>
                    <a:pt x="10318" y="7738"/>
                  </a:lnTo>
                  <a:lnTo>
                    <a:pt x="10256" y="7861"/>
                  </a:lnTo>
                  <a:lnTo>
                    <a:pt x="10410" y="8076"/>
                  </a:lnTo>
                  <a:lnTo>
                    <a:pt x="10440" y="8352"/>
                  </a:lnTo>
                  <a:lnTo>
                    <a:pt x="10563" y="8444"/>
                  </a:lnTo>
                  <a:lnTo>
                    <a:pt x="10655" y="8475"/>
                  </a:lnTo>
                  <a:lnTo>
                    <a:pt x="10901" y="8383"/>
                  </a:lnTo>
                  <a:lnTo>
                    <a:pt x="11116" y="8383"/>
                  </a:lnTo>
                  <a:close/>
                  <a:moveTo>
                    <a:pt x="11546" y="8260"/>
                  </a:moveTo>
                  <a:lnTo>
                    <a:pt x="11546" y="8168"/>
                  </a:lnTo>
                  <a:lnTo>
                    <a:pt x="11423" y="8076"/>
                  </a:lnTo>
                  <a:lnTo>
                    <a:pt x="11423" y="7984"/>
                  </a:lnTo>
                  <a:lnTo>
                    <a:pt x="11546" y="7922"/>
                  </a:lnTo>
                  <a:lnTo>
                    <a:pt x="11607" y="7738"/>
                  </a:lnTo>
                  <a:lnTo>
                    <a:pt x="11638" y="7646"/>
                  </a:lnTo>
                  <a:lnTo>
                    <a:pt x="11853" y="7523"/>
                  </a:lnTo>
                  <a:lnTo>
                    <a:pt x="11945" y="7523"/>
                  </a:lnTo>
                  <a:lnTo>
                    <a:pt x="11976" y="7462"/>
                  </a:lnTo>
                  <a:lnTo>
                    <a:pt x="11853" y="7400"/>
                  </a:lnTo>
                  <a:lnTo>
                    <a:pt x="11730" y="7431"/>
                  </a:lnTo>
                  <a:lnTo>
                    <a:pt x="11423" y="7247"/>
                  </a:lnTo>
                  <a:lnTo>
                    <a:pt x="11239" y="7093"/>
                  </a:lnTo>
                  <a:lnTo>
                    <a:pt x="11147" y="7155"/>
                  </a:lnTo>
                  <a:lnTo>
                    <a:pt x="10993" y="7216"/>
                  </a:lnTo>
                  <a:lnTo>
                    <a:pt x="10962" y="7216"/>
                  </a:lnTo>
                  <a:lnTo>
                    <a:pt x="10962" y="7369"/>
                  </a:lnTo>
                  <a:lnTo>
                    <a:pt x="11116" y="7707"/>
                  </a:lnTo>
                  <a:lnTo>
                    <a:pt x="11116" y="7922"/>
                  </a:lnTo>
                  <a:lnTo>
                    <a:pt x="11239" y="8199"/>
                  </a:lnTo>
                  <a:lnTo>
                    <a:pt x="11423" y="8291"/>
                  </a:lnTo>
                  <a:lnTo>
                    <a:pt x="11546" y="8291"/>
                  </a:lnTo>
                  <a:close/>
                  <a:moveTo>
                    <a:pt x="12068" y="8260"/>
                  </a:moveTo>
                  <a:lnTo>
                    <a:pt x="12068" y="8352"/>
                  </a:lnTo>
                  <a:lnTo>
                    <a:pt x="12252" y="8475"/>
                  </a:lnTo>
                  <a:lnTo>
                    <a:pt x="12375" y="8598"/>
                  </a:lnTo>
                  <a:lnTo>
                    <a:pt x="12590" y="8628"/>
                  </a:lnTo>
                  <a:lnTo>
                    <a:pt x="12713" y="8383"/>
                  </a:lnTo>
                  <a:lnTo>
                    <a:pt x="12651" y="8137"/>
                  </a:lnTo>
                  <a:lnTo>
                    <a:pt x="12498" y="8076"/>
                  </a:lnTo>
                  <a:lnTo>
                    <a:pt x="12313" y="8106"/>
                  </a:lnTo>
                  <a:lnTo>
                    <a:pt x="12068" y="8260"/>
                  </a:lnTo>
                  <a:close/>
                  <a:moveTo>
                    <a:pt x="12006" y="8598"/>
                  </a:moveTo>
                  <a:lnTo>
                    <a:pt x="12006" y="8721"/>
                  </a:lnTo>
                  <a:lnTo>
                    <a:pt x="12160" y="8782"/>
                  </a:lnTo>
                  <a:lnTo>
                    <a:pt x="12252" y="8813"/>
                  </a:lnTo>
                  <a:lnTo>
                    <a:pt x="12313" y="8751"/>
                  </a:lnTo>
                  <a:lnTo>
                    <a:pt x="12160" y="8598"/>
                  </a:lnTo>
                  <a:close/>
                  <a:moveTo>
                    <a:pt x="12037" y="3316"/>
                  </a:moveTo>
                  <a:lnTo>
                    <a:pt x="12129" y="3255"/>
                  </a:lnTo>
                  <a:lnTo>
                    <a:pt x="12221" y="3255"/>
                  </a:lnTo>
                  <a:lnTo>
                    <a:pt x="12375" y="3132"/>
                  </a:lnTo>
                  <a:lnTo>
                    <a:pt x="12467" y="3132"/>
                  </a:lnTo>
                  <a:lnTo>
                    <a:pt x="12528" y="3193"/>
                  </a:lnTo>
                  <a:lnTo>
                    <a:pt x="12682" y="3193"/>
                  </a:lnTo>
                  <a:lnTo>
                    <a:pt x="12682" y="3316"/>
                  </a:lnTo>
                  <a:lnTo>
                    <a:pt x="12528" y="3439"/>
                  </a:lnTo>
                  <a:lnTo>
                    <a:pt x="12406" y="3439"/>
                  </a:lnTo>
                  <a:lnTo>
                    <a:pt x="12313" y="3378"/>
                  </a:lnTo>
                  <a:lnTo>
                    <a:pt x="12068" y="3378"/>
                  </a:lnTo>
                  <a:lnTo>
                    <a:pt x="12037" y="3316"/>
                  </a:lnTo>
                  <a:close/>
                  <a:moveTo>
                    <a:pt x="12344" y="5619"/>
                  </a:moveTo>
                  <a:lnTo>
                    <a:pt x="12436" y="5435"/>
                  </a:lnTo>
                  <a:lnTo>
                    <a:pt x="12528" y="5343"/>
                  </a:lnTo>
                  <a:lnTo>
                    <a:pt x="12528" y="5312"/>
                  </a:lnTo>
                  <a:lnTo>
                    <a:pt x="12406" y="5220"/>
                  </a:lnTo>
                  <a:lnTo>
                    <a:pt x="12344" y="5097"/>
                  </a:lnTo>
                  <a:lnTo>
                    <a:pt x="12191" y="5097"/>
                  </a:lnTo>
                  <a:lnTo>
                    <a:pt x="11976" y="5159"/>
                  </a:lnTo>
                  <a:lnTo>
                    <a:pt x="11761" y="5281"/>
                  </a:lnTo>
                  <a:lnTo>
                    <a:pt x="11699" y="5404"/>
                  </a:lnTo>
                  <a:lnTo>
                    <a:pt x="11730" y="5496"/>
                  </a:lnTo>
                  <a:lnTo>
                    <a:pt x="12006" y="5681"/>
                  </a:lnTo>
                  <a:lnTo>
                    <a:pt x="12160" y="5742"/>
                  </a:lnTo>
                  <a:lnTo>
                    <a:pt x="12344" y="5650"/>
                  </a:lnTo>
                  <a:close/>
                  <a:moveTo>
                    <a:pt x="12774" y="5343"/>
                  </a:moveTo>
                  <a:lnTo>
                    <a:pt x="12713" y="5435"/>
                  </a:lnTo>
                  <a:lnTo>
                    <a:pt x="12713" y="5619"/>
                  </a:lnTo>
                  <a:lnTo>
                    <a:pt x="12559" y="5742"/>
                  </a:lnTo>
                  <a:lnTo>
                    <a:pt x="12498" y="5711"/>
                  </a:lnTo>
                  <a:lnTo>
                    <a:pt x="12406" y="5711"/>
                  </a:lnTo>
                  <a:lnTo>
                    <a:pt x="12160" y="5896"/>
                  </a:lnTo>
                  <a:lnTo>
                    <a:pt x="12006" y="5896"/>
                  </a:lnTo>
                  <a:lnTo>
                    <a:pt x="11914" y="5803"/>
                  </a:lnTo>
                  <a:lnTo>
                    <a:pt x="11822" y="5865"/>
                  </a:lnTo>
                  <a:lnTo>
                    <a:pt x="11822" y="6018"/>
                  </a:lnTo>
                  <a:lnTo>
                    <a:pt x="11884" y="6172"/>
                  </a:lnTo>
                  <a:lnTo>
                    <a:pt x="11884" y="6633"/>
                  </a:lnTo>
                  <a:lnTo>
                    <a:pt x="11976" y="6878"/>
                  </a:lnTo>
                  <a:lnTo>
                    <a:pt x="12160" y="7216"/>
                  </a:lnTo>
                  <a:lnTo>
                    <a:pt x="12313" y="7216"/>
                  </a:lnTo>
                  <a:lnTo>
                    <a:pt x="12559" y="7124"/>
                  </a:lnTo>
                  <a:lnTo>
                    <a:pt x="12774" y="7124"/>
                  </a:lnTo>
                  <a:lnTo>
                    <a:pt x="12928" y="7001"/>
                  </a:lnTo>
                  <a:lnTo>
                    <a:pt x="13173" y="6970"/>
                  </a:lnTo>
                  <a:lnTo>
                    <a:pt x="13173" y="6847"/>
                  </a:lnTo>
                  <a:lnTo>
                    <a:pt x="13050" y="6725"/>
                  </a:lnTo>
                  <a:lnTo>
                    <a:pt x="12928" y="6571"/>
                  </a:lnTo>
                  <a:lnTo>
                    <a:pt x="12743" y="6479"/>
                  </a:lnTo>
                  <a:lnTo>
                    <a:pt x="12651" y="6295"/>
                  </a:lnTo>
                  <a:lnTo>
                    <a:pt x="12651" y="6172"/>
                  </a:lnTo>
                  <a:lnTo>
                    <a:pt x="12805" y="6080"/>
                  </a:lnTo>
                  <a:lnTo>
                    <a:pt x="12989" y="6080"/>
                  </a:lnTo>
                  <a:lnTo>
                    <a:pt x="13143" y="5988"/>
                  </a:lnTo>
                  <a:lnTo>
                    <a:pt x="13143" y="5834"/>
                  </a:lnTo>
                  <a:lnTo>
                    <a:pt x="12989" y="5650"/>
                  </a:lnTo>
                  <a:lnTo>
                    <a:pt x="12835" y="5558"/>
                  </a:lnTo>
                  <a:lnTo>
                    <a:pt x="12743" y="5343"/>
                  </a:lnTo>
                  <a:close/>
                  <a:moveTo>
                    <a:pt x="13542" y="5681"/>
                  </a:moveTo>
                  <a:lnTo>
                    <a:pt x="13388" y="5589"/>
                  </a:lnTo>
                  <a:lnTo>
                    <a:pt x="13388" y="5466"/>
                  </a:lnTo>
                  <a:lnTo>
                    <a:pt x="13296" y="5343"/>
                  </a:lnTo>
                  <a:lnTo>
                    <a:pt x="13112" y="5343"/>
                  </a:lnTo>
                  <a:lnTo>
                    <a:pt x="12989" y="5220"/>
                  </a:lnTo>
                  <a:lnTo>
                    <a:pt x="12989" y="5097"/>
                  </a:lnTo>
                  <a:lnTo>
                    <a:pt x="13050" y="4974"/>
                  </a:lnTo>
                  <a:lnTo>
                    <a:pt x="12958" y="4759"/>
                  </a:lnTo>
                  <a:lnTo>
                    <a:pt x="12928" y="4545"/>
                  </a:lnTo>
                  <a:lnTo>
                    <a:pt x="12958" y="4330"/>
                  </a:lnTo>
                  <a:lnTo>
                    <a:pt x="13112" y="4237"/>
                  </a:lnTo>
                  <a:lnTo>
                    <a:pt x="13265" y="4023"/>
                  </a:lnTo>
                  <a:lnTo>
                    <a:pt x="13265" y="3930"/>
                  </a:lnTo>
                  <a:lnTo>
                    <a:pt x="13296" y="3808"/>
                  </a:lnTo>
                  <a:lnTo>
                    <a:pt x="13419" y="3808"/>
                  </a:lnTo>
                  <a:lnTo>
                    <a:pt x="13542" y="3869"/>
                  </a:lnTo>
                  <a:lnTo>
                    <a:pt x="13695" y="3930"/>
                  </a:lnTo>
                  <a:lnTo>
                    <a:pt x="13757" y="4084"/>
                  </a:lnTo>
                  <a:lnTo>
                    <a:pt x="13757" y="4360"/>
                  </a:lnTo>
                  <a:lnTo>
                    <a:pt x="13787" y="4422"/>
                  </a:lnTo>
                  <a:lnTo>
                    <a:pt x="13941" y="4483"/>
                  </a:lnTo>
                  <a:lnTo>
                    <a:pt x="14125" y="4698"/>
                  </a:lnTo>
                  <a:lnTo>
                    <a:pt x="14217" y="4698"/>
                  </a:lnTo>
                  <a:lnTo>
                    <a:pt x="14217" y="4759"/>
                  </a:lnTo>
                  <a:lnTo>
                    <a:pt x="13972" y="4913"/>
                  </a:lnTo>
                  <a:lnTo>
                    <a:pt x="13726" y="5036"/>
                  </a:lnTo>
                  <a:lnTo>
                    <a:pt x="13665" y="5159"/>
                  </a:lnTo>
                  <a:lnTo>
                    <a:pt x="13695" y="5312"/>
                  </a:lnTo>
                  <a:lnTo>
                    <a:pt x="13665" y="5496"/>
                  </a:lnTo>
                  <a:lnTo>
                    <a:pt x="13542" y="5681"/>
                  </a:lnTo>
                  <a:close/>
                  <a:moveTo>
                    <a:pt x="84442" y="10348"/>
                  </a:moveTo>
                  <a:lnTo>
                    <a:pt x="84503" y="10348"/>
                  </a:lnTo>
                  <a:lnTo>
                    <a:pt x="84534" y="10225"/>
                  </a:lnTo>
                  <a:lnTo>
                    <a:pt x="84442" y="10164"/>
                  </a:lnTo>
                  <a:lnTo>
                    <a:pt x="84380" y="10225"/>
                  </a:lnTo>
                  <a:lnTo>
                    <a:pt x="84442" y="10348"/>
                  </a:lnTo>
                  <a:close/>
                  <a:moveTo>
                    <a:pt x="83797" y="10225"/>
                  </a:moveTo>
                  <a:lnTo>
                    <a:pt x="83920" y="10225"/>
                  </a:lnTo>
                  <a:lnTo>
                    <a:pt x="83981" y="10133"/>
                  </a:lnTo>
                  <a:lnTo>
                    <a:pt x="83766" y="10072"/>
                  </a:lnTo>
                  <a:lnTo>
                    <a:pt x="83736" y="10133"/>
                  </a:lnTo>
                  <a:lnTo>
                    <a:pt x="83797" y="10225"/>
                  </a:lnTo>
                  <a:close/>
                  <a:moveTo>
                    <a:pt x="83183" y="10440"/>
                  </a:moveTo>
                  <a:lnTo>
                    <a:pt x="83244" y="10440"/>
                  </a:lnTo>
                  <a:lnTo>
                    <a:pt x="83306" y="10379"/>
                  </a:lnTo>
                  <a:lnTo>
                    <a:pt x="83275" y="10225"/>
                  </a:lnTo>
                  <a:lnTo>
                    <a:pt x="83152" y="10194"/>
                  </a:lnTo>
                  <a:lnTo>
                    <a:pt x="83091" y="10317"/>
                  </a:lnTo>
                  <a:lnTo>
                    <a:pt x="83183" y="10440"/>
                  </a:lnTo>
                  <a:close/>
                  <a:moveTo>
                    <a:pt x="97523" y="27973"/>
                  </a:moveTo>
                  <a:lnTo>
                    <a:pt x="97461" y="28004"/>
                  </a:lnTo>
                  <a:lnTo>
                    <a:pt x="97523" y="28188"/>
                  </a:lnTo>
                  <a:lnTo>
                    <a:pt x="97615" y="28096"/>
                  </a:lnTo>
                  <a:lnTo>
                    <a:pt x="97615" y="27973"/>
                  </a:lnTo>
                  <a:lnTo>
                    <a:pt x="97553" y="27942"/>
                  </a:lnTo>
                  <a:lnTo>
                    <a:pt x="97523" y="27973"/>
                  </a:lnTo>
                  <a:close/>
                  <a:moveTo>
                    <a:pt x="97308" y="27666"/>
                  </a:moveTo>
                  <a:lnTo>
                    <a:pt x="97492" y="27820"/>
                  </a:lnTo>
                  <a:lnTo>
                    <a:pt x="97553" y="27789"/>
                  </a:lnTo>
                  <a:lnTo>
                    <a:pt x="97553" y="27727"/>
                  </a:lnTo>
                  <a:lnTo>
                    <a:pt x="97430" y="27574"/>
                  </a:lnTo>
                  <a:lnTo>
                    <a:pt x="97338" y="27574"/>
                  </a:lnTo>
                  <a:lnTo>
                    <a:pt x="97308" y="27635"/>
                  </a:lnTo>
                  <a:close/>
                  <a:moveTo>
                    <a:pt x="15507" y="17625"/>
                  </a:moveTo>
                  <a:lnTo>
                    <a:pt x="15568" y="17625"/>
                  </a:lnTo>
                  <a:lnTo>
                    <a:pt x="15630" y="17533"/>
                  </a:lnTo>
                  <a:lnTo>
                    <a:pt x="15845" y="17380"/>
                  </a:lnTo>
                  <a:lnTo>
                    <a:pt x="15875" y="17257"/>
                  </a:lnTo>
                  <a:lnTo>
                    <a:pt x="15814" y="17257"/>
                  </a:lnTo>
                  <a:lnTo>
                    <a:pt x="15630" y="17410"/>
                  </a:lnTo>
                  <a:lnTo>
                    <a:pt x="15538" y="17441"/>
                  </a:lnTo>
                  <a:lnTo>
                    <a:pt x="15445" y="17533"/>
                  </a:lnTo>
                  <a:lnTo>
                    <a:pt x="15507" y="17625"/>
                  </a:lnTo>
                  <a:close/>
                  <a:moveTo>
                    <a:pt x="14494" y="22937"/>
                  </a:moveTo>
                  <a:lnTo>
                    <a:pt x="14739" y="22937"/>
                  </a:lnTo>
                  <a:lnTo>
                    <a:pt x="14985" y="22814"/>
                  </a:lnTo>
                  <a:lnTo>
                    <a:pt x="15169" y="22722"/>
                  </a:lnTo>
                  <a:lnTo>
                    <a:pt x="15323" y="22753"/>
                  </a:lnTo>
                  <a:lnTo>
                    <a:pt x="15415" y="22845"/>
                  </a:lnTo>
                  <a:lnTo>
                    <a:pt x="15599" y="22876"/>
                  </a:lnTo>
                  <a:lnTo>
                    <a:pt x="15722" y="22814"/>
                  </a:lnTo>
                  <a:lnTo>
                    <a:pt x="15660" y="22722"/>
                  </a:lnTo>
                  <a:lnTo>
                    <a:pt x="15660" y="22600"/>
                  </a:lnTo>
                  <a:lnTo>
                    <a:pt x="15722" y="22630"/>
                  </a:lnTo>
                  <a:lnTo>
                    <a:pt x="15814" y="22784"/>
                  </a:lnTo>
                  <a:lnTo>
                    <a:pt x="15937" y="22876"/>
                  </a:lnTo>
                  <a:lnTo>
                    <a:pt x="16182" y="22876"/>
                  </a:lnTo>
                  <a:lnTo>
                    <a:pt x="16213" y="22784"/>
                  </a:lnTo>
                  <a:lnTo>
                    <a:pt x="16336" y="22753"/>
                  </a:lnTo>
                  <a:lnTo>
                    <a:pt x="16428" y="22538"/>
                  </a:lnTo>
                  <a:lnTo>
                    <a:pt x="16428" y="22385"/>
                  </a:lnTo>
                  <a:lnTo>
                    <a:pt x="16520" y="22200"/>
                  </a:lnTo>
                  <a:lnTo>
                    <a:pt x="16551" y="22047"/>
                  </a:lnTo>
                  <a:lnTo>
                    <a:pt x="16428" y="21924"/>
                  </a:lnTo>
                  <a:lnTo>
                    <a:pt x="16367" y="21740"/>
                  </a:lnTo>
                  <a:lnTo>
                    <a:pt x="16213" y="21709"/>
                  </a:lnTo>
                  <a:lnTo>
                    <a:pt x="16090" y="21709"/>
                  </a:lnTo>
                  <a:lnTo>
                    <a:pt x="16029" y="21617"/>
                  </a:lnTo>
                  <a:lnTo>
                    <a:pt x="16121" y="21586"/>
                  </a:lnTo>
                  <a:lnTo>
                    <a:pt x="16244" y="21617"/>
                  </a:lnTo>
                  <a:lnTo>
                    <a:pt x="16367" y="21586"/>
                  </a:lnTo>
                  <a:lnTo>
                    <a:pt x="16459" y="21709"/>
                  </a:lnTo>
                  <a:lnTo>
                    <a:pt x="16459" y="21801"/>
                  </a:lnTo>
                  <a:lnTo>
                    <a:pt x="16520" y="21863"/>
                  </a:lnTo>
                  <a:lnTo>
                    <a:pt x="16612" y="21740"/>
                  </a:lnTo>
                  <a:lnTo>
                    <a:pt x="16551" y="21494"/>
                  </a:lnTo>
                  <a:lnTo>
                    <a:pt x="16367" y="21279"/>
                  </a:lnTo>
                  <a:lnTo>
                    <a:pt x="16213" y="21034"/>
                  </a:lnTo>
                  <a:lnTo>
                    <a:pt x="16244" y="20941"/>
                  </a:lnTo>
                  <a:lnTo>
                    <a:pt x="16367" y="21095"/>
                  </a:lnTo>
                  <a:lnTo>
                    <a:pt x="16397" y="21187"/>
                  </a:lnTo>
                  <a:lnTo>
                    <a:pt x="16551" y="21279"/>
                  </a:lnTo>
                  <a:lnTo>
                    <a:pt x="16704" y="21310"/>
                  </a:lnTo>
                  <a:lnTo>
                    <a:pt x="16735" y="21218"/>
                  </a:lnTo>
                  <a:lnTo>
                    <a:pt x="16735" y="21126"/>
                  </a:lnTo>
                  <a:lnTo>
                    <a:pt x="16674" y="21034"/>
                  </a:lnTo>
                  <a:lnTo>
                    <a:pt x="16674" y="20941"/>
                  </a:lnTo>
                  <a:lnTo>
                    <a:pt x="16766" y="20788"/>
                  </a:lnTo>
                  <a:lnTo>
                    <a:pt x="16766" y="20634"/>
                  </a:lnTo>
                  <a:lnTo>
                    <a:pt x="16643" y="20450"/>
                  </a:lnTo>
                  <a:lnTo>
                    <a:pt x="16459" y="20235"/>
                  </a:lnTo>
                  <a:lnTo>
                    <a:pt x="16582" y="20235"/>
                  </a:lnTo>
                  <a:lnTo>
                    <a:pt x="16704" y="20358"/>
                  </a:lnTo>
                  <a:lnTo>
                    <a:pt x="16827" y="20327"/>
                  </a:lnTo>
                  <a:lnTo>
                    <a:pt x="16889" y="20174"/>
                  </a:lnTo>
                  <a:lnTo>
                    <a:pt x="16858" y="20112"/>
                  </a:lnTo>
                  <a:lnTo>
                    <a:pt x="16735" y="20112"/>
                  </a:lnTo>
                  <a:lnTo>
                    <a:pt x="16735" y="19897"/>
                  </a:lnTo>
                  <a:lnTo>
                    <a:pt x="16858" y="19867"/>
                  </a:lnTo>
                  <a:lnTo>
                    <a:pt x="16981" y="19990"/>
                  </a:lnTo>
                  <a:lnTo>
                    <a:pt x="17196" y="20051"/>
                  </a:lnTo>
                  <a:lnTo>
                    <a:pt x="17257" y="19959"/>
                  </a:lnTo>
                  <a:lnTo>
                    <a:pt x="17134" y="19897"/>
                  </a:lnTo>
                  <a:lnTo>
                    <a:pt x="17134" y="19805"/>
                  </a:lnTo>
                  <a:lnTo>
                    <a:pt x="17257" y="19805"/>
                  </a:lnTo>
                  <a:lnTo>
                    <a:pt x="17349" y="19836"/>
                  </a:lnTo>
                  <a:lnTo>
                    <a:pt x="17472" y="19744"/>
                  </a:lnTo>
                  <a:lnTo>
                    <a:pt x="17472" y="19560"/>
                  </a:lnTo>
                  <a:lnTo>
                    <a:pt x="17411" y="19498"/>
                  </a:lnTo>
                  <a:lnTo>
                    <a:pt x="17441" y="19437"/>
                  </a:lnTo>
                  <a:lnTo>
                    <a:pt x="17656" y="19345"/>
                  </a:lnTo>
                  <a:lnTo>
                    <a:pt x="17687" y="19222"/>
                  </a:lnTo>
                  <a:lnTo>
                    <a:pt x="17564" y="19130"/>
                  </a:lnTo>
                  <a:lnTo>
                    <a:pt x="17503" y="19007"/>
                  </a:lnTo>
                  <a:lnTo>
                    <a:pt x="17595" y="18853"/>
                  </a:lnTo>
                  <a:lnTo>
                    <a:pt x="17656" y="19007"/>
                  </a:lnTo>
                  <a:lnTo>
                    <a:pt x="17748" y="18915"/>
                  </a:lnTo>
                  <a:lnTo>
                    <a:pt x="17994" y="18638"/>
                  </a:lnTo>
                  <a:lnTo>
                    <a:pt x="18055" y="18454"/>
                  </a:lnTo>
                  <a:lnTo>
                    <a:pt x="18148" y="18362"/>
                  </a:lnTo>
                  <a:lnTo>
                    <a:pt x="18178" y="18147"/>
                  </a:lnTo>
                  <a:lnTo>
                    <a:pt x="18393" y="17994"/>
                  </a:lnTo>
                  <a:lnTo>
                    <a:pt x="18547" y="17779"/>
                  </a:lnTo>
                  <a:lnTo>
                    <a:pt x="18639" y="17472"/>
                  </a:lnTo>
                  <a:lnTo>
                    <a:pt x="18762" y="17472"/>
                  </a:lnTo>
                  <a:lnTo>
                    <a:pt x="19069" y="17257"/>
                  </a:lnTo>
                  <a:lnTo>
                    <a:pt x="19407" y="16858"/>
                  </a:lnTo>
                  <a:lnTo>
                    <a:pt x="19652" y="16643"/>
                  </a:lnTo>
                  <a:lnTo>
                    <a:pt x="19775" y="16643"/>
                  </a:lnTo>
                  <a:lnTo>
                    <a:pt x="19990" y="16458"/>
                  </a:lnTo>
                  <a:lnTo>
                    <a:pt x="20236" y="16397"/>
                  </a:lnTo>
                  <a:lnTo>
                    <a:pt x="20389" y="16243"/>
                  </a:lnTo>
                  <a:lnTo>
                    <a:pt x="20635" y="15967"/>
                  </a:lnTo>
                  <a:lnTo>
                    <a:pt x="20758" y="15875"/>
                  </a:lnTo>
                  <a:lnTo>
                    <a:pt x="20850" y="15875"/>
                  </a:lnTo>
                  <a:lnTo>
                    <a:pt x="20973" y="15844"/>
                  </a:lnTo>
                  <a:lnTo>
                    <a:pt x="20973" y="15721"/>
                  </a:lnTo>
                  <a:lnTo>
                    <a:pt x="20942" y="15660"/>
                  </a:lnTo>
                  <a:lnTo>
                    <a:pt x="21003" y="15506"/>
                  </a:lnTo>
                  <a:lnTo>
                    <a:pt x="20973" y="15353"/>
                  </a:lnTo>
                  <a:lnTo>
                    <a:pt x="20973" y="15107"/>
                  </a:lnTo>
                  <a:lnTo>
                    <a:pt x="20942" y="15077"/>
                  </a:lnTo>
                  <a:lnTo>
                    <a:pt x="20819" y="15077"/>
                  </a:lnTo>
                  <a:lnTo>
                    <a:pt x="20819" y="14862"/>
                  </a:lnTo>
                  <a:lnTo>
                    <a:pt x="20911" y="14677"/>
                  </a:lnTo>
                  <a:lnTo>
                    <a:pt x="20850" y="14585"/>
                  </a:lnTo>
                  <a:lnTo>
                    <a:pt x="20696" y="14585"/>
                  </a:lnTo>
                  <a:lnTo>
                    <a:pt x="20604" y="14493"/>
                  </a:lnTo>
                  <a:lnTo>
                    <a:pt x="20451" y="14462"/>
                  </a:lnTo>
                  <a:lnTo>
                    <a:pt x="20358" y="14340"/>
                  </a:lnTo>
                  <a:lnTo>
                    <a:pt x="20358" y="14217"/>
                  </a:lnTo>
                  <a:lnTo>
                    <a:pt x="20297" y="14125"/>
                  </a:lnTo>
                  <a:lnTo>
                    <a:pt x="20113" y="14248"/>
                  </a:lnTo>
                  <a:lnTo>
                    <a:pt x="20082" y="14309"/>
                  </a:lnTo>
                  <a:lnTo>
                    <a:pt x="19990" y="14278"/>
                  </a:lnTo>
                  <a:lnTo>
                    <a:pt x="19836" y="14217"/>
                  </a:lnTo>
                  <a:lnTo>
                    <a:pt x="19714" y="14278"/>
                  </a:lnTo>
                  <a:lnTo>
                    <a:pt x="19499" y="14401"/>
                  </a:lnTo>
                  <a:lnTo>
                    <a:pt x="19468" y="14555"/>
                  </a:lnTo>
                  <a:lnTo>
                    <a:pt x="19376" y="14616"/>
                  </a:lnTo>
                  <a:lnTo>
                    <a:pt x="19253" y="14647"/>
                  </a:lnTo>
                  <a:lnTo>
                    <a:pt x="19161" y="14739"/>
                  </a:lnTo>
                  <a:lnTo>
                    <a:pt x="19130" y="14862"/>
                  </a:lnTo>
                  <a:lnTo>
                    <a:pt x="19007" y="14984"/>
                  </a:lnTo>
                  <a:lnTo>
                    <a:pt x="19007" y="15077"/>
                  </a:lnTo>
                  <a:lnTo>
                    <a:pt x="19099" y="15230"/>
                  </a:lnTo>
                  <a:lnTo>
                    <a:pt x="19099" y="15353"/>
                  </a:lnTo>
                  <a:lnTo>
                    <a:pt x="18977" y="15353"/>
                  </a:lnTo>
                  <a:lnTo>
                    <a:pt x="18885" y="15445"/>
                  </a:lnTo>
                  <a:lnTo>
                    <a:pt x="18885" y="15568"/>
                  </a:lnTo>
                  <a:lnTo>
                    <a:pt x="18823" y="15599"/>
                  </a:lnTo>
                  <a:lnTo>
                    <a:pt x="18731" y="15721"/>
                  </a:lnTo>
                  <a:lnTo>
                    <a:pt x="18424" y="15936"/>
                  </a:lnTo>
                  <a:lnTo>
                    <a:pt x="18332" y="15998"/>
                  </a:lnTo>
                  <a:lnTo>
                    <a:pt x="18270" y="15967"/>
                  </a:lnTo>
                  <a:lnTo>
                    <a:pt x="18117" y="15967"/>
                  </a:lnTo>
                  <a:lnTo>
                    <a:pt x="17994" y="16059"/>
                  </a:lnTo>
                  <a:lnTo>
                    <a:pt x="17871" y="16274"/>
                  </a:lnTo>
                  <a:lnTo>
                    <a:pt x="17748" y="16366"/>
                  </a:lnTo>
                  <a:lnTo>
                    <a:pt x="17687" y="16305"/>
                  </a:lnTo>
                  <a:lnTo>
                    <a:pt x="17626" y="16182"/>
                  </a:lnTo>
                  <a:lnTo>
                    <a:pt x="17564" y="16182"/>
                  </a:lnTo>
                  <a:lnTo>
                    <a:pt x="17533" y="16305"/>
                  </a:lnTo>
                  <a:lnTo>
                    <a:pt x="17564" y="16489"/>
                  </a:lnTo>
                  <a:lnTo>
                    <a:pt x="17503" y="16550"/>
                  </a:lnTo>
                  <a:lnTo>
                    <a:pt x="17472" y="16397"/>
                  </a:lnTo>
                  <a:lnTo>
                    <a:pt x="17380" y="16274"/>
                  </a:lnTo>
                  <a:lnTo>
                    <a:pt x="17134" y="16274"/>
                  </a:lnTo>
                  <a:lnTo>
                    <a:pt x="16827" y="16366"/>
                  </a:lnTo>
                  <a:lnTo>
                    <a:pt x="16766" y="16428"/>
                  </a:lnTo>
                  <a:lnTo>
                    <a:pt x="16643" y="16458"/>
                  </a:lnTo>
                  <a:lnTo>
                    <a:pt x="16582" y="16550"/>
                  </a:lnTo>
                  <a:lnTo>
                    <a:pt x="16674" y="16735"/>
                  </a:lnTo>
                  <a:lnTo>
                    <a:pt x="16766" y="16827"/>
                  </a:lnTo>
                  <a:lnTo>
                    <a:pt x="16735" y="16888"/>
                  </a:lnTo>
                  <a:lnTo>
                    <a:pt x="16674" y="16919"/>
                  </a:lnTo>
                  <a:lnTo>
                    <a:pt x="16551" y="17072"/>
                  </a:lnTo>
                  <a:lnTo>
                    <a:pt x="16489" y="17042"/>
                  </a:lnTo>
                  <a:lnTo>
                    <a:pt x="16489" y="16950"/>
                  </a:lnTo>
                  <a:lnTo>
                    <a:pt x="16551" y="16888"/>
                  </a:lnTo>
                  <a:lnTo>
                    <a:pt x="16551" y="16765"/>
                  </a:lnTo>
                  <a:lnTo>
                    <a:pt x="16459" y="16765"/>
                  </a:lnTo>
                  <a:lnTo>
                    <a:pt x="16305" y="16950"/>
                  </a:lnTo>
                  <a:lnTo>
                    <a:pt x="16182" y="17042"/>
                  </a:lnTo>
                  <a:lnTo>
                    <a:pt x="16182" y="17134"/>
                  </a:lnTo>
                  <a:lnTo>
                    <a:pt x="16305" y="17195"/>
                  </a:lnTo>
                  <a:lnTo>
                    <a:pt x="16213" y="17257"/>
                  </a:lnTo>
                  <a:lnTo>
                    <a:pt x="16152" y="17410"/>
                  </a:lnTo>
                  <a:lnTo>
                    <a:pt x="15998" y="17410"/>
                  </a:lnTo>
                  <a:lnTo>
                    <a:pt x="15875" y="17472"/>
                  </a:lnTo>
                  <a:lnTo>
                    <a:pt x="15875" y="17594"/>
                  </a:lnTo>
                  <a:lnTo>
                    <a:pt x="15722" y="17625"/>
                  </a:lnTo>
                  <a:lnTo>
                    <a:pt x="15630" y="17717"/>
                  </a:lnTo>
                  <a:lnTo>
                    <a:pt x="15599" y="17963"/>
                  </a:lnTo>
                  <a:lnTo>
                    <a:pt x="15630" y="17994"/>
                  </a:lnTo>
                  <a:lnTo>
                    <a:pt x="15722" y="17994"/>
                  </a:lnTo>
                  <a:lnTo>
                    <a:pt x="15599" y="18116"/>
                  </a:lnTo>
                  <a:lnTo>
                    <a:pt x="15353" y="18116"/>
                  </a:lnTo>
                  <a:lnTo>
                    <a:pt x="15292" y="18209"/>
                  </a:lnTo>
                  <a:lnTo>
                    <a:pt x="15231" y="18424"/>
                  </a:lnTo>
                  <a:lnTo>
                    <a:pt x="15261" y="18546"/>
                  </a:lnTo>
                  <a:lnTo>
                    <a:pt x="15353" y="18546"/>
                  </a:lnTo>
                  <a:lnTo>
                    <a:pt x="15476" y="18546"/>
                  </a:lnTo>
                  <a:lnTo>
                    <a:pt x="15507" y="18608"/>
                  </a:lnTo>
                  <a:lnTo>
                    <a:pt x="15476" y="18700"/>
                  </a:lnTo>
                  <a:lnTo>
                    <a:pt x="15507" y="18823"/>
                  </a:lnTo>
                  <a:lnTo>
                    <a:pt x="15384" y="18915"/>
                  </a:lnTo>
                  <a:lnTo>
                    <a:pt x="15292" y="18884"/>
                  </a:lnTo>
                  <a:lnTo>
                    <a:pt x="15108" y="18823"/>
                  </a:lnTo>
                  <a:lnTo>
                    <a:pt x="14923" y="18915"/>
                  </a:lnTo>
                  <a:lnTo>
                    <a:pt x="14893" y="19038"/>
                  </a:lnTo>
                  <a:lnTo>
                    <a:pt x="14893" y="19160"/>
                  </a:lnTo>
                  <a:lnTo>
                    <a:pt x="14801" y="19283"/>
                  </a:lnTo>
                  <a:lnTo>
                    <a:pt x="14647" y="19437"/>
                  </a:lnTo>
                  <a:lnTo>
                    <a:pt x="14555" y="19375"/>
                  </a:lnTo>
                  <a:lnTo>
                    <a:pt x="14463" y="19253"/>
                  </a:lnTo>
                  <a:lnTo>
                    <a:pt x="14401" y="19130"/>
                  </a:lnTo>
                  <a:lnTo>
                    <a:pt x="14340" y="19160"/>
                  </a:lnTo>
                  <a:lnTo>
                    <a:pt x="14309" y="19375"/>
                  </a:lnTo>
                  <a:lnTo>
                    <a:pt x="14340" y="19560"/>
                  </a:lnTo>
                  <a:lnTo>
                    <a:pt x="14494" y="19682"/>
                  </a:lnTo>
                  <a:lnTo>
                    <a:pt x="14586" y="19652"/>
                  </a:lnTo>
                  <a:lnTo>
                    <a:pt x="14647" y="19652"/>
                  </a:lnTo>
                  <a:lnTo>
                    <a:pt x="14647" y="19744"/>
                  </a:lnTo>
                  <a:lnTo>
                    <a:pt x="14555" y="19928"/>
                  </a:lnTo>
                  <a:lnTo>
                    <a:pt x="14586" y="20020"/>
                  </a:lnTo>
                  <a:lnTo>
                    <a:pt x="14678" y="20051"/>
                  </a:lnTo>
                  <a:lnTo>
                    <a:pt x="14770" y="19959"/>
                  </a:lnTo>
                  <a:lnTo>
                    <a:pt x="14831" y="19959"/>
                  </a:lnTo>
                  <a:lnTo>
                    <a:pt x="14893" y="20020"/>
                  </a:lnTo>
                  <a:lnTo>
                    <a:pt x="15077" y="20020"/>
                  </a:lnTo>
                  <a:lnTo>
                    <a:pt x="15169" y="19928"/>
                  </a:lnTo>
                  <a:lnTo>
                    <a:pt x="15231" y="19990"/>
                  </a:lnTo>
                  <a:lnTo>
                    <a:pt x="15169" y="20082"/>
                  </a:lnTo>
                  <a:lnTo>
                    <a:pt x="15046" y="20112"/>
                  </a:lnTo>
                  <a:lnTo>
                    <a:pt x="14831" y="20112"/>
                  </a:lnTo>
                  <a:lnTo>
                    <a:pt x="14770" y="20235"/>
                  </a:lnTo>
                  <a:lnTo>
                    <a:pt x="14678" y="20174"/>
                  </a:lnTo>
                  <a:lnTo>
                    <a:pt x="14616" y="20297"/>
                  </a:lnTo>
                  <a:lnTo>
                    <a:pt x="14647" y="20450"/>
                  </a:lnTo>
                  <a:lnTo>
                    <a:pt x="14801" y="20542"/>
                  </a:lnTo>
                  <a:lnTo>
                    <a:pt x="14893" y="20542"/>
                  </a:lnTo>
                  <a:lnTo>
                    <a:pt x="15016" y="20512"/>
                  </a:lnTo>
                  <a:lnTo>
                    <a:pt x="15046" y="20573"/>
                  </a:lnTo>
                  <a:lnTo>
                    <a:pt x="15016" y="20634"/>
                  </a:lnTo>
                  <a:lnTo>
                    <a:pt x="14831" y="20696"/>
                  </a:lnTo>
                  <a:lnTo>
                    <a:pt x="14647" y="20696"/>
                  </a:lnTo>
                  <a:lnTo>
                    <a:pt x="14555" y="20757"/>
                  </a:lnTo>
                  <a:lnTo>
                    <a:pt x="14555" y="20849"/>
                  </a:lnTo>
                  <a:lnTo>
                    <a:pt x="14616" y="20911"/>
                  </a:lnTo>
                  <a:lnTo>
                    <a:pt x="14770" y="20911"/>
                  </a:lnTo>
                  <a:lnTo>
                    <a:pt x="14923" y="20911"/>
                  </a:lnTo>
                  <a:lnTo>
                    <a:pt x="14923" y="20941"/>
                  </a:lnTo>
                  <a:lnTo>
                    <a:pt x="14831" y="21003"/>
                  </a:lnTo>
                  <a:lnTo>
                    <a:pt x="14678" y="21003"/>
                  </a:lnTo>
                  <a:lnTo>
                    <a:pt x="14678" y="21095"/>
                  </a:lnTo>
                  <a:lnTo>
                    <a:pt x="14709" y="21126"/>
                  </a:lnTo>
                  <a:lnTo>
                    <a:pt x="14923" y="21156"/>
                  </a:lnTo>
                  <a:lnTo>
                    <a:pt x="15138" y="21310"/>
                  </a:lnTo>
                  <a:lnTo>
                    <a:pt x="15292" y="21371"/>
                  </a:lnTo>
                  <a:lnTo>
                    <a:pt x="15292" y="21433"/>
                  </a:lnTo>
                  <a:lnTo>
                    <a:pt x="15292" y="21525"/>
                  </a:lnTo>
                  <a:lnTo>
                    <a:pt x="15169" y="21402"/>
                  </a:lnTo>
                  <a:lnTo>
                    <a:pt x="15016" y="21341"/>
                  </a:lnTo>
                  <a:lnTo>
                    <a:pt x="14862" y="21341"/>
                  </a:lnTo>
                  <a:lnTo>
                    <a:pt x="14739" y="21248"/>
                  </a:lnTo>
                  <a:lnTo>
                    <a:pt x="14586" y="21248"/>
                  </a:lnTo>
                  <a:lnTo>
                    <a:pt x="14494" y="21341"/>
                  </a:lnTo>
                  <a:lnTo>
                    <a:pt x="14463" y="21433"/>
                  </a:lnTo>
                  <a:lnTo>
                    <a:pt x="14401" y="21494"/>
                  </a:lnTo>
                  <a:lnTo>
                    <a:pt x="14401" y="21586"/>
                  </a:lnTo>
                  <a:lnTo>
                    <a:pt x="14463" y="21648"/>
                  </a:lnTo>
                  <a:lnTo>
                    <a:pt x="14432" y="21740"/>
                  </a:lnTo>
                  <a:lnTo>
                    <a:pt x="14371" y="21770"/>
                  </a:lnTo>
                  <a:lnTo>
                    <a:pt x="14279" y="21770"/>
                  </a:lnTo>
                  <a:lnTo>
                    <a:pt x="14187" y="21893"/>
                  </a:lnTo>
                  <a:lnTo>
                    <a:pt x="14125" y="22016"/>
                  </a:lnTo>
                  <a:lnTo>
                    <a:pt x="14156" y="22078"/>
                  </a:lnTo>
                  <a:lnTo>
                    <a:pt x="14125" y="22139"/>
                  </a:lnTo>
                  <a:lnTo>
                    <a:pt x="13972" y="22170"/>
                  </a:lnTo>
                  <a:lnTo>
                    <a:pt x="13972" y="22231"/>
                  </a:lnTo>
                  <a:lnTo>
                    <a:pt x="14156" y="22415"/>
                  </a:lnTo>
                  <a:lnTo>
                    <a:pt x="14309" y="22477"/>
                  </a:lnTo>
                  <a:lnTo>
                    <a:pt x="14371" y="22446"/>
                  </a:lnTo>
                  <a:lnTo>
                    <a:pt x="14432" y="22354"/>
                  </a:lnTo>
                  <a:lnTo>
                    <a:pt x="14524" y="22292"/>
                  </a:lnTo>
                  <a:lnTo>
                    <a:pt x="14739" y="22108"/>
                  </a:lnTo>
                  <a:lnTo>
                    <a:pt x="14923" y="22047"/>
                  </a:lnTo>
                  <a:lnTo>
                    <a:pt x="15077" y="22078"/>
                  </a:lnTo>
                  <a:lnTo>
                    <a:pt x="15169" y="22139"/>
                  </a:lnTo>
                  <a:lnTo>
                    <a:pt x="15169" y="22231"/>
                  </a:lnTo>
                  <a:lnTo>
                    <a:pt x="15077" y="22231"/>
                  </a:lnTo>
                  <a:lnTo>
                    <a:pt x="14985" y="22139"/>
                  </a:lnTo>
                  <a:lnTo>
                    <a:pt x="14893" y="22139"/>
                  </a:lnTo>
                  <a:lnTo>
                    <a:pt x="14831" y="22231"/>
                  </a:lnTo>
                  <a:lnTo>
                    <a:pt x="14616" y="22385"/>
                  </a:lnTo>
                  <a:lnTo>
                    <a:pt x="14524" y="22507"/>
                  </a:lnTo>
                  <a:lnTo>
                    <a:pt x="14494" y="22661"/>
                  </a:lnTo>
                  <a:lnTo>
                    <a:pt x="14524" y="22784"/>
                  </a:lnTo>
                  <a:lnTo>
                    <a:pt x="14494" y="22845"/>
                  </a:lnTo>
                  <a:cubicBezTo>
                    <a:pt x="14494" y="22876"/>
                    <a:pt x="14494" y="22907"/>
                    <a:pt x="14494" y="22937"/>
                  </a:cubicBezTo>
                  <a:close/>
                  <a:moveTo>
                    <a:pt x="15231" y="27390"/>
                  </a:moveTo>
                  <a:lnTo>
                    <a:pt x="15323" y="27420"/>
                  </a:lnTo>
                  <a:lnTo>
                    <a:pt x="15323" y="27328"/>
                  </a:lnTo>
                  <a:lnTo>
                    <a:pt x="15231" y="27236"/>
                  </a:lnTo>
                  <a:lnTo>
                    <a:pt x="15323" y="27083"/>
                  </a:lnTo>
                  <a:lnTo>
                    <a:pt x="15261" y="26990"/>
                  </a:lnTo>
                  <a:lnTo>
                    <a:pt x="15077" y="26929"/>
                  </a:lnTo>
                  <a:lnTo>
                    <a:pt x="15046" y="26806"/>
                  </a:lnTo>
                  <a:lnTo>
                    <a:pt x="14923" y="26745"/>
                  </a:lnTo>
                  <a:lnTo>
                    <a:pt x="14739" y="26745"/>
                  </a:lnTo>
                  <a:lnTo>
                    <a:pt x="14616" y="26868"/>
                  </a:lnTo>
                  <a:lnTo>
                    <a:pt x="14647" y="26960"/>
                  </a:lnTo>
                  <a:lnTo>
                    <a:pt x="14770" y="27021"/>
                  </a:lnTo>
                  <a:lnTo>
                    <a:pt x="14862" y="26990"/>
                  </a:lnTo>
                  <a:lnTo>
                    <a:pt x="14954" y="27021"/>
                  </a:lnTo>
                  <a:lnTo>
                    <a:pt x="14954" y="27175"/>
                  </a:lnTo>
                  <a:lnTo>
                    <a:pt x="15108" y="27205"/>
                  </a:lnTo>
                  <a:lnTo>
                    <a:pt x="15231" y="27390"/>
                  </a:lnTo>
                  <a:close/>
                  <a:moveTo>
                    <a:pt x="18209" y="27390"/>
                  </a:moveTo>
                  <a:lnTo>
                    <a:pt x="18025" y="27267"/>
                  </a:lnTo>
                  <a:lnTo>
                    <a:pt x="17933" y="27298"/>
                  </a:lnTo>
                  <a:lnTo>
                    <a:pt x="17810" y="27267"/>
                  </a:lnTo>
                  <a:lnTo>
                    <a:pt x="17687" y="27052"/>
                  </a:lnTo>
                  <a:lnTo>
                    <a:pt x="17533" y="27052"/>
                  </a:lnTo>
                  <a:lnTo>
                    <a:pt x="17257" y="26837"/>
                  </a:lnTo>
                  <a:lnTo>
                    <a:pt x="17165" y="26683"/>
                  </a:lnTo>
                  <a:lnTo>
                    <a:pt x="16981" y="26683"/>
                  </a:lnTo>
                  <a:lnTo>
                    <a:pt x="16766" y="26315"/>
                  </a:lnTo>
                  <a:lnTo>
                    <a:pt x="16489" y="25977"/>
                  </a:lnTo>
                  <a:lnTo>
                    <a:pt x="16367" y="25609"/>
                  </a:lnTo>
                  <a:lnTo>
                    <a:pt x="16213" y="25363"/>
                  </a:lnTo>
                  <a:lnTo>
                    <a:pt x="16213" y="24964"/>
                  </a:lnTo>
                  <a:lnTo>
                    <a:pt x="16090" y="24718"/>
                  </a:lnTo>
                  <a:lnTo>
                    <a:pt x="16029" y="24258"/>
                  </a:lnTo>
                  <a:lnTo>
                    <a:pt x="15998" y="24166"/>
                  </a:lnTo>
                  <a:lnTo>
                    <a:pt x="16060" y="24012"/>
                  </a:lnTo>
                  <a:lnTo>
                    <a:pt x="16060" y="23920"/>
                  </a:lnTo>
                  <a:lnTo>
                    <a:pt x="15937" y="23889"/>
                  </a:lnTo>
                  <a:lnTo>
                    <a:pt x="15814" y="23951"/>
                  </a:lnTo>
                  <a:lnTo>
                    <a:pt x="15691" y="23858"/>
                  </a:lnTo>
                  <a:lnTo>
                    <a:pt x="15722" y="23797"/>
                  </a:lnTo>
                  <a:lnTo>
                    <a:pt x="15967" y="23797"/>
                  </a:lnTo>
                  <a:lnTo>
                    <a:pt x="16152" y="23705"/>
                  </a:lnTo>
                  <a:lnTo>
                    <a:pt x="16182" y="23367"/>
                  </a:lnTo>
                  <a:lnTo>
                    <a:pt x="16152" y="23244"/>
                  </a:lnTo>
                  <a:lnTo>
                    <a:pt x="15998" y="23275"/>
                  </a:lnTo>
                  <a:lnTo>
                    <a:pt x="15845" y="23306"/>
                  </a:lnTo>
                  <a:lnTo>
                    <a:pt x="15906" y="23244"/>
                  </a:lnTo>
                  <a:lnTo>
                    <a:pt x="16121" y="23152"/>
                  </a:lnTo>
                  <a:lnTo>
                    <a:pt x="16182" y="23060"/>
                  </a:lnTo>
                  <a:lnTo>
                    <a:pt x="16090" y="22999"/>
                  </a:lnTo>
                  <a:lnTo>
                    <a:pt x="15814" y="22999"/>
                  </a:lnTo>
                  <a:lnTo>
                    <a:pt x="15415" y="22937"/>
                  </a:lnTo>
                  <a:lnTo>
                    <a:pt x="15261" y="22814"/>
                  </a:lnTo>
                  <a:lnTo>
                    <a:pt x="15138" y="22814"/>
                  </a:lnTo>
                  <a:lnTo>
                    <a:pt x="14831" y="23029"/>
                  </a:lnTo>
                  <a:lnTo>
                    <a:pt x="14555" y="23029"/>
                  </a:lnTo>
                  <a:lnTo>
                    <a:pt x="14463" y="23091"/>
                  </a:lnTo>
                  <a:lnTo>
                    <a:pt x="14248" y="23244"/>
                  </a:lnTo>
                  <a:lnTo>
                    <a:pt x="14248" y="23429"/>
                  </a:lnTo>
                  <a:lnTo>
                    <a:pt x="14187" y="23551"/>
                  </a:lnTo>
                  <a:lnTo>
                    <a:pt x="14217" y="23705"/>
                  </a:lnTo>
                  <a:lnTo>
                    <a:pt x="14371" y="23736"/>
                  </a:lnTo>
                  <a:lnTo>
                    <a:pt x="14432" y="23797"/>
                  </a:lnTo>
                  <a:lnTo>
                    <a:pt x="14401" y="23858"/>
                  </a:lnTo>
                  <a:lnTo>
                    <a:pt x="14248" y="23858"/>
                  </a:lnTo>
                  <a:lnTo>
                    <a:pt x="14064" y="23920"/>
                  </a:lnTo>
                  <a:lnTo>
                    <a:pt x="13941" y="24166"/>
                  </a:lnTo>
                  <a:lnTo>
                    <a:pt x="13941" y="24350"/>
                  </a:lnTo>
                  <a:lnTo>
                    <a:pt x="14002" y="24442"/>
                  </a:lnTo>
                  <a:lnTo>
                    <a:pt x="14156" y="24411"/>
                  </a:lnTo>
                  <a:lnTo>
                    <a:pt x="14340" y="24288"/>
                  </a:lnTo>
                  <a:lnTo>
                    <a:pt x="14401" y="24350"/>
                  </a:lnTo>
                  <a:lnTo>
                    <a:pt x="14248" y="24473"/>
                  </a:lnTo>
                  <a:lnTo>
                    <a:pt x="14217" y="24626"/>
                  </a:lnTo>
                  <a:lnTo>
                    <a:pt x="14309" y="24626"/>
                  </a:lnTo>
                  <a:lnTo>
                    <a:pt x="14401" y="24503"/>
                  </a:lnTo>
                  <a:lnTo>
                    <a:pt x="14524" y="24473"/>
                  </a:lnTo>
                  <a:lnTo>
                    <a:pt x="14555" y="24534"/>
                  </a:lnTo>
                  <a:lnTo>
                    <a:pt x="14432" y="24657"/>
                  </a:lnTo>
                  <a:lnTo>
                    <a:pt x="14401" y="24780"/>
                  </a:lnTo>
                  <a:lnTo>
                    <a:pt x="14524" y="24902"/>
                  </a:lnTo>
                  <a:lnTo>
                    <a:pt x="14678" y="24902"/>
                  </a:lnTo>
                  <a:lnTo>
                    <a:pt x="14586" y="24964"/>
                  </a:lnTo>
                  <a:lnTo>
                    <a:pt x="14463" y="24964"/>
                  </a:lnTo>
                  <a:lnTo>
                    <a:pt x="14371" y="25056"/>
                  </a:lnTo>
                  <a:lnTo>
                    <a:pt x="14371" y="25179"/>
                  </a:lnTo>
                  <a:lnTo>
                    <a:pt x="14463" y="25332"/>
                  </a:lnTo>
                  <a:lnTo>
                    <a:pt x="14371" y="25394"/>
                  </a:lnTo>
                  <a:lnTo>
                    <a:pt x="14309" y="25363"/>
                  </a:lnTo>
                  <a:lnTo>
                    <a:pt x="14156" y="25394"/>
                  </a:lnTo>
                  <a:lnTo>
                    <a:pt x="14033" y="25332"/>
                  </a:lnTo>
                  <a:lnTo>
                    <a:pt x="13910" y="25332"/>
                  </a:lnTo>
                  <a:lnTo>
                    <a:pt x="13787" y="25517"/>
                  </a:lnTo>
                  <a:lnTo>
                    <a:pt x="13787" y="25670"/>
                  </a:lnTo>
                  <a:lnTo>
                    <a:pt x="13818" y="25885"/>
                  </a:lnTo>
                  <a:lnTo>
                    <a:pt x="13787" y="26069"/>
                  </a:lnTo>
                  <a:lnTo>
                    <a:pt x="13818" y="26223"/>
                  </a:lnTo>
                  <a:lnTo>
                    <a:pt x="14064" y="26407"/>
                  </a:lnTo>
                  <a:lnTo>
                    <a:pt x="14064" y="26499"/>
                  </a:lnTo>
                  <a:lnTo>
                    <a:pt x="14279" y="26683"/>
                  </a:lnTo>
                  <a:lnTo>
                    <a:pt x="14432" y="26745"/>
                  </a:lnTo>
                  <a:lnTo>
                    <a:pt x="14494" y="26683"/>
                  </a:lnTo>
                  <a:lnTo>
                    <a:pt x="14647" y="26653"/>
                  </a:lnTo>
                  <a:lnTo>
                    <a:pt x="14770" y="26438"/>
                  </a:lnTo>
                  <a:lnTo>
                    <a:pt x="14709" y="26223"/>
                  </a:lnTo>
                  <a:lnTo>
                    <a:pt x="14739" y="26069"/>
                  </a:lnTo>
                  <a:lnTo>
                    <a:pt x="14862" y="25916"/>
                  </a:lnTo>
                  <a:lnTo>
                    <a:pt x="14770" y="26100"/>
                  </a:lnTo>
                  <a:lnTo>
                    <a:pt x="14770" y="26223"/>
                  </a:lnTo>
                  <a:lnTo>
                    <a:pt x="14862" y="26346"/>
                  </a:lnTo>
                  <a:lnTo>
                    <a:pt x="14923" y="26561"/>
                  </a:lnTo>
                  <a:lnTo>
                    <a:pt x="15016" y="26591"/>
                  </a:lnTo>
                  <a:lnTo>
                    <a:pt x="15108" y="26499"/>
                  </a:lnTo>
                  <a:lnTo>
                    <a:pt x="15108" y="26407"/>
                  </a:lnTo>
                  <a:lnTo>
                    <a:pt x="15200" y="26254"/>
                  </a:lnTo>
                  <a:lnTo>
                    <a:pt x="15261" y="26315"/>
                  </a:lnTo>
                  <a:lnTo>
                    <a:pt x="15231" y="26407"/>
                  </a:lnTo>
                  <a:lnTo>
                    <a:pt x="15231" y="26530"/>
                  </a:lnTo>
                  <a:lnTo>
                    <a:pt x="15384" y="26806"/>
                  </a:lnTo>
                  <a:lnTo>
                    <a:pt x="15568" y="26898"/>
                  </a:lnTo>
                  <a:lnTo>
                    <a:pt x="15722" y="26898"/>
                  </a:lnTo>
                  <a:lnTo>
                    <a:pt x="15814" y="26837"/>
                  </a:lnTo>
                  <a:lnTo>
                    <a:pt x="15906" y="26868"/>
                  </a:lnTo>
                  <a:lnTo>
                    <a:pt x="15845" y="26929"/>
                  </a:lnTo>
                  <a:lnTo>
                    <a:pt x="15783" y="26929"/>
                  </a:lnTo>
                  <a:lnTo>
                    <a:pt x="15722" y="27052"/>
                  </a:lnTo>
                  <a:lnTo>
                    <a:pt x="15599" y="27113"/>
                  </a:lnTo>
                  <a:lnTo>
                    <a:pt x="15568" y="27205"/>
                  </a:lnTo>
                  <a:lnTo>
                    <a:pt x="15722" y="27328"/>
                  </a:lnTo>
                  <a:lnTo>
                    <a:pt x="15722" y="27451"/>
                  </a:lnTo>
                  <a:lnTo>
                    <a:pt x="15630" y="27451"/>
                  </a:lnTo>
                  <a:lnTo>
                    <a:pt x="15538" y="27420"/>
                  </a:lnTo>
                  <a:lnTo>
                    <a:pt x="15538" y="27512"/>
                  </a:lnTo>
                  <a:lnTo>
                    <a:pt x="15630" y="27605"/>
                  </a:lnTo>
                  <a:lnTo>
                    <a:pt x="15875" y="27635"/>
                  </a:lnTo>
                  <a:lnTo>
                    <a:pt x="16029" y="27727"/>
                  </a:lnTo>
                  <a:lnTo>
                    <a:pt x="16213" y="27666"/>
                  </a:lnTo>
                  <a:lnTo>
                    <a:pt x="16397" y="27758"/>
                  </a:lnTo>
                  <a:lnTo>
                    <a:pt x="16397" y="27605"/>
                  </a:lnTo>
                  <a:lnTo>
                    <a:pt x="16489" y="27635"/>
                  </a:lnTo>
                  <a:lnTo>
                    <a:pt x="16551" y="27727"/>
                  </a:lnTo>
                  <a:lnTo>
                    <a:pt x="16612" y="27973"/>
                  </a:lnTo>
                  <a:lnTo>
                    <a:pt x="16735" y="28065"/>
                  </a:lnTo>
                  <a:lnTo>
                    <a:pt x="16858" y="28065"/>
                  </a:lnTo>
                  <a:lnTo>
                    <a:pt x="16981" y="27942"/>
                  </a:lnTo>
                  <a:lnTo>
                    <a:pt x="16950" y="27758"/>
                  </a:lnTo>
                  <a:lnTo>
                    <a:pt x="16735" y="27666"/>
                  </a:lnTo>
                  <a:lnTo>
                    <a:pt x="16643" y="27635"/>
                  </a:lnTo>
                  <a:lnTo>
                    <a:pt x="16704" y="27574"/>
                  </a:lnTo>
                  <a:lnTo>
                    <a:pt x="16827" y="27605"/>
                  </a:lnTo>
                  <a:lnTo>
                    <a:pt x="17011" y="27697"/>
                  </a:lnTo>
                  <a:lnTo>
                    <a:pt x="17073" y="27820"/>
                  </a:lnTo>
                  <a:lnTo>
                    <a:pt x="17134" y="28004"/>
                  </a:lnTo>
                  <a:lnTo>
                    <a:pt x="17134" y="28004"/>
                  </a:lnTo>
                  <a:lnTo>
                    <a:pt x="17165" y="27850"/>
                  </a:lnTo>
                  <a:lnTo>
                    <a:pt x="17257" y="27820"/>
                  </a:lnTo>
                  <a:lnTo>
                    <a:pt x="17349" y="27942"/>
                  </a:lnTo>
                  <a:lnTo>
                    <a:pt x="17533" y="28034"/>
                  </a:lnTo>
                  <a:lnTo>
                    <a:pt x="17626" y="28034"/>
                  </a:lnTo>
                  <a:lnTo>
                    <a:pt x="17626" y="27942"/>
                  </a:lnTo>
                  <a:lnTo>
                    <a:pt x="17503" y="27820"/>
                  </a:lnTo>
                  <a:lnTo>
                    <a:pt x="17503" y="27758"/>
                  </a:lnTo>
                  <a:lnTo>
                    <a:pt x="17564" y="27727"/>
                  </a:lnTo>
                  <a:lnTo>
                    <a:pt x="17748" y="27820"/>
                  </a:lnTo>
                  <a:lnTo>
                    <a:pt x="17810" y="27912"/>
                  </a:lnTo>
                  <a:lnTo>
                    <a:pt x="17841" y="27912"/>
                  </a:lnTo>
                  <a:lnTo>
                    <a:pt x="17902" y="28065"/>
                  </a:lnTo>
                  <a:lnTo>
                    <a:pt x="17994" y="28127"/>
                  </a:lnTo>
                  <a:lnTo>
                    <a:pt x="18086" y="28096"/>
                  </a:lnTo>
                  <a:lnTo>
                    <a:pt x="18117" y="27942"/>
                  </a:lnTo>
                  <a:lnTo>
                    <a:pt x="18025" y="27820"/>
                  </a:lnTo>
                  <a:lnTo>
                    <a:pt x="17933" y="27820"/>
                  </a:lnTo>
                  <a:lnTo>
                    <a:pt x="17841" y="27758"/>
                  </a:lnTo>
                  <a:lnTo>
                    <a:pt x="17871" y="27697"/>
                  </a:lnTo>
                  <a:lnTo>
                    <a:pt x="17963" y="27727"/>
                  </a:lnTo>
                  <a:lnTo>
                    <a:pt x="18055" y="27727"/>
                  </a:lnTo>
                  <a:lnTo>
                    <a:pt x="18178" y="27605"/>
                  </a:lnTo>
                  <a:lnTo>
                    <a:pt x="18209" y="27512"/>
                  </a:lnTo>
                  <a:lnTo>
                    <a:pt x="18209" y="27420"/>
                  </a:lnTo>
                  <a:close/>
                  <a:moveTo>
                    <a:pt x="5773" y="37738"/>
                  </a:moveTo>
                  <a:lnTo>
                    <a:pt x="5712" y="37584"/>
                  </a:lnTo>
                  <a:lnTo>
                    <a:pt x="5773" y="37523"/>
                  </a:lnTo>
                  <a:lnTo>
                    <a:pt x="5742" y="37430"/>
                  </a:lnTo>
                  <a:lnTo>
                    <a:pt x="5650" y="37400"/>
                  </a:lnTo>
                  <a:lnTo>
                    <a:pt x="5527" y="37523"/>
                  </a:lnTo>
                  <a:lnTo>
                    <a:pt x="5527" y="37645"/>
                  </a:lnTo>
                  <a:lnTo>
                    <a:pt x="5650" y="37738"/>
                  </a:lnTo>
                  <a:lnTo>
                    <a:pt x="5681" y="37830"/>
                  </a:lnTo>
                  <a:lnTo>
                    <a:pt x="5773" y="37830"/>
                  </a:lnTo>
                  <a:lnTo>
                    <a:pt x="5773" y="37738"/>
                  </a:lnTo>
                  <a:close/>
                  <a:moveTo>
                    <a:pt x="10072" y="35005"/>
                  </a:moveTo>
                  <a:lnTo>
                    <a:pt x="10164" y="35005"/>
                  </a:lnTo>
                  <a:lnTo>
                    <a:pt x="10164" y="34943"/>
                  </a:lnTo>
                  <a:lnTo>
                    <a:pt x="10072" y="34820"/>
                  </a:lnTo>
                  <a:lnTo>
                    <a:pt x="9980" y="34820"/>
                  </a:lnTo>
                  <a:lnTo>
                    <a:pt x="9980" y="34913"/>
                  </a:lnTo>
                  <a:lnTo>
                    <a:pt x="10072" y="35005"/>
                  </a:lnTo>
                  <a:close/>
                  <a:moveTo>
                    <a:pt x="13388" y="31443"/>
                  </a:moveTo>
                  <a:lnTo>
                    <a:pt x="13572" y="31443"/>
                  </a:lnTo>
                  <a:lnTo>
                    <a:pt x="13787" y="31259"/>
                  </a:lnTo>
                  <a:lnTo>
                    <a:pt x="13941" y="31074"/>
                  </a:lnTo>
                  <a:lnTo>
                    <a:pt x="13941" y="30767"/>
                  </a:lnTo>
                  <a:lnTo>
                    <a:pt x="14033" y="30675"/>
                  </a:lnTo>
                  <a:lnTo>
                    <a:pt x="14094" y="30829"/>
                  </a:lnTo>
                  <a:lnTo>
                    <a:pt x="14064" y="31013"/>
                  </a:lnTo>
                  <a:lnTo>
                    <a:pt x="14187" y="30798"/>
                  </a:lnTo>
                  <a:lnTo>
                    <a:pt x="14187" y="30614"/>
                  </a:lnTo>
                  <a:lnTo>
                    <a:pt x="14033" y="30430"/>
                  </a:lnTo>
                  <a:lnTo>
                    <a:pt x="13450" y="30184"/>
                  </a:lnTo>
                  <a:lnTo>
                    <a:pt x="13173" y="30153"/>
                  </a:lnTo>
                  <a:lnTo>
                    <a:pt x="12989" y="30245"/>
                  </a:lnTo>
                  <a:lnTo>
                    <a:pt x="12897" y="30583"/>
                  </a:lnTo>
                  <a:lnTo>
                    <a:pt x="12897" y="30982"/>
                  </a:lnTo>
                  <a:lnTo>
                    <a:pt x="12989" y="31197"/>
                  </a:lnTo>
                  <a:lnTo>
                    <a:pt x="13050" y="31381"/>
                  </a:lnTo>
                  <a:lnTo>
                    <a:pt x="13081" y="31351"/>
                  </a:lnTo>
                  <a:lnTo>
                    <a:pt x="13204" y="31412"/>
                  </a:lnTo>
                  <a:lnTo>
                    <a:pt x="13173" y="31535"/>
                  </a:lnTo>
                  <a:lnTo>
                    <a:pt x="13296" y="31535"/>
                  </a:lnTo>
                  <a:lnTo>
                    <a:pt x="13419" y="31412"/>
                  </a:lnTo>
                  <a:close/>
                  <a:moveTo>
                    <a:pt x="14893" y="31750"/>
                  </a:moveTo>
                  <a:lnTo>
                    <a:pt x="14923" y="31750"/>
                  </a:lnTo>
                  <a:lnTo>
                    <a:pt x="14985" y="31688"/>
                  </a:lnTo>
                  <a:lnTo>
                    <a:pt x="15169" y="31658"/>
                  </a:lnTo>
                  <a:lnTo>
                    <a:pt x="15261" y="31596"/>
                  </a:lnTo>
                  <a:lnTo>
                    <a:pt x="15046" y="31566"/>
                  </a:lnTo>
                  <a:lnTo>
                    <a:pt x="14893" y="31658"/>
                  </a:lnTo>
                  <a:lnTo>
                    <a:pt x="14893" y="31750"/>
                  </a:lnTo>
                  <a:close/>
                  <a:moveTo>
                    <a:pt x="17257" y="31688"/>
                  </a:moveTo>
                  <a:lnTo>
                    <a:pt x="17319" y="31750"/>
                  </a:lnTo>
                  <a:lnTo>
                    <a:pt x="17441" y="31596"/>
                  </a:lnTo>
                  <a:lnTo>
                    <a:pt x="17441" y="31474"/>
                  </a:lnTo>
                  <a:lnTo>
                    <a:pt x="17319" y="31504"/>
                  </a:lnTo>
                  <a:lnTo>
                    <a:pt x="17257" y="31596"/>
                  </a:lnTo>
                  <a:lnTo>
                    <a:pt x="17257" y="31688"/>
                  </a:lnTo>
                  <a:close/>
                  <a:moveTo>
                    <a:pt x="16950" y="31719"/>
                  </a:moveTo>
                  <a:lnTo>
                    <a:pt x="17073" y="31719"/>
                  </a:lnTo>
                  <a:lnTo>
                    <a:pt x="17134" y="31627"/>
                  </a:lnTo>
                  <a:lnTo>
                    <a:pt x="17073" y="31535"/>
                  </a:lnTo>
                  <a:lnTo>
                    <a:pt x="17011" y="31566"/>
                  </a:lnTo>
                  <a:lnTo>
                    <a:pt x="16950" y="31719"/>
                  </a:lnTo>
                  <a:close/>
                  <a:moveTo>
                    <a:pt x="18915" y="30890"/>
                  </a:moveTo>
                  <a:lnTo>
                    <a:pt x="18977" y="30921"/>
                  </a:lnTo>
                  <a:lnTo>
                    <a:pt x="19069" y="30859"/>
                  </a:lnTo>
                  <a:lnTo>
                    <a:pt x="19314" y="30767"/>
                  </a:lnTo>
                  <a:lnTo>
                    <a:pt x="19376" y="30675"/>
                  </a:lnTo>
                  <a:lnTo>
                    <a:pt x="19222" y="30644"/>
                  </a:lnTo>
                  <a:lnTo>
                    <a:pt x="19007" y="30767"/>
                  </a:lnTo>
                  <a:close/>
                  <a:moveTo>
                    <a:pt x="18117" y="30737"/>
                  </a:moveTo>
                  <a:lnTo>
                    <a:pt x="18178" y="30798"/>
                  </a:lnTo>
                  <a:lnTo>
                    <a:pt x="18301" y="30798"/>
                  </a:lnTo>
                  <a:lnTo>
                    <a:pt x="18301" y="30737"/>
                  </a:lnTo>
                  <a:lnTo>
                    <a:pt x="18178" y="30675"/>
                  </a:lnTo>
                  <a:lnTo>
                    <a:pt x="18117" y="30706"/>
                  </a:lnTo>
                  <a:close/>
                  <a:moveTo>
                    <a:pt x="17626" y="30675"/>
                  </a:moveTo>
                  <a:lnTo>
                    <a:pt x="17718" y="30706"/>
                  </a:lnTo>
                  <a:lnTo>
                    <a:pt x="17810" y="30798"/>
                  </a:lnTo>
                  <a:lnTo>
                    <a:pt x="17963" y="30829"/>
                  </a:lnTo>
                  <a:lnTo>
                    <a:pt x="17871" y="30675"/>
                  </a:lnTo>
                  <a:lnTo>
                    <a:pt x="17748" y="30614"/>
                  </a:lnTo>
                  <a:close/>
                  <a:moveTo>
                    <a:pt x="17380" y="30675"/>
                  </a:moveTo>
                  <a:lnTo>
                    <a:pt x="17380" y="30737"/>
                  </a:lnTo>
                  <a:lnTo>
                    <a:pt x="17503" y="30737"/>
                  </a:lnTo>
                  <a:lnTo>
                    <a:pt x="17564" y="30644"/>
                  </a:lnTo>
                  <a:lnTo>
                    <a:pt x="17472" y="30614"/>
                  </a:lnTo>
                  <a:lnTo>
                    <a:pt x="17380" y="30675"/>
                  </a:lnTo>
                  <a:close/>
                  <a:moveTo>
                    <a:pt x="35036" y="25302"/>
                  </a:moveTo>
                  <a:lnTo>
                    <a:pt x="35036" y="25486"/>
                  </a:lnTo>
                  <a:lnTo>
                    <a:pt x="35097" y="25609"/>
                  </a:lnTo>
                  <a:lnTo>
                    <a:pt x="35128" y="25424"/>
                  </a:lnTo>
                  <a:lnTo>
                    <a:pt x="35097" y="25332"/>
                  </a:lnTo>
                  <a:lnTo>
                    <a:pt x="35005" y="25332"/>
                  </a:lnTo>
                  <a:close/>
                  <a:moveTo>
                    <a:pt x="34698" y="24810"/>
                  </a:moveTo>
                  <a:lnTo>
                    <a:pt x="34698" y="25117"/>
                  </a:lnTo>
                  <a:lnTo>
                    <a:pt x="34790" y="25271"/>
                  </a:lnTo>
                  <a:lnTo>
                    <a:pt x="34790" y="25547"/>
                  </a:lnTo>
                  <a:lnTo>
                    <a:pt x="34821" y="25609"/>
                  </a:lnTo>
                  <a:lnTo>
                    <a:pt x="34913" y="25455"/>
                  </a:lnTo>
                  <a:lnTo>
                    <a:pt x="34882" y="25025"/>
                  </a:lnTo>
                  <a:lnTo>
                    <a:pt x="34760" y="24810"/>
                  </a:lnTo>
                  <a:lnTo>
                    <a:pt x="34729" y="24810"/>
                  </a:lnTo>
                  <a:close/>
                  <a:moveTo>
                    <a:pt x="34483" y="24503"/>
                  </a:moveTo>
                  <a:lnTo>
                    <a:pt x="34545" y="24688"/>
                  </a:lnTo>
                  <a:lnTo>
                    <a:pt x="34637" y="24718"/>
                  </a:lnTo>
                  <a:lnTo>
                    <a:pt x="34637" y="24595"/>
                  </a:lnTo>
                  <a:lnTo>
                    <a:pt x="34545" y="24473"/>
                  </a:lnTo>
                  <a:lnTo>
                    <a:pt x="34483" y="24503"/>
                  </a:lnTo>
                  <a:close/>
                  <a:moveTo>
                    <a:pt x="19437" y="29478"/>
                  </a:moveTo>
                  <a:lnTo>
                    <a:pt x="19499" y="29447"/>
                  </a:lnTo>
                  <a:lnTo>
                    <a:pt x="19529" y="29324"/>
                  </a:lnTo>
                  <a:lnTo>
                    <a:pt x="19437" y="29263"/>
                  </a:lnTo>
                  <a:lnTo>
                    <a:pt x="19437" y="29478"/>
                  </a:lnTo>
                  <a:close/>
                  <a:moveTo>
                    <a:pt x="20236" y="30153"/>
                  </a:moveTo>
                  <a:lnTo>
                    <a:pt x="20358" y="30030"/>
                  </a:lnTo>
                  <a:lnTo>
                    <a:pt x="20205" y="30030"/>
                  </a:lnTo>
                  <a:close/>
                  <a:moveTo>
                    <a:pt x="20113" y="29908"/>
                  </a:moveTo>
                  <a:lnTo>
                    <a:pt x="20082" y="29723"/>
                  </a:lnTo>
                  <a:lnTo>
                    <a:pt x="19806" y="29570"/>
                  </a:lnTo>
                  <a:lnTo>
                    <a:pt x="19714" y="29478"/>
                  </a:lnTo>
                  <a:lnTo>
                    <a:pt x="19683" y="29539"/>
                  </a:lnTo>
                  <a:lnTo>
                    <a:pt x="19836" y="29723"/>
                  </a:lnTo>
                  <a:close/>
                  <a:moveTo>
                    <a:pt x="20543" y="29109"/>
                  </a:moveTo>
                  <a:lnTo>
                    <a:pt x="20604" y="28956"/>
                  </a:lnTo>
                  <a:lnTo>
                    <a:pt x="20573" y="28679"/>
                  </a:lnTo>
                  <a:lnTo>
                    <a:pt x="20266" y="28495"/>
                  </a:lnTo>
                  <a:lnTo>
                    <a:pt x="20082" y="28280"/>
                  </a:lnTo>
                  <a:lnTo>
                    <a:pt x="19898" y="28280"/>
                  </a:lnTo>
                  <a:lnTo>
                    <a:pt x="19744" y="28096"/>
                  </a:lnTo>
                  <a:lnTo>
                    <a:pt x="19560" y="28004"/>
                  </a:lnTo>
                  <a:lnTo>
                    <a:pt x="19499" y="27881"/>
                  </a:lnTo>
                  <a:lnTo>
                    <a:pt x="19284" y="27727"/>
                  </a:lnTo>
                  <a:lnTo>
                    <a:pt x="19192" y="27727"/>
                  </a:lnTo>
                  <a:lnTo>
                    <a:pt x="19099" y="27789"/>
                  </a:lnTo>
                  <a:lnTo>
                    <a:pt x="19099" y="27881"/>
                  </a:lnTo>
                  <a:lnTo>
                    <a:pt x="18977" y="27973"/>
                  </a:lnTo>
                  <a:lnTo>
                    <a:pt x="19069" y="28127"/>
                  </a:lnTo>
                  <a:lnTo>
                    <a:pt x="19222" y="28157"/>
                  </a:lnTo>
                  <a:lnTo>
                    <a:pt x="19192" y="28219"/>
                  </a:lnTo>
                  <a:lnTo>
                    <a:pt x="19099" y="28249"/>
                  </a:lnTo>
                  <a:lnTo>
                    <a:pt x="18977" y="28157"/>
                  </a:lnTo>
                  <a:lnTo>
                    <a:pt x="18915" y="28157"/>
                  </a:lnTo>
                  <a:lnTo>
                    <a:pt x="18977" y="28280"/>
                  </a:lnTo>
                  <a:lnTo>
                    <a:pt x="19253" y="28618"/>
                  </a:lnTo>
                  <a:lnTo>
                    <a:pt x="19407" y="28710"/>
                  </a:lnTo>
                  <a:lnTo>
                    <a:pt x="19529" y="28833"/>
                  </a:lnTo>
                  <a:lnTo>
                    <a:pt x="19591" y="28833"/>
                  </a:lnTo>
                  <a:lnTo>
                    <a:pt x="19591" y="28649"/>
                  </a:lnTo>
                  <a:lnTo>
                    <a:pt x="19714" y="28710"/>
                  </a:lnTo>
                  <a:lnTo>
                    <a:pt x="19867" y="28710"/>
                  </a:lnTo>
                  <a:lnTo>
                    <a:pt x="19929" y="28771"/>
                  </a:lnTo>
                  <a:lnTo>
                    <a:pt x="19959" y="28986"/>
                  </a:lnTo>
                  <a:lnTo>
                    <a:pt x="19929" y="29048"/>
                  </a:lnTo>
                  <a:lnTo>
                    <a:pt x="20021" y="29140"/>
                  </a:lnTo>
                  <a:lnTo>
                    <a:pt x="20236" y="29171"/>
                  </a:lnTo>
                  <a:lnTo>
                    <a:pt x="20328" y="29078"/>
                  </a:lnTo>
                  <a:lnTo>
                    <a:pt x="20512" y="29109"/>
                  </a:lnTo>
                  <a:close/>
                  <a:moveTo>
                    <a:pt x="24442" y="22078"/>
                  </a:moveTo>
                  <a:lnTo>
                    <a:pt x="24534" y="22078"/>
                  </a:lnTo>
                  <a:lnTo>
                    <a:pt x="24473" y="21985"/>
                  </a:lnTo>
                  <a:lnTo>
                    <a:pt x="24473" y="21893"/>
                  </a:lnTo>
                  <a:lnTo>
                    <a:pt x="24565" y="21893"/>
                  </a:lnTo>
                  <a:lnTo>
                    <a:pt x="24657" y="22047"/>
                  </a:lnTo>
                  <a:lnTo>
                    <a:pt x="24749" y="22016"/>
                  </a:lnTo>
                  <a:lnTo>
                    <a:pt x="24811" y="22047"/>
                  </a:lnTo>
                  <a:lnTo>
                    <a:pt x="24934" y="22016"/>
                  </a:lnTo>
                  <a:lnTo>
                    <a:pt x="24995" y="21863"/>
                  </a:lnTo>
                  <a:lnTo>
                    <a:pt x="25149" y="21740"/>
                  </a:lnTo>
                  <a:lnTo>
                    <a:pt x="25302" y="21678"/>
                  </a:lnTo>
                  <a:lnTo>
                    <a:pt x="25333" y="21586"/>
                  </a:lnTo>
                  <a:lnTo>
                    <a:pt x="25241" y="21433"/>
                  </a:lnTo>
                  <a:lnTo>
                    <a:pt x="25026" y="21310"/>
                  </a:lnTo>
                  <a:lnTo>
                    <a:pt x="24995" y="21187"/>
                  </a:lnTo>
                  <a:lnTo>
                    <a:pt x="24841" y="21003"/>
                  </a:lnTo>
                  <a:lnTo>
                    <a:pt x="24749" y="20941"/>
                  </a:lnTo>
                  <a:lnTo>
                    <a:pt x="24627" y="21003"/>
                  </a:lnTo>
                  <a:lnTo>
                    <a:pt x="24473" y="21126"/>
                  </a:lnTo>
                  <a:lnTo>
                    <a:pt x="24350" y="21126"/>
                  </a:lnTo>
                  <a:lnTo>
                    <a:pt x="24197" y="21279"/>
                  </a:lnTo>
                  <a:lnTo>
                    <a:pt x="24197" y="21402"/>
                  </a:lnTo>
                  <a:lnTo>
                    <a:pt x="24289" y="21556"/>
                  </a:lnTo>
                  <a:lnTo>
                    <a:pt x="24319" y="21709"/>
                  </a:lnTo>
                  <a:lnTo>
                    <a:pt x="24289" y="21955"/>
                  </a:lnTo>
                  <a:lnTo>
                    <a:pt x="24442" y="22078"/>
                  </a:lnTo>
                  <a:close/>
                  <a:moveTo>
                    <a:pt x="24964" y="29048"/>
                  </a:moveTo>
                  <a:cubicBezTo>
                    <a:pt x="24964" y="29048"/>
                    <a:pt x="24964" y="29078"/>
                    <a:pt x="24995" y="29109"/>
                  </a:cubicBezTo>
                  <a:lnTo>
                    <a:pt x="25118" y="29140"/>
                  </a:lnTo>
                  <a:lnTo>
                    <a:pt x="25210" y="29017"/>
                  </a:lnTo>
                  <a:lnTo>
                    <a:pt x="25179" y="28894"/>
                  </a:lnTo>
                  <a:lnTo>
                    <a:pt x="25087" y="28833"/>
                  </a:lnTo>
                  <a:lnTo>
                    <a:pt x="24995" y="28894"/>
                  </a:lnTo>
                  <a:lnTo>
                    <a:pt x="24995" y="28956"/>
                  </a:lnTo>
                  <a:close/>
                  <a:moveTo>
                    <a:pt x="28066" y="32978"/>
                  </a:moveTo>
                  <a:lnTo>
                    <a:pt x="28066" y="33040"/>
                  </a:lnTo>
                  <a:lnTo>
                    <a:pt x="28158" y="33070"/>
                  </a:lnTo>
                  <a:lnTo>
                    <a:pt x="28158" y="33162"/>
                  </a:lnTo>
                  <a:lnTo>
                    <a:pt x="28342" y="33285"/>
                  </a:lnTo>
                  <a:lnTo>
                    <a:pt x="28526" y="33224"/>
                  </a:lnTo>
                  <a:lnTo>
                    <a:pt x="28588" y="33162"/>
                  </a:lnTo>
                  <a:lnTo>
                    <a:pt x="28526" y="33009"/>
                  </a:lnTo>
                  <a:lnTo>
                    <a:pt x="28373" y="32978"/>
                  </a:lnTo>
                  <a:lnTo>
                    <a:pt x="28250" y="33009"/>
                  </a:lnTo>
                  <a:lnTo>
                    <a:pt x="28127" y="32978"/>
                  </a:lnTo>
                  <a:close/>
                  <a:moveTo>
                    <a:pt x="27513" y="21985"/>
                  </a:moveTo>
                  <a:lnTo>
                    <a:pt x="27482" y="21801"/>
                  </a:lnTo>
                  <a:lnTo>
                    <a:pt x="27390" y="21709"/>
                  </a:lnTo>
                  <a:lnTo>
                    <a:pt x="27390" y="21617"/>
                  </a:lnTo>
                  <a:lnTo>
                    <a:pt x="27452" y="21525"/>
                  </a:lnTo>
                  <a:lnTo>
                    <a:pt x="27421" y="21433"/>
                  </a:lnTo>
                  <a:lnTo>
                    <a:pt x="27267" y="21371"/>
                  </a:lnTo>
                  <a:lnTo>
                    <a:pt x="27144" y="21463"/>
                  </a:lnTo>
                  <a:lnTo>
                    <a:pt x="27083" y="21740"/>
                  </a:lnTo>
                  <a:lnTo>
                    <a:pt x="27144" y="21863"/>
                  </a:lnTo>
                  <a:lnTo>
                    <a:pt x="27298" y="21863"/>
                  </a:lnTo>
                  <a:lnTo>
                    <a:pt x="27390" y="21955"/>
                  </a:lnTo>
                  <a:close/>
                  <a:moveTo>
                    <a:pt x="27237" y="20788"/>
                  </a:moveTo>
                  <a:lnTo>
                    <a:pt x="27359" y="20634"/>
                  </a:lnTo>
                  <a:lnTo>
                    <a:pt x="27482" y="20665"/>
                  </a:lnTo>
                  <a:lnTo>
                    <a:pt x="27605" y="20542"/>
                  </a:lnTo>
                  <a:lnTo>
                    <a:pt x="27574" y="20481"/>
                  </a:lnTo>
                  <a:lnTo>
                    <a:pt x="27605" y="20389"/>
                  </a:lnTo>
                  <a:lnTo>
                    <a:pt x="27697" y="20327"/>
                  </a:lnTo>
                  <a:lnTo>
                    <a:pt x="27666" y="20297"/>
                  </a:lnTo>
                  <a:lnTo>
                    <a:pt x="27544" y="20297"/>
                  </a:lnTo>
                  <a:lnTo>
                    <a:pt x="27298" y="20450"/>
                  </a:lnTo>
                  <a:lnTo>
                    <a:pt x="27206" y="20634"/>
                  </a:lnTo>
                  <a:lnTo>
                    <a:pt x="27206" y="20757"/>
                  </a:lnTo>
                  <a:close/>
                  <a:moveTo>
                    <a:pt x="27943" y="20972"/>
                  </a:moveTo>
                  <a:lnTo>
                    <a:pt x="28096" y="21126"/>
                  </a:lnTo>
                  <a:lnTo>
                    <a:pt x="28311" y="21156"/>
                  </a:lnTo>
                  <a:lnTo>
                    <a:pt x="28434" y="21126"/>
                  </a:lnTo>
                  <a:lnTo>
                    <a:pt x="28434" y="21034"/>
                  </a:lnTo>
                  <a:lnTo>
                    <a:pt x="28188" y="21003"/>
                  </a:lnTo>
                  <a:lnTo>
                    <a:pt x="28035" y="20941"/>
                  </a:lnTo>
                  <a:lnTo>
                    <a:pt x="27943" y="20972"/>
                  </a:lnTo>
                  <a:close/>
                  <a:moveTo>
                    <a:pt x="29540" y="22139"/>
                  </a:moveTo>
                  <a:lnTo>
                    <a:pt x="29570" y="22323"/>
                  </a:lnTo>
                  <a:lnTo>
                    <a:pt x="29447" y="22477"/>
                  </a:lnTo>
                  <a:lnTo>
                    <a:pt x="29355" y="22538"/>
                  </a:lnTo>
                  <a:lnTo>
                    <a:pt x="29325" y="22692"/>
                  </a:lnTo>
                  <a:lnTo>
                    <a:pt x="29417" y="22784"/>
                  </a:lnTo>
                  <a:lnTo>
                    <a:pt x="29509" y="22784"/>
                  </a:lnTo>
                  <a:lnTo>
                    <a:pt x="29662" y="22630"/>
                  </a:lnTo>
                  <a:lnTo>
                    <a:pt x="29754" y="22600"/>
                  </a:lnTo>
                  <a:lnTo>
                    <a:pt x="29877" y="22415"/>
                  </a:lnTo>
                  <a:lnTo>
                    <a:pt x="30000" y="22354"/>
                  </a:lnTo>
                  <a:lnTo>
                    <a:pt x="30154" y="22170"/>
                  </a:lnTo>
                  <a:lnTo>
                    <a:pt x="30154" y="22016"/>
                  </a:lnTo>
                  <a:lnTo>
                    <a:pt x="30062" y="21985"/>
                  </a:lnTo>
                  <a:lnTo>
                    <a:pt x="29908" y="21955"/>
                  </a:lnTo>
                  <a:lnTo>
                    <a:pt x="29662" y="22016"/>
                  </a:lnTo>
                  <a:lnTo>
                    <a:pt x="29540" y="22170"/>
                  </a:lnTo>
                  <a:close/>
                  <a:moveTo>
                    <a:pt x="30123" y="20634"/>
                  </a:moveTo>
                  <a:lnTo>
                    <a:pt x="30000" y="20819"/>
                  </a:lnTo>
                  <a:lnTo>
                    <a:pt x="29939" y="21095"/>
                  </a:lnTo>
                  <a:lnTo>
                    <a:pt x="29847" y="21310"/>
                  </a:lnTo>
                  <a:lnTo>
                    <a:pt x="29877" y="21433"/>
                  </a:lnTo>
                  <a:lnTo>
                    <a:pt x="30062" y="21463"/>
                  </a:lnTo>
                  <a:lnTo>
                    <a:pt x="30123" y="21525"/>
                  </a:lnTo>
                  <a:lnTo>
                    <a:pt x="30307" y="21525"/>
                  </a:lnTo>
                  <a:lnTo>
                    <a:pt x="30430" y="21586"/>
                  </a:lnTo>
                  <a:lnTo>
                    <a:pt x="30553" y="21556"/>
                  </a:lnTo>
                  <a:lnTo>
                    <a:pt x="30553" y="21433"/>
                  </a:lnTo>
                  <a:lnTo>
                    <a:pt x="30430" y="21218"/>
                  </a:lnTo>
                  <a:lnTo>
                    <a:pt x="30399" y="20972"/>
                  </a:lnTo>
                  <a:lnTo>
                    <a:pt x="30215" y="20819"/>
                  </a:lnTo>
                  <a:lnTo>
                    <a:pt x="30123" y="20634"/>
                  </a:lnTo>
                  <a:close/>
                  <a:moveTo>
                    <a:pt x="28987" y="17871"/>
                  </a:moveTo>
                  <a:lnTo>
                    <a:pt x="28956" y="17748"/>
                  </a:lnTo>
                  <a:lnTo>
                    <a:pt x="28956" y="17656"/>
                  </a:lnTo>
                  <a:lnTo>
                    <a:pt x="28833" y="17594"/>
                  </a:lnTo>
                  <a:lnTo>
                    <a:pt x="28680" y="17625"/>
                  </a:lnTo>
                  <a:lnTo>
                    <a:pt x="28618" y="17717"/>
                  </a:lnTo>
                  <a:lnTo>
                    <a:pt x="28710" y="17779"/>
                  </a:lnTo>
                  <a:lnTo>
                    <a:pt x="28741" y="17902"/>
                  </a:lnTo>
                  <a:lnTo>
                    <a:pt x="28864" y="17963"/>
                  </a:lnTo>
                  <a:lnTo>
                    <a:pt x="28987" y="17871"/>
                  </a:lnTo>
                  <a:close/>
                  <a:moveTo>
                    <a:pt x="29509" y="15814"/>
                  </a:moveTo>
                  <a:lnTo>
                    <a:pt x="29417" y="15783"/>
                  </a:lnTo>
                  <a:lnTo>
                    <a:pt x="29355" y="15691"/>
                  </a:lnTo>
                  <a:lnTo>
                    <a:pt x="29355" y="16028"/>
                  </a:lnTo>
                  <a:lnTo>
                    <a:pt x="29447" y="16059"/>
                  </a:lnTo>
                  <a:lnTo>
                    <a:pt x="29540" y="15967"/>
                  </a:lnTo>
                  <a:lnTo>
                    <a:pt x="29601" y="16028"/>
                  </a:lnTo>
                  <a:lnTo>
                    <a:pt x="29632" y="16213"/>
                  </a:lnTo>
                  <a:lnTo>
                    <a:pt x="29724" y="16305"/>
                  </a:lnTo>
                  <a:lnTo>
                    <a:pt x="29724" y="16121"/>
                  </a:lnTo>
                  <a:lnTo>
                    <a:pt x="29662" y="15936"/>
                  </a:lnTo>
                  <a:lnTo>
                    <a:pt x="29754" y="15875"/>
                  </a:lnTo>
                  <a:lnTo>
                    <a:pt x="29754" y="15783"/>
                  </a:lnTo>
                  <a:lnTo>
                    <a:pt x="29662" y="15660"/>
                  </a:lnTo>
                  <a:lnTo>
                    <a:pt x="29662" y="15568"/>
                  </a:lnTo>
                  <a:lnTo>
                    <a:pt x="29601" y="15414"/>
                  </a:lnTo>
                  <a:lnTo>
                    <a:pt x="29509" y="15506"/>
                  </a:lnTo>
                  <a:lnTo>
                    <a:pt x="29417" y="15506"/>
                  </a:lnTo>
                  <a:lnTo>
                    <a:pt x="29355" y="15568"/>
                  </a:lnTo>
                  <a:lnTo>
                    <a:pt x="29478" y="15691"/>
                  </a:lnTo>
                  <a:lnTo>
                    <a:pt x="29478" y="15814"/>
                  </a:lnTo>
                  <a:close/>
                  <a:moveTo>
                    <a:pt x="29232" y="14831"/>
                  </a:moveTo>
                  <a:lnTo>
                    <a:pt x="29018" y="14770"/>
                  </a:lnTo>
                  <a:lnTo>
                    <a:pt x="28956" y="14677"/>
                  </a:lnTo>
                  <a:lnTo>
                    <a:pt x="28864" y="14647"/>
                  </a:lnTo>
                  <a:lnTo>
                    <a:pt x="28803" y="14708"/>
                  </a:lnTo>
                  <a:lnTo>
                    <a:pt x="28833" y="14831"/>
                  </a:lnTo>
                  <a:lnTo>
                    <a:pt x="29018" y="14892"/>
                  </a:lnTo>
                  <a:lnTo>
                    <a:pt x="29171" y="14892"/>
                  </a:lnTo>
                  <a:lnTo>
                    <a:pt x="29232" y="14831"/>
                  </a:lnTo>
                  <a:close/>
                  <a:moveTo>
                    <a:pt x="29263" y="14677"/>
                  </a:moveTo>
                  <a:cubicBezTo>
                    <a:pt x="29294" y="14677"/>
                    <a:pt x="29325" y="14708"/>
                    <a:pt x="29325" y="14708"/>
                  </a:cubicBezTo>
                  <a:lnTo>
                    <a:pt x="29540" y="14677"/>
                  </a:lnTo>
                  <a:lnTo>
                    <a:pt x="29662" y="14677"/>
                  </a:lnTo>
                  <a:lnTo>
                    <a:pt x="29785" y="14616"/>
                  </a:lnTo>
                  <a:lnTo>
                    <a:pt x="29816" y="14555"/>
                  </a:lnTo>
                  <a:lnTo>
                    <a:pt x="29570" y="14524"/>
                  </a:lnTo>
                  <a:lnTo>
                    <a:pt x="29447" y="14432"/>
                  </a:lnTo>
                  <a:lnTo>
                    <a:pt x="29355" y="14462"/>
                  </a:lnTo>
                  <a:lnTo>
                    <a:pt x="29263" y="14647"/>
                  </a:lnTo>
                  <a:close/>
                  <a:moveTo>
                    <a:pt x="31136" y="18638"/>
                  </a:moveTo>
                  <a:lnTo>
                    <a:pt x="31259" y="18454"/>
                  </a:lnTo>
                  <a:lnTo>
                    <a:pt x="31198" y="18393"/>
                  </a:lnTo>
                  <a:lnTo>
                    <a:pt x="31044" y="18393"/>
                  </a:lnTo>
                  <a:lnTo>
                    <a:pt x="30952" y="18485"/>
                  </a:lnTo>
                  <a:lnTo>
                    <a:pt x="31013" y="18608"/>
                  </a:lnTo>
                  <a:lnTo>
                    <a:pt x="31136" y="18608"/>
                  </a:lnTo>
                  <a:close/>
                  <a:moveTo>
                    <a:pt x="31628" y="18516"/>
                  </a:moveTo>
                  <a:lnTo>
                    <a:pt x="31750" y="18424"/>
                  </a:lnTo>
                  <a:lnTo>
                    <a:pt x="31781" y="18301"/>
                  </a:lnTo>
                  <a:lnTo>
                    <a:pt x="31597" y="18270"/>
                  </a:lnTo>
                  <a:lnTo>
                    <a:pt x="31505" y="18331"/>
                  </a:lnTo>
                  <a:lnTo>
                    <a:pt x="31382" y="18393"/>
                  </a:lnTo>
                  <a:lnTo>
                    <a:pt x="31443" y="18454"/>
                  </a:lnTo>
                  <a:close/>
                  <a:moveTo>
                    <a:pt x="32364" y="18638"/>
                  </a:moveTo>
                  <a:lnTo>
                    <a:pt x="32426" y="18577"/>
                  </a:lnTo>
                  <a:lnTo>
                    <a:pt x="32272" y="18485"/>
                  </a:lnTo>
                  <a:lnTo>
                    <a:pt x="32057" y="18577"/>
                  </a:lnTo>
                  <a:lnTo>
                    <a:pt x="32119" y="18608"/>
                  </a:lnTo>
                  <a:lnTo>
                    <a:pt x="32364" y="18608"/>
                  </a:lnTo>
                  <a:close/>
                  <a:moveTo>
                    <a:pt x="33562" y="18239"/>
                  </a:moveTo>
                  <a:lnTo>
                    <a:pt x="33623" y="18454"/>
                  </a:lnTo>
                  <a:lnTo>
                    <a:pt x="33685" y="18485"/>
                  </a:lnTo>
                  <a:lnTo>
                    <a:pt x="33777" y="18393"/>
                  </a:lnTo>
                  <a:lnTo>
                    <a:pt x="33685" y="18301"/>
                  </a:lnTo>
                  <a:close/>
                  <a:moveTo>
                    <a:pt x="32856" y="18116"/>
                  </a:moveTo>
                  <a:lnTo>
                    <a:pt x="33040" y="18116"/>
                  </a:lnTo>
                  <a:lnTo>
                    <a:pt x="33132" y="17994"/>
                  </a:lnTo>
                  <a:lnTo>
                    <a:pt x="32979" y="17963"/>
                  </a:lnTo>
                  <a:lnTo>
                    <a:pt x="32886" y="17963"/>
                  </a:lnTo>
                  <a:lnTo>
                    <a:pt x="32886" y="18055"/>
                  </a:lnTo>
                  <a:lnTo>
                    <a:pt x="32825" y="18116"/>
                  </a:lnTo>
                  <a:close/>
                  <a:moveTo>
                    <a:pt x="32303" y="17410"/>
                  </a:moveTo>
                  <a:lnTo>
                    <a:pt x="32303" y="17349"/>
                  </a:lnTo>
                  <a:lnTo>
                    <a:pt x="32211" y="17349"/>
                  </a:lnTo>
                  <a:lnTo>
                    <a:pt x="32027" y="17502"/>
                  </a:lnTo>
                  <a:lnTo>
                    <a:pt x="32027" y="17594"/>
                  </a:lnTo>
                  <a:lnTo>
                    <a:pt x="32180" y="17656"/>
                  </a:lnTo>
                  <a:lnTo>
                    <a:pt x="32211" y="17594"/>
                  </a:lnTo>
                  <a:lnTo>
                    <a:pt x="32180" y="17533"/>
                  </a:lnTo>
                  <a:lnTo>
                    <a:pt x="32211" y="17472"/>
                  </a:lnTo>
                  <a:lnTo>
                    <a:pt x="32303" y="17441"/>
                  </a:lnTo>
                  <a:close/>
                  <a:moveTo>
                    <a:pt x="32764" y="17318"/>
                  </a:moveTo>
                  <a:lnTo>
                    <a:pt x="32733" y="17195"/>
                  </a:lnTo>
                  <a:lnTo>
                    <a:pt x="32549" y="17195"/>
                  </a:lnTo>
                  <a:lnTo>
                    <a:pt x="32487" y="17287"/>
                  </a:lnTo>
                  <a:lnTo>
                    <a:pt x="32518" y="17410"/>
                  </a:lnTo>
                  <a:lnTo>
                    <a:pt x="32641" y="17410"/>
                  </a:lnTo>
                  <a:lnTo>
                    <a:pt x="32733" y="17380"/>
                  </a:lnTo>
                  <a:lnTo>
                    <a:pt x="32733" y="17318"/>
                  </a:lnTo>
                  <a:close/>
                  <a:moveTo>
                    <a:pt x="32825" y="17380"/>
                  </a:moveTo>
                  <a:lnTo>
                    <a:pt x="32856" y="17410"/>
                  </a:lnTo>
                  <a:lnTo>
                    <a:pt x="32917" y="17410"/>
                  </a:lnTo>
                  <a:lnTo>
                    <a:pt x="33071" y="17257"/>
                  </a:lnTo>
                  <a:lnTo>
                    <a:pt x="33071" y="17165"/>
                  </a:lnTo>
                  <a:lnTo>
                    <a:pt x="33009" y="17072"/>
                  </a:lnTo>
                  <a:lnTo>
                    <a:pt x="32856" y="17072"/>
                  </a:lnTo>
                  <a:lnTo>
                    <a:pt x="32856" y="17195"/>
                  </a:lnTo>
                  <a:lnTo>
                    <a:pt x="32886" y="17287"/>
                  </a:lnTo>
                  <a:lnTo>
                    <a:pt x="32825" y="17380"/>
                  </a:lnTo>
                  <a:close/>
                  <a:moveTo>
                    <a:pt x="32334" y="16888"/>
                  </a:moveTo>
                  <a:lnTo>
                    <a:pt x="32457" y="16735"/>
                  </a:lnTo>
                  <a:lnTo>
                    <a:pt x="32395" y="16673"/>
                  </a:lnTo>
                  <a:lnTo>
                    <a:pt x="32303" y="16643"/>
                  </a:lnTo>
                  <a:lnTo>
                    <a:pt x="32180" y="16673"/>
                  </a:lnTo>
                  <a:lnTo>
                    <a:pt x="32027" y="16735"/>
                  </a:lnTo>
                  <a:lnTo>
                    <a:pt x="32027" y="16765"/>
                  </a:lnTo>
                  <a:lnTo>
                    <a:pt x="32242" y="16827"/>
                  </a:lnTo>
                  <a:lnTo>
                    <a:pt x="32303" y="16888"/>
                  </a:lnTo>
                  <a:close/>
                  <a:moveTo>
                    <a:pt x="33101" y="16520"/>
                  </a:moveTo>
                  <a:lnTo>
                    <a:pt x="33163" y="16458"/>
                  </a:lnTo>
                  <a:lnTo>
                    <a:pt x="33163" y="16397"/>
                  </a:lnTo>
                  <a:lnTo>
                    <a:pt x="33101" y="16336"/>
                  </a:lnTo>
                  <a:lnTo>
                    <a:pt x="33224" y="16305"/>
                  </a:lnTo>
                  <a:lnTo>
                    <a:pt x="33224" y="16213"/>
                  </a:lnTo>
                  <a:lnTo>
                    <a:pt x="33132" y="16090"/>
                  </a:lnTo>
                  <a:lnTo>
                    <a:pt x="32917" y="16090"/>
                  </a:lnTo>
                  <a:lnTo>
                    <a:pt x="32825" y="16121"/>
                  </a:lnTo>
                  <a:lnTo>
                    <a:pt x="32825" y="16243"/>
                  </a:lnTo>
                  <a:lnTo>
                    <a:pt x="32794" y="16243"/>
                  </a:lnTo>
                  <a:lnTo>
                    <a:pt x="32672" y="16182"/>
                  </a:lnTo>
                  <a:lnTo>
                    <a:pt x="32610" y="16213"/>
                  </a:lnTo>
                  <a:lnTo>
                    <a:pt x="32702" y="16336"/>
                  </a:lnTo>
                  <a:lnTo>
                    <a:pt x="32794" y="16397"/>
                  </a:lnTo>
                  <a:lnTo>
                    <a:pt x="32948" y="16397"/>
                  </a:lnTo>
                  <a:lnTo>
                    <a:pt x="33071" y="16489"/>
                  </a:lnTo>
                  <a:close/>
                  <a:moveTo>
                    <a:pt x="32487" y="9396"/>
                  </a:moveTo>
                  <a:lnTo>
                    <a:pt x="32579" y="9365"/>
                  </a:lnTo>
                  <a:lnTo>
                    <a:pt x="32579" y="9273"/>
                  </a:lnTo>
                  <a:lnTo>
                    <a:pt x="32457" y="9212"/>
                  </a:lnTo>
                  <a:lnTo>
                    <a:pt x="32395" y="9273"/>
                  </a:lnTo>
                  <a:lnTo>
                    <a:pt x="32487" y="9396"/>
                  </a:lnTo>
                  <a:close/>
                  <a:moveTo>
                    <a:pt x="31566" y="10839"/>
                  </a:moveTo>
                  <a:lnTo>
                    <a:pt x="31597" y="10931"/>
                  </a:lnTo>
                  <a:lnTo>
                    <a:pt x="31689" y="10931"/>
                  </a:lnTo>
                  <a:lnTo>
                    <a:pt x="31842" y="10870"/>
                  </a:lnTo>
                  <a:lnTo>
                    <a:pt x="31873" y="10778"/>
                  </a:lnTo>
                  <a:lnTo>
                    <a:pt x="31873" y="10563"/>
                  </a:lnTo>
                  <a:lnTo>
                    <a:pt x="31781" y="10440"/>
                  </a:lnTo>
                  <a:lnTo>
                    <a:pt x="31658" y="10440"/>
                  </a:lnTo>
                  <a:lnTo>
                    <a:pt x="31566" y="10532"/>
                  </a:lnTo>
                  <a:lnTo>
                    <a:pt x="31597" y="10686"/>
                  </a:lnTo>
                  <a:lnTo>
                    <a:pt x="31597" y="10839"/>
                  </a:lnTo>
                  <a:close/>
                  <a:moveTo>
                    <a:pt x="35251" y="10532"/>
                  </a:moveTo>
                  <a:lnTo>
                    <a:pt x="35312" y="10532"/>
                  </a:lnTo>
                  <a:lnTo>
                    <a:pt x="35466" y="10501"/>
                  </a:lnTo>
                  <a:lnTo>
                    <a:pt x="35589" y="10379"/>
                  </a:lnTo>
                  <a:lnTo>
                    <a:pt x="35650" y="10379"/>
                  </a:lnTo>
                  <a:lnTo>
                    <a:pt x="35650" y="10440"/>
                  </a:lnTo>
                  <a:lnTo>
                    <a:pt x="35589" y="10532"/>
                  </a:lnTo>
                  <a:lnTo>
                    <a:pt x="35773" y="10409"/>
                  </a:lnTo>
                  <a:lnTo>
                    <a:pt x="35926" y="10256"/>
                  </a:lnTo>
                  <a:lnTo>
                    <a:pt x="35926" y="10102"/>
                  </a:lnTo>
                  <a:lnTo>
                    <a:pt x="36018" y="10041"/>
                  </a:lnTo>
                  <a:lnTo>
                    <a:pt x="36018" y="9857"/>
                  </a:lnTo>
                  <a:lnTo>
                    <a:pt x="35957" y="9795"/>
                  </a:lnTo>
                  <a:lnTo>
                    <a:pt x="35865" y="9826"/>
                  </a:lnTo>
                  <a:lnTo>
                    <a:pt x="35804" y="9918"/>
                  </a:lnTo>
                  <a:lnTo>
                    <a:pt x="35650" y="10041"/>
                  </a:lnTo>
                  <a:lnTo>
                    <a:pt x="35466" y="10133"/>
                  </a:lnTo>
                  <a:lnTo>
                    <a:pt x="35312" y="10379"/>
                  </a:lnTo>
                  <a:lnTo>
                    <a:pt x="35220" y="10563"/>
                  </a:lnTo>
                  <a:close/>
                  <a:moveTo>
                    <a:pt x="36848" y="10686"/>
                  </a:moveTo>
                  <a:lnTo>
                    <a:pt x="37032" y="10624"/>
                  </a:lnTo>
                  <a:lnTo>
                    <a:pt x="37124" y="10501"/>
                  </a:lnTo>
                  <a:lnTo>
                    <a:pt x="37001" y="10471"/>
                  </a:lnTo>
                  <a:lnTo>
                    <a:pt x="36878" y="10532"/>
                  </a:lnTo>
                  <a:lnTo>
                    <a:pt x="36817" y="10624"/>
                  </a:lnTo>
                  <a:close/>
                  <a:moveTo>
                    <a:pt x="37124" y="11054"/>
                  </a:moveTo>
                  <a:lnTo>
                    <a:pt x="37185" y="11054"/>
                  </a:lnTo>
                  <a:lnTo>
                    <a:pt x="37247" y="11023"/>
                  </a:lnTo>
                  <a:lnTo>
                    <a:pt x="37277" y="10931"/>
                  </a:lnTo>
                  <a:lnTo>
                    <a:pt x="37155" y="10870"/>
                  </a:lnTo>
                  <a:lnTo>
                    <a:pt x="37093" y="10747"/>
                  </a:lnTo>
                  <a:lnTo>
                    <a:pt x="37001" y="10747"/>
                  </a:lnTo>
                  <a:lnTo>
                    <a:pt x="37001" y="10809"/>
                  </a:lnTo>
                  <a:lnTo>
                    <a:pt x="37093" y="10901"/>
                  </a:lnTo>
                  <a:lnTo>
                    <a:pt x="37124" y="11054"/>
                  </a:lnTo>
                  <a:close/>
                  <a:moveTo>
                    <a:pt x="35681" y="11453"/>
                  </a:moveTo>
                  <a:lnTo>
                    <a:pt x="35865" y="11361"/>
                  </a:lnTo>
                  <a:lnTo>
                    <a:pt x="35865" y="11300"/>
                  </a:lnTo>
                  <a:lnTo>
                    <a:pt x="35742" y="11208"/>
                  </a:lnTo>
                  <a:lnTo>
                    <a:pt x="35681" y="11331"/>
                  </a:lnTo>
                  <a:lnTo>
                    <a:pt x="35496" y="11392"/>
                  </a:lnTo>
                  <a:lnTo>
                    <a:pt x="35558" y="11453"/>
                  </a:lnTo>
                  <a:lnTo>
                    <a:pt x="35711" y="11453"/>
                  </a:lnTo>
                  <a:close/>
                  <a:moveTo>
                    <a:pt x="36510" y="11453"/>
                  </a:moveTo>
                  <a:lnTo>
                    <a:pt x="36571" y="11392"/>
                  </a:lnTo>
                  <a:lnTo>
                    <a:pt x="36571" y="11238"/>
                  </a:lnTo>
                  <a:lnTo>
                    <a:pt x="36510" y="11208"/>
                  </a:lnTo>
                  <a:lnTo>
                    <a:pt x="36510" y="11023"/>
                  </a:lnTo>
                  <a:lnTo>
                    <a:pt x="36418" y="11023"/>
                  </a:lnTo>
                  <a:lnTo>
                    <a:pt x="36326" y="11085"/>
                  </a:lnTo>
                  <a:lnTo>
                    <a:pt x="36295" y="11208"/>
                  </a:lnTo>
                  <a:lnTo>
                    <a:pt x="36141" y="11331"/>
                  </a:lnTo>
                  <a:lnTo>
                    <a:pt x="36172" y="11392"/>
                  </a:lnTo>
                  <a:lnTo>
                    <a:pt x="36264" y="11361"/>
                  </a:lnTo>
                  <a:lnTo>
                    <a:pt x="36387" y="11269"/>
                  </a:lnTo>
                  <a:lnTo>
                    <a:pt x="36418" y="11300"/>
                  </a:lnTo>
                  <a:lnTo>
                    <a:pt x="36479" y="11453"/>
                  </a:lnTo>
                  <a:close/>
                  <a:moveTo>
                    <a:pt x="36571" y="12282"/>
                  </a:moveTo>
                  <a:lnTo>
                    <a:pt x="36694" y="12252"/>
                  </a:lnTo>
                  <a:lnTo>
                    <a:pt x="36786" y="12344"/>
                  </a:lnTo>
                  <a:lnTo>
                    <a:pt x="36940" y="12344"/>
                  </a:lnTo>
                  <a:lnTo>
                    <a:pt x="37032" y="12313"/>
                  </a:lnTo>
                  <a:lnTo>
                    <a:pt x="37216" y="12344"/>
                  </a:lnTo>
                  <a:lnTo>
                    <a:pt x="37339" y="12313"/>
                  </a:lnTo>
                  <a:lnTo>
                    <a:pt x="37400" y="12190"/>
                  </a:lnTo>
                  <a:lnTo>
                    <a:pt x="37400" y="12129"/>
                  </a:lnTo>
                  <a:lnTo>
                    <a:pt x="37339" y="12129"/>
                  </a:lnTo>
                  <a:lnTo>
                    <a:pt x="37370" y="12037"/>
                  </a:lnTo>
                  <a:lnTo>
                    <a:pt x="37308" y="11914"/>
                  </a:lnTo>
                  <a:lnTo>
                    <a:pt x="37185" y="11914"/>
                  </a:lnTo>
                  <a:lnTo>
                    <a:pt x="37093" y="11975"/>
                  </a:lnTo>
                  <a:lnTo>
                    <a:pt x="37124" y="12067"/>
                  </a:lnTo>
                  <a:lnTo>
                    <a:pt x="37062" y="12098"/>
                  </a:lnTo>
                  <a:lnTo>
                    <a:pt x="37001" y="12067"/>
                  </a:lnTo>
                  <a:lnTo>
                    <a:pt x="36940" y="12006"/>
                  </a:lnTo>
                  <a:lnTo>
                    <a:pt x="36878" y="12006"/>
                  </a:lnTo>
                  <a:lnTo>
                    <a:pt x="36786" y="12098"/>
                  </a:lnTo>
                  <a:lnTo>
                    <a:pt x="36725" y="12129"/>
                  </a:lnTo>
                  <a:lnTo>
                    <a:pt x="36602" y="12129"/>
                  </a:lnTo>
                  <a:lnTo>
                    <a:pt x="36510" y="12252"/>
                  </a:lnTo>
                  <a:lnTo>
                    <a:pt x="36571" y="12313"/>
                  </a:lnTo>
                  <a:close/>
                  <a:moveTo>
                    <a:pt x="21740" y="7400"/>
                  </a:moveTo>
                  <a:lnTo>
                    <a:pt x="21924" y="7431"/>
                  </a:lnTo>
                  <a:lnTo>
                    <a:pt x="22047" y="7523"/>
                  </a:lnTo>
                  <a:lnTo>
                    <a:pt x="22139" y="7523"/>
                  </a:lnTo>
                  <a:lnTo>
                    <a:pt x="22354" y="7431"/>
                  </a:lnTo>
                  <a:lnTo>
                    <a:pt x="22385" y="7339"/>
                  </a:lnTo>
                  <a:lnTo>
                    <a:pt x="22293" y="7277"/>
                  </a:lnTo>
                  <a:lnTo>
                    <a:pt x="22078" y="7339"/>
                  </a:lnTo>
                  <a:lnTo>
                    <a:pt x="21955" y="7308"/>
                  </a:lnTo>
                  <a:lnTo>
                    <a:pt x="21832" y="7247"/>
                  </a:lnTo>
                  <a:lnTo>
                    <a:pt x="21740" y="7247"/>
                  </a:lnTo>
                  <a:lnTo>
                    <a:pt x="21709" y="7339"/>
                  </a:lnTo>
                  <a:lnTo>
                    <a:pt x="21740" y="7400"/>
                  </a:lnTo>
                  <a:close/>
                  <a:moveTo>
                    <a:pt x="21372" y="3869"/>
                  </a:moveTo>
                  <a:lnTo>
                    <a:pt x="21310" y="3808"/>
                  </a:lnTo>
                  <a:lnTo>
                    <a:pt x="21310" y="3685"/>
                  </a:lnTo>
                  <a:lnTo>
                    <a:pt x="21495" y="3501"/>
                  </a:lnTo>
                  <a:lnTo>
                    <a:pt x="21771" y="3501"/>
                  </a:lnTo>
                  <a:lnTo>
                    <a:pt x="22017" y="3562"/>
                  </a:lnTo>
                  <a:lnTo>
                    <a:pt x="22078" y="3715"/>
                  </a:lnTo>
                  <a:lnTo>
                    <a:pt x="21986" y="3838"/>
                  </a:lnTo>
                  <a:lnTo>
                    <a:pt x="21771" y="3900"/>
                  </a:lnTo>
                  <a:lnTo>
                    <a:pt x="21464" y="3900"/>
                  </a:lnTo>
                  <a:lnTo>
                    <a:pt x="21341" y="3869"/>
                  </a:lnTo>
                  <a:close/>
                  <a:moveTo>
                    <a:pt x="26500" y="1228"/>
                  </a:moveTo>
                  <a:lnTo>
                    <a:pt x="26653" y="1044"/>
                  </a:lnTo>
                  <a:lnTo>
                    <a:pt x="26745" y="921"/>
                  </a:lnTo>
                  <a:lnTo>
                    <a:pt x="26991" y="891"/>
                  </a:lnTo>
                  <a:lnTo>
                    <a:pt x="27175" y="952"/>
                  </a:lnTo>
                  <a:lnTo>
                    <a:pt x="27114" y="1075"/>
                  </a:lnTo>
                  <a:lnTo>
                    <a:pt x="27083" y="1198"/>
                  </a:lnTo>
                  <a:lnTo>
                    <a:pt x="26960" y="1320"/>
                  </a:lnTo>
                  <a:lnTo>
                    <a:pt x="26745" y="1351"/>
                  </a:lnTo>
                  <a:lnTo>
                    <a:pt x="26592" y="1320"/>
                  </a:lnTo>
                  <a:lnTo>
                    <a:pt x="26500" y="1228"/>
                  </a:lnTo>
                  <a:close/>
                  <a:moveTo>
                    <a:pt x="30184" y="3562"/>
                  </a:moveTo>
                  <a:lnTo>
                    <a:pt x="30461" y="3378"/>
                  </a:lnTo>
                  <a:lnTo>
                    <a:pt x="30584" y="3224"/>
                  </a:lnTo>
                  <a:lnTo>
                    <a:pt x="30614" y="3071"/>
                  </a:lnTo>
                  <a:lnTo>
                    <a:pt x="30798" y="2856"/>
                  </a:lnTo>
                  <a:lnTo>
                    <a:pt x="31136" y="2641"/>
                  </a:lnTo>
                  <a:lnTo>
                    <a:pt x="31351" y="2518"/>
                  </a:lnTo>
                  <a:lnTo>
                    <a:pt x="31413" y="2364"/>
                  </a:lnTo>
                  <a:lnTo>
                    <a:pt x="31413" y="2211"/>
                  </a:lnTo>
                  <a:lnTo>
                    <a:pt x="31136" y="2057"/>
                  </a:lnTo>
                  <a:lnTo>
                    <a:pt x="30891" y="1812"/>
                  </a:lnTo>
                  <a:lnTo>
                    <a:pt x="30737" y="1535"/>
                  </a:lnTo>
                  <a:lnTo>
                    <a:pt x="30737" y="1351"/>
                  </a:lnTo>
                  <a:lnTo>
                    <a:pt x="30829" y="1198"/>
                  </a:lnTo>
                  <a:lnTo>
                    <a:pt x="30829" y="1044"/>
                  </a:lnTo>
                  <a:lnTo>
                    <a:pt x="30737" y="983"/>
                  </a:lnTo>
                  <a:lnTo>
                    <a:pt x="30338" y="983"/>
                  </a:lnTo>
                  <a:lnTo>
                    <a:pt x="30031" y="891"/>
                  </a:lnTo>
                  <a:lnTo>
                    <a:pt x="29816" y="737"/>
                  </a:lnTo>
                  <a:lnTo>
                    <a:pt x="29478" y="338"/>
                  </a:lnTo>
                  <a:lnTo>
                    <a:pt x="29232" y="154"/>
                  </a:lnTo>
                  <a:lnTo>
                    <a:pt x="28956" y="0"/>
                  </a:lnTo>
                  <a:lnTo>
                    <a:pt x="28833" y="0"/>
                  </a:lnTo>
                  <a:lnTo>
                    <a:pt x="28803" y="92"/>
                  </a:lnTo>
                  <a:lnTo>
                    <a:pt x="28741" y="215"/>
                  </a:lnTo>
                  <a:lnTo>
                    <a:pt x="28772" y="338"/>
                  </a:lnTo>
                  <a:lnTo>
                    <a:pt x="28772" y="583"/>
                  </a:lnTo>
                  <a:lnTo>
                    <a:pt x="28649" y="768"/>
                  </a:lnTo>
                  <a:lnTo>
                    <a:pt x="28496" y="1013"/>
                  </a:lnTo>
                  <a:lnTo>
                    <a:pt x="28342" y="1228"/>
                  </a:lnTo>
                  <a:lnTo>
                    <a:pt x="28311" y="1413"/>
                  </a:lnTo>
                  <a:lnTo>
                    <a:pt x="28342" y="2057"/>
                  </a:lnTo>
                  <a:lnTo>
                    <a:pt x="28434" y="2211"/>
                  </a:lnTo>
                  <a:lnTo>
                    <a:pt x="28588" y="2303"/>
                  </a:lnTo>
                  <a:lnTo>
                    <a:pt x="28618" y="2487"/>
                  </a:lnTo>
                  <a:lnTo>
                    <a:pt x="28557" y="2917"/>
                  </a:lnTo>
                  <a:lnTo>
                    <a:pt x="28465" y="3101"/>
                  </a:lnTo>
                  <a:lnTo>
                    <a:pt x="28434" y="3255"/>
                  </a:lnTo>
                  <a:lnTo>
                    <a:pt x="28465" y="3347"/>
                  </a:lnTo>
                  <a:lnTo>
                    <a:pt x="28557" y="3347"/>
                  </a:lnTo>
                  <a:lnTo>
                    <a:pt x="28649" y="3163"/>
                  </a:lnTo>
                  <a:lnTo>
                    <a:pt x="28864" y="3071"/>
                  </a:lnTo>
                  <a:lnTo>
                    <a:pt x="28925" y="3132"/>
                  </a:lnTo>
                  <a:lnTo>
                    <a:pt x="28987" y="3316"/>
                  </a:lnTo>
                  <a:lnTo>
                    <a:pt x="29232" y="3470"/>
                  </a:lnTo>
                  <a:lnTo>
                    <a:pt x="29355" y="3470"/>
                  </a:lnTo>
                  <a:lnTo>
                    <a:pt x="29417" y="3378"/>
                  </a:lnTo>
                  <a:lnTo>
                    <a:pt x="29570" y="3408"/>
                  </a:lnTo>
                  <a:lnTo>
                    <a:pt x="29785" y="3531"/>
                  </a:lnTo>
                  <a:lnTo>
                    <a:pt x="29969" y="3562"/>
                  </a:lnTo>
                  <a:lnTo>
                    <a:pt x="30154" y="3531"/>
                  </a:lnTo>
                  <a:close/>
                  <a:moveTo>
                    <a:pt x="29417" y="4698"/>
                  </a:moveTo>
                  <a:lnTo>
                    <a:pt x="29417" y="4790"/>
                  </a:lnTo>
                  <a:lnTo>
                    <a:pt x="29570" y="4852"/>
                  </a:lnTo>
                  <a:lnTo>
                    <a:pt x="29754" y="4852"/>
                  </a:lnTo>
                  <a:lnTo>
                    <a:pt x="29908" y="4729"/>
                  </a:lnTo>
                  <a:lnTo>
                    <a:pt x="30092" y="4575"/>
                  </a:lnTo>
                  <a:lnTo>
                    <a:pt x="30215" y="4514"/>
                  </a:lnTo>
                  <a:lnTo>
                    <a:pt x="30276" y="4299"/>
                  </a:lnTo>
                  <a:lnTo>
                    <a:pt x="30369" y="4053"/>
                  </a:lnTo>
                  <a:lnTo>
                    <a:pt x="30338" y="3930"/>
                  </a:lnTo>
                  <a:lnTo>
                    <a:pt x="30000" y="3746"/>
                  </a:lnTo>
                  <a:lnTo>
                    <a:pt x="29693" y="3715"/>
                  </a:lnTo>
                  <a:lnTo>
                    <a:pt x="29447" y="3746"/>
                  </a:lnTo>
                  <a:lnTo>
                    <a:pt x="29294" y="3838"/>
                  </a:lnTo>
                  <a:lnTo>
                    <a:pt x="29140" y="3746"/>
                  </a:lnTo>
                  <a:lnTo>
                    <a:pt x="29048" y="3746"/>
                  </a:lnTo>
                  <a:lnTo>
                    <a:pt x="28895" y="3869"/>
                  </a:lnTo>
                  <a:lnTo>
                    <a:pt x="28710" y="3869"/>
                  </a:lnTo>
                  <a:lnTo>
                    <a:pt x="28649" y="3930"/>
                  </a:lnTo>
                  <a:lnTo>
                    <a:pt x="28710" y="4023"/>
                  </a:lnTo>
                  <a:lnTo>
                    <a:pt x="28925" y="4084"/>
                  </a:lnTo>
                  <a:lnTo>
                    <a:pt x="29018" y="4207"/>
                  </a:lnTo>
                  <a:lnTo>
                    <a:pt x="29171" y="4299"/>
                  </a:lnTo>
                  <a:lnTo>
                    <a:pt x="29294" y="4452"/>
                  </a:lnTo>
                  <a:lnTo>
                    <a:pt x="29509" y="4545"/>
                  </a:lnTo>
                  <a:lnTo>
                    <a:pt x="29785" y="4545"/>
                  </a:lnTo>
                  <a:lnTo>
                    <a:pt x="29908" y="4575"/>
                  </a:lnTo>
                  <a:lnTo>
                    <a:pt x="29847" y="4637"/>
                  </a:lnTo>
                  <a:lnTo>
                    <a:pt x="29601" y="4698"/>
                  </a:lnTo>
                  <a:close/>
                  <a:moveTo>
                    <a:pt x="35036" y="5220"/>
                  </a:moveTo>
                  <a:lnTo>
                    <a:pt x="35036" y="5343"/>
                  </a:lnTo>
                  <a:lnTo>
                    <a:pt x="34821" y="5619"/>
                  </a:lnTo>
                  <a:lnTo>
                    <a:pt x="34575" y="5681"/>
                  </a:lnTo>
                  <a:lnTo>
                    <a:pt x="34391" y="5865"/>
                  </a:lnTo>
                  <a:lnTo>
                    <a:pt x="34238" y="5988"/>
                  </a:lnTo>
                  <a:lnTo>
                    <a:pt x="34084" y="5988"/>
                  </a:lnTo>
                  <a:lnTo>
                    <a:pt x="33930" y="5834"/>
                  </a:lnTo>
                  <a:lnTo>
                    <a:pt x="33808" y="5742"/>
                  </a:lnTo>
                  <a:lnTo>
                    <a:pt x="33654" y="5742"/>
                  </a:lnTo>
                  <a:lnTo>
                    <a:pt x="33531" y="5711"/>
                  </a:lnTo>
                  <a:lnTo>
                    <a:pt x="33378" y="5742"/>
                  </a:lnTo>
                  <a:lnTo>
                    <a:pt x="32979" y="5711"/>
                  </a:lnTo>
                  <a:lnTo>
                    <a:pt x="32764" y="5589"/>
                  </a:lnTo>
                  <a:lnTo>
                    <a:pt x="32672" y="5527"/>
                  </a:lnTo>
                  <a:lnTo>
                    <a:pt x="32457" y="5589"/>
                  </a:lnTo>
                  <a:lnTo>
                    <a:pt x="32242" y="5711"/>
                  </a:lnTo>
                  <a:lnTo>
                    <a:pt x="32088" y="5650"/>
                  </a:lnTo>
                  <a:lnTo>
                    <a:pt x="31935" y="5558"/>
                  </a:lnTo>
                  <a:lnTo>
                    <a:pt x="31720" y="5527"/>
                  </a:lnTo>
                  <a:lnTo>
                    <a:pt x="31597" y="5404"/>
                  </a:lnTo>
                  <a:lnTo>
                    <a:pt x="31505" y="5097"/>
                  </a:lnTo>
                  <a:lnTo>
                    <a:pt x="31382" y="4913"/>
                  </a:lnTo>
                  <a:lnTo>
                    <a:pt x="31290" y="4913"/>
                  </a:lnTo>
                  <a:lnTo>
                    <a:pt x="31136" y="5005"/>
                  </a:lnTo>
                  <a:lnTo>
                    <a:pt x="30952" y="4913"/>
                  </a:lnTo>
                  <a:lnTo>
                    <a:pt x="30829" y="4852"/>
                  </a:lnTo>
                  <a:lnTo>
                    <a:pt x="30768" y="4944"/>
                  </a:lnTo>
                  <a:lnTo>
                    <a:pt x="30829" y="5067"/>
                  </a:lnTo>
                  <a:lnTo>
                    <a:pt x="30737" y="5097"/>
                  </a:lnTo>
                  <a:lnTo>
                    <a:pt x="30676" y="5036"/>
                  </a:lnTo>
                  <a:lnTo>
                    <a:pt x="30491" y="4913"/>
                  </a:lnTo>
                  <a:lnTo>
                    <a:pt x="30522" y="4821"/>
                  </a:lnTo>
                  <a:lnTo>
                    <a:pt x="30706" y="4698"/>
                  </a:lnTo>
                  <a:lnTo>
                    <a:pt x="30737" y="4606"/>
                  </a:lnTo>
                  <a:lnTo>
                    <a:pt x="30676" y="4360"/>
                  </a:lnTo>
                  <a:lnTo>
                    <a:pt x="30706" y="4207"/>
                  </a:lnTo>
                  <a:lnTo>
                    <a:pt x="30921" y="4023"/>
                  </a:lnTo>
                  <a:lnTo>
                    <a:pt x="30860" y="3900"/>
                  </a:lnTo>
                  <a:lnTo>
                    <a:pt x="30737" y="3900"/>
                  </a:lnTo>
                  <a:lnTo>
                    <a:pt x="30584" y="3808"/>
                  </a:lnTo>
                  <a:lnTo>
                    <a:pt x="30553" y="3685"/>
                  </a:lnTo>
                  <a:lnTo>
                    <a:pt x="30645" y="3408"/>
                  </a:lnTo>
                  <a:lnTo>
                    <a:pt x="30798" y="3286"/>
                  </a:lnTo>
                  <a:lnTo>
                    <a:pt x="31013" y="3224"/>
                  </a:lnTo>
                  <a:lnTo>
                    <a:pt x="31013" y="3101"/>
                  </a:lnTo>
                  <a:lnTo>
                    <a:pt x="31075" y="2979"/>
                  </a:lnTo>
                  <a:lnTo>
                    <a:pt x="31290" y="2917"/>
                  </a:lnTo>
                  <a:lnTo>
                    <a:pt x="31566" y="2733"/>
                  </a:lnTo>
                  <a:lnTo>
                    <a:pt x="31628" y="2518"/>
                  </a:lnTo>
                  <a:lnTo>
                    <a:pt x="31689" y="2487"/>
                  </a:lnTo>
                  <a:lnTo>
                    <a:pt x="31996" y="2518"/>
                  </a:lnTo>
                  <a:lnTo>
                    <a:pt x="32211" y="2671"/>
                  </a:lnTo>
                  <a:lnTo>
                    <a:pt x="32518" y="3071"/>
                  </a:lnTo>
                  <a:lnTo>
                    <a:pt x="32579" y="3224"/>
                  </a:lnTo>
                  <a:lnTo>
                    <a:pt x="32487" y="3470"/>
                  </a:lnTo>
                  <a:lnTo>
                    <a:pt x="32579" y="3562"/>
                  </a:lnTo>
                  <a:lnTo>
                    <a:pt x="32518" y="3715"/>
                  </a:lnTo>
                  <a:lnTo>
                    <a:pt x="32426" y="3838"/>
                  </a:lnTo>
                  <a:lnTo>
                    <a:pt x="32457" y="3961"/>
                  </a:lnTo>
                  <a:lnTo>
                    <a:pt x="32549" y="3900"/>
                  </a:lnTo>
                  <a:lnTo>
                    <a:pt x="32641" y="3685"/>
                  </a:lnTo>
                  <a:lnTo>
                    <a:pt x="32672" y="3470"/>
                  </a:lnTo>
                  <a:lnTo>
                    <a:pt x="32672" y="3347"/>
                  </a:lnTo>
                  <a:lnTo>
                    <a:pt x="32764" y="3193"/>
                  </a:lnTo>
                  <a:lnTo>
                    <a:pt x="32764" y="3101"/>
                  </a:lnTo>
                  <a:lnTo>
                    <a:pt x="32549" y="2856"/>
                  </a:lnTo>
                  <a:lnTo>
                    <a:pt x="32518" y="2733"/>
                  </a:lnTo>
                  <a:lnTo>
                    <a:pt x="32549" y="2610"/>
                  </a:lnTo>
                  <a:lnTo>
                    <a:pt x="32825" y="2579"/>
                  </a:lnTo>
                  <a:lnTo>
                    <a:pt x="33132" y="2610"/>
                  </a:lnTo>
                  <a:lnTo>
                    <a:pt x="33654" y="3040"/>
                  </a:lnTo>
                  <a:lnTo>
                    <a:pt x="33716" y="3040"/>
                  </a:lnTo>
                  <a:lnTo>
                    <a:pt x="33808" y="3101"/>
                  </a:lnTo>
                  <a:lnTo>
                    <a:pt x="33808" y="3286"/>
                  </a:lnTo>
                  <a:lnTo>
                    <a:pt x="33961" y="3378"/>
                  </a:lnTo>
                  <a:lnTo>
                    <a:pt x="33992" y="3593"/>
                  </a:lnTo>
                  <a:lnTo>
                    <a:pt x="33992" y="3808"/>
                  </a:lnTo>
                  <a:lnTo>
                    <a:pt x="34238" y="4084"/>
                  </a:lnTo>
                  <a:lnTo>
                    <a:pt x="34422" y="4330"/>
                  </a:lnTo>
                  <a:lnTo>
                    <a:pt x="34422" y="4422"/>
                  </a:lnTo>
                  <a:lnTo>
                    <a:pt x="34268" y="4422"/>
                  </a:lnTo>
                  <a:lnTo>
                    <a:pt x="34145" y="4330"/>
                  </a:lnTo>
                  <a:lnTo>
                    <a:pt x="34053" y="4330"/>
                  </a:lnTo>
                  <a:lnTo>
                    <a:pt x="34084" y="4545"/>
                  </a:lnTo>
                  <a:lnTo>
                    <a:pt x="34268" y="4667"/>
                  </a:lnTo>
                  <a:lnTo>
                    <a:pt x="34483" y="4698"/>
                  </a:lnTo>
                  <a:lnTo>
                    <a:pt x="34698" y="4913"/>
                  </a:lnTo>
                  <a:lnTo>
                    <a:pt x="34790" y="4944"/>
                  </a:lnTo>
                  <a:lnTo>
                    <a:pt x="35005" y="5189"/>
                  </a:lnTo>
                  <a:close/>
                  <a:moveTo>
                    <a:pt x="65251" y="614"/>
                  </a:moveTo>
                  <a:lnTo>
                    <a:pt x="65343" y="276"/>
                  </a:lnTo>
                  <a:lnTo>
                    <a:pt x="65558" y="61"/>
                  </a:lnTo>
                  <a:lnTo>
                    <a:pt x="65619" y="123"/>
                  </a:lnTo>
                  <a:lnTo>
                    <a:pt x="65619" y="246"/>
                  </a:lnTo>
                  <a:lnTo>
                    <a:pt x="65650" y="307"/>
                  </a:lnTo>
                  <a:lnTo>
                    <a:pt x="65527" y="399"/>
                  </a:lnTo>
                  <a:lnTo>
                    <a:pt x="65435" y="522"/>
                  </a:lnTo>
                  <a:lnTo>
                    <a:pt x="65220" y="614"/>
                  </a:lnTo>
                  <a:close/>
                  <a:moveTo>
                    <a:pt x="67032" y="3408"/>
                  </a:moveTo>
                  <a:lnTo>
                    <a:pt x="67124" y="3715"/>
                  </a:lnTo>
                  <a:lnTo>
                    <a:pt x="67400" y="4115"/>
                  </a:lnTo>
                  <a:lnTo>
                    <a:pt x="67492" y="4268"/>
                  </a:lnTo>
                  <a:lnTo>
                    <a:pt x="68045" y="4452"/>
                  </a:lnTo>
                  <a:lnTo>
                    <a:pt x="68475" y="4514"/>
                  </a:lnTo>
                  <a:lnTo>
                    <a:pt x="68751" y="4637"/>
                  </a:lnTo>
                  <a:lnTo>
                    <a:pt x="69027" y="4637"/>
                  </a:lnTo>
                  <a:lnTo>
                    <a:pt x="69242" y="4575"/>
                  </a:lnTo>
                  <a:lnTo>
                    <a:pt x="69488" y="4637"/>
                  </a:lnTo>
                  <a:lnTo>
                    <a:pt x="69642" y="4575"/>
                  </a:lnTo>
                  <a:lnTo>
                    <a:pt x="69979" y="4391"/>
                  </a:lnTo>
                  <a:lnTo>
                    <a:pt x="70041" y="4176"/>
                  </a:lnTo>
                  <a:lnTo>
                    <a:pt x="70164" y="3992"/>
                  </a:lnTo>
                  <a:lnTo>
                    <a:pt x="70102" y="3746"/>
                  </a:lnTo>
                  <a:lnTo>
                    <a:pt x="69949" y="3685"/>
                  </a:lnTo>
                  <a:lnTo>
                    <a:pt x="69826" y="3715"/>
                  </a:lnTo>
                  <a:lnTo>
                    <a:pt x="69795" y="3593"/>
                  </a:lnTo>
                  <a:lnTo>
                    <a:pt x="69795" y="3501"/>
                  </a:lnTo>
                  <a:lnTo>
                    <a:pt x="69703" y="3408"/>
                  </a:lnTo>
                  <a:lnTo>
                    <a:pt x="69580" y="3470"/>
                  </a:lnTo>
                  <a:lnTo>
                    <a:pt x="69334" y="3408"/>
                  </a:lnTo>
                  <a:lnTo>
                    <a:pt x="68935" y="3501"/>
                  </a:lnTo>
                  <a:lnTo>
                    <a:pt x="68690" y="3685"/>
                  </a:lnTo>
                  <a:lnTo>
                    <a:pt x="68505" y="3715"/>
                  </a:lnTo>
                  <a:lnTo>
                    <a:pt x="68475" y="3623"/>
                  </a:lnTo>
                  <a:lnTo>
                    <a:pt x="68413" y="3470"/>
                  </a:lnTo>
                  <a:lnTo>
                    <a:pt x="68290" y="3470"/>
                  </a:lnTo>
                  <a:lnTo>
                    <a:pt x="68106" y="3531"/>
                  </a:lnTo>
                  <a:lnTo>
                    <a:pt x="67861" y="3531"/>
                  </a:lnTo>
                  <a:lnTo>
                    <a:pt x="67738" y="3470"/>
                  </a:lnTo>
                  <a:lnTo>
                    <a:pt x="67738" y="3623"/>
                  </a:lnTo>
                  <a:lnTo>
                    <a:pt x="67615" y="3746"/>
                  </a:lnTo>
                  <a:lnTo>
                    <a:pt x="67308" y="3654"/>
                  </a:lnTo>
                  <a:lnTo>
                    <a:pt x="67185" y="3562"/>
                  </a:lnTo>
                  <a:lnTo>
                    <a:pt x="67185" y="3439"/>
                  </a:lnTo>
                  <a:close/>
                  <a:moveTo>
                    <a:pt x="60675" y="6264"/>
                  </a:moveTo>
                  <a:lnTo>
                    <a:pt x="60491" y="5865"/>
                  </a:lnTo>
                  <a:lnTo>
                    <a:pt x="60430" y="5681"/>
                  </a:lnTo>
                  <a:lnTo>
                    <a:pt x="60307" y="5558"/>
                  </a:lnTo>
                  <a:lnTo>
                    <a:pt x="60000" y="5527"/>
                  </a:lnTo>
                  <a:lnTo>
                    <a:pt x="59846" y="5312"/>
                  </a:lnTo>
                  <a:lnTo>
                    <a:pt x="59724" y="5189"/>
                  </a:lnTo>
                  <a:lnTo>
                    <a:pt x="59631" y="5159"/>
                  </a:lnTo>
                  <a:lnTo>
                    <a:pt x="59662" y="5281"/>
                  </a:lnTo>
                  <a:lnTo>
                    <a:pt x="59816" y="5527"/>
                  </a:lnTo>
                  <a:lnTo>
                    <a:pt x="60031" y="5742"/>
                  </a:lnTo>
                  <a:lnTo>
                    <a:pt x="60276" y="6080"/>
                  </a:lnTo>
                  <a:lnTo>
                    <a:pt x="60399" y="6418"/>
                  </a:lnTo>
                  <a:lnTo>
                    <a:pt x="60553" y="6510"/>
                  </a:lnTo>
                  <a:lnTo>
                    <a:pt x="60645" y="6418"/>
                  </a:lnTo>
                  <a:lnTo>
                    <a:pt x="60645" y="6233"/>
                  </a:lnTo>
                  <a:close/>
                  <a:moveTo>
                    <a:pt x="63900" y="6633"/>
                  </a:moveTo>
                  <a:lnTo>
                    <a:pt x="63777" y="6633"/>
                  </a:lnTo>
                  <a:lnTo>
                    <a:pt x="63685" y="6571"/>
                  </a:lnTo>
                  <a:lnTo>
                    <a:pt x="63685" y="6448"/>
                  </a:lnTo>
                  <a:lnTo>
                    <a:pt x="63715" y="6356"/>
                  </a:lnTo>
                  <a:lnTo>
                    <a:pt x="63807" y="6418"/>
                  </a:lnTo>
                  <a:lnTo>
                    <a:pt x="63900" y="6510"/>
                  </a:lnTo>
                  <a:lnTo>
                    <a:pt x="64053" y="6571"/>
                  </a:lnTo>
                  <a:lnTo>
                    <a:pt x="64114" y="6694"/>
                  </a:lnTo>
                  <a:lnTo>
                    <a:pt x="64114" y="6755"/>
                  </a:lnTo>
                  <a:lnTo>
                    <a:pt x="64237" y="6755"/>
                  </a:lnTo>
                  <a:lnTo>
                    <a:pt x="64391" y="6540"/>
                  </a:lnTo>
                  <a:lnTo>
                    <a:pt x="64544" y="6233"/>
                  </a:lnTo>
                  <a:lnTo>
                    <a:pt x="64821" y="5957"/>
                  </a:lnTo>
                  <a:lnTo>
                    <a:pt x="65005" y="5926"/>
                  </a:lnTo>
                  <a:lnTo>
                    <a:pt x="65158" y="5803"/>
                  </a:lnTo>
                  <a:lnTo>
                    <a:pt x="65220" y="5834"/>
                  </a:lnTo>
                  <a:lnTo>
                    <a:pt x="65158" y="5957"/>
                  </a:lnTo>
                  <a:lnTo>
                    <a:pt x="65343" y="5988"/>
                  </a:lnTo>
                  <a:lnTo>
                    <a:pt x="65466" y="6049"/>
                  </a:lnTo>
                  <a:lnTo>
                    <a:pt x="65588" y="5988"/>
                  </a:lnTo>
                  <a:lnTo>
                    <a:pt x="65588" y="5834"/>
                  </a:lnTo>
                  <a:lnTo>
                    <a:pt x="65834" y="5711"/>
                  </a:lnTo>
                  <a:lnTo>
                    <a:pt x="65957" y="5558"/>
                  </a:lnTo>
                  <a:lnTo>
                    <a:pt x="65895" y="5496"/>
                  </a:lnTo>
                  <a:lnTo>
                    <a:pt x="65680" y="5496"/>
                  </a:lnTo>
                  <a:lnTo>
                    <a:pt x="65435" y="5619"/>
                  </a:lnTo>
                  <a:lnTo>
                    <a:pt x="65189" y="5466"/>
                  </a:lnTo>
                  <a:lnTo>
                    <a:pt x="64913" y="5404"/>
                  </a:lnTo>
                  <a:lnTo>
                    <a:pt x="64821" y="5281"/>
                  </a:lnTo>
                  <a:lnTo>
                    <a:pt x="64636" y="5281"/>
                  </a:lnTo>
                  <a:lnTo>
                    <a:pt x="64606" y="5189"/>
                  </a:lnTo>
                  <a:lnTo>
                    <a:pt x="64329" y="4944"/>
                  </a:lnTo>
                  <a:lnTo>
                    <a:pt x="64207" y="4882"/>
                  </a:lnTo>
                  <a:lnTo>
                    <a:pt x="64145" y="4606"/>
                  </a:lnTo>
                  <a:lnTo>
                    <a:pt x="64114" y="4483"/>
                  </a:lnTo>
                  <a:lnTo>
                    <a:pt x="63992" y="4330"/>
                  </a:lnTo>
                  <a:lnTo>
                    <a:pt x="63961" y="4145"/>
                  </a:lnTo>
                  <a:lnTo>
                    <a:pt x="63777" y="4053"/>
                  </a:lnTo>
                  <a:lnTo>
                    <a:pt x="63777" y="3992"/>
                  </a:lnTo>
                  <a:lnTo>
                    <a:pt x="63869" y="3930"/>
                  </a:lnTo>
                  <a:lnTo>
                    <a:pt x="63777" y="3838"/>
                  </a:lnTo>
                  <a:lnTo>
                    <a:pt x="63869" y="3777"/>
                  </a:lnTo>
                  <a:lnTo>
                    <a:pt x="63930" y="3715"/>
                  </a:lnTo>
                  <a:lnTo>
                    <a:pt x="63930" y="3593"/>
                  </a:lnTo>
                  <a:lnTo>
                    <a:pt x="63838" y="3562"/>
                  </a:lnTo>
                  <a:lnTo>
                    <a:pt x="63715" y="3470"/>
                  </a:lnTo>
                  <a:lnTo>
                    <a:pt x="63408" y="3470"/>
                  </a:lnTo>
                  <a:lnTo>
                    <a:pt x="63193" y="3408"/>
                  </a:lnTo>
                  <a:lnTo>
                    <a:pt x="63070" y="3286"/>
                  </a:lnTo>
                  <a:lnTo>
                    <a:pt x="62886" y="3286"/>
                  </a:lnTo>
                  <a:lnTo>
                    <a:pt x="62702" y="3193"/>
                  </a:lnTo>
                  <a:lnTo>
                    <a:pt x="62641" y="3255"/>
                  </a:lnTo>
                  <a:lnTo>
                    <a:pt x="62917" y="3470"/>
                  </a:lnTo>
                  <a:lnTo>
                    <a:pt x="63040" y="3501"/>
                  </a:lnTo>
                  <a:lnTo>
                    <a:pt x="63101" y="3593"/>
                  </a:lnTo>
                  <a:lnTo>
                    <a:pt x="62917" y="3593"/>
                  </a:lnTo>
                  <a:lnTo>
                    <a:pt x="62856" y="3562"/>
                  </a:lnTo>
                  <a:lnTo>
                    <a:pt x="62702" y="3562"/>
                  </a:lnTo>
                  <a:lnTo>
                    <a:pt x="62610" y="3685"/>
                  </a:lnTo>
                  <a:lnTo>
                    <a:pt x="62671" y="3869"/>
                  </a:lnTo>
                  <a:lnTo>
                    <a:pt x="62763" y="4053"/>
                  </a:lnTo>
                  <a:lnTo>
                    <a:pt x="62825" y="4268"/>
                  </a:lnTo>
                  <a:lnTo>
                    <a:pt x="63070" y="4545"/>
                  </a:lnTo>
                  <a:lnTo>
                    <a:pt x="63132" y="4637"/>
                  </a:lnTo>
                  <a:lnTo>
                    <a:pt x="63040" y="4698"/>
                  </a:lnTo>
                  <a:lnTo>
                    <a:pt x="62856" y="4729"/>
                  </a:lnTo>
                  <a:lnTo>
                    <a:pt x="62671" y="4545"/>
                  </a:lnTo>
                  <a:lnTo>
                    <a:pt x="62610" y="4299"/>
                  </a:lnTo>
                  <a:lnTo>
                    <a:pt x="62426" y="4237"/>
                  </a:lnTo>
                  <a:lnTo>
                    <a:pt x="62272" y="4268"/>
                  </a:lnTo>
                  <a:lnTo>
                    <a:pt x="62180" y="4330"/>
                  </a:lnTo>
                  <a:lnTo>
                    <a:pt x="62119" y="4268"/>
                  </a:lnTo>
                  <a:lnTo>
                    <a:pt x="61965" y="4237"/>
                  </a:lnTo>
                  <a:lnTo>
                    <a:pt x="61965" y="4053"/>
                  </a:lnTo>
                  <a:lnTo>
                    <a:pt x="61904" y="3930"/>
                  </a:lnTo>
                  <a:lnTo>
                    <a:pt x="61750" y="3900"/>
                  </a:lnTo>
                  <a:lnTo>
                    <a:pt x="61566" y="3746"/>
                  </a:lnTo>
                  <a:lnTo>
                    <a:pt x="61320" y="3715"/>
                  </a:lnTo>
                  <a:lnTo>
                    <a:pt x="61228" y="3654"/>
                  </a:lnTo>
                  <a:lnTo>
                    <a:pt x="61167" y="3501"/>
                  </a:lnTo>
                  <a:lnTo>
                    <a:pt x="60982" y="3593"/>
                  </a:lnTo>
                  <a:lnTo>
                    <a:pt x="60860" y="3685"/>
                  </a:lnTo>
                  <a:lnTo>
                    <a:pt x="60860" y="3930"/>
                  </a:lnTo>
                  <a:lnTo>
                    <a:pt x="60798" y="3992"/>
                  </a:lnTo>
                  <a:lnTo>
                    <a:pt x="60798" y="4207"/>
                  </a:lnTo>
                  <a:lnTo>
                    <a:pt x="60737" y="4391"/>
                  </a:lnTo>
                  <a:lnTo>
                    <a:pt x="60553" y="4545"/>
                  </a:lnTo>
                  <a:lnTo>
                    <a:pt x="60553" y="4667"/>
                  </a:lnTo>
                  <a:lnTo>
                    <a:pt x="60768" y="4944"/>
                  </a:lnTo>
                  <a:lnTo>
                    <a:pt x="60860" y="4944"/>
                  </a:lnTo>
                  <a:lnTo>
                    <a:pt x="60982" y="5036"/>
                  </a:lnTo>
                  <a:lnTo>
                    <a:pt x="60921" y="5097"/>
                  </a:lnTo>
                  <a:lnTo>
                    <a:pt x="60798" y="5097"/>
                  </a:lnTo>
                  <a:lnTo>
                    <a:pt x="60829" y="5251"/>
                  </a:lnTo>
                  <a:lnTo>
                    <a:pt x="60952" y="5281"/>
                  </a:lnTo>
                  <a:lnTo>
                    <a:pt x="61013" y="5435"/>
                  </a:lnTo>
                  <a:lnTo>
                    <a:pt x="61013" y="5558"/>
                  </a:lnTo>
                  <a:lnTo>
                    <a:pt x="61136" y="5619"/>
                  </a:lnTo>
                  <a:lnTo>
                    <a:pt x="61320" y="5681"/>
                  </a:lnTo>
                  <a:lnTo>
                    <a:pt x="61382" y="5803"/>
                  </a:lnTo>
                  <a:lnTo>
                    <a:pt x="61351" y="5865"/>
                  </a:lnTo>
                  <a:lnTo>
                    <a:pt x="61412" y="5926"/>
                  </a:lnTo>
                  <a:lnTo>
                    <a:pt x="61504" y="5896"/>
                  </a:lnTo>
                  <a:lnTo>
                    <a:pt x="61597" y="5896"/>
                  </a:lnTo>
                  <a:lnTo>
                    <a:pt x="61658" y="5988"/>
                  </a:lnTo>
                  <a:lnTo>
                    <a:pt x="61566" y="6080"/>
                  </a:lnTo>
                  <a:lnTo>
                    <a:pt x="61504" y="6049"/>
                  </a:lnTo>
                  <a:lnTo>
                    <a:pt x="61382" y="6049"/>
                  </a:lnTo>
                  <a:lnTo>
                    <a:pt x="61351" y="6141"/>
                  </a:lnTo>
                  <a:lnTo>
                    <a:pt x="61412" y="6295"/>
                  </a:lnTo>
                  <a:lnTo>
                    <a:pt x="61904" y="6633"/>
                  </a:lnTo>
                  <a:lnTo>
                    <a:pt x="62149" y="6725"/>
                  </a:lnTo>
                  <a:lnTo>
                    <a:pt x="62395" y="6694"/>
                  </a:lnTo>
                  <a:lnTo>
                    <a:pt x="62548" y="6817"/>
                  </a:lnTo>
                  <a:lnTo>
                    <a:pt x="62702" y="6909"/>
                  </a:lnTo>
                  <a:lnTo>
                    <a:pt x="62733" y="7062"/>
                  </a:lnTo>
                  <a:lnTo>
                    <a:pt x="62886" y="7216"/>
                  </a:lnTo>
                  <a:lnTo>
                    <a:pt x="63132" y="7216"/>
                  </a:lnTo>
                  <a:lnTo>
                    <a:pt x="63378" y="7124"/>
                  </a:lnTo>
                  <a:lnTo>
                    <a:pt x="63592" y="7124"/>
                  </a:lnTo>
                  <a:lnTo>
                    <a:pt x="63746" y="7247"/>
                  </a:lnTo>
                  <a:lnTo>
                    <a:pt x="63900" y="7216"/>
                  </a:lnTo>
                  <a:lnTo>
                    <a:pt x="63961" y="7062"/>
                  </a:lnTo>
                  <a:lnTo>
                    <a:pt x="63961" y="6940"/>
                  </a:lnTo>
                  <a:lnTo>
                    <a:pt x="63869" y="6755"/>
                  </a:lnTo>
                  <a:lnTo>
                    <a:pt x="63869" y="6633"/>
                  </a:lnTo>
                  <a:close/>
                  <a:moveTo>
                    <a:pt x="63961" y="3439"/>
                  </a:moveTo>
                  <a:lnTo>
                    <a:pt x="64207" y="3439"/>
                  </a:lnTo>
                  <a:lnTo>
                    <a:pt x="64483" y="3439"/>
                  </a:lnTo>
                  <a:lnTo>
                    <a:pt x="64636" y="3439"/>
                  </a:lnTo>
                  <a:lnTo>
                    <a:pt x="65036" y="3654"/>
                  </a:lnTo>
                  <a:lnTo>
                    <a:pt x="65220" y="3654"/>
                  </a:lnTo>
                  <a:lnTo>
                    <a:pt x="65373" y="3623"/>
                  </a:lnTo>
                  <a:lnTo>
                    <a:pt x="65742" y="3654"/>
                  </a:lnTo>
                  <a:lnTo>
                    <a:pt x="66172" y="3777"/>
                  </a:lnTo>
                  <a:lnTo>
                    <a:pt x="66172" y="3869"/>
                  </a:lnTo>
                  <a:lnTo>
                    <a:pt x="65988" y="3930"/>
                  </a:lnTo>
                  <a:lnTo>
                    <a:pt x="65865" y="4053"/>
                  </a:lnTo>
                  <a:lnTo>
                    <a:pt x="65865" y="4207"/>
                  </a:lnTo>
                  <a:lnTo>
                    <a:pt x="66049" y="4391"/>
                  </a:lnTo>
                  <a:lnTo>
                    <a:pt x="66233" y="4452"/>
                  </a:lnTo>
                  <a:lnTo>
                    <a:pt x="66233" y="4667"/>
                  </a:lnTo>
                  <a:lnTo>
                    <a:pt x="66264" y="4790"/>
                  </a:lnTo>
                  <a:lnTo>
                    <a:pt x="66202" y="4944"/>
                  </a:lnTo>
                  <a:lnTo>
                    <a:pt x="66141" y="5159"/>
                  </a:lnTo>
                  <a:lnTo>
                    <a:pt x="66018" y="5281"/>
                  </a:lnTo>
                  <a:lnTo>
                    <a:pt x="65957" y="5404"/>
                  </a:lnTo>
                  <a:lnTo>
                    <a:pt x="65803" y="5281"/>
                  </a:lnTo>
                  <a:lnTo>
                    <a:pt x="65711" y="5281"/>
                  </a:lnTo>
                  <a:lnTo>
                    <a:pt x="65527" y="5404"/>
                  </a:lnTo>
                  <a:lnTo>
                    <a:pt x="65343" y="5404"/>
                  </a:lnTo>
                  <a:lnTo>
                    <a:pt x="64974" y="5220"/>
                  </a:lnTo>
                  <a:lnTo>
                    <a:pt x="64759" y="5036"/>
                  </a:lnTo>
                  <a:lnTo>
                    <a:pt x="64391" y="4729"/>
                  </a:lnTo>
                  <a:lnTo>
                    <a:pt x="64329" y="4514"/>
                  </a:lnTo>
                  <a:lnTo>
                    <a:pt x="64391" y="4360"/>
                  </a:lnTo>
                  <a:lnTo>
                    <a:pt x="64391" y="4207"/>
                  </a:lnTo>
                  <a:lnTo>
                    <a:pt x="64422" y="4145"/>
                  </a:lnTo>
                  <a:lnTo>
                    <a:pt x="64329" y="3992"/>
                  </a:lnTo>
                  <a:lnTo>
                    <a:pt x="64237" y="3930"/>
                  </a:lnTo>
                  <a:lnTo>
                    <a:pt x="64207" y="3746"/>
                  </a:lnTo>
                  <a:lnTo>
                    <a:pt x="64114" y="3715"/>
                  </a:lnTo>
                  <a:lnTo>
                    <a:pt x="63992" y="3562"/>
                  </a:lnTo>
                  <a:lnTo>
                    <a:pt x="63900" y="3408"/>
                  </a:lnTo>
                  <a:close/>
                  <a:moveTo>
                    <a:pt x="36479" y="7677"/>
                  </a:moveTo>
                  <a:cubicBezTo>
                    <a:pt x="36448" y="7677"/>
                    <a:pt x="36694" y="7615"/>
                    <a:pt x="36694" y="7615"/>
                  </a:cubicBezTo>
                  <a:lnTo>
                    <a:pt x="36786" y="7400"/>
                  </a:lnTo>
                  <a:lnTo>
                    <a:pt x="36970" y="7155"/>
                  </a:lnTo>
                  <a:lnTo>
                    <a:pt x="37093" y="7062"/>
                  </a:lnTo>
                  <a:lnTo>
                    <a:pt x="37062" y="6970"/>
                  </a:lnTo>
                  <a:lnTo>
                    <a:pt x="37093" y="6847"/>
                  </a:lnTo>
                  <a:lnTo>
                    <a:pt x="37462" y="6602"/>
                  </a:lnTo>
                  <a:lnTo>
                    <a:pt x="37584" y="6571"/>
                  </a:lnTo>
                  <a:lnTo>
                    <a:pt x="37707" y="6633"/>
                  </a:lnTo>
                  <a:lnTo>
                    <a:pt x="37799" y="6633"/>
                  </a:lnTo>
                  <a:lnTo>
                    <a:pt x="37892" y="6479"/>
                  </a:lnTo>
                  <a:lnTo>
                    <a:pt x="37953" y="6356"/>
                  </a:lnTo>
                  <a:lnTo>
                    <a:pt x="38137" y="6295"/>
                  </a:lnTo>
                  <a:lnTo>
                    <a:pt x="38414" y="6080"/>
                  </a:lnTo>
                  <a:lnTo>
                    <a:pt x="38444" y="5957"/>
                  </a:lnTo>
                  <a:lnTo>
                    <a:pt x="38567" y="5865"/>
                  </a:lnTo>
                  <a:lnTo>
                    <a:pt x="38721" y="5558"/>
                  </a:lnTo>
                  <a:lnTo>
                    <a:pt x="38659" y="5374"/>
                  </a:lnTo>
                  <a:lnTo>
                    <a:pt x="38444" y="5128"/>
                  </a:lnTo>
                  <a:lnTo>
                    <a:pt x="38352" y="4913"/>
                  </a:lnTo>
                  <a:lnTo>
                    <a:pt x="38352" y="4759"/>
                  </a:lnTo>
                  <a:lnTo>
                    <a:pt x="38106" y="4606"/>
                  </a:lnTo>
                  <a:lnTo>
                    <a:pt x="37922" y="4606"/>
                  </a:lnTo>
                  <a:lnTo>
                    <a:pt x="37861" y="4637"/>
                  </a:lnTo>
                  <a:lnTo>
                    <a:pt x="37738" y="4575"/>
                  </a:lnTo>
                  <a:lnTo>
                    <a:pt x="37554" y="4483"/>
                  </a:lnTo>
                  <a:lnTo>
                    <a:pt x="37339" y="4299"/>
                  </a:lnTo>
                  <a:lnTo>
                    <a:pt x="37247" y="4268"/>
                  </a:lnTo>
                  <a:lnTo>
                    <a:pt x="37216" y="4330"/>
                  </a:lnTo>
                  <a:lnTo>
                    <a:pt x="37093" y="4299"/>
                  </a:lnTo>
                  <a:lnTo>
                    <a:pt x="37032" y="4145"/>
                  </a:lnTo>
                  <a:lnTo>
                    <a:pt x="36909" y="3992"/>
                  </a:lnTo>
                  <a:lnTo>
                    <a:pt x="36786" y="3992"/>
                  </a:lnTo>
                  <a:lnTo>
                    <a:pt x="36755" y="4145"/>
                  </a:lnTo>
                  <a:lnTo>
                    <a:pt x="36694" y="4145"/>
                  </a:lnTo>
                  <a:lnTo>
                    <a:pt x="36510" y="3961"/>
                  </a:lnTo>
                  <a:lnTo>
                    <a:pt x="36418" y="3869"/>
                  </a:lnTo>
                  <a:lnTo>
                    <a:pt x="36418" y="3961"/>
                  </a:lnTo>
                  <a:lnTo>
                    <a:pt x="36540" y="4115"/>
                  </a:lnTo>
                  <a:lnTo>
                    <a:pt x="36540" y="4207"/>
                  </a:lnTo>
                  <a:lnTo>
                    <a:pt x="36448" y="4299"/>
                  </a:lnTo>
                  <a:lnTo>
                    <a:pt x="36448" y="4452"/>
                  </a:lnTo>
                  <a:lnTo>
                    <a:pt x="36356" y="4452"/>
                  </a:lnTo>
                  <a:lnTo>
                    <a:pt x="36295" y="4360"/>
                  </a:lnTo>
                  <a:lnTo>
                    <a:pt x="36264" y="3808"/>
                  </a:lnTo>
                  <a:lnTo>
                    <a:pt x="36080" y="3746"/>
                  </a:lnTo>
                  <a:lnTo>
                    <a:pt x="35926" y="3685"/>
                  </a:lnTo>
                  <a:lnTo>
                    <a:pt x="35711" y="3593"/>
                  </a:lnTo>
                  <a:lnTo>
                    <a:pt x="35589" y="3593"/>
                  </a:lnTo>
                  <a:lnTo>
                    <a:pt x="35496" y="3715"/>
                  </a:lnTo>
                  <a:lnTo>
                    <a:pt x="35527" y="3869"/>
                  </a:lnTo>
                  <a:lnTo>
                    <a:pt x="35711" y="3992"/>
                  </a:lnTo>
                  <a:lnTo>
                    <a:pt x="35834" y="4145"/>
                  </a:lnTo>
                  <a:lnTo>
                    <a:pt x="35742" y="4207"/>
                  </a:lnTo>
                  <a:lnTo>
                    <a:pt x="35619" y="4207"/>
                  </a:lnTo>
                  <a:lnTo>
                    <a:pt x="35558" y="4115"/>
                  </a:lnTo>
                  <a:lnTo>
                    <a:pt x="35466" y="4023"/>
                  </a:lnTo>
                  <a:lnTo>
                    <a:pt x="35404" y="4023"/>
                  </a:lnTo>
                  <a:lnTo>
                    <a:pt x="35404" y="4115"/>
                  </a:lnTo>
                  <a:lnTo>
                    <a:pt x="35466" y="4268"/>
                  </a:lnTo>
                  <a:lnTo>
                    <a:pt x="35435" y="4299"/>
                  </a:lnTo>
                  <a:lnTo>
                    <a:pt x="35435" y="4483"/>
                  </a:lnTo>
                  <a:lnTo>
                    <a:pt x="35496" y="4575"/>
                  </a:lnTo>
                  <a:lnTo>
                    <a:pt x="35619" y="4606"/>
                  </a:lnTo>
                  <a:lnTo>
                    <a:pt x="35711" y="4698"/>
                  </a:lnTo>
                  <a:lnTo>
                    <a:pt x="35681" y="4852"/>
                  </a:lnTo>
                  <a:lnTo>
                    <a:pt x="35834" y="5281"/>
                  </a:lnTo>
                  <a:lnTo>
                    <a:pt x="35988" y="5374"/>
                  </a:lnTo>
                  <a:lnTo>
                    <a:pt x="36111" y="5374"/>
                  </a:lnTo>
                  <a:lnTo>
                    <a:pt x="36018" y="5496"/>
                  </a:lnTo>
                  <a:lnTo>
                    <a:pt x="35865" y="5527"/>
                  </a:lnTo>
                  <a:lnTo>
                    <a:pt x="35773" y="5803"/>
                  </a:lnTo>
                  <a:lnTo>
                    <a:pt x="35957" y="6080"/>
                  </a:lnTo>
                  <a:lnTo>
                    <a:pt x="36018" y="6264"/>
                  </a:lnTo>
                  <a:lnTo>
                    <a:pt x="36018" y="6479"/>
                  </a:lnTo>
                  <a:lnTo>
                    <a:pt x="36111" y="6540"/>
                  </a:lnTo>
                  <a:lnTo>
                    <a:pt x="36111" y="6694"/>
                  </a:lnTo>
                  <a:lnTo>
                    <a:pt x="36049" y="6786"/>
                  </a:lnTo>
                  <a:lnTo>
                    <a:pt x="36172" y="7032"/>
                  </a:lnTo>
                  <a:lnTo>
                    <a:pt x="36264" y="7308"/>
                  </a:lnTo>
                  <a:lnTo>
                    <a:pt x="36387" y="7431"/>
                  </a:lnTo>
                  <a:lnTo>
                    <a:pt x="36387" y="7584"/>
                  </a:lnTo>
                  <a:lnTo>
                    <a:pt x="36510" y="7677"/>
                  </a:lnTo>
                  <a:close/>
                  <a:moveTo>
                    <a:pt x="39672" y="5865"/>
                  </a:moveTo>
                  <a:lnTo>
                    <a:pt x="39795" y="5742"/>
                  </a:lnTo>
                  <a:lnTo>
                    <a:pt x="39795" y="5650"/>
                  </a:lnTo>
                  <a:lnTo>
                    <a:pt x="39734" y="5619"/>
                  </a:lnTo>
                  <a:lnTo>
                    <a:pt x="39795" y="5527"/>
                  </a:lnTo>
                  <a:lnTo>
                    <a:pt x="39887" y="5496"/>
                  </a:lnTo>
                  <a:lnTo>
                    <a:pt x="39826" y="5404"/>
                  </a:lnTo>
                  <a:lnTo>
                    <a:pt x="39703" y="5404"/>
                  </a:lnTo>
                  <a:lnTo>
                    <a:pt x="39580" y="5558"/>
                  </a:lnTo>
                  <a:lnTo>
                    <a:pt x="39580" y="5650"/>
                  </a:lnTo>
                  <a:lnTo>
                    <a:pt x="39488" y="5681"/>
                  </a:lnTo>
                  <a:lnTo>
                    <a:pt x="39458" y="5803"/>
                  </a:lnTo>
                  <a:lnTo>
                    <a:pt x="39550" y="5865"/>
                  </a:lnTo>
                  <a:lnTo>
                    <a:pt x="39642" y="5834"/>
                  </a:lnTo>
                  <a:close/>
                  <a:moveTo>
                    <a:pt x="39857" y="5865"/>
                  </a:moveTo>
                  <a:lnTo>
                    <a:pt x="39949" y="5742"/>
                  </a:lnTo>
                  <a:lnTo>
                    <a:pt x="40164" y="5773"/>
                  </a:lnTo>
                  <a:lnTo>
                    <a:pt x="40256" y="5589"/>
                  </a:lnTo>
                  <a:lnTo>
                    <a:pt x="40409" y="5589"/>
                  </a:lnTo>
                  <a:lnTo>
                    <a:pt x="40440" y="5558"/>
                  </a:lnTo>
                  <a:lnTo>
                    <a:pt x="40563" y="5589"/>
                  </a:lnTo>
                  <a:lnTo>
                    <a:pt x="40624" y="5773"/>
                  </a:lnTo>
                  <a:lnTo>
                    <a:pt x="40532" y="5926"/>
                  </a:lnTo>
                  <a:lnTo>
                    <a:pt x="40409" y="5834"/>
                  </a:lnTo>
                  <a:lnTo>
                    <a:pt x="40348" y="5926"/>
                  </a:lnTo>
                  <a:lnTo>
                    <a:pt x="40102" y="5957"/>
                  </a:lnTo>
                  <a:lnTo>
                    <a:pt x="39857" y="5957"/>
                  </a:lnTo>
                  <a:lnTo>
                    <a:pt x="39857" y="5865"/>
                  </a:lnTo>
                  <a:close/>
                  <a:moveTo>
                    <a:pt x="41546" y="7431"/>
                  </a:moveTo>
                  <a:lnTo>
                    <a:pt x="41546" y="7554"/>
                  </a:lnTo>
                  <a:lnTo>
                    <a:pt x="41699" y="7769"/>
                  </a:lnTo>
                  <a:lnTo>
                    <a:pt x="41668" y="7830"/>
                  </a:lnTo>
                  <a:lnTo>
                    <a:pt x="41668" y="7891"/>
                  </a:lnTo>
                  <a:lnTo>
                    <a:pt x="41822" y="7830"/>
                  </a:lnTo>
                  <a:lnTo>
                    <a:pt x="41883" y="7646"/>
                  </a:lnTo>
                  <a:lnTo>
                    <a:pt x="41760" y="7400"/>
                  </a:lnTo>
                  <a:lnTo>
                    <a:pt x="41607" y="7400"/>
                  </a:lnTo>
                  <a:lnTo>
                    <a:pt x="41515" y="7431"/>
                  </a:lnTo>
                  <a:close/>
                  <a:moveTo>
                    <a:pt x="56929" y="12405"/>
                  </a:moveTo>
                  <a:lnTo>
                    <a:pt x="57021" y="12374"/>
                  </a:lnTo>
                  <a:lnTo>
                    <a:pt x="57052" y="12221"/>
                  </a:lnTo>
                  <a:lnTo>
                    <a:pt x="57052" y="12067"/>
                  </a:lnTo>
                  <a:lnTo>
                    <a:pt x="56837" y="12190"/>
                  </a:lnTo>
                  <a:lnTo>
                    <a:pt x="56776" y="12221"/>
                  </a:lnTo>
                  <a:lnTo>
                    <a:pt x="56837" y="12374"/>
                  </a:lnTo>
                  <a:lnTo>
                    <a:pt x="56899" y="12374"/>
                  </a:lnTo>
                  <a:lnTo>
                    <a:pt x="56960" y="12436"/>
                  </a:lnTo>
                  <a:close/>
                  <a:moveTo>
                    <a:pt x="54872" y="14708"/>
                  </a:moveTo>
                  <a:lnTo>
                    <a:pt x="55087" y="14708"/>
                  </a:lnTo>
                  <a:lnTo>
                    <a:pt x="55148" y="14677"/>
                  </a:lnTo>
                  <a:lnTo>
                    <a:pt x="55210" y="14677"/>
                  </a:lnTo>
                  <a:lnTo>
                    <a:pt x="55210" y="14585"/>
                  </a:lnTo>
                  <a:lnTo>
                    <a:pt x="55148" y="14524"/>
                  </a:lnTo>
                  <a:lnTo>
                    <a:pt x="54964" y="14401"/>
                  </a:lnTo>
                  <a:lnTo>
                    <a:pt x="54841" y="14401"/>
                  </a:lnTo>
                  <a:lnTo>
                    <a:pt x="54749" y="14462"/>
                  </a:lnTo>
                  <a:lnTo>
                    <a:pt x="54749" y="14524"/>
                  </a:lnTo>
                  <a:lnTo>
                    <a:pt x="54872" y="14616"/>
                  </a:lnTo>
                  <a:lnTo>
                    <a:pt x="54872" y="14739"/>
                  </a:lnTo>
                  <a:close/>
                  <a:moveTo>
                    <a:pt x="49130" y="13695"/>
                  </a:moveTo>
                  <a:lnTo>
                    <a:pt x="49314" y="13726"/>
                  </a:lnTo>
                  <a:lnTo>
                    <a:pt x="49406" y="13787"/>
                  </a:lnTo>
                  <a:lnTo>
                    <a:pt x="49529" y="13726"/>
                  </a:lnTo>
                  <a:lnTo>
                    <a:pt x="49560" y="13603"/>
                  </a:lnTo>
                  <a:lnTo>
                    <a:pt x="49621" y="13511"/>
                  </a:lnTo>
                  <a:lnTo>
                    <a:pt x="49621" y="13449"/>
                  </a:lnTo>
                  <a:lnTo>
                    <a:pt x="49560" y="13326"/>
                  </a:lnTo>
                  <a:lnTo>
                    <a:pt x="49560" y="13050"/>
                  </a:lnTo>
                  <a:lnTo>
                    <a:pt x="49437" y="12958"/>
                  </a:lnTo>
                  <a:lnTo>
                    <a:pt x="49376" y="12774"/>
                  </a:lnTo>
                  <a:lnTo>
                    <a:pt x="49376" y="12682"/>
                  </a:lnTo>
                  <a:lnTo>
                    <a:pt x="49253" y="12651"/>
                  </a:lnTo>
                  <a:lnTo>
                    <a:pt x="48946" y="12743"/>
                  </a:lnTo>
                  <a:lnTo>
                    <a:pt x="48639" y="12896"/>
                  </a:lnTo>
                  <a:lnTo>
                    <a:pt x="48485" y="12896"/>
                  </a:lnTo>
                  <a:lnTo>
                    <a:pt x="48454" y="12989"/>
                  </a:lnTo>
                  <a:lnTo>
                    <a:pt x="48485" y="13142"/>
                  </a:lnTo>
                  <a:lnTo>
                    <a:pt x="48639" y="13234"/>
                  </a:lnTo>
                  <a:lnTo>
                    <a:pt x="48669" y="13388"/>
                  </a:lnTo>
                  <a:lnTo>
                    <a:pt x="48608" y="13449"/>
                  </a:lnTo>
                  <a:lnTo>
                    <a:pt x="48454" y="13449"/>
                  </a:lnTo>
                  <a:lnTo>
                    <a:pt x="48424" y="13511"/>
                  </a:lnTo>
                  <a:lnTo>
                    <a:pt x="48485" y="13603"/>
                  </a:lnTo>
                  <a:lnTo>
                    <a:pt x="48731" y="13603"/>
                  </a:lnTo>
                  <a:lnTo>
                    <a:pt x="49130" y="13695"/>
                  </a:lnTo>
                  <a:close/>
                  <a:moveTo>
                    <a:pt x="65957" y="8690"/>
                  </a:moveTo>
                  <a:lnTo>
                    <a:pt x="66049" y="8628"/>
                  </a:lnTo>
                  <a:lnTo>
                    <a:pt x="65988" y="8567"/>
                  </a:lnTo>
                  <a:lnTo>
                    <a:pt x="66049" y="8383"/>
                  </a:lnTo>
                  <a:lnTo>
                    <a:pt x="66141" y="8260"/>
                  </a:lnTo>
                  <a:lnTo>
                    <a:pt x="66110" y="8106"/>
                  </a:lnTo>
                  <a:lnTo>
                    <a:pt x="65895" y="7861"/>
                  </a:lnTo>
                  <a:lnTo>
                    <a:pt x="65803" y="7677"/>
                  </a:lnTo>
                  <a:lnTo>
                    <a:pt x="65680" y="7646"/>
                  </a:lnTo>
                  <a:lnTo>
                    <a:pt x="65496" y="7707"/>
                  </a:lnTo>
                  <a:lnTo>
                    <a:pt x="65343" y="7861"/>
                  </a:lnTo>
                  <a:lnTo>
                    <a:pt x="65343" y="7984"/>
                  </a:lnTo>
                  <a:lnTo>
                    <a:pt x="65466" y="8168"/>
                  </a:lnTo>
                  <a:lnTo>
                    <a:pt x="65435" y="8260"/>
                  </a:lnTo>
                  <a:lnTo>
                    <a:pt x="65496" y="8352"/>
                  </a:lnTo>
                  <a:lnTo>
                    <a:pt x="65619" y="8413"/>
                  </a:lnTo>
                  <a:lnTo>
                    <a:pt x="65773" y="8598"/>
                  </a:lnTo>
                  <a:lnTo>
                    <a:pt x="65926" y="8690"/>
                  </a:lnTo>
                  <a:close/>
                  <a:moveTo>
                    <a:pt x="66448" y="9918"/>
                  </a:moveTo>
                  <a:lnTo>
                    <a:pt x="66540" y="9857"/>
                  </a:lnTo>
                  <a:lnTo>
                    <a:pt x="66663" y="9672"/>
                  </a:lnTo>
                  <a:lnTo>
                    <a:pt x="66909" y="9519"/>
                  </a:lnTo>
                  <a:lnTo>
                    <a:pt x="67154" y="9580"/>
                  </a:lnTo>
                  <a:lnTo>
                    <a:pt x="67492" y="9580"/>
                  </a:lnTo>
                  <a:lnTo>
                    <a:pt x="67738" y="9519"/>
                  </a:lnTo>
                  <a:lnTo>
                    <a:pt x="68106" y="9519"/>
                  </a:lnTo>
                  <a:lnTo>
                    <a:pt x="68260" y="9427"/>
                  </a:lnTo>
                  <a:lnTo>
                    <a:pt x="68536" y="9396"/>
                  </a:lnTo>
                  <a:lnTo>
                    <a:pt x="68690" y="9427"/>
                  </a:lnTo>
                  <a:lnTo>
                    <a:pt x="68843" y="9304"/>
                  </a:lnTo>
                  <a:lnTo>
                    <a:pt x="68690" y="9181"/>
                  </a:lnTo>
                  <a:lnTo>
                    <a:pt x="68628" y="9028"/>
                  </a:lnTo>
                  <a:lnTo>
                    <a:pt x="68444" y="8751"/>
                  </a:lnTo>
                  <a:lnTo>
                    <a:pt x="68106" y="8506"/>
                  </a:lnTo>
                  <a:lnTo>
                    <a:pt x="67861" y="8506"/>
                  </a:lnTo>
                  <a:lnTo>
                    <a:pt x="67646" y="8444"/>
                  </a:lnTo>
                  <a:lnTo>
                    <a:pt x="67492" y="8260"/>
                  </a:lnTo>
                  <a:lnTo>
                    <a:pt x="67339" y="8260"/>
                  </a:lnTo>
                  <a:lnTo>
                    <a:pt x="67246" y="8352"/>
                  </a:lnTo>
                  <a:lnTo>
                    <a:pt x="67001" y="8260"/>
                  </a:lnTo>
                  <a:lnTo>
                    <a:pt x="66878" y="8260"/>
                  </a:lnTo>
                  <a:lnTo>
                    <a:pt x="66755" y="8413"/>
                  </a:lnTo>
                  <a:lnTo>
                    <a:pt x="66571" y="8690"/>
                  </a:lnTo>
                  <a:lnTo>
                    <a:pt x="66602" y="8874"/>
                  </a:lnTo>
                  <a:lnTo>
                    <a:pt x="66602" y="9212"/>
                  </a:lnTo>
                  <a:lnTo>
                    <a:pt x="66510" y="9611"/>
                  </a:lnTo>
                  <a:lnTo>
                    <a:pt x="66325" y="9734"/>
                  </a:lnTo>
                  <a:lnTo>
                    <a:pt x="66325" y="9887"/>
                  </a:lnTo>
                  <a:lnTo>
                    <a:pt x="66448" y="9887"/>
                  </a:lnTo>
                  <a:close/>
                  <a:moveTo>
                    <a:pt x="62518" y="9120"/>
                  </a:moveTo>
                  <a:lnTo>
                    <a:pt x="62579" y="9273"/>
                  </a:lnTo>
                  <a:lnTo>
                    <a:pt x="62671" y="9396"/>
                  </a:lnTo>
                  <a:lnTo>
                    <a:pt x="62825" y="9396"/>
                  </a:lnTo>
                  <a:lnTo>
                    <a:pt x="62978" y="9519"/>
                  </a:lnTo>
                  <a:lnTo>
                    <a:pt x="63193" y="9519"/>
                  </a:lnTo>
                  <a:lnTo>
                    <a:pt x="63347" y="9672"/>
                  </a:lnTo>
                  <a:lnTo>
                    <a:pt x="63439" y="9672"/>
                  </a:lnTo>
                  <a:lnTo>
                    <a:pt x="63439" y="9550"/>
                  </a:lnTo>
                  <a:lnTo>
                    <a:pt x="63224" y="9304"/>
                  </a:lnTo>
                  <a:lnTo>
                    <a:pt x="63040" y="9273"/>
                  </a:lnTo>
                  <a:lnTo>
                    <a:pt x="62856" y="9273"/>
                  </a:lnTo>
                  <a:lnTo>
                    <a:pt x="62641" y="9089"/>
                  </a:lnTo>
                  <a:lnTo>
                    <a:pt x="62518" y="9058"/>
                  </a:lnTo>
                  <a:lnTo>
                    <a:pt x="62487" y="9089"/>
                  </a:lnTo>
                  <a:close/>
                  <a:moveTo>
                    <a:pt x="67768" y="14340"/>
                  </a:moveTo>
                  <a:lnTo>
                    <a:pt x="67922" y="14524"/>
                  </a:lnTo>
                  <a:lnTo>
                    <a:pt x="68045" y="14585"/>
                  </a:lnTo>
                  <a:lnTo>
                    <a:pt x="68045" y="14493"/>
                  </a:lnTo>
                  <a:lnTo>
                    <a:pt x="68260" y="14432"/>
                  </a:lnTo>
                  <a:lnTo>
                    <a:pt x="68321" y="14340"/>
                  </a:lnTo>
                  <a:lnTo>
                    <a:pt x="68260" y="14248"/>
                  </a:lnTo>
                  <a:lnTo>
                    <a:pt x="68198" y="14063"/>
                  </a:lnTo>
                  <a:lnTo>
                    <a:pt x="68137" y="14094"/>
                  </a:lnTo>
                  <a:lnTo>
                    <a:pt x="68106" y="14217"/>
                  </a:lnTo>
                  <a:lnTo>
                    <a:pt x="67953" y="14340"/>
                  </a:lnTo>
                  <a:cubicBezTo>
                    <a:pt x="67861" y="14340"/>
                    <a:pt x="67799" y="14340"/>
                    <a:pt x="67738" y="14340"/>
                  </a:cubicBezTo>
                  <a:close/>
                  <a:moveTo>
                    <a:pt x="86223" y="12896"/>
                  </a:moveTo>
                  <a:lnTo>
                    <a:pt x="86284" y="12896"/>
                  </a:lnTo>
                  <a:lnTo>
                    <a:pt x="86315" y="12774"/>
                  </a:lnTo>
                  <a:lnTo>
                    <a:pt x="86253" y="12651"/>
                  </a:lnTo>
                  <a:lnTo>
                    <a:pt x="86192" y="12651"/>
                  </a:lnTo>
                  <a:lnTo>
                    <a:pt x="86161" y="12712"/>
                  </a:lnTo>
                  <a:lnTo>
                    <a:pt x="86223" y="12927"/>
                  </a:lnTo>
                  <a:close/>
                  <a:moveTo>
                    <a:pt x="86100" y="13050"/>
                  </a:moveTo>
                  <a:lnTo>
                    <a:pt x="86192" y="13081"/>
                  </a:lnTo>
                  <a:lnTo>
                    <a:pt x="86192" y="12958"/>
                  </a:lnTo>
                  <a:lnTo>
                    <a:pt x="86100" y="12804"/>
                  </a:lnTo>
                  <a:lnTo>
                    <a:pt x="86008" y="12804"/>
                  </a:lnTo>
                  <a:lnTo>
                    <a:pt x="86008" y="12896"/>
                  </a:lnTo>
                  <a:lnTo>
                    <a:pt x="86131" y="13050"/>
                  </a:lnTo>
                  <a:close/>
                  <a:moveTo>
                    <a:pt x="85977" y="13111"/>
                  </a:moveTo>
                  <a:lnTo>
                    <a:pt x="86100" y="13296"/>
                  </a:lnTo>
                  <a:lnTo>
                    <a:pt x="86192" y="13449"/>
                  </a:lnTo>
                  <a:lnTo>
                    <a:pt x="86223" y="13388"/>
                  </a:lnTo>
                  <a:lnTo>
                    <a:pt x="86161" y="13173"/>
                  </a:lnTo>
                  <a:lnTo>
                    <a:pt x="86008" y="13050"/>
                  </a:lnTo>
                  <a:lnTo>
                    <a:pt x="85946" y="13050"/>
                  </a:lnTo>
                  <a:lnTo>
                    <a:pt x="85946" y="13111"/>
                  </a:lnTo>
                  <a:close/>
                  <a:moveTo>
                    <a:pt x="85547" y="13019"/>
                  </a:moveTo>
                  <a:lnTo>
                    <a:pt x="85639" y="13204"/>
                  </a:lnTo>
                  <a:lnTo>
                    <a:pt x="85731" y="13265"/>
                  </a:lnTo>
                  <a:lnTo>
                    <a:pt x="85793" y="13173"/>
                  </a:lnTo>
                  <a:lnTo>
                    <a:pt x="85824" y="13142"/>
                  </a:lnTo>
                  <a:lnTo>
                    <a:pt x="85793" y="12989"/>
                  </a:lnTo>
                  <a:lnTo>
                    <a:pt x="85701" y="12927"/>
                  </a:lnTo>
                  <a:lnTo>
                    <a:pt x="85670" y="12989"/>
                  </a:lnTo>
                  <a:close/>
                  <a:moveTo>
                    <a:pt x="90153" y="11116"/>
                  </a:moveTo>
                  <a:lnTo>
                    <a:pt x="90337" y="11208"/>
                  </a:lnTo>
                  <a:lnTo>
                    <a:pt x="90522" y="11177"/>
                  </a:lnTo>
                  <a:lnTo>
                    <a:pt x="90614" y="10993"/>
                  </a:lnTo>
                  <a:lnTo>
                    <a:pt x="90583" y="10839"/>
                  </a:lnTo>
                  <a:lnTo>
                    <a:pt x="90460" y="10686"/>
                  </a:lnTo>
                  <a:lnTo>
                    <a:pt x="90491" y="10624"/>
                  </a:lnTo>
                  <a:lnTo>
                    <a:pt x="90430" y="10471"/>
                  </a:lnTo>
                  <a:lnTo>
                    <a:pt x="90276" y="10348"/>
                  </a:lnTo>
                  <a:lnTo>
                    <a:pt x="90215" y="10409"/>
                  </a:lnTo>
                  <a:lnTo>
                    <a:pt x="90092" y="10409"/>
                  </a:lnTo>
                  <a:lnTo>
                    <a:pt x="89938" y="10348"/>
                  </a:lnTo>
                  <a:lnTo>
                    <a:pt x="89785" y="10348"/>
                  </a:lnTo>
                  <a:lnTo>
                    <a:pt x="89754" y="10409"/>
                  </a:lnTo>
                  <a:lnTo>
                    <a:pt x="89662" y="10409"/>
                  </a:lnTo>
                  <a:lnTo>
                    <a:pt x="89662" y="10471"/>
                  </a:lnTo>
                  <a:lnTo>
                    <a:pt x="89539" y="10471"/>
                  </a:lnTo>
                  <a:lnTo>
                    <a:pt x="89478" y="10624"/>
                  </a:lnTo>
                  <a:lnTo>
                    <a:pt x="89478" y="10901"/>
                  </a:lnTo>
                  <a:lnTo>
                    <a:pt x="89570" y="10931"/>
                  </a:lnTo>
                  <a:lnTo>
                    <a:pt x="89723" y="10901"/>
                  </a:lnTo>
                  <a:lnTo>
                    <a:pt x="89938" y="10962"/>
                  </a:lnTo>
                  <a:lnTo>
                    <a:pt x="90122" y="11116"/>
                  </a:lnTo>
                  <a:close/>
                  <a:moveTo>
                    <a:pt x="91166" y="10747"/>
                  </a:moveTo>
                  <a:lnTo>
                    <a:pt x="91259" y="10655"/>
                  </a:lnTo>
                  <a:lnTo>
                    <a:pt x="91289" y="10532"/>
                  </a:lnTo>
                  <a:lnTo>
                    <a:pt x="91166" y="10563"/>
                  </a:lnTo>
                  <a:lnTo>
                    <a:pt x="91105" y="10655"/>
                  </a:lnTo>
                  <a:close/>
                  <a:moveTo>
                    <a:pt x="92333" y="55086"/>
                  </a:moveTo>
                  <a:lnTo>
                    <a:pt x="92303" y="54902"/>
                  </a:lnTo>
                  <a:lnTo>
                    <a:pt x="92333" y="54718"/>
                  </a:lnTo>
                  <a:lnTo>
                    <a:pt x="92272" y="54564"/>
                  </a:lnTo>
                  <a:lnTo>
                    <a:pt x="92210" y="54349"/>
                  </a:lnTo>
                  <a:lnTo>
                    <a:pt x="92241" y="54104"/>
                  </a:lnTo>
                  <a:lnTo>
                    <a:pt x="92395" y="53950"/>
                  </a:lnTo>
                  <a:lnTo>
                    <a:pt x="92456" y="54012"/>
                  </a:lnTo>
                  <a:lnTo>
                    <a:pt x="92456" y="54134"/>
                  </a:lnTo>
                  <a:lnTo>
                    <a:pt x="92579" y="54196"/>
                  </a:lnTo>
                  <a:lnTo>
                    <a:pt x="92886" y="54165"/>
                  </a:lnTo>
                  <a:lnTo>
                    <a:pt x="92917" y="54073"/>
                  </a:lnTo>
                  <a:lnTo>
                    <a:pt x="93009" y="54073"/>
                  </a:lnTo>
                  <a:lnTo>
                    <a:pt x="93040" y="54165"/>
                  </a:lnTo>
                  <a:lnTo>
                    <a:pt x="93009" y="54227"/>
                  </a:lnTo>
                  <a:lnTo>
                    <a:pt x="93009" y="54349"/>
                  </a:lnTo>
                  <a:lnTo>
                    <a:pt x="93193" y="54534"/>
                  </a:lnTo>
                  <a:lnTo>
                    <a:pt x="93224" y="54687"/>
                  </a:lnTo>
                  <a:lnTo>
                    <a:pt x="93316" y="54779"/>
                  </a:lnTo>
                  <a:lnTo>
                    <a:pt x="93316" y="54656"/>
                  </a:lnTo>
                  <a:lnTo>
                    <a:pt x="93254" y="54564"/>
                  </a:lnTo>
                  <a:lnTo>
                    <a:pt x="93254" y="54411"/>
                  </a:lnTo>
                  <a:lnTo>
                    <a:pt x="93254" y="54227"/>
                  </a:lnTo>
                  <a:lnTo>
                    <a:pt x="93101" y="54073"/>
                  </a:lnTo>
                  <a:lnTo>
                    <a:pt x="93070" y="53858"/>
                  </a:lnTo>
                  <a:lnTo>
                    <a:pt x="93009" y="53735"/>
                  </a:lnTo>
                  <a:lnTo>
                    <a:pt x="92886" y="53797"/>
                  </a:lnTo>
                  <a:lnTo>
                    <a:pt x="92794" y="53797"/>
                  </a:lnTo>
                  <a:lnTo>
                    <a:pt x="92548" y="53643"/>
                  </a:lnTo>
                  <a:lnTo>
                    <a:pt x="92518" y="53397"/>
                  </a:lnTo>
                  <a:lnTo>
                    <a:pt x="92425" y="53213"/>
                  </a:lnTo>
                  <a:lnTo>
                    <a:pt x="92210" y="53029"/>
                  </a:lnTo>
                  <a:lnTo>
                    <a:pt x="92088" y="52998"/>
                  </a:lnTo>
                  <a:lnTo>
                    <a:pt x="91965" y="52845"/>
                  </a:lnTo>
                  <a:lnTo>
                    <a:pt x="91873" y="52538"/>
                  </a:lnTo>
                  <a:lnTo>
                    <a:pt x="91750" y="52323"/>
                  </a:lnTo>
                  <a:lnTo>
                    <a:pt x="91688" y="52139"/>
                  </a:lnTo>
                  <a:lnTo>
                    <a:pt x="91688" y="51862"/>
                  </a:lnTo>
                  <a:lnTo>
                    <a:pt x="91658" y="51555"/>
                  </a:lnTo>
                  <a:lnTo>
                    <a:pt x="91596" y="51371"/>
                  </a:lnTo>
                  <a:lnTo>
                    <a:pt x="91627" y="51095"/>
                  </a:lnTo>
                  <a:lnTo>
                    <a:pt x="91627" y="50910"/>
                  </a:lnTo>
                  <a:lnTo>
                    <a:pt x="91535" y="50695"/>
                  </a:lnTo>
                  <a:lnTo>
                    <a:pt x="91596" y="50603"/>
                  </a:lnTo>
                  <a:lnTo>
                    <a:pt x="91627" y="50480"/>
                  </a:lnTo>
                  <a:lnTo>
                    <a:pt x="91627" y="50388"/>
                  </a:lnTo>
                  <a:lnTo>
                    <a:pt x="91719" y="50388"/>
                  </a:lnTo>
                  <a:lnTo>
                    <a:pt x="91811" y="50388"/>
                  </a:lnTo>
                  <a:lnTo>
                    <a:pt x="91996" y="50358"/>
                  </a:lnTo>
                  <a:lnTo>
                    <a:pt x="92180" y="50388"/>
                  </a:lnTo>
                  <a:lnTo>
                    <a:pt x="92364" y="50511"/>
                  </a:lnTo>
                  <a:lnTo>
                    <a:pt x="92487" y="50726"/>
                  </a:lnTo>
                  <a:lnTo>
                    <a:pt x="92640" y="50787"/>
                  </a:lnTo>
                  <a:lnTo>
                    <a:pt x="92794" y="50910"/>
                  </a:lnTo>
                  <a:lnTo>
                    <a:pt x="92947" y="51125"/>
                  </a:lnTo>
                  <a:lnTo>
                    <a:pt x="93040" y="51187"/>
                  </a:lnTo>
                  <a:lnTo>
                    <a:pt x="92978" y="50972"/>
                  </a:lnTo>
                  <a:lnTo>
                    <a:pt x="92794" y="50757"/>
                  </a:lnTo>
                  <a:lnTo>
                    <a:pt x="92548" y="50573"/>
                  </a:lnTo>
                  <a:lnTo>
                    <a:pt x="92425" y="50358"/>
                  </a:lnTo>
                  <a:lnTo>
                    <a:pt x="92303" y="50143"/>
                  </a:lnTo>
                  <a:lnTo>
                    <a:pt x="92303" y="50051"/>
                  </a:lnTo>
                  <a:lnTo>
                    <a:pt x="92180" y="49958"/>
                  </a:lnTo>
                  <a:lnTo>
                    <a:pt x="92026" y="49682"/>
                  </a:lnTo>
                  <a:lnTo>
                    <a:pt x="91965" y="49467"/>
                  </a:lnTo>
                  <a:lnTo>
                    <a:pt x="91842" y="49406"/>
                  </a:lnTo>
                  <a:lnTo>
                    <a:pt x="91842" y="49252"/>
                  </a:lnTo>
                  <a:lnTo>
                    <a:pt x="91596" y="48976"/>
                  </a:lnTo>
                  <a:lnTo>
                    <a:pt x="91351" y="48546"/>
                  </a:lnTo>
                  <a:lnTo>
                    <a:pt x="91320" y="48362"/>
                  </a:lnTo>
                  <a:lnTo>
                    <a:pt x="91013" y="47963"/>
                  </a:lnTo>
                  <a:lnTo>
                    <a:pt x="90859" y="47686"/>
                  </a:lnTo>
                  <a:lnTo>
                    <a:pt x="90737" y="47594"/>
                  </a:lnTo>
                  <a:lnTo>
                    <a:pt x="90737" y="47441"/>
                  </a:lnTo>
                  <a:lnTo>
                    <a:pt x="90644" y="47287"/>
                  </a:lnTo>
                  <a:lnTo>
                    <a:pt x="90552" y="47226"/>
                  </a:lnTo>
                  <a:lnTo>
                    <a:pt x="90552" y="47318"/>
                  </a:lnTo>
                  <a:lnTo>
                    <a:pt x="90430" y="47318"/>
                  </a:lnTo>
                  <a:lnTo>
                    <a:pt x="90399" y="47226"/>
                  </a:lnTo>
                  <a:lnTo>
                    <a:pt x="90430" y="47103"/>
                  </a:lnTo>
                  <a:lnTo>
                    <a:pt x="90399" y="46980"/>
                  </a:lnTo>
                  <a:lnTo>
                    <a:pt x="90245" y="46888"/>
                  </a:lnTo>
                  <a:lnTo>
                    <a:pt x="90092" y="46704"/>
                  </a:lnTo>
                  <a:lnTo>
                    <a:pt x="90000" y="46489"/>
                  </a:lnTo>
                  <a:lnTo>
                    <a:pt x="89908" y="46366"/>
                  </a:lnTo>
                  <a:lnTo>
                    <a:pt x="89908" y="46182"/>
                  </a:lnTo>
                  <a:lnTo>
                    <a:pt x="89938" y="46028"/>
                  </a:lnTo>
                  <a:lnTo>
                    <a:pt x="89969" y="46059"/>
                  </a:lnTo>
                  <a:lnTo>
                    <a:pt x="89938" y="45844"/>
                  </a:lnTo>
                  <a:lnTo>
                    <a:pt x="89908" y="45567"/>
                  </a:lnTo>
                  <a:lnTo>
                    <a:pt x="89846" y="45383"/>
                  </a:lnTo>
                  <a:lnTo>
                    <a:pt x="89693" y="45322"/>
                  </a:lnTo>
                  <a:lnTo>
                    <a:pt x="89508" y="45138"/>
                  </a:lnTo>
                  <a:lnTo>
                    <a:pt x="89508" y="45015"/>
                  </a:lnTo>
                  <a:lnTo>
                    <a:pt x="89416" y="44923"/>
                  </a:lnTo>
                  <a:lnTo>
                    <a:pt x="89416" y="44831"/>
                  </a:lnTo>
                  <a:lnTo>
                    <a:pt x="89478" y="44800"/>
                  </a:lnTo>
                  <a:lnTo>
                    <a:pt x="89631" y="44984"/>
                  </a:lnTo>
                  <a:lnTo>
                    <a:pt x="89785" y="45199"/>
                  </a:lnTo>
                  <a:lnTo>
                    <a:pt x="89723" y="44984"/>
                  </a:lnTo>
                  <a:lnTo>
                    <a:pt x="89539" y="44708"/>
                  </a:lnTo>
                  <a:lnTo>
                    <a:pt x="89324" y="44493"/>
                  </a:lnTo>
                  <a:lnTo>
                    <a:pt x="89263" y="44493"/>
                  </a:lnTo>
                  <a:lnTo>
                    <a:pt x="89232" y="44339"/>
                  </a:lnTo>
                  <a:lnTo>
                    <a:pt x="88894" y="44094"/>
                  </a:lnTo>
                  <a:lnTo>
                    <a:pt x="88771" y="43909"/>
                  </a:lnTo>
                  <a:lnTo>
                    <a:pt x="88771" y="43633"/>
                  </a:lnTo>
                  <a:lnTo>
                    <a:pt x="88679" y="43510"/>
                  </a:lnTo>
                  <a:lnTo>
                    <a:pt x="88434" y="43418"/>
                  </a:lnTo>
                  <a:lnTo>
                    <a:pt x="88311" y="43203"/>
                  </a:lnTo>
                  <a:lnTo>
                    <a:pt x="88249" y="43111"/>
                  </a:lnTo>
                  <a:lnTo>
                    <a:pt x="88188" y="43203"/>
                  </a:lnTo>
                  <a:lnTo>
                    <a:pt x="88249" y="43265"/>
                  </a:lnTo>
                  <a:lnTo>
                    <a:pt x="88249" y="43387"/>
                  </a:lnTo>
                  <a:lnTo>
                    <a:pt x="88157" y="43418"/>
                  </a:lnTo>
                  <a:lnTo>
                    <a:pt x="88034" y="43357"/>
                  </a:lnTo>
                  <a:lnTo>
                    <a:pt x="87912" y="43357"/>
                  </a:lnTo>
                  <a:lnTo>
                    <a:pt x="88127" y="43572"/>
                  </a:lnTo>
                  <a:lnTo>
                    <a:pt x="88403" y="43725"/>
                  </a:lnTo>
                  <a:lnTo>
                    <a:pt x="88495" y="43879"/>
                  </a:lnTo>
                  <a:lnTo>
                    <a:pt x="88464" y="44063"/>
                  </a:lnTo>
                  <a:lnTo>
                    <a:pt x="88526" y="43971"/>
                  </a:lnTo>
                  <a:lnTo>
                    <a:pt x="88649" y="43971"/>
                  </a:lnTo>
                  <a:lnTo>
                    <a:pt x="88679" y="44094"/>
                  </a:lnTo>
                  <a:lnTo>
                    <a:pt x="88618" y="44186"/>
                  </a:lnTo>
                  <a:lnTo>
                    <a:pt x="88495" y="44216"/>
                  </a:lnTo>
                  <a:lnTo>
                    <a:pt x="88526" y="44339"/>
                  </a:lnTo>
                  <a:lnTo>
                    <a:pt x="88649" y="44339"/>
                  </a:lnTo>
                  <a:lnTo>
                    <a:pt x="88679" y="44493"/>
                  </a:lnTo>
                  <a:lnTo>
                    <a:pt x="88556" y="44585"/>
                  </a:lnTo>
                  <a:lnTo>
                    <a:pt x="88434" y="44554"/>
                  </a:lnTo>
                  <a:lnTo>
                    <a:pt x="88341" y="44401"/>
                  </a:lnTo>
                  <a:lnTo>
                    <a:pt x="88219" y="44523"/>
                  </a:lnTo>
                  <a:lnTo>
                    <a:pt x="88127" y="44738"/>
                  </a:lnTo>
                  <a:lnTo>
                    <a:pt x="88280" y="44892"/>
                  </a:lnTo>
                  <a:lnTo>
                    <a:pt x="88341" y="45107"/>
                  </a:lnTo>
                  <a:lnTo>
                    <a:pt x="88495" y="45291"/>
                  </a:lnTo>
                  <a:lnTo>
                    <a:pt x="88649" y="45567"/>
                  </a:lnTo>
                  <a:lnTo>
                    <a:pt x="88649" y="45905"/>
                  </a:lnTo>
                  <a:lnTo>
                    <a:pt x="88710" y="45997"/>
                  </a:lnTo>
                  <a:lnTo>
                    <a:pt x="88741" y="46243"/>
                  </a:lnTo>
                  <a:lnTo>
                    <a:pt x="88833" y="46642"/>
                  </a:lnTo>
                  <a:lnTo>
                    <a:pt x="88986" y="46888"/>
                  </a:lnTo>
                  <a:lnTo>
                    <a:pt x="89171" y="46980"/>
                  </a:lnTo>
                  <a:lnTo>
                    <a:pt x="89171" y="47072"/>
                  </a:lnTo>
                  <a:lnTo>
                    <a:pt x="89078" y="47133"/>
                  </a:lnTo>
                  <a:lnTo>
                    <a:pt x="89478" y="47502"/>
                  </a:lnTo>
                  <a:lnTo>
                    <a:pt x="89600" y="47563"/>
                  </a:lnTo>
                  <a:lnTo>
                    <a:pt x="89785" y="47840"/>
                  </a:lnTo>
                  <a:lnTo>
                    <a:pt x="89846" y="48116"/>
                  </a:lnTo>
                  <a:lnTo>
                    <a:pt x="89846" y="48331"/>
                  </a:lnTo>
                  <a:lnTo>
                    <a:pt x="89969" y="48546"/>
                  </a:lnTo>
                  <a:lnTo>
                    <a:pt x="89969" y="48699"/>
                  </a:lnTo>
                  <a:lnTo>
                    <a:pt x="90122" y="48792"/>
                  </a:lnTo>
                  <a:lnTo>
                    <a:pt x="90276" y="48976"/>
                  </a:lnTo>
                  <a:lnTo>
                    <a:pt x="90215" y="49037"/>
                  </a:lnTo>
                  <a:lnTo>
                    <a:pt x="90215" y="49160"/>
                  </a:lnTo>
                  <a:lnTo>
                    <a:pt x="90399" y="49436"/>
                  </a:lnTo>
                  <a:lnTo>
                    <a:pt x="90430" y="49621"/>
                  </a:lnTo>
                  <a:lnTo>
                    <a:pt x="90522" y="49866"/>
                  </a:lnTo>
                  <a:lnTo>
                    <a:pt x="90552" y="50143"/>
                  </a:lnTo>
                  <a:lnTo>
                    <a:pt x="90614" y="50265"/>
                  </a:lnTo>
                  <a:lnTo>
                    <a:pt x="90583" y="50419"/>
                  </a:lnTo>
                  <a:lnTo>
                    <a:pt x="90614" y="50695"/>
                  </a:lnTo>
                  <a:lnTo>
                    <a:pt x="90767" y="51033"/>
                  </a:lnTo>
                  <a:lnTo>
                    <a:pt x="90706" y="51125"/>
                  </a:lnTo>
                  <a:lnTo>
                    <a:pt x="90737" y="51371"/>
                  </a:lnTo>
                  <a:lnTo>
                    <a:pt x="90890" y="51494"/>
                  </a:lnTo>
                  <a:lnTo>
                    <a:pt x="91197" y="51893"/>
                  </a:lnTo>
                  <a:lnTo>
                    <a:pt x="91197" y="52046"/>
                  </a:lnTo>
                  <a:lnTo>
                    <a:pt x="91320" y="52261"/>
                  </a:lnTo>
                  <a:lnTo>
                    <a:pt x="91289" y="52630"/>
                  </a:lnTo>
                  <a:lnTo>
                    <a:pt x="91351" y="52906"/>
                  </a:lnTo>
                  <a:lnTo>
                    <a:pt x="91474" y="53152"/>
                  </a:lnTo>
                  <a:lnTo>
                    <a:pt x="91535" y="53336"/>
                  </a:lnTo>
                  <a:lnTo>
                    <a:pt x="91750" y="53612"/>
                  </a:lnTo>
                  <a:lnTo>
                    <a:pt x="91750" y="53735"/>
                  </a:lnTo>
                  <a:lnTo>
                    <a:pt x="91719" y="53981"/>
                  </a:lnTo>
                  <a:lnTo>
                    <a:pt x="91688" y="54349"/>
                  </a:lnTo>
                  <a:lnTo>
                    <a:pt x="91750" y="54564"/>
                  </a:lnTo>
                  <a:lnTo>
                    <a:pt x="91934" y="54687"/>
                  </a:lnTo>
                  <a:lnTo>
                    <a:pt x="92057" y="54933"/>
                  </a:lnTo>
                  <a:lnTo>
                    <a:pt x="92272" y="55056"/>
                  </a:lnTo>
                  <a:close/>
                  <a:moveTo>
                    <a:pt x="83889" y="43387"/>
                  </a:moveTo>
                  <a:lnTo>
                    <a:pt x="83920" y="43357"/>
                  </a:lnTo>
                  <a:lnTo>
                    <a:pt x="83920" y="43265"/>
                  </a:lnTo>
                  <a:lnTo>
                    <a:pt x="83981" y="43203"/>
                  </a:lnTo>
                  <a:lnTo>
                    <a:pt x="84073" y="43234"/>
                  </a:lnTo>
                  <a:lnTo>
                    <a:pt x="84165" y="43357"/>
                  </a:lnTo>
                  <a:lnTo>
                    <a:pt x="84288" y="43387"/>
                  </a:lnTo>
                  <a:lnTo>
                    <a:pt x="84380" y="43295"/>
                  </a:lnTo>
                  <a:lnTo>
                    <a:pt x="84442" y="43203"/>
                  </a:lnTo>
                  <a:lnTo>
                    <a:pt x="84380" y="43111"/>
                  </a:lnTo>
                  <a:lnTo>
                    <a:pt x="84380" y="43019"/>
                  </a:lnTo>
                  <a:lnTo>
                    <a:pt x="84473" y="42927"/>
                  </a:lnTo>
                  <a:lnTo>
                    <a:pt x="84503" y="42835"/>
                  </a:lnTo>
                  <a:lnTo>
                    <a:pt x="84380" y="42835"/>
                  </a:lnTo>
                  <a:lnTo>
                    <a:pt x="84350" y="42927"/>
                  </a:lnTo>
                  <a:lnTo>
                    <a:pt x="84258" y="42988"/>
                  </a:lnTo>
                  <a:lnTo>
                    <a:pt x="84227" y="42927"/>
                  </a:lnTo>
                  <a:lnTo>
                    <a:pt x="84288" y="42835"/>
                  </a:lnTo>
                  <a:lnTo>
                    <a:pt x="84288" y="42773"/>
                  </a:lnTo>
                  <a:lnTo>
                    <a:pt x="84258" y="42743"/>
                  </a:lnTo>
                  <a:lnTo>
                    <a:pt x="84073" y="42773"/>
                  </a:lnTo>
                  <a:lnTo>
                    <a:pt x="83951" y="42712"/>
                  </a:lnTo>
                  <a:lnTo>
                    <a:pt x="83858" y="42773"/>
                  </a:lnTo>
                  <a:lnTo>
                    <a:pt x="83828" y="42927"/>
                  </a:lnTo>
                  <a:lnTo>
                    <a:pt x="83705" y="43019"/>
                  </a:lnTo>
                  <a:lnTo>
                    <a:pt x="83705" y="43142"/>
                  </a:lnTo>
                  <a:lnTo>
                    <a:pt x="83858" y="43357"/>
                  </a:lnTo>
                  <a:close/>
                  <a:moveTo>
                    <a:pt x="83336" y="43234"/>
                  </a:moveTo>
                  <a:lnTo>
                    <a:pt x="83398" y="43234"/>
                  </a:lnTo>
                  <a:lnTo>
                    <a:pt x="83398" y="43172"/>
                  </a:lnTo>
                  <a:lnTo>
                    <a:pt x="83459" y="43111"/>
                  </a:lnTo>
                  <a:lnTo>
                    <a:pt x="83551" y="43172"/>
                  </a:lnTo>
                  <a:lnTo>
                    <a:pt x="83613" y="43142"/>
                  </a:lnTo>
                  <a:lnTo>
                    <a:pt x="83551" y="43019"/>
                  </a:lnTo>
                  <a:lnTo>
                    <a:pt x="83613" y="42927"/>
                  </a:lnTo>
                  <a:lnTo>
                    <a:pt x="83582" y="42835"/>
                  </a:lnTo>
                  <a:lnTo>
                    <a:pt x="83521" y="42835"/>
                  </a:lnTo>
                  <a:lnTo>
                    <a:pt x="83429" y="42927"/>
                  </a:lnTo>
                  <a:lnTo>
                    <a:pt x="83275" y="42988"/>
                  </a:lnTo>
                  <a:lnTo>
                    <a:pt x="83275" y="43111"/>
                  </a:lnTo>
                  <a:lnTo>
                    <a:pt x="83336" y="43234"/>
                  </a:lnTo>
                  <a:close/>
                  <a:moveTo>
                    <a:pt x="84473" y="43787"/>
                  </a:moveTo>
                  <a:lnTo>
                    <a:pt x="84503" y="43848"/>
                  </a:lnTo>
                  <a:lnTo>
                    <a:pt x="84595" y="43756"/>
                  </a:lnTo>
                  <a:lnTo>
                    <a:pt x="84626" y="43664"/>
                  </a:lnTo>
                  <a:lnTo>
                    <a:pt x="84534" y="43602"/>
                  </a:lnTo>
                  <a:lnTo>
                    <a:pt x="84503" y="43633"/>
                  </a:lnTo>
                  <a:lnTo>
                    <a:pt x="84503" y="43694"/>
                  </a:lnTo>
                  <a:lnTo>
                    <a:pt x="84442" y="43787"/>
                  </a:lnTo>
                  <a:close/>
                  <a:moveTo>
                    <a:pt x="84288" y="43602"/>
                  </a:moveTo>
                  <a:lnTo>
                    <a:pt x="84288" y="43694"/>
                  </a:lnTo>
                  <a:lnTo>
                    <a:pt x="84350" y="43817"/>
                  </a:lnTo>
                  <a:lnTo>
                    <a:pt x="84380" y="43725"/>
                  </a:lnTo>
                  <a:lnTo>
                    <a:pt x="84380" y="43602"/>
                  </a:lnTo>
                  <a:lnTo>
                    <a:pt x="84350" y="43572"/>
                  </a:lnTo>
                  <a:lnTo>
                    <a:pt x="84319" y="43602"/>
                  </a:lnTo>
                  <a:close/>
                  <a:moveTo>
                    <a:pt x="84319" y="44370"/>
                  </a:moveTo>
                  <a:lnTo>
                    <a:pt x="84442" y="44216"/>
                  </a:lnTo>
                  <a:lnTo>
                    <a:pt x="84534" y="44186"/>
                  </a:lnTo>
                  <a:lnTo>
                    <a:pt x="84565" y="44063"/>
                  </a:lnTo>
                  <a:lnTo>
                    <a:pt x="84534" y="44001"/>
                  </a:lnTo>
                  <a:lnTo>
                    <a:pt x="84565" y="43909"/>
                  </a:lnTo>
                  <a:lnTo>
                    <a:pt x="84319" y="43971"/>
                  </a:lnTo>
                  <a:lnTo>
                    <a:pt x="84196" y="44155"/>
                  </a:lnTo>
                  <a:lnTo>
                    <a:pt x="84196" y="44278"/>
                  </a:lnTo>
                  <a:lnTo>
                    <a:pt x="84319" y="44370"/>
                  </a:lnTo>
                  <a:close/>
                  <a:moveTo>
                    <a:pt x="90675" y="34698"/>
                  </a:moveTo>
                  <a:lnTo>
                    <a:pt x="90737" y="34698"/>
                  </a:lnTo>
                  <a:lnTo>
                    <a:pt x="90859" y="34544"/>
                  </a:lnTo>
                  <a:lnTo>
                    <a:pt x="90859" y="34421"/>
                  </a:lnTo>
                  <a:lnTo>
                    <a:pt x="90737" y="34452"/>
                  </a:lnTo>
                  <a:lnTo>
                    <a:pt x="90675" y="34575"/>
                  </a:lnTo>
                  <a:lnTo>
                    <a:pt x="90675" y="34698"/>
                  </a:lnTo>
                  <a:close/>
                  <a:moveTo>
                    <a:pt x="100777" y="33654"/>
                  </a:moveTo>
                  <a:lnTo>
                    <a:pt x="100839" y="33684"/>
                  </a:lnTo>
                  <a:lnTo>
                    <a:pt x="100808" y="33500"/>
                  </a:lnTo>
                  <a:lnTo>
                    <a:pt x="100716" y="33347"/>
                  </a:lnTo>
                  <a:lnTo>
                    <a:pt x="100777" y="33254"/>
                  </a:lnTo>
                  <a:lnTo>
                    <a:pt x="100777" y="33132"/>
                  </a:lnTo>
                  <a:lnTo>
                    <a:pt x="100870" y="32947"/>
                  </a:lnTo>
                  <a:lnTo>
                    <a:pt x="100992" y="32794"/>
                  </a:lnTo>
                  <a:lnTo>
                    <a:pt x="101207" y="32640"/>
                  </a:lnTo>
                  <a:lnTo>
                    <a:pt x="101269" y="32610"/>
                  </a:lnTo>
                  <a:lnTo>
                    <a:pt x="101238" y="32425"/>
                  </a:lnTo>
                  <a:lnTo>
                    <a:pt x="101146" y="32210"/>
                  </a:lnTo>
                  <a:lnTo>
                    <a:pt x="100962" y="31996"/>
                  </a:lnTo>
                  <a:lnTo>
                    <a:pt x="100870" y="31965"/>
                  </a:lnTo>
                  <a:lnTo>
                    <a:pt x="100777" y="32057"/>
                  </a:lnTo>
                  <a:lnTo>
                    <a:pt x="100747" y="32149"/>
                  </a:lnTo>
                  <a:lnTo>
                    <a:pt x="100685" y="32180"/>
                  </a:lnTo>
                  <a:lnTo>
                    <a:pt x="100470" y="32425"/>
                  </a:lnTo>
                  <a:lnTo>
                    <a:pt x="100409" y="32456"/>
                  </a:lnTo>
                  <a:lnTo>
                    <a:pt x="100286" y="32610"/>
                  </a:lnTo>
                  <a:lnTo>
                    <a:pt x="100378" y="32610"/>
                  </a:lnTo>
                  <a:lnTo>
                    <a:pt x="100532" y="32579"/>
                  </a:lnTo>
                  <a:lnTo>
                    <a:pt x="100562" y="32579"/>
                  </a:lnTo>
                  <a:lnTo>
                    <a:pt x="100501" y="32732"/>
                  </a:lnTo>
                  <a:lnTo>
                    <a:pt x="100562" y="33009"/>
                  </a:lnTo>
                  <a:lnTo>
                    <a:pt x="100655" y="33132"/>
                  </a:lnTo>
                  <a:lnTo>
                    <a:pt x="100655" y="33316"/>
                  </a:lnTo>
                  <a:lnTo>
                    <a:pt x="100593" y="33408"/>
                  </a:lnTo>
                  <a:lnTo>
                    <a:pt x="100624" y="33500"/>
                  </a:lnTo>
                  <a:lnTo>
                    <a:pt x="100747" y="33654"/>
                  </a:lnTo>
                  <a:close/>
                  <a:moveTo>
                    <a:pt x="106734" y="38874"/>
                  </a:moveTo>
                  <a:lnTo>
                    <a:pt x="106796" y="38996"/>
                  </a:lnTo>
                  <a:lnTo>
                    <a:pt x="106949" y="38996"/>
                  </a:lnTo>
                  <a:lnTo>
                    <a:pt x="107134" y="39150"/>
                  </a:lnTo>
                  <a:lnTo>
                    <a:pt x="107379" y="39242"/>
                  </a:lnTo>
                  <a:lnTo>
                    <a:pt x="107471" y="39304"/>
                  </a:lnTo>
                  <a:lnTo>
                    <a:pt x="107717" y="39273"/>
                  </a:lnTo>
                  <a:lnTo>
                    <a:pt x="107625" y="39211"/>
                  </a:lnTo>
                  <a:lnTo>
                    <a:pt x="107379" y="39119"/>
                  </a:lnTo>
                  <a:lnTo>
                    <a:pt x="107287" y="39027"/>
                  </a:lnTo>
                  <a:lnTo>
                    <a:pt x="107103" y="39027"/>
                  </a:lnTo>
                  <a:lnTo>
                    <a:pt x="107011" y="38874"/>
                  </a:lnTo>
                  <a:lnTo>
                    <a:pt x="106796" y="38812"/>
                  </a:lnTo>
                  <a:lnTo>
                    <a:pt x="106734" y="38874"/>
                  </a:lnTo>
                  <a:close/>
                  <a:moveTo>
                    <a:pt x="105015" y="38474"/>
                  </a:moveTo>
                  <a:lnTo>
                    <a:pt x="105138" y="38536"/>
                  </a:lnTo>
                  <a:lnTo>
                    <a:pt x="105291" y="38536"/>
                  </a:lnTo>
                  <a:lnTo>
                    <a:pt x="105383" y="38628"/>
                  </a:lnTo>
                  <a:lnTo>
                    <a:pt x="105383" y="38689"/>
                  </a:lnTo>
                  <a:lnTo>
                    <a:pt x="105537" y="38874"/>
                  </a:lnTo>
                  <a:lnTo>
                    <a:pt x="105660" y="38904"/>
                  </a:lnTo>
                  <a:lnTo>
                    <a:pt x="105783" y="39058"/>
                  </a:lnTo>
                  <a:lnTo>
                    <a:pt x="105875" y="39058"/>
                  </a:lnTo>
                  <a:lnTo>
                    <a:pt x="105936" y="39027"/>
                  </a:lnTo>
                  <a:lnTo>
                    <a:pt x="106090" y="39181"/>
                  </a:lnTo>
                  <a:lnTo>
                    <a:pt x="106274" y="39211"/>
                  </a:lnTo>
                  <a:lnTo>
                    <a:pt x="106305" y="39150"/>
                  </a:lnTo>
                  <a:lnTo>
                    <a:pt x="106212" y="38966"/>
                  </a:lnTo>
                  <a:lnTo>
                    <a:pt x="106028" y="38904"/>
                  </a:lnTo>
                  <a:lnTo>
                    <a:pt x="105813" y="38720"/>
                  </a:lnTo>
                  <a:lnTo>
                    <a:pt x="105752" y="38567"/>
                  </a:lnTo>
                  <a:lnTo>
                    <a:pt x="105598" y="38567"/>
                  </a:lnTo>
                  <a:lnTo>
                    <a:pt x="105445" y="38352"/>
                  </a:lnTo>
                  <a:lnTo>
                    <a:pt x="105445" y="38290"/>
                  </a:lnTo>
                  <a:lnTo>
                    <a:pt x="105537" y="38229"/>
                  </a:lnTo>
                  <a:lnTo>
                    <a:pt x="105353" y="38198"/>
                  </a:lnTo>
                  <a:lnTo>
                    <a:pt x="105261" y="38229"/>
                  </a:lnTo>
                  <a:lnTo>
                    <a:pt x="105138" y="38229"/>
                  </a:lnTo>
                  <a:lnTo>
                    <a:pt x="105015" y="38382"/>
                  </a:lnTo>
                  <a:lnTo>
                    <a:pt x="105015" y="38474"/>
                  </a:lnTo>
                  <a:close/>
                  <a:moveTo>
                    <a:pt x="100931" y="47011"/>
                  </a:moveTo>
                  <a:lnTo>
                    <a:pt x="100992" y="47011"/>
                  </a:lnTo>
                  <a:lnTo>
                    <a:pt x="101084" y="46919"/>
                  </a:lnTo>
                  <a:lnTo>
                    <a:pt x="101054" y="46796"/>
                  </a:lnTo>
                  <a:lnTo>
                    <a:pt x="100962" y="46673"/>
                  </a:lnTo>
                  <a:lnTo>
                    <a:pt x="100839" y="46765"/>
                  </a:lnTo>
                  <a:lnTo>
                    <a:pt x="100839" y="46888"/>
                  </a:lnTo>
                  <a:close/>
                  <a:moveTo>
                    <a:pt x="100071" y="46796"/>
                  </a:moveTo>
                  <a:lnTo>
                    <a:pt x="100071" y="46919"/>
                  </a:lnTo>
                  <a:lnTo>
                    <a:pt x="100133" y="46980"/>
                  </a:lnTo>
                  <a:lnTo>
                    <a:pt x="100317" y="46980"/>
                  </a:lnTo>
                  <a:lnTo>
                    <a:pt x="100348" y="46857"/>
                  </a:lnTo>
                  <a:lnTo>
                    <a:pt x="100194" y="46734"/>
                  </a:lnTo>
                  <a:lnTo>
                    <a:pt x="100071" y="46796"/>
                  </a:lnTo>
                  <a:close/>
                  <a:moveTo>
                    <a:pt x="100532" y="48177"/>
                  </a:moveTo>
                  <a:lnTo>
                    <a:pt x="100593" y="48177"/>
                  </a:lnTo>
                  <a:lnTo>
                    <a:pt x="100593" y="47963"/>
                  </a:lnTo>
                  <a:lnTo>
                    <a:pt x="100624" y="47840"/>
                  </a:lnTo>
                  <a:lnTo>
                    <a:pt x="100747" y="47778"/>
                  </a:lnTo>
                  <a:lnTo>
                    <a:pt x="100839" y="47625"/>
                  </a:lnTo>
                  <a:lnTo>
                    <a:pt x="100839" y="47441"/>
                  </a:lnTo>
                  <a:lnTo>
                    <a:pt x="100870" y="47318"/>
                  </a:lnTo>
                  <a:lnTo>
                    <a:pt x="100962" y="47256"/>
                  </a:lnTo>
                  <a:lnTo>
                    <a:pt x="100900" y="47072"/>
                  </a:lnTo>
                  <a:lnTo>
                    <a:pt x="100655" y="46857"/>
                  </a:lnTo>
                  <a:lnTo>
                    <a:pt x="100593" y="46980"/>
                  </a:lnTo>
                  <a:lnTo>
                    <a:pt x="100624" y="47287"/>
                  </a:lnTo>
                  <a:lnTo>
                    <a:pt x="100624" y="47441"/>
                  </a:lnTo>
                  <a:lnTo>
                    <a:pt x="100501" y="47502"/>
                  </a:lnTo>
                  <a:lnTo>
                    <a:pt x="100409" y="47655"/>
                  </a:lnTo>
                  <a:lnTo>
                    <a:pt x="100286" y="47655"/>
                  </a:lnTo>
                  <a:lnTo>
                    <a:pt x="100286" y="47686"/>
                  </a:lnTo>
                  <a:lnTo>
                    <a:pt x="100409" y="47840"/>
                  </a:lnTo>
                  <a:lnTo>
                    <a:pt x="100409" y="47963"/>
                  </a:lnTo>
                  <a:lnTo>
                    <a:pt x="100317" y="48024"/>
                  </a:lnTo>
                  <a:lnTo>
                    <a:pt x="100378" y="48055"/>
                  </a:lnTo>
                  <a:lnTo>
                    <a:pt x="100501" y="48055"/>
                  </a:lnTo>
                  <a:lnTo>
                    <a:pt x="100562" y="48147"/>
                  </a:lnTo>
                  <a:close/>
                  <a:moveTo>
                    <a:pt x="100378" y="49191"/>
                  </a:moveTo>
                  <a:lnTo>
                    <a:pt x="100470" y="49068"/>
                  </a:lnTo>
                  <a:lnTo>
                    <a:pt x="100378" y="48914"/>
                  </a:lnTo>
                  <a:lnTo>
                    <a:pt x="100378" y="48761"/>
                  </a:lnTo>
                  <a:lnTo>
                    <a:pt x="100317" y="48761"/>
                  </a:lnTo>
                  <a:lnTo>
                    <a:pt x="100317" y="48914"/>
                  </a:lnTo>
                  <a:lnTo>
                    <a:pt x="100286" y="49068"/>
                  </a:lnTo>
                  <a:lnTo>
                    <a:pt x="100378" y="49191"/>
                  </a:lnTo>
                  <a:close/>
                  <a:moveTo>
                    <a:pt x="100409" y="49498"/>
                  </a:moveTo>
                  <a:lnTo>
                    <a:pt x="100501" y="49467"/>
                  </a:lnTo>
                  <a:lnTo>
                    <a:pt x="100470" y="49375"/>
                  </a:lnTo>
                  <a:lnTo>
                    <a:pt x="100348" y="49314"/>
                  </a:lnTo>
                  <a:lnTo>
                    <a:pt x="100286" y="49344"/>
                  </a:lnTo>
                  <a:lnTo>
                    <a:pt x="100317" y="49436"/>
                  </a:lnTo>
                  <a:close/>
                  <a:moveTo>
                    <a:pt x="100133" y="49743"/>
                  </a:moveTo>
                  <a:lnTo>
                    <a:pt x="100163" y="49713"/>
                  </a:lnTo>
                  <a:lnTo>
                    <a:pt x="100133" y="49651"/>
                  </a:lnTo>
                  <a:lnTo>
                    <a:pt x="100071" y="49651"/>
                  </a:lnTo>
                  <a:lnTo>
                    <a:pt x="100040" y="49743"/>
                  </a:lnTo>
                  <a:lnTo>
                    <a:pt x="100133" y="49743"/>
                  </a:lnTo>
                  <a:close/>
                  <a:moveTo>
                    <a:pt x="100225" y="50112"/>
                  </a:moveTo>
                  <a:lnTo>
                    <a:pt x="100286" y="50081"/>
                  </a:lnTo>
                  <a:lnTo>
                    <a:pt x="100348" y="49989"/>
                  </a:lnTo>
                  <a:lnTo>
                    <a:pt x="100348" y="49866"/>
                  </a:lnTo>
                  <a:lnTo>
                    <a:pt x="100317" y="49805"/>
                  </a:lnTo>
                  <a:lnTo>
                    <a:pt x="100255" y="49928"/>
                  </a:lnTo>
                  <a:lnTo>
                    <a:pt x="100225" y="50112"/>
                  </a:lnTo>
                  <a:close/>
                  <a:moveTo>
                    <a:pt x="100010" y="51125"/>
                  </a:moveTo>
                  <a:lnTo>
                    <a:pt x="100071" y="51095"/>
                  </a:lnTo>
                  <a:lnTo>
                    <a:pt x="100010" y="51033"/>
                  </a:lnTo>
                  <a:lnTo>
                    <a:pt x="99948" y="51064"/>
                  </a:lnTo>
                  <a:close/>
                  <a:moveTo>
                    <a:pt x="99979" y="51709"/>
                  </a:moveTo>
                  <a:lnTo>
                    <a:pt x="100010" y="51586"/>
                  </a:lnTo>
                  <a:lnTo>
                    <a:pt x="99979" y="51494"/>
                  </a:lnTo>
                  <a:lnTo>
                    <a:pt x="99918" y="51586"/>
                  </a:lnTo>
                  <a:close/>
                  <a:moveTo>
                    <a:pt x="99918" y="51831"/>
                  </a:moveTo>
                  <a:lnTo>
                    <a:pt x="99948" y="51954"/>
                  </a:lnTo>
                  <a:lnTo>
                    <a:pt x="100010" y="51862"/>
                  </a:lnTo>
                  <a:lnTo>
                    <a:pt x="99918" y="51862"/>
                  </a:lnTo>
                  <a:close/>
                  <a:moveTo>
                    <a:pt x="99764" y="52139"/>
                  </a:moveTo>
                  <a:lnTo>
                    <a:pt x="99795" y="52200"/>
                  </a:lnTo>
                  <a:lnTo>
                    <a:pt x="99856" y="52200"/>
                  </a:lnTo>
                  <a:lnTo>
                    <a:pt x="99887" y="52139"/>
                  </a:lnTo>
                  <a:lnTo>
                    <a:pt x="99795" y="52077"/>
                  </a:lnTo>
                  <a:close/>
                  <a:moveTo>
                    <a:pt x="99641" y="52814"/>
                  </a:moveTo>
                  <a:lnTo>
                    <a:pt x="99703" y="52722"/>
                  </a:lnTo>
                  <a:lnTo>
                    <a:pt x="99733" y="52476"/>
                  </a:lnTo>
                  <a:lnTo>
                    <a:pt x="99672" y="52476"/>
                  </a:lnTo>
                  <a:lnTo>
                    <a:pt x="99672" y="52599"/>
                  </a:lnTo>
                  <a:lnTo>
                    <a:pt x="99611" y="52814"/>
                  </a:lnTo>
                  <a:lnTo>
                    <a:pt x="99641" y="52845"/>
                  </a:lnTo>
                  <a:close/>
                  <a:moveTo>
                    <a:pt x="98198" y="54718"/>
                  </a:moveTo>
                  <a:lnTo>
                    <a:pt x="98290" y="54718"/>
                  </a:lnTo>
                  <a:lnTo>
                    <a:pt x="98474" y="54564"/>
                  </a:lnTo>
                  <a:lnTo>
                    <a:pt x="98597" y="54349"/>
                  </a:lnTo>
                  <a:lnTo>
                    <a:pt x="98689" y="54288"/>
                  </a:lnTo>
                  <a:lnTo>
                    <a:pt x="98689" y="54134"/>
                  </a:lnTo>
                  <a:lnTo>
                    <a:pt x="98751" y="53950"/>
                  </a:lnTo>
                  <a:lnTo>
                    <a:pt x="98935" y="53705"/>
                  </a:lnTo>
                  <a:lnTo>
                    <a:pt x="98843" y="53766"/>
                  </a:lnTo>
                  <a:lnTo>
                    <a:pt x="98659" y="53797"/>
                  </a:lnTo>
                  <a:lnTo>
                    <a:pt x="98597" y="53950"/>
                  </a:lnTo>
                  <a:lnTo>
                    <a:pt x="98505" y="54012"/>
                  </a:lnTo>
                  <a:lnTo>
                    <a:pt x="98474" y="54165"/>
                  </a:lnTo>
                  <a:lnTo>
                    <a:pt x="98413" y="54227"/>
                  </a:lnTo>
                  <a:lnTo>
                    <a:pt x="98382" y="54319"/>
                  </a:lnTo>
                  <a:lnTo>
                    <a:pt x="98260" y="54472"/>
                  </a:lnTo>
                  <a:lnTo>
                    <a:pt x="98198" y="54718"/>
                  </a:lnTo>
                  <a:close/>
                  <a:moveTo>
                    <a:pt x="96663" y="56529"/>
                  </a:moveTo>
                  <a:lnTo>
                    <a:pt x="96755" y="56499"/>
                  </a:lnTo>
                  <a:lnTo>
                    <a:pt x="96816" y="56315"/>
                  </a:lnTo>
                  <a:lnTo>
                    <a:pt x="96908" y="56222"/>
                  </a:lnTo>
                  <a:lnTo>
                    <a:pt x="96908" y="56007"/>
                  </a:lnTo>
                  <a:lnTo>
                    <a:pt x="96970" y="55915"/>
                  </a:lnTo>
                  <a:lnTo>
                    <a:pt x="96970" y="55823"/>
                  </a:lnTo>
                  <a:lnTo>
                    <a:pt x="97062" y="55762"/>
                  </a:lnTo>
                  <a:lnTo>
                    <a:pt x="97123" y="55823"/>
                  </a:lnTo>
                  <a:lnTo>
                    <a:pt x="97246" y="55700"/>
                  </a:lnTo>
                  <a:lnTo>
                    <a:pt x="97369" y="55455"/>
                  </a:lnTo>
                  <a:lnTo>
                    <a:pt x="97523" y="55271"/>
                  </a:lnTo>
                  <a:lnTo>
                    <a:pt x="97707" y="55271"/>
                  </a:lnTo>
                  <a:lnTo>
                    <a:pt x="97830" y="55178"/>
                  </a:lnTo>
                  <a:lnTo>
                    <a:pt x="97830" y="55025"/>
                  </a:lnTo>
                  <a:lnTo>
                    <a:pt x="97799" y="54871"/>
                  </a:lnTo>
                  <a:lnTo>
                    <a:pt x="97676" y="54871"/>
                  </a:lnTo>
                  <a:lnTo>
                    <a:pt x="97523" y="55086"/>
                  </a:lnTo>
                  <a:lnTo>
                    <a:pt x="97461" y="55209"/>
                  </a:lnTo>
                  <a:lnTo>
                    <a:pt x="97369" y="55209"/>
                  </a:lnTo>
                  <a:lnTo>
                    <a:pt x="97246" y="55301"/>
                  </a:lnTo>
                  <a:lnTo>
                    <a:pt x="97185" y="55271"/>
                  </a:lnTo>
                  <a:lnTo>
                    <a:pt x="97123" y="55148"/>
                  </a:lnTo>
                  <a:lnTo>
                    <a:pt x="97062" y="55148"/>
                  </a:lnTo>
                  <a:lnTo>
                    <a:pt x="97031" y="55301"/>
                  </a:lnTo>
                  <a:lnTo>
                    <a:pt x="97062" y="55393"/>
                  </a:lnTo>
                  <a:lnTo>
                    <a:pt x="97001" y="55485"/>
                  </a:lnTo>
                  <a:lnTo>
                    <a:pt x="96908" y="55670"/>
                  </a:lnTo>
                  <a:lnTo>
                    <a:pt x="96847" y="55670"/>
                  </a:lnTo>
                  <a:lnTo>
                    <a:pt x="96847" y="55762"/>
                  </a:lnTo>
                  <a:lnTo>
                    <a:pt x="96786" y="55915"/>
                  </a:lnTo>
                  <a:lnTo>
                    <a:pt x="96663" y="55977"/>
                  </a:lnTo>
                  <a:lnTo>
                    <a:pt x="96663" y="56100"/>
                  </a:lnTo>
                  <a:lnTo>
                    <a:pt x="96724" y="56161"/>
                  </a:lnTo>
                  <a:lnTo>
                    <a:pt x="96663" y="56222"/>
                  </a:lnTo>
                  <a:lnTo>
                    <a:pt x="96632" y="56345"/>
                  </a:lnTo>
                  <a:lnTo>
                    <a:pt x="96694" y="56529"/>
                  </a:lnTo>
                  <a:close/>
                  <a:moveTo>
                    <a:pt x="95987" y="57604"/>
                  </a:moveTo>
                  <a:lnTo>
                    <a:pt x="95987" y="57389"/>
                  </a:lnTo>
                  <a:lnTo>
                    <a:pt x="96079" y="56990"/>
                  </a:lnTo>
                  <a:lnTo>
                    <a:pt x="96141" y="56959"/>
                  </a:lnTo>
                  <a:lnTo>
                    <a:pt x="96325" y="56775"/>
                  </a:lnTo>
                  <a:lnTo>
                    <a:pt x="96386" y="56591"/>
                  </a:lnTo>
                  <a:lnTo>
                    <a:pt x="96325" y="56591"/>
                  </a:lnTo>
                  <a:lnTo>
                    <a:pt x="96202" y="56622"/>
                  </a:lnTo>
                  <a:lnTo>
                    <a:pt x="96110" y="56591"/>
                  </a:lnTo>
                  <a:lnTo>
                    <a:pt x="96049" y="56529"/>
                  </a:lnTo>
                  <a:lnTo>
                    <a:pt x="95987" y="56591"/>
                  </a:lnTo>
                  <a:lnTo>
                    <a:pt x="95957" y="56775"/>
                  </a:lnTo>
                  <a:lnTo>
                    <a:pt x="95926" y="56929"/>
                  </a:lnTo>
                  <a:lnTo>
                    <a:pt x="95895" y="57174"/>
                  </a:lnTo>
                  <a:lnTo>
                    <a:pt x="95803" y="57359"/>
                  </a:lnTo>
                  <a:lnTo>
                    <a:pt x="95834" y="57451"/>
                  </a:lnTo>
                  <a:lnTo>
                    <a:pt x="95987" y="57635"/>
                  </a:lnTo>
                  <a:close/>
                  <a:moveTo>
                    <a:pt x="1689" y="44370"/>
                  </a:moveTo>
                  <a:lnTo>
                    <a:pt x="1658" y="44493"/>
                  </a:lnTo>
                  <a:lnTo>
                    <a:pt x="1812" y="44585"/>
                  </a:lnTo>
                  <a:lnTo>
                    <a:pt x="1873" y="44493"/>
                  </a:lnTo>
                  <a:close/>
                </a:path>
              </a:pathLst>
            </a:custGeom>
            <a:solidFill>
              <a:srgbClr val="D8D8D8"/>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7" name="Google Shape;637;p40"/>
          <p:cNvSpPr txBox="1"/>
          <p:nvPr/>
        </p:nvSpPr>
        <p:spPr>
          <a:xfrm>
            <a:off x="241300" y="1636051"/>
            <a:ext cx="2343600" cy="1374600"/>
          </a:xfrm>
          <a:prstGeom prst="rect">
            <a:avLst/>
          </a:prstGeom>
          <a:solidFill>
            <a:srgbClr val="F2F2F2"/>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None/>
            </a:pPr>
            <a:r>
              <a:rPr lang="en-US" sz="800">
                <a:latin typeface="Rubik Light"/>
                <a:ea typeface="Rubik Light"/>
                <a:cs typeface="Rubik Light"/>
                <a:sym typeface="Rubik Light"/>
              </a:rPr>
              <a:t>Through the ARUCC MyCreds™ | MesCertif</a:t>
            </a:r>
            <a:r>
              <a:rPr baseline="30000" lang="en-US" sz="800">
                <a:latin typeface="Rubik Light"/>
                <a:ea typeface="Rubik Light"/>
                <a:cs typeface="Rubik Light"/>
                <a:sym typeface="Rubik Light"/>
              </a:rPr>
              <a:t>MC</a:t>
            </a:r>
            <a:r>
              <a:rPr lang="en-US" sz="800">
                <a:latin typeface="Rubik Light"/>
                <a:ea typeface="Rubik Light"/>
                <a:cs typeface="Rubik Light"/>
                <a:sym typeface="Rubik Light"/>
              </a:rPr>
              <a:t> National Network, Canadian colleges and universities are providing credential wallets to learners, giving them 24-7 access and helping them securely send their documents, badges, microcredentials, transcripts, and parchments wherever and whenever they want - anytime, anywhere.</a:t>
            </a:r>
            <a:endParaRPr sz="800">
              <a:latin typeface="Rubik Light"/>
              <a:ea typeface="Rubik Light"/>
              <a:cs typeface="Rubik Light"/>
              <a:sym typeface="Rubik Light"/>
            </a:endParaRPr>
          </a:p>
        </p:txBody>
      </p:sp>
      <p:sp>
        <p:nvSpPr>
          <p:cNvPr id="638" name="Google Shape;638;p40"/>
          <p:cNvSpPr/>
          <p:nvPr/>
        </p:nvSpPr>
        <p:spPr>
          <a:xfrm>
            <a:off x="243910" y="1425850"/>
            <a:ext cx="2340900" cy="216600"/>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900">
                <a:solidFill>
                  <a:srgbClr val="FFFFFF"/>
                </a:solidFill>
                <a:latin typeface="Rubik"/>
                <a:ea typeface="Rubik"/>
                <a:cs typeface="Rubik"/>
                <a:sym typeface="Rubik"/>
              </a:rPr>
              <a:t>Canada</a:t>
            </a:r>
            <a:endParaRPr sz="900">
              <a:latin typeface="Rubik"/>
              <a:ea typeface="Rubik"/>
              <a:cs typeface="Rubik"/>
              <a:sym typeface="Rubik"/>
            </a:endParaRPr>
          </a:p>
        </p:txBody>
      </p:sp>
      <p:sp>
        <p:nvSpPr>
          <p:cNvPr id="639" name="Google Shape;639;p40"/>
          <p:cNvSpPr txBox="1"/>
          <p:nvPr/>
        </p:nvSpPr>
        <p:spPr>
          <a:xfrm>
            <a:off x="245550" y="4091449"/>
            <a:ext cx="2061600" cy="1194900"/>
          </a:xfrm>
          <a:prstGeom prst="rect">
            <a:avLst/>
          </a:prstGeom>
          <a:solidFill>
            <a:srgbClr val="F2F2F2"/>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None/>
            </a:pPr>
            <a:r>
              <a:rPr lang="en-US" sz="800">
                <a:latin typeface="Rubik Light"/>
                <a:ea typeface="Rubik Light"/>
                <a:cs typeface="Rubik Light"/>
                <a:sym typeface="Rubik Light"/>
              </a:rPr>
              <a:t>Parchment has helped </a:t>
            </a:r>
            <a:r>
              <a:rPr lang="en-US" sz="800">
                <a:latin typeface="Rubik Light"/>
                <a:ea typeface="Rubik Light"/>
                <a:cs typeface="Rubik Light"/>
                <a:sym typeface="Rubik Light"/>
              </a:rPr>
              <a:t>learners</a:t>
            </a:r>
            <a:r>
              <a:rPr lang="en-US" sz="800">
                <a:latin typeface="Rubik Light"/>
                <a:ea typeface="Rubik Light"/>
                <a:cs typeface="Rubik Light"/>
                <a:sym typeface="Rubik Light"/>
              </a:rPr>
              <a:t>, high schools, universities, licensing boards, and employers and over 13,000 districts, exchange millions of transcripts, diplomas, certificates, comprehensive learner records (CLRs) and other credentials globally. </a:t>
            </a:r>
            <a:endParaRPr sz="800">
              <a:latin typeface="Rubik Light"/>
              <a:ea typeface="Rubik Light"/>
              <a:cs typeface="Rubik Light"/>
              <a:sym typeface="Rubik Light"/>
            </a:endParaRPr>
          </a:p>
        </p:txBody>
      </p:sp>
      <p:sp>
        <p:nvSpPr>
          <p:cNvPr id="640" name="Google Shape;640;p40"/>
          <p:cNvSpPr/>
          <p:nvPr/>
        </p:nvSpPr>
        <p:spPr>
          <a:xfrm>
            <a:off x="245685" y="3837300"/>
            <a:ext cx="2061300" cy="262500"/>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900">
                <a:solidFill>
                  <a:srgbClr val="FFFFFF"/>
                </a:solidFill>
                <a:latin typeface="Rubik"/>
                <a:ea typeface="Rubik"/>
                <a:cs typeface="Rubik"/>
                <a:sym typeface="Rubik"/>
              </a:rPr>
              <a:t>United States </a:t>
            </a:r>
            <a:endParaRPr sz="900">
              <a:latin typeface="Rubik"/>
              <a:ea typeface="Rubik"/>
              <a:cs typeface="Rubik"/>
              <a:sym typeface="Rubik"/>
            </a:endParaRPr>
          </a:p>
        </p:txBody>
      </p:sp>
      <p:sp>
        <p:nvSpPr>
          <p:cNvPr id="641" name="Google Shape;641;p40"/>
          <p:cNvSpPr txBox="1"/>
          <p:nvPr/>
        </p:nvSpPr>
        <p:spPr>
          <a:xfrm>
            <a:off x="10264550" y="3352423"/>
            <a:ext cx="1812900" cy="1194900"/>
          </a:xfrm>
          <a:prstGeom prst="rect">
            <a:avLst/>
          </a:prstGeom>
          <a:solidFill>
            <a:srgbClr val="F2F2F2"/>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None/>
            </a:pPr>
            <a:r>
              <a:rPr lang="en-US" sz="800">
                <a:latin typeface="Rubik Light"/>
                <a:ea typeface="Rubik Light"/>
                <a:cs typeface="Rubik Light"/>
                <a:sym typeface="Rubik Light"/>
              </a:rPr>
              <a:t>CSSD specialises in information and career guidance for students of higher education institutions. This includes higher education enrollment, students' record and qualification management and graduates' employment. </a:t>
            </a:r>
            <a:endParaRPr>
              <a:latin typeface="Rubik"/>
              <a:ea typeface="Rubik"/>
              <a:cs typeface="Rubik"/>
              <a:sym typeface="Rubik"/>
            </a:endParaRPr>
          </a:p>
        </p:txBody>
      </p:sp>
      <p:sp>
        <p:nvSpPr>
          <p:cNvPr id="642" name="Google Shape;642;p40"/>
          <p:cNvSpPr txBox="1"/>
          <p:nvPr/>
        </p:nvSpPr>
        <p:spPr>
          <a:xfrm>
            <a:off x="6731000" y="1128600"/>
            <a:ext cx="3774900" cy="754800"/>
          </a:xfrm>
          <a:prstGeom prst="rect">
            <a:avLst/>
          </a:prstGeom>
          <a:solidFill>
            <a:srgbClr val="F2F2F2"/>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None/>
            </a:pPr>
            <a:r>
              <a:rPr lang="en-US" sz="800">
                <a:latin typeface="Rubik Light"/>
                <a:ea typeface="Rubik Light"/>
                <a:cs typeface="Rubik Light"/>
                <a:sym typeface="Rubik Light"/>
              </a:rPr>
              <a:t>Launched in Dublin, Ireland, in 2005, Digitary is now a globally trusted online platform used by employers, education providers and government agencies in over 125 countries to verify the authenticity of degrees, transcripts, and other academic records online. </a:t>
            </a:r>
            <a:endParaRPr>
              <a:latin typeface="Rubik"/>
              <a:ea typeface="Rubik"/>
              <a:cs typeface="Rubik"/>
              <a:sym typeface="Rubik"/>
            </a:endParaRPr>
          </a:p>
        </p:txBody>
      </p:sp>
      <p:sp>
        <p:nvSpPr>
          <p:cNvPr id="643" name="Google Shape;643;p40"/>
          <p:cNvSpPr/>
          <p:nvPr/>
        </p:nvSpPr>
        <p:spPr>
          <a:xfrm>
            <a:off x="10265260" y="3136800"/>
            <a:ext cx="1812600" cy="222900"/>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900">
                <a:solidFill>
                  <a:srgbClr val="FFFFFF"/>
                </a:solidFill>
                <a:latin typeface="Rubik"/>
                <a:ea typeface="Rubik"/>
                <a:cs typeface="Rubik"/>
                <a:sym typeface="Rubik"/>
              </a:rPr>
              <a:t>China</a:t>
            </a:r>
            <a:endParaRPr sz="900">
              <a:latin typeface="Rubik"/>
              <a:ea typeface="Rubik"/>
              <a:cs typeface="Rubik"/>
              <a:sym typeface="Rubik"/>
            </a:endParaRPr>
          </a:p>
        </p:txBody>
      </p:sp>
      <p:sp>
        <p:nvSpPr>
          <p:cNvPr id="644" name="Google Shape;644;p40"/>
          <p:cNvSpPr/>
          <p:nvPr/>
        </p:nvSpPr>
        <p:spPr>
          <a:xfrm>
            <a:off x="6732878" y="866950"/>
            <a:ext cx="1885500" cy="263400"/>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900">
                <a:solidFill>
                  <a:srgbClr val="FFFFFF"/>
                </a:solidFill>
                <a:latin typeface="Rubik"/>
                <a:ea typeface="Rubik"/>
                <a:cs typeface="Rubik"/>
                <a:sym typeface="Rubik"/>
              </a:rPr>
              <a:t>Ireland</a:t>
            </a:r>
            <a:endParaRPr sz="900">
              <a:latin typeface="Rubik"/>
              <a:ea typeface="Rubik"/>
              <a:cs typeface="Rubik"/>
              <a:sym typeface="Rubik"/>
            </a:endParaRPr>
          </a:p>
        </p:txBody>
      </p:sp>
      <p:cxnSp>
        <p:nvCxnSpPr>
          <p:cNvPr id="645" name="Google Shape;645;p40"/>
          <p:cNvCxnSpPr>
            <a:stCxn id="646" idx="2"/>
          </p:cNvCxnSpPr>
          <p:nvPr/>
        </p:nvCxnSpPr>
        <p:spPr>
          <a:xfrm rot="5400000">
            <a:off x="7086950" y="1434300"/>
            <a:ext cx="255300" cy="2807700"/>
          </a:xfrm>
          <a:prstGeom prst="bentConnector2">
            <a:avLst/>
          </a:prstGeom>
          <a:noFill/>
          <a:ln cap="flat" cmpd="sng" w="9525">
            <a:solidFill>
              <a:schemeClr val="accent6"/>
            </a:solidFill>
            <a:prstDash val="dash"/>
            <a:miter lim="800000"/>
            <a:headEnd len="sm" w="sm" type="none"/>
            <a:tailEnd len="med" w="med" type="oval"/>
          </a:ln>
        </p:spPr>
      </p:cxnSp>
      <p:cxnSp>
        <p:nvCxnSpPr>
          <p:cNvPr id="647" name="Google Shape;647;p40"/>
          <p:cNvCxnSpPr>
            <a:stCxn id="637" idx="3"/>
          </p:cNvCxnSpPr>
          <p:nvPr/>
        </p:nvCxnSpPr>
        <p:spPr>
          <a:xfrm>
            <a:off x="2584900" y="2323351"/>
            <a:ext cx="284700" cy="459900"/>
          </a:xfrm>
          <a:prstGeom prst="bentConnector2">
            <a:avLst/>
          </a:prstGeom>
          <a:noFill/>
          <a:ln cap="flat" cmpd="sng" w="9525">
            <a:solidFill>
              <a:schemeClr val="accent6"/>
            </a:solidFill>
            <a:prstDash val="dash"/>
            <a:miter lim="800000"/>
            <a:headEnd len="sm" w="sm" type="none"/>
            <a:tailEnd len="med" w="med" type="oval"/>
          </a:ln>
        </p:spPr>
      </p:cxnSp>
      <p:cxnSp>
        <p:nvCxnSpPr>
          <p:cNvPr id="648" name="Google Shape;648;p40"/>
          <p:cNvCxnSpPr>
            <a:stCxn id="639" idx="3"/>
          </p:cNvCxnSpPr>
          <p:nvPr/>
        </p:nvCxnSpPr>
        <p:spPr>
          <a:xfrm flipH="1" rot="10800000">
            <a:off x="2307150" y="3314299"/>
            <a:ext cx="433200" cy="1374600"/>
          </a:xfrm>
          <a:prstGeom prst="bentConnector2">
            <a:avLst/>
          </a:prstGeom>
          <a:noFill/>
          <a:ln cap="flat" cmpd="sng" w="9525">
            <a:solidFill>
              <a:schemeClr val="accent6"/>
            </a:solidFill>
            <a:prstDash val="dash"/>
            <a:miter lim="800000"/>
            <a:headEnd len="sm" w="sm" type="none"/>
            <a:tailEnd len="med" w="med" type="oval"/>
          </a:ln>
        </p:spPr>
      </p:cxnSp>
      <p:pic>
        <p:nvPicPr>
          <p:cNvPr id="649" name="Google Shape;649;p40"/>
          <p:cNvPicPr preferRelativeResize="0"/>
          <p:nvPr/>
        </p:nvPicPr>
        <p:blipFill rotWithShape="1">
          <a:blip r:embed="rId3">
            <a:alphaModFix/>
          </a:blip>
          <a:srcRect b="0" l="0" r="0" t="0"/>
          <a:stretch/>
        </p:blipFill>
        <p:spPr>
          <a:xfrm>
            <a:off x="241289" y="1072718"/>
            <a:ext cx="919168" cy="295620"/>
          </a:xfrm>
          <a:prstGeom prst="rect">
            <a:avLst/>
          </a:prstGeom>
          <a:noFill/>
          <a:ln>
            <a:noFill/>
          </a:ln>
        </p:spPr>
      </p:pic>
      <p:pic>
        <p:nvPicPr>
          <p:cNvPr id="650" name="Google Shape;650;p40"/>
          <p:cNvPicPr preferRelativeResize="0"/>
          <p:nvPr/>
        </p:nvPicPr>
        <p:blipFill rotWithShape="1">
          <a:blip r:embed="rId4">
            <a:alphaModFix/>
          </a:blip>
          <a:srcRect b="0" l="0" r="0" t="0"/>
          <a:stretch/>
        </p:blipFill>
        <p:spPr>
          <a:xfrm>
            <a:off x="1207223" y="1083586"/>
            <a:ext cx="963265" cy="257279"/>
          </a:xfrm>
          <a:prstGeom prst="rect">
            <a:avLst/>
          </a:prstGeom>
          <a:noFill/>
          <a:ln>
            <a:noFill/>
          </a:ln>
        </p:spPr>
      </p:pic>
      <p:sp>
        <p:nvSpPr>
          <p:cNvPr id="651" name="Google Shape;651;p40"/>
          <p:cNvSpPr txBox="1"/>
          <p:nvPr/>
        </p:nvSpPr>
        <p:spPr>
          <a:xfrm>
            <a:off x="4327125" y="4287975"/>
            <a:ext cx="2343600" cy="754800"/>
          </a:xfrm>
          <a:prstGeom prst="rect">
            <a:avLst/>
          </a:prstGeom>
          <a:solidFill>
            <a:srgbClr val="F2F2F2"/>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None/>
            </a:pPr>
            <a:r>
              <a:rPr lang="en-US" sz="800">
                <a:latin typeface="Rubik Light"/>
                <a:ea typeface="Rubik Light"/>
                <a:cs typeface="Rubik Light"/>
                <a:sym typeface="Rubik Light"/>
              </a:rPr>
              <a:t>The European Commission is working to support learners with the Europass service. Through helping to find opportunities across Europe that match their skills and experiences.</a:t>
            </a:r>
            <a:endParaRPr>
              <a:latin typeface="Rubik"/>
              <a:ea typeface="Rubik"/>
              <a:cs typeface="Rubik"/>
              <a:sym typeface="Rubik"/>
            </a:endParaRPr>
          </a:p>
        </p:txBody>
      </p:sp>
      <p:sp>
        <p:nvSpPr>
          <p:cNvPr id="652" name="Google Shape;652;p40"/>
          <p:cNvSpPr/>
          <p:nvPr/>
        </p:nvSpPr>
        <p:spPr>
          <a:xfrm>
            <a:off x="4328025" y="4028275"/>
            <a:ext cx="2343600" cy="263400"/>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900">
                <a:solidFill>
                  <a:srgbClr val="FFFFFF"/>
                </a:solidFill>
                <a:latin typeface="Rubik"/>
                <a:ea typeface="Rubik"/>
                <a:cs typeface="Rubik"/>
                <a:sym typeface="Rubik"/>
              </a:rPr>
              <a:t>Europe</a:t>
            </a:r>
            <a:endParaRPr sz="900">
              <a:latin typeface="Rubik"/>
              <a:ea typeface="Rubik"/>
              <a:cs typeface="Rubik"/>
              <a:sym typeface="Rubik"/>
            </a:endParaRPr>
          </a:p>
        </p:txBody>
      </p:sp>
      <p:cxnSp>
        <p:nvCxnSpPr>
          <p:cNvPr id="653" name="Google Shape;653;p40"/>
          <p:cNvCxnSpPr>
            <a:stCxn id="652" idx="0"/>
          </p:cNvCxnSpPr>
          <p:nvPr/>
        </p:nvCxnSpPr>
        <p:spPr>
          <a:xfrm rot="-5400000">
            <a:off x="5270925" y="3402775"/>
            <a:ext cx="854400" cy="396600"/>
          </a:xfrm>
          <a:prstGeom prst="bentConnector3">
            <a:avLst>
              <a:gd fmla="val 50000" name="adj1"/>
            </a:avLst>
          </a:prstGeom>
          <a:noFill/>
          <a:ln cap="flat" cmpd="sng" w="9525">
            <a:solidFill>
              <a:schemeClr val="accent6"/>
            </a:solidFill>
            <a:prstDash val="dash"/>
            <a:miter lim="800000"/>
            <a:headEnd len="sm" w="sm" type="none"/>
            <a:tailEnd len="med" w="med" type="oval"/>
          </a:ln>
        </p:spPr>
      </p:cxnSp>
      <p:cxnSp>
        <p:nvCxnSpPr>
          <p:cNvPr id="654" name="Google Shape;654;p40"/>
          <p:cNvCxnSpPr>
            <a:stCxn id="655" idx="3"/>
          </p:cNvCxnSpPr>
          <p:nvPr/>
        </p:nvCxnSpPr>
        <p:spPr>
          <a:xfrm>
            <a:off x="9315200" y="5479725"/>
            <a:ext cx="1473900" cy="398400"/>
          </a:xfrm>
          <a:prstGeom prst="bentConnector3">
            <a:avLst>
              <a:gd fmla="val 50000" name="adj1"/>
            </a:avLst>
          </a:prstGeom>
          <a:noFill/>
          <a:ln cap="flat" cmpd="sng" w="9525">
            <a:solidFill>
              <a:schemeClr val="accent6"/>
            </a:solidFill>
            <a:prstDash val="dash"/>
            <a:miter lim="800000"/>
            <a:headEnd len="sm" w="sm" type="none"/>
            <a:tailEnd len="med" w="med" type="oval"/>
          </a:ln>
        </p:spPr>
      </p:cxnSp>
      <p:pic>
        <p:nvPicPr>
          <p:cNvPr descr="Parchment press release – Two Large U.S. Electronic Transcript Networks  Merge – Groningen Declaration Network" id="656" name="Google Shape;656;p40"/>
          <p:cNvPicPr preferRelativeResize="0"/>
          <p:nvPr/>
        </p:nvPicPr>
        <p:blipFill rotWithShape="1">
          <a:blip r:embed="rId5">
            <a:alphaModFix/>
          </a:blip>
          <a:srcRect b="0" l="0" r="0" t="0"/>
          <a:stretch/>
        </p:blipFill>
        <p:spPr>
          <a:xfrm>
            <a:off x="245705" y="3411692"/>
            <a:ext cx="1418851" cy="387227"/>
          </a:xfrm>
          <a:prstGeom prst="rect">
            <a:avLst/>
          </a:prstGeom>
          <a:noFill/>
          <a:ln>
            <a:noFill/>
          </a:ln>
        </p:spPr>
      </p:pic>
      <p:pic>
        <p:nvPicPr>
          <p:cNvPr id="657" name="Google Shape;657;p40"/>
          <p:cNvPicPr preferRelativeResize="0"/>
          <p:nvPr/>
        </p:nvPicPr>
        <p:blipFill rotWithShape="1">
          <a:blip r:embed="rId6">
            <a:alphaModFix/>
          </a:blip>
          <a:srcRect b="0" l="0" r="0" t="0"/>
          <a:stretch/>
        </p:blipFill>
        <p:spPr>
          <a:xfrm>
            <a:off x="11258417" y="2824566"/>
            <a:ext cx="755677" cy="253300"/>
          </a:xfrm>
          <a:prstGeom prst="rect">
            <a:avLst/>
          </a:prstGeom>
          <a:noFill/>
          <a:ln>
            <a:noFill/>
          </a:ln>
        </p:spPr>
      </p:pic>
      <p:pic>
        <p:nvPicPr>
          <p:cNvPr descr="A picture containing text, clipart&#10;&#10;Description automatically generated" id="658" name="Google Shape;658;p40"/>
          <p:cNvPicPr preferRelativeResize="0"/>
          <p:nvPr/>
        </p:nvPicPr>
        <p:blipFill rotWithShape="1">
          <a:blip r:embed="rId7">
            <a:alphaModFix/>
          </a:blip>
          <a:srcRect b="0" l="0" r="0" t="0"/>
          <a:stretch/>
        </p:blipFill>
        <p:spPr>
          <a:xfrm>
            <a:off x="7724034" y="4458487"/>
            <a:ext cx="1091969" cy="341550"/>
          </a:xfrm>
          <a:prstGeom prst="rect">
            <a:avLst/>
          </a:prstGeom>
          <a:noFill/>
          <a:ln>
            <a:noFill/>
          </a:ln>
        </p:spPr>
      </p:pic>
      <p:sp>
        <p:nvSpPr>
          <p:cNvPr id="655" name="Google Shape;655;p40"/>
          <p:cNvSpPr txBox="1"/>
          <p:nvPr/>
        </p:nvSpPr>
        <p:spPr>
          <a:xfrm>
            <a:off x="7253600" y="5068575"/>
            <a:ext cx="2061600" cy="822300"/>
          </a:xfrm>
          <a:prstGeom prst="rect">
            <a:avLst/>
          </a:prstGeom>
          <a:solidFill>
            <a:srgbClr val="F2F2F2"/>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None/>
            </a:pPr>
            <a:r>
              <a:rPr lang="en-US" sz="800">
                <a:latin typeface="Rubik Light"/>
                <a:ea typeface="Rubik Light"/>
                <a:cs typeface="Rubik Light"/>
                <a:sym typeface="Rubik Light"/>
              </a:rPr>
              <a:t>My eQuals, managed by Higher Education Services (HES), is the official tertiary digital credentials platform for the Australian and New Zealand higher education sector, students and verifiers. </a:t>
            </a:r>
            <a:endParaRPr>
              <a:latin typeface="Rubik"/>
              <a:ea typeface="Rubik"/>
              <a:cs typeface="Rubik"/>
              <a:sym typeface="Rubik"/>
            </a:endParaRPr>
          </a:p>
        </p:txBody>
      </p:sp>
      <p:sp>
        <p:nvSpPr>
          <p:cNvPr id="659" name="Google Shape;659;p40"/>
          <p:cNvSpPr/>
          <p:nvPr/>
        </p:nvSpPr>
        <p:spPr>
          <a:xfrm>
            <a:off x="7254393" y="4876250"/>
            <a:ext cx="2061600" cy="195000"/>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900">
                <a:solidFill>
                  <a:srgbClr val="FFFFFF"/>
                </a:solidFill>
                <a:latin typeface="Rubik"/>
                <a:ea typeface="Rubik"/>
                <a:cs typeface="Rubik"/>
                <a:sym typeface="Rubik"/>
              </a:rPr>
              <a:t>Australia and New Zealand</a:t>
            </a:r>
            <a:endParaRPr sz="900">
              <a:latin typeface="Rubik"/>
              <a:ea typeface="Rubik"/>
              <a:cs typeface="Rubik"/>
              <a:sym typeface="Rubik"/>
            </a:endParaRPr>
          </a:p>
        </p:txBody>
      </p:sp>
      <p:pic>
        <p:nvPicPr>
          <p:cNvPr id="660" name="Google Shape;660;p40"/>
          <p:cNvPicPr preferRelativeResize="0"/>
          <p:nvPr/>
        </p:nvPicPr>
        <p:blipFill rotWithShape="1">
          <a:blip r:embed="rId8">
            <a:alphaModFix/>
          </a:blip>
          <a:srcRect b="0" l="7884" r="7520" t="0"/>
          <a:stretch/>
        </p:blipFill>
        <p:spPr>
          <a:xfrm>
            <a:off x="4131650" y="3551538"/>
            <a:ext cx="1137775" cy="341575"/>
          </a:xfrm>
          <a:prstGeom prst="rect">
            <a:avLst/>
          </a:prstGeom>
          <a:noFill/>
          <a:ln>
            <a:noFill/>
          </a:ln>
        </p:spPr>
      </p:pic>
      <p:sp>
        <p:nvSpPr>
          <p:cNvPr id="661" name="Google Shape;661;p40"/>
          <p:cNvSpPr txBox="1"/>
          <p:nvPr/>
        </p:nvSpPr>
        <p:spPr>
          <a:xfrm>
            <a:off x="241300" y="5328950"/>
            <a:ext cx="2061600" cy="882000"/>
          </a:xfrm>
          <a:prstGeom prst="rect">
            <a:avLst/>
          </a:prstGeom>
          <a:solidFill>
            <a:srgbClr val="F2F2F2"/>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None/>
            </a:pPr>
            <a:r>
              <a:rPr lang="en-US" sz="800">
                <a:latin typeface="Rubik Light"/>
                <a:ea typeface="Rubik Light"/>
                <a:cs typeface="Rubik Light"/>
                <a:sym typeface="Rubik Light"/>
              </a:rPr>
              <a:t>The National Student Clearinghouse offers solutions that meet reporting, research, verification, transcript, and data exchange demands across the K-20 to workforce continuum.</a:t>
            </a:r>
            <a:endParaRPr sz="800">
              <a:latin typeface="Rubik Light"/>
              <a:ea typeface="Rubik Light"/>
              <a:cs typeface="Rubik Light"/>
              <a:sym typeface="Rubik Light"/>
            </a:endParaRPr>
          </a:p>
        </p:txBody>
      </p:sp>
      <p:sp>
        <p:nvSpPr>
          <p:cNvPr id="662" name="Google Shape;662;p40"/>
          <p:cNvSpPr txBox="1"/>
          <p:nvPr/>
        </p:nvSpPr>
        <p:spPr>
          <a:xfrm>
            <a:off x="7254400" y="5934700"/>
            <a:ext cx="2061600" cy="754800"/>
          </a:xfrm>
          <a:prstGeom prst="rect">
            <a:avLst/>
          </a:prstGeom>
          <a:solidFill>
            <a:srgbClr val="F2F2F2"/>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None/>
            </a:pPr>
            <a:r>
              <a:rPr lang="en-US" sz="800">
                <a:latin typeface="Rubik Light"/>
                <a:ea typeface="Rubik Light"/>
                <a:cs typeface="Rubik Light"/>
                <a:sym typeface="Rubik Light"/>
              </a:rPr>
              <a:t>The Universities Admissions Centre (UAC) processes applications for admission to most undergraduate courses at participating institutions.</a:t>
            </a:r>
            <a:endParaRPr sz="800">
              <a:latin typeface="Rubik Light"/>
              <a:ea typeface="Rubik Light"/>
              <a:cs typeface="Rubik Light"/>
              <a:sym typeface="Rubik Light"/>
            </a:endParaRPr>
          </a:p>
        </p:txBody>
      </p:sp>
      <p:cxnSp>
        <p:nvCxnSpPr>
          <p:cNvPr id="663" name="Google Shape;663;p40"/>
          <p:cNvCxnSpPr>
            <a:stCxn id="641" idx="1"/>
          </p:cNvCxnSpPr>
          <p:nvPr/>
        </p:nvCxnSpPr>
        <p:spPr>
          <a:xfrm rot="10800000">
            <a:off x="9048650" y="3510973"/>
            <a:ext cx="1215900" cy="438900"/>
          </a:xfrm>
          <a:prstGeom prst="bentConnector3">
            <a:avLst>
              <a:gd fmla="val 50000" name="adj1"/>
            </a:avLst>
          </a:prstGeom>
          <a:noFill/>
          <a:ln cap="flat" cmpd="sng" w="9525">
            <a:solidFill>
              <a:schemeClr val="accent6"/>
            </a:solidFill>
            <a:prstDash val="dash"/>
            <a:miter lim="800000"/>
            <a:headEnd len="sm" w="sm" type="none"/>
            <a:tailEnd len="med" w="med" type="oval"/>
          </a:ln>
        </p:spPr>
      </p:cxnSp>
      <p:sp>
        <p:nvSpPr>
          <p:cNvPr id="646" name="Google Shape;646;p40"/>
          <p:cNvSpPr txBox="1"/>
          <p:nvPr/>
        </p:nvSpPr>
        <p:spPr>
          <a:xfrm>
            <a:off x="6731000" y="1955700"/>
            <a:ext cx="3774900" cy="754800"/>
          </a:xfrm>
          <a:prstGeom prst="rect">
            <a:avLst/>
          </a:prstGeom>
          <a:solidFill>
            <a:srgbClr val="F2F2F2"/>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None/>
            </a:pPr>
            <a:r>
              <a:rPr lang="en-US" sz="800">
                <a:latin typeface="Rubik Light"/>
                <a:ea typeface="Rubik Light"/>
                <a:cs typeface="Rubik Light"/>
                <a:sym typeface="Rubik Light"/>
              </a:rPr>
              <a:t>EduCampus Services delivers top class IT shared services to the higher education sector. With a vision to provide new, imaginative and flexible </a:t>
            </a:r>
            <a:r>
              <a:rPr lang="en-US" sz="800">
                <a:latin typeface="Rubik Light"/>
                <a:ea typeface="Rubik Light"/>
                <a:cs typeface="Rubik Light"/>
                <a:sym typeface="Rubik Light"/>
              </a:rPr>
              <a:t>a</a:t>
            </a:r>
            <a:r>
              <a:rPr lang="en-US" sz="800">
                <a:latin typeface="Rubik Light"/>
                <a:ea typeface="Rubik Light"/>
                <a:cs typeface="Rubik Light"/>
                <a:sym typeface="Rubik Light"/>
              </a:rPr>
              <a:t>pproaches to IT shared services, and to implement, maintain and support business critical systems for our client community.</a:t>
            </a:r>
            <a:endParaRPr sz="800">
              <a:latin typeface="Rubik Light"/>
              <a:ea typeface="Rubik Light"/>
              <a:cs typeface="Rubik Light"/>
              <a:sym typeface="Rubik Light"/>
            </a:endParaRPr>
          </a:p>
        </p:txBody>
      </p:sp>
      <p:sp>
        <p:nvSpPr>
          <p:cNvPr id="664" name="Google Shape;664;p40"/>
          <p:cNvSpPr/>
          <p:nvPr/>
        </p:nvSpPr>
        <p:spPr>
          <a:xfrm>
            <a:off x="8692578" y="866950"/>
            <a:ext cx="1813200" cy="263400"/>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900">
                <a:solidFill>
                  <a:srgbClr val="FFFFFF"/>
                </a:solidFill>
                <a:latin typeface="Rubik"/>
                <a:ea typeface="Rubik"/>
                <a:cs typeface="Rubik"/>
                <a:sym typeface="Rubik"/>
              </a:rPr>
              <a:t>United Kingdom</a:t>
            </a:r>
            <a:endParaRPr sz="900">
              <a:latin typeface="Rubik"/>
              <a:ea typeface="Rubik"/>
              <a:cs typeface="Rubik"/>
              <a:sym typeface="Rubik"/>
            </a:endParaRPr>
          </a:p>
        </p:txBody>
      </p:sp>
      <p:pic>
        <p:nvPicPr>
          <p:cNvPr id="665" name="Google Shape;665;p40"/>
          <p:cNvPicPr preferRelativeResize="0"/>
          <p:nvPr/>
        </p:nvPicPr>
        <p:blipFill>
          <a:blip r:embed="rId9">
            <a:alphaModFix/>
          </a:blip>
          <a:stretch>
            <a:fillRect/>
          </a:stretch>
        </p:blipFill>
        <p:spPr>
          <a:xfrm>
            <a:off x="5145329" y="1810991"/>
            <a:ext cx="1587543" cy="365100"/>
          </a:xfrm>
          <a:prstGeom prst="rect">
            <a:avLst/>
          </a:prstGeom>
          <a:noFill/>
          <a:ln>
            <a:noFill/>
          </a:ln>
        </p:spPr>
      </p:pic>
      <p:pic>
        <p:nvPicPr>
          <p:cNvPr id="666" name="Google Shape;666;p40"/>
          <p:cNvPicPr preferRelativeResize="0"/>
          <p:nvPr/>
        </p:nvPicPr>
        <p:blipFill>
          <a:blip r:embed="rId10">
            <a:alphaModFix/>
          </a:blip>
          <a:stretch>
            <a:fillRect/>
          </a:stretch>
        </p:blipFill>
        <p:spPr>
          <a:xfrm>
            <a:off x="5432300" y="904074"/>
            <a:ext cx="1226373" cy="311983"/>
          </a:xfrm>
          <a:prstGeom prst="rect">
            <a:avLst/>
          </a:prstGeom>
          <a:noFill/>
          <a:ln>
            <a:noFill/>
          </a:ln>
        </p:spPr>
      </p:pic>
      <p:pic>
        <p:nvPicPr>
          <p:cNvPr id="667" name="Google Shape;667;p40"/>
          <p:cNvPicPr preferRelativeResize="0"/>
          <p:nvPr/>
        </p:nvPicPr>
        <p:blipFill>
          <a:blip r:embed="rId11">
            <a:alphaModFix/>
          </a:blip>
          <a:stretch>
            <a:fillRect/>
          </a:stretch>
        </p:blipFill>
        <p:spPr>
          <a:xfrm>
            <a:off x="4327125" y="2697267"/>
            <a:ext cx="1137776" cy="414299"/>
          </a:xfrm>
          <a:prstGeom prst="rect">
            <a:avLst/>
          </a:prstGeom>
          <a:noFill/>
          <a:ln>
            <a:noFill/>
          </a:ln>
        </p:spPr>
      </p:pic>
      <p:pic>
        <p:nvPicPr>
          <p:cNvPr id="668" name="Google Shape;668;p40"/>
          <p:cNvPicPr preferRelativeResize="0"/>
          <p:nvPr/>
        </p:nvPicPr>
        <p:blipFill>
          <a:blip r:embed="rId12">
            <a:alphaModFix/>
          </a:blip>
          <a:stretch>
            <a:fillRect/>
          </a:stretch>
        </p:blipFill>
        <p:spPr>
          <a:xfrm>
            <a:off x="4665050" y="3125626"/>
            <a:ext cx="755675" cy="411854"/>
          </a:xfrm>
          <a:prstGeom prst="rect">
            <a:avLst/>
          </a:prstGeom>
          <a:noFill/>
          <a:ln>
            <a:noFill/>
          </a:ln>
        </p:spPr>
      </p:pic>
      <p:sp>
        <p:nvSpPr>
          <p:cNvPr id="669" name="Google Shape;669;p40"/>
          <p:cNvSpPr txBox="1"/>
          <p:nvPr/>
        </p:nvSpPr>
        <p:spPr>
          <a:xfrm>
            <a:off x="4328025" y="5072512"/>
            <a:ext cx="2343600" cy="754800"/>
          </a:xfrm>
          <a:prstGeom prst="rect">
            <a:avLst/>
          </a:prstGeom>
          <a:solidFill>
            <a:srgbClr val="F2F2F2"/>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None/>
            </a:pPr>
            <a:r>
              <a:rPr lang="en-US" sz="800">
                <a:latin typeface="Rubik Light"/>
                <a:ea typeface="Rubik Light"/>
                <a:cs typeface="Rubik Light"/>
                <a:sym typeface="Rubik Light"/>
              </a:rPr>
              <a:t>The Emrex network will act as a global platform for connecting expertise, sharing knowledge and enhancing collaboration to help unlock the full potential of student data.</a:t>
            </a:r>
            <a:endParaRPr>
              <a:latin typeface="Rubik"/>
              <a:ea typeface="Rubik"/>
              <a:cs typeface="Rubik"/>
              <a:sym typeface="Rubik"/>
            </a:endParaRPr>
          </a:p>
        </p:txBody>
      </p:sp>
      <p:sp>
        <p:nvSpPr>
          <p:cNvPr id="670" name="Google Shape;670;p40"/>
          <p:cNvSpPr txBox="1"/>
          <p:nvPr/>
        </p:nvSpPr>
        <p:spPr>
          <a:xfrm>
            <a:off x="4327125" y="5857050"/>
            <a:ext cx="2343600" cy="882000"/>
          </a:xfrm>
          <a:prstGeom prst="rect">
            <a:avLst/>
          </a:prstGeom>
          <a:solidFill>
            <a:srgbClr val="F2F2F2"/>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None/>
            </a:pPr>
            <a:r>
              <a:rPr lang="en-US" sz="800">
                <a:latin typeface="Rubik Light"/>
                <a:ea typeface="Rubik Light"/>
                <a:cs typeface="Rubik Light"/>
                <a:sym typeface="Rubik Light"/>
              </a:rPr>
              <a:t>The Erasmus without Paper initiative is about replacing a paper-based workflow by a digital one, streamlining technical solutions for student mobility and creating free public infrastructure</a:t>
            </a:r>
            <a:endParaRPr sz="800">
              <a:latin typeface="Rubik Light"/>
              <a:ea typeface="Rubik Light"/>
              <a:cs typeface="Rubik Light"/>
              <a:sym typeface="Rubik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41"/>
          <p:cNvSpPr txBox="1"/>
          <p:nvPr>
            <p:ph idx="1" type="body"/>
          </p:nvPr>
        </p:nvSpPr>
        <p:spPr>
          <a:xfrm>
            <a:off x="4562425" y="1032850"/>
            <a:ext cx="6791400" cy="1717500"/>
          </a:xfrm>
          <a:prstGeom prst="rect">
            <a:avLst/>
          </a:prstGeom>
        </p:spPr>
        <p:txBody>
          <a:bodyPr anchorCtr="0" anchor="ctr" bIns="45700" lIns="91425" spcFirstLastPara="1" rIns="91425" wrap="square" tIns="45700">
            <a:normAutofit/>
          </a:bodyPr>
          <a:lstStyle/>
          <a:p>
            <a:pPr indent="0" lvl="0" marL="0" rtl="0" algn="l">
              <a:spcBef>
                <a:spcPts val="0"/>
              </a:spcBef>
              <a:spcAft>
                <a:spcPts val="300"/>
              </a:spcAft>
              <a:buNone/>
            </a:pPr>
            <a:r>
              <a:rPr lang="en-US"/>
              <a:t>The World Wide Web Consortium (W3C) is doing great work to develop Web standards. </a:t>
            </a:r>
            <a:r>
              <a:rPr lang="en-US">
                <a:highlight>
                  <a:srgbClr val="FFFFFF"/>
                </a:highlight>
              </a:rPr>
              <a:t>W3C's vision for the Web involves participation, sharing knowledge, and thereby building trust on a global scale.</a:t>
            </a:r>
            <a:endParaRPr/>
          </a:p>
        </p:txBody>
      </p:sp>
      <p:sp>
        <p:nvSpPr>
          <p:cNvPr id="677" name="Google Shape;677;p41"/>
          <p:cNvSpPr txBox="1"/>
          <p:nvPr>
            <p:ph idx="12" type="sldNum"/>
          </p:nvPr>
        </p:nvSpPr>
        <p:spPr>
          <a:xfrm>
            <a:off x="11353800" y="6308896"/>
            <a:ext cx="5865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
        <p:nvSpPr>
          <p:cNvPr id="678" name="Google Shape;678;p41"/>
          <p:cNvSpPr txBox="1"/>
          <p:nvPr>
            <p:ph type="title"/>
          </p:nvPr>
        </p:nvSpPr>
        <p:spPr>
          <a:xfrm>
            <a:off x="838200" y="158101"/>
            <a:ext cx="8926800" cy="471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Building towards a united future</a:t>
            </a:r>
            <a:endParaRPr/>
          </a:p>
        </p:txBody>
      </p:sp>
      <p:pic>
        <p:nvPicPr>
          <p:cNvPr descr="Image" id="679" name="Google Shape;679;p41"/>
          <p:cNvPicPr preferRelativeResize="0"/>
          <p:nvPr/>
        </p:nvPicPr>
        <p:blipFill rotWithShape="1">
          <a:blip r:embed="rId3">
            <a:alphaModFix/>
          </a:blip>
          <a:srcRect b="0" l="0" r="0" t="0"/>
          <a:stretch/>
        </p:blipFill>
        <p:spPr>
          <a:xfrm>
            <a:off x="838200" y="3146538"/>
            <a:ext cx="2388145" cy="1028525"/>
          </a:xfrm>
          <a:prstGeom prst="rect">
            <a:avLst/>
          </a:prstGeom>
          <a:noFill/>
          <a:ln>
            <a:noFill/>
          </a:ln>
        </p:spPr>
      </p:pic>
      <p:pic>
        <p:nvPicPr>
          <p:cNvPr descr="Image" id="680" name="Google Shape;680;p41"/>
          <p:cNvPicPr preferRelativeResize="0"/>
          <p:nvPr/>
        </p:nvPicPr>
        <p:blipFill rotWithShape="1">
          <a:blip r:embed="rId4">
            <a:alphaModFix/>
          </a:blip>
          <a:srcRect b="0" l="0" r="0" t="0"/>
          <a:stretch/>
        </p:blipFill>
        <p:spPr>
          <a:xfrm>
            <a:off x="838200" y="1382856"/>
            <a:ext cx="1529010" cy="1017489"/>
          </a:xfrm>
          <a:prstGeom prst="rect">
            <a:avLst/>
          </a:prstGeom>
          <a:noFill/>
          <a:ln>
            <a:noFill/>
          </a:ln>
        </p:spPr>
      </p:pic>
      <p:pic>
        <p:nvPicPr>
          <p:cNvPr id="681" name="Google Shape;681;p41"/>
          <p:cNvPicPr preferRelativeResize="0"/>
          <p:nvPr/>
        </p:nvPicPr>
        <p:blipFill>
          <a:blip r:embed="rId5">
            <a:alphaModFix/>
          </a:blip>
          <a:stretch>
            <a:fillRect/>
          </a:stretch>
        </p:blipFill>
        <p:spPr>
          <a:xfrm>
            <a:off x="838200" y="5278236"/>
            <a:ext cx="2762977" cy="731214"/>
          </a:xfrm>
          <a:prstGeom prst="rect">
            <a:avLst/>
          </a:prstGeom>
          <a:noFill/>
          <a:ln>
            <a:noFill/>
          </a:ln>
        </p:spPr>
      </p:pic>
      <p:sp>
        <p:nvSpPr>
          <p:cNvPr id="682" name="Google Shape;682;p41"/>
          <p:cNvSpPr txBox="1"/>
          <p:nvPr>
            <p:ph idx="1" type="body"/>
          </p:nvPr>
        </p:nvSpPr>
        <p:spPr>
          <a:xfrm>
            <a:off x="4562425" y="2802050"/>
            <a:ext cx="6791400" cy="1717500"/>
          </a:xfrm>
          <a:prstGeom prst="rect">
            <a:avLst/>
          </a:prstGeom>
        </p:spPr>
        <p:txBody>
          <a:bodyPr anchorCtr="0" anchor="ctr" bIns="45700" lIns="91425" spcFirstLastPara="1" rIns="91425" wrap="square" tIns="45700">
            <a:normAutofit/>
          </a:bodyPr>
          <a:lstStyle/>
          <a:p>
            <a:pPr indent="0" lvl="0" marL="0" rtl="0" algn="l">
              <a:spcBef>
                <a:spcPts val="0"/>
              </a:spcBef>
              <a:spcAft>
                <a:spcPts val="300"/>
              </a:spcAft>
              <a:buNone/>
            </a:pPr>
            <a:r>
              <a:rPr lang="en-US"/>
              <a:t>The Postsecondary Electronic Standards Council (PESC) leads the establishment and adoption of trusted, free and open data standards across the education domain by serving as an ​​open standards-development and open standards-setting body.</a:t>
            </a:r>
            <a:endParaRPr/>
          </a:p>
        </p:txBody>
      </p:sp>
      <p:sp>
        <p:nvSpPr>
          <p:cNvPr id="683" name="Google Shape;683;p41"/>
          <p:cNvSpPr txBox="1"/>
          <p:nvPr>
            <p:ph idx="1" type="body"/>
          </p:nvPr>
        </p:nvSpPr>
        <p:spPr>
          <a:xfrm>
            <a:off x="4562425" y="4799850"/>
            <a:ext cx="6791400" cy="1717500"/>
          </a:xfrm>
          <a:prstGeom prst="rect">
            <a:avLst/>
          </a:prstGeom>
        </p:spPr>
        <p:txBody>
          <a:bodyPr anchorCtr="0" anchor="ctr" bIns="45700" lIns="91425" spcFirstLastPara="1" rIns="91425" wrap="square" tIns="45700">
            <a:normAutofit/>
          </a:bodyPr>
          <a:lstStyle/>
          <a:p>
            <a:pPr indent="0" lvl="0" marL="0" rtl="0" algn="l">
              <a:spcBef>
                <a:spcPts val="0"/>
              </a:spcBef>
              <a:spcAft>
                <a:spcPts val="300"/>
              </a:spcAft>
              <a:buNone/>
            </a:pPr>
            <a:r>
              <a:rPr lang="en-US"/>
              <a:t>The 1EdTech community provides collaborative leadership that shapes the foundation of an open edtech ecosystem now and into the future to enable unlimited potential in every learner.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pic>
        <p:nvPicPr>
          <p:cNvPr id="689" name="Google Shape;689;p42"/>
          <p:cNvPicPr preferRelativeResize="0"/>
          <p:nvPr/>
        </p:nvPicPr>
        <p:blipFill>
          <a:blip r:embed="rId3">
            <a:alphaModFix/>
          </a:blip>
          <a:stretch>
            <a:fillRect/>
          </a:stretch>
        </p:blipFill>
        <p:spPr>
          <a:xfrm>
            <a:off x="204274" y="1863412"/>
            <a:ext cx="3746675" cy="2662486"/>
          </a:xfrm>
          <a:prstGeom prst="rect">
            <a:avLst/>
          </a:prstGeom>
          <a:noFill/>
          <a:ln cap="flat" cmpd="sng" w="9525">
            <a:solidFill>
              <a:srgbClr val="005789"/>
            </a:solidFill>
            <a:prstDash val="solid"/>
            <a:round/>
            <a:headEnd len="sm" w="sm" type="none"/>
            <a:tailEnd len="sm" w="sm" type="none"/>
          </a:ln>
        </p:spPr>
      </p:pic>
      <p:sp>
        <p:nvSpPr>
          <p:cNvPr id="690" name="Google Shape;690;p42"/>
          <p:cNvSpPr txBox="1"/>
          <p:nvPr>
            <p:ph idx="1" type="body"/>
          </p:nvPr>
        </p:nvSpPr>
        <p:spPr>
          <a:xfrm>
            <a:off x="3787975" y="667888"/>
            <a:ext cx="4710900" cy="5053500"/>
          </a:xfrm>
          <a:prstGeom prst="rect">
            <a:avLst/>
          </a:prstGeom>
        </p:spPr>
        <p:txBody>
          <a:bodyPr anchorCtr="0" anchor="ctr" bIns="45700" lIns="91425" spcFirstLastPara="1" rIns="91425" wrap="square" tIns="45700">
            <a:normAutofit/>
          </a:bodyPr>
          <a:lstStyle/>
          <a:p>
            <a:pPr indent="-328041" lvl="0" marL="457200" rtl="0" algn="l">
              <a:spcBef>
                <a:spcPts val="0"/>
              </a:spcBef>
              <a:spcAft>
                <a:spcPts val="0"/>
              </a:spcAft>
              <a:buSzPts val="1566"/>
              <a:buChar char="•"/>
            </a:pPr>
            <a:r>
              <a:rPr lang="en-US"/>
              <a:t>The conversation started over a decade ago around academic transcripts, but has quickly expanding to include Diplomas, Certificates, Digital Badges, Verifications, CLRs, LERs, and so on. </a:t>
            </a:r>
            <a:endParaRPr/>
          </a:p>
          <a:p>
            <a:pPr indent="-328041" lvl="0" marL="457200" rtl="0" algn="l">
              <a:spcBef>
                <a:spcPts val="0"/>
              </a:spcBef>
              <a:spcAft>
                <a:spcPts val="0"/>
              </a:spcAft>
              <a:buSzPts val="1566"/>
              <a:buChar char="•"/>
            </a:pPr>
            <a:r>
              <a:rPr lang="en-US"/>
              <a:t>‘New Credentials’ have emerged aim to provide a fuller picture of a learners capability and represents the breadth of what </a:t>
            </a:r>
            <a:r>
              <a:rPr lang="en-US"/>
              <a:t>learners</a:t>
            </a:r>
            <a:r>
              <a:rPr lang="en-US"/>
              <a:t> know and can do, and who they have become, as a result of their learning.</a:t>
            </a:r>
            <a:endParaRPr/>
          </a:p>
        </p:txBody>
      </p:sp>
      <p:sp>
        <p:nvSpPr>
          <p:cNvPr id="691" name="Google Shape;691;p42"/>
          <p:cNvSpPr txBox="1"/>
          <p:nvPr>
            <p:ph idx="12" type="sldNum"/>
          </p:nvPr>
        </p:nvSpPr>
        <p:spPr>
          <a:xfrm>
            <a:off x="11353800" y="6308896"/>
            <a:ext cx="5865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
        <p:nvSpPr>
          <p:cNvPr id="692" name="Google Shape;692;p42"/>
          <p:cNvSpPr txBox="1"/>
          <p:nvPr>
            <p:ph type="title"/>
          </p:nvPr>
        </p:nvSpPr>
        <p:spPr>
          <a:xfrm>
            <a:off x="838200" y="158101"/>
            <a:ext cx="8926800" cy="471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Credential innovation supporting learners in our modern society</a:t>
            </a:r>
            <a:endParaRPr/>
          </a:p>
        </p:txBody>
      </p:sp>
      <p:pic>
        <p:nvPicPr>
          <p:cNvPr id="693" name="Google Shape;693;p42"/>
          <p:cNvPicPr preferRelativeResize="0"/>
          <p:nvPr/>
        </p:nvPicPr>
        <p:blipFill rotWithShape="1">
          <a:blip r:embed="rId4">
            <a:alphaModFix/>
          </a:blip>
          <a:srcRect b="21258" l="0" r="0" t="7067"/>
          <a:stretch/>
        </p:blipFill>
        <p:spPr>
          <a:xfrm>
            <a:off x="8498875" y="1430579"/>
            <a:ext cx="3488849" cy="3528133"/>
          </a:xfrm>
          <a:prstGeom prst="rect">
            <a:avLst/>
          </a:prstGeom>
          <a:noFill/>
          <a:ln>
            <a:noFill/>
          </a:ln>
        </p:spPr>
      </p:pic>
      <p:pic>
        <p:nvPicPr>
          <p:cNvPr id="694" name="Google Shape;694;p42"/>
          <p:cNvPicPr preferRelativeResize="0"/>
          <p:nvPr/>
        </p:nvPicPr>
        <p:blipFill>
          <a:blip r:embed="rId5">
            <a:alphaModFix/>
          </a:blip>
          <a:stretch>
            <a:fillRect/>
          </a:stretch>
        </p:blipFill>
        <p:spPr>
          <a:xfrm>
            <a:off x="2138050" y="5759599"/>
            <a:ext cx="914400" cy="914400"/>
          </a:xfrm>
          <a:prstGeom prst="rect">
            <a:avLst/>
          </a:prstGeom>
          <a:noFill/>
          <a:ln>
            <a:noFill/>
          </a:ln>
        </p:spPr>
      </p:pic>
      <p:pic>
        <p:nvPicPr>
          <p:cNvPr id="695" name="Google Shape;695;p42"/>
          <p:cNvPicPr preferRelativeResize="0"/>
          <p:nvPr/>
        </p:nvPicPr>
        <p:blipFill>
          <a:blip r:embed="rId6">
            <a:alphaModFix/>
          </a:blip>
          <a:stretch>
            <a:fillRect/>
          </a:stretch>
        </p:blipFill>
        <p:spPr>
          <a:xfrm>
            <a:off x="5088677" y="5414215"/>
            <a:ext cx="914400" cy="1253806"/>
          </a:xfrm>
          <a:prstGeom prst="rect">
            <a:avLst/>
          </a:prstGeom>
          <a:noFill/>
          <a:ln>
            <a:noFill/>
          </a:ln>
        </p:spPr>
      </p:pic>
      <p:pic>
        <p:nvPicPr>
          <p:cNvPr id="696" name="Google Shape;696;p42"/>
          <p:cNvPicPr preferRelativeResize="0"/>
          <p:nvPr/>
        </p:nvPicPr>
        <p:blipFill>
          <a:blip r:embed="rId7">
            <a:alphaModFix/>
          </a:blip>
          <a:stretch>
            <a:fillRect/>
          </a:stretch>
        </p:blipFill>
        <p:spPr>
          <a:xfrm>
            <a:off x="3124822" y="5759600"/>
            <a:ext cx="914400" cy="914400"/>
          </a:xfrm>
          <a:prstGeom prst="rect">
            <a:avLst/>
          </a:prstGeom>
          <a:noFill/>
          <a:ln>
            <a:noFill/>
          </a:ln>
        </p:spPr>
      </p:pic>
      <p:pic>
        <p:nvPicPr>
          <p:cNvPr id="697" name="Google Shape;697;p42"/>
          <p:cNvPicPr preferRelativeResize="0"/>
          <p:nvPr/>
        </p:nvPicPr>
        <p:blipFill>
          <a:blip r:embed="rId8">
            <a:alphaModFix/>
          </a:blip>
          <a:stretch>
            <a:fillRect/>
          </a:stretch>
        </p:blipFill>
        <p:spPr>
          <a:xfrm>
            <a:off x="4111608" y="5759608"/>
            <a:ext cx="914400" cy="914400"/>
          </a:xfrm>
          <a:prstGeom prst="rect">
            <a:avLst/>
          </a:prstGeom>
          <a:noFill/>
          <a:ln>
            <a:noFill/>
          </a:ln>
        </p:spPr>
      </p:pic>
      <p:pic>
        <p:nvPicPr>
          <p:cNvPr id="698" name="Google Shape;698;p42"/>
          <p:cNvPicPr preferRelativeResize="0"/>
          <p:nvPr/>
        </p:nvPicPr>
        <p:blipFill>
          <a:blip r:embed="rId9">
            <a:alphaModFix/>
          </a:blip>
          <a:stretch>
            <a:fillRect/>
          </a:stretch>
        </p:blipFill>
        <p:spPr>
          <a:xfrm>
            <a:off x="6070623" y="5759598"/>
            <a:ext cx="914400" cy="914400"/>
          </a:xfrm>
          <a:prstGeom prst="rect">
            <a:avLst/>
          </a:prstGeom>
          <a:noFill/>
          <a:ln>
            <a:noFill/>
          </a:ln>
        </p:spPr>
      </p:pic>
      <p:pic>
        <p:nvPicPr>
          <p:cNvPr id="699" name="Google Shape;699;p42"/>
          <p:cNvPicPr preferRelativeResize="0"/>
          <p:nvPr/>
        </p:nvPicPr>
        <p:blipFill>
          <a:blip r:embed="rId10">
            <a:alphaModFix/>
          </a:blip>
          <a:stretch>
            <a:fillRect/>
          </a:stretch>
        </p:blipFill>
        <p:spPr>
          <a:xfrm>
            <a:off x="7052525" y="5759601"/>
            <a:ext cx="3642360" cy="914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43"/>
          <p:cNvSpPr txBox="1"/>
          <p:nvPr>
            <p:ph type="title"/>
          </p:nvPr>
        </p:nvSpPr>
        <p:spPr>
          <a:xfrm>
            <a:off x="838200" y="158101"/>
            <a:ext cx="8926800" cy="471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2"/>
              </a:buClr>
              <a:buSzPts val="2000"/>
              <a:buFont typeface="Rubik"/>
              <a:buNone/>
            </a:pPr>
            <a:r>
              <a:rPr lang="en-US"/>
              <a:t>What does it mean to innovate academic credentials?</a:t>
            </a:r>
            <a:endParaRPr/>
          </a:p>
        </p:txBody>
      </p:sp>
      <p:sp>
        <p:nvSpPr>
          <p:cNvPr id="705" name="Google Shape;705;p43"/>
          <p:cNvSpPr txBox="1"/>
          <p:nvPr>
            <p:ph idx="12" type="sldNum"/>
          </p:nvPr>
        </p:nvSpPr>
        <p:spPr>
          <a:xfrm>
            <a:off x="11353800" y="6308896"/>
            <a:ext cx="5865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solidFill>
                  <a:schemeClr val="accent6"/>
                </a:solidFill>
              </a:rPr>
              <a:t>‹#›</a:t>
            </a:fld>
            <a:endParaRPr>
              <a:solidFill>
                <a:schemeClr val="accent6"/>
              </a:solidFill>
            </a:endParaRPr>
          </a:p>
        </p:txBody>
      </p:sp>
      <p:graphicFrame>
        <p:nvGraphicFramePr>
          <p:cNvPr id="706" name="Google Shape;706;p43"/>
          <p:cNvGraphicFramePr/>
          <p:nvPr/>
        </p:nvGraphicFramePr>
        <p:xfrm>
          <a:off x="888235" y="1216761"/>
          <a:ext cx="3000000" cy="3000000"/>
        </p:xfrm>
        <a:graphic>
          <a:graphicData uri="http://schemas.openxmlformats.org/drawingml/2006/table">
            <a:tbl>
              <a:tblPr>
                <a:noFill/>
                <a:tableStyleId>{5340DD5D-0260-474D-A2D2-240632525D53}</a:tableStyleId>
              </a:tblPr>
              <a:tblGrid>
                <a:gridCol w="751250"/>
                <a:gridCol w="9664300"/>
              </a:tblGrid>
              <a:tr h="1006950">
                <a:tc>
                  <a:txBody>
                    <a:bodyPr/>
                    <a:lstStyle/>
                    <a:p>
                      <a:pPr indent="228600" lvl="0" marL="0" marR="0" rtl="0" algn="l">
                        <a:lnSpc>
                          <a:spcPct val="115000"/>
                        </a:lnSpc>
                        <a:spcBef>
                          <a:spcPts val="0"/>
                        </a:spcBef>
                        <a:spcAft>
                          <a:spcPts val="0"/>
                        </a:spcAft>
                        <a:buClr>
                          <a:srgbClr val="000000"/>
                        </a:buClr>
                        <a:buSzPts val="1100"/>
                        <a:buFont typeface="Arial"/>
                        <a:buNone/>
                      </a:pPr>
                      <a:r>
                        <a:rPr b="1" lang="en-US" sz="2400" u="none" cap="none" strike="noStrike">
                          <a:solidFill>
                            <a:schemeClr val="dk1"/>
                          </a:solidFill>
                          <a:latin typeface="Rubik"/>
                          <a:ea typeface="Rubik"/>
                          <a:cs typeface="Rubik"/>
                          <a:sym typeface="Rubik"/>
                        </a:rPr>
                        <a:t>1</a:t>
                      </a:r>
                      <a:endParaRPr b="1" sz="2400" u="none" cap="none" strike="noStrike">
                        <a:solidFill>
                          <a:schemeClr val="dk1"/>
                        </a:solidFill>
                        <a:latin typeface="Rubik"/>
                        <a:ea typeface="Rubik"/>
                        <a:cs typeface="Rubik"/>
                        <a:sym typeface="Rubik"/>
                      </a:endParaRPr>
                    </a:p>
                  </a:txBody>
                  <a:tcPr marT="0" marB="0" marR="0" marL="0" anchor="ctr">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19050">
                      <a:solidFill>
                        <a:schemeClr val="lt2">
                          <a:alpha val="0"/>
                        </a:schemeClr>
                      </a:solidFill>
                      <a:prstDash val="solid"/>
                      <a:round/>
                      <a:headEnd len="sm" w="sm" type="none"/>
                      <a:tailEnd len="sm" w="sm" type="none"/>
                    </a:lnT>
                    <a:lnB cap="flat" cmpd="sng" w="19050">
                      <a:solidFill>
                        <a:schemeClr val="lt2">
                          <a:alpha val="0"/>
                        </a:schemeClr>
                      </a:solidFill>
                      <a:prstDash val="solid"/>
                      <a:round/>
                      <a:headEnd len="sm" w="sm" type="none"/>
                      <a:tailEnd len="sm" w="sm" type="none"/>
                    </a:lnB>
                  </a:tcPr>
                </a:tc>
                <a:tc>
                  <a:txBody>
                    <a:bodyPr/>
                    <a:lstStyle/>
                    <a:p>
                      <a:pPr indent="0" lvl="0" marL="228600" marR="0" rtl="0" algn="l">
                        <a:lnSpc>
                          <a:spcPct val="100000"/>
                        </a:lnSpc>
                        <a:spcBef>
                          <a:spcPts val="0"/>
                        </a:spcBef>
                        <a:spcAft>
                          <a:spcPts val="0"/>
                        </a:spcAft>
                        <a:buNone/>
                      </a:pPr>
                      <a:r>
                        <a:rPr b="1" lang="en-US" sz="1800">
                          <a:solidFill>
                            <a:schemeClr val="accent6"/>
                          </a:solidFill>
                          <a:latin typeface="Rubik"/>
                          <a:ea typeface="Rubik"/>
                          <a:cs typeface="Rubik"/>
                          <a:sym typeface="Rubik"/>
                        </a:rPr>
                        <a:t>Go digital. </a:t>
                      </a:r>
                      <a:r>
                        <a:rPr lang="en-US" sz="1800">
                          <a:solidFill>
                            <a:schemeClr val="dk1"/>
                          </a:solidFill>
                          <a:latin typeface="Rubik"/>
                          <a:ea typeface="Rubik"/>
                          <a:cs typeface="Rubik"/>
                          <a:sym typeface="Rubik"/>
                        </a:rPr>
                        <a:t>Beginning with the eTranscript and expand to all credential types: diplomas, certificates, verifications and digital badges.</a:t>
                      </a:r>
                      <a:endParaRPr sz="1800">
                        <a:solidFill>
                          <a:schemeClr val="dk1"/>
                        </a:solidFill>
                        <a:latin typeface="Rubik"/>
                        <a:ea typeface="Rubik"/>
                        <a:cs typeface="Rubik"/>
                        <a:sym typeface="Rubik"/>
                      </a:endParaRPr>
                    </a:p>
                  </a:txBody>
                  <a:tcPr marT="0" marB="0" marR="0" marL="0" anchor="ctr">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19050">
                      <a:solidFill>
                        <a:schemeClr val="lt2">
                          <a:alpha val="0"/>
                        </a:schemeClr>
                      </a:solidFill>
                      <a:prstDash val="solid"/>
                      <a:round/>
                      <a:headEnd len="sm" w="sm" type="none"/>
                      <a:tailEnd len="sm" w="sm" type="none"/>
                    </a:lnT>
                    <a:lnB cap="flat" cmpd="sng" w="19050">
                      <a:solidFill>
                        <a:schemeClr val="lt2">
                          <a:alpha val="0"/>
                        </a:schemeClr>
                      </a:solidFill>
                      <a:prstDash val="solid"/>
                      <a:round/>
                      <a:headEnd len="sm" w="sm" type="none"/>
                      <a:tailEnd len="sm" w="sm" type="none"/>
                    </a:lnB>
                  </a:tcPr>
                </a:tc>
              </a:tr>
              <a:tr h="1006950">
                <a:tc>
                  <a:txBody>
                    <a:bodyPr/>
                    <a:lstStyle/>
                    <a:p>
                      <a:pPr indent="228600" lvl="0" marL="0" marR="0" rtl="0" algn="l">
                        <a:lnSpc>
                          <a:spcPct val="115000"/>
                        </a:lnSpc>
                        <a:spcBef>
                          <a:spcPts val="0"/>
                        </a:spcBef>
                        <a:spcAft>
                          <a:spcPts val="0"/>
                        </a:spcAft>
                        <a:buClr>
                          <a:srgbClr val="000000"/>
                        </a:buClr>
                        <a:buSzPts val="1100"/>
                        <a:buFont typeface="Arial"/>
                        <a:buNone/>
                      </a:pPr>
                      <a:r>
                        <a:rPr b="1" lang="en-US" sz="2400" u="none" cap="none" strike="noStrike">
                          <a:solidFill>
                            <a:schemeClr val="dk1"/>
                          </a:solidFill>
                          <a:latin typeface="Rubik"/>
                          <a:ea typeface="Rubik"/>
                          <a:cs typeface="Rubik"/>
                          <a:sym typeface="Rubik"/>
                        </a:rPr>
                        <a:t>2</a:t>
                      </a:r>
                      <a:endParaRPr b="1" sz="2400" u="none" cap="none" strike="noStrike">
                        <a:solidFill>
                          <a:schemeClr val="dk1"/>
                        </a:solidFill>
                        <a:latin typeface="Rubik"/>
                        <a:ea typeface="Rubik"/>
                        <a:cs typeface="Rubik"/>
                        <a:sym typeface="Rubik"/>
                      </a:endParaRPr>
                    </a:p>
                  </a:txBody>
                  <a:tcPr marT="0" marB="0" marR="0" marL="0" anchor="ctr">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19050">
                      <a:solidFill>
                        <a:schemeClr val="lt2">
                          <a:alpha val="0"/>
                        </a:schemeClr>
                      </a:solidFill>
                      <a:prstDash val="solid"/>
                      <a:round/>
                      <a:headEnd len="sm" w="sm" type="none"/>
                      <a:tailEnd len="sm" w="sm" type="none"/>
                    </a:lnT>
                    <a:lnB cap="flat" cmpd="sng" w="19050">
                      <a:solidFill>
                        <a:schemeClr val="lt2">
                          <a:alpha val="0"/>
                        </a:schemeClr>
                      </a:solidFill>
                      <a:prstDash val="solid"/>
                      <a:round/>
                      <a:headEnd len="sm" w="sm" type="none"/>
                      <a:tailEnd len="sm" w="sm" type="none"/>
                    </a:lnB>
                  </a:tcPr>
                </a:tc>
                <a:tc>
                  <a:txBody>
                    <a:bodyPr/>
                    <a:lstStyle/>
                    <a:p>
                      <a:pPr indent="0" lvl="0" marL="228600" marR="0" rtl="0" algn="l">
                        <a:lnSpc>
                          <a:spcPct val="100000"/>
                        </a:lnSpc>
                        <a:spcBef>
                          <a:spcPts val="0"/>
                        </a:spcBef>
                        <a:spcAft>
                          <a:spcPts val="0"/>
                        </a:spcAft>
                        <a:buNone/>
                      </a:pPr>
                      <a:r>
                        <a:rPr b="1" lang="en-US" sz="1800">
                          <a:solidFill>
                            <a:schemeClr val="accent6"/>
                          </a:solidFill>
                          <a:latin typeface="Rubik"/>
                          <a:ea typeface="Rubik"/>
                          <a:cs typeface="Rubik"/>
                          <a:sym typeface="Rubik"/>
                        </a:rPr>
                        <a:t>Do what paper can’t.</a:t>
                      </a:r>
                      <a:r>
                        <a:rPr lang="en-US" sz="1800">
                          <a:solidFill>
                            <a:schemeClr val="dk1"/>
                          </a:solidFill>
                          <a:latin typeface="Rubik"/>
                          <a:ea typeface="Rubik"/>
                          <a:cs typeface="Rubik"/>
                          <a:sym typeface="Rubik"/>
                        </a:rPr>
                        <a:t> Take the digital form beyond just an image of its paper counterpart with clickable, visual and machine-readable data for added functionality.</a:t>
                      </a:r>
                      <a:endParaRPr sz="1800">
                        <a:solidFill>
                          <a:schemeClr val="dk1"/>
                        </a:solidFill>
                        <a:latin typeface="Rubik"/>
                        <a:ea typeface="Rubik"/>
                        <a:cs typeface="Rubik"/>
                        <a:sym typeface="Rubik"/>
                      </a:endParaRPr>
                    </a:p>
                  </a:txBody>
                  <a:tcPr marT="0" marB="0" marR="0" marL="0" anchor="ctr">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19050">
                      <a:solidFill>
                        <a:schemeClr val="lt2">
                          <a:alpha val="0"/>
                        </a:schemeClr>
                      </a:solidFill>
                      <a:prstDash val="solid"/>
                      <a:round/>
                      <a:headEnd len="sm" w="sm" type="none"/>
                      <a:tailEnd len="sm" w="sm" type="none"/>
                    </a:lnT>
                    <a:lnB cap="flat" cmpd="sng" w="19050">
                      <a:solidFill>
                        <a:schemeClr val="lt2">
                          <a:alpha val="0"/>
                        </a:schemeClr>
                      </a:solidFill>
                      <a:prstDash val="solid"/>
                      <a:round/>
                      <a:headEnd len="sm" w="sm" type="none"/>
                      <a:tailEnd len="sm" w="sm" type="none"/>
                    </a:lnB>
                  </a:tcPr>
                </a:tc>
              </a:tr>
              <a:tr h="1006950">
                <a:tc>
                  <a:txBody>
                    <a:bodyPr/>
                    <a:lstStyle/>
                    <a:p>
                      <a:pPr indent="228600" lvl="0" marL="0" marR="0" rtl="0" algn="l">
                        <a:lnSpc>
                          <a:spcPct val="115000"/>
                        </a:lnSpc>
                        <a:spcBef>
                          <a:spcPts val="0"/>
                        </a:spcBef>
                        <a:spcAft>
                          <a:spcPts val="0"/>
                        </a:spcAft>
                        <a:buClr>
                          <a:srgbClr val="000000"/>
                        </a:buClr>
                        <a:buSzPts val="1100"/>
                        <a:buFont typeface="Arial"/>
                        <a:buNone/>
                      </a:pPr>
                      <a:r>
                        <a:rPr b="1" lang="en-US" sz="2400" u="none" cap="none" strike="noStrike">
                          <a:solidFill>
                            <a:schemeClr val="dk1"/>
                          </a:solidFill>
                          <a:latin typeface="Rubik"/>
                          <a:ea typeface="Rubik"/>
                          <a:cs typeface="Rubik"/>
                          <a:sym typeface="Rubik"/>
                        </a:rPr>
                        <a:t>3</a:t>
                      </a:r>
                      <a:endParaRPr b="1" sz="2400" u="none" cap="none" strike="noStrike">
                        <a:solidFill>
                          <a:schemeClr val="dk1"/>
                        </a:solidFill>
                        <a:latin typeface="Rubik"/>
                        <a:ea typeface="Rubik"/>
                        <a:cs typeface="Rubik"/>
                        <a:sym typeface="Rubik"/>
                      </a:endParaRPr>
                    </a:p>
                  </a:txBody>
                  <a:tcPr marT="0" marB="0" marR="0" marL="0" anchor="ctr">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19050">
                      <a:solidFill>
                        <a:schemeClr val="lt2">
                          <a:alpha val="0"/>
                        </a:schemeClr>
                      </a:solidFill>
                      <a:prstDash val="solid"/>
                      <a:round/>
                      <a:headEnd len="sm" w="sm" type="none"/>
                      <a:tailEnd len="sm" w="sm" type="none"/>
                    </a:lnT>
                    <a:lnB cap="flat" cmpd="sng" w="19050">
                      <a:solidFill>
                        <a:schemeClr val="lt2">
                          <a:alpha val="0"/>
                        </a:schemeClr>
                      </a:solidFill>
                      <a:prstDash val="solid"/>
                      <a:round/>
                      <a:headEnd len="sm" w="sm" type="none"/>
                      <a:tailEnd len="sm" w="sm" type="none"/>
                    </a:lnB>
                  </a:tcPr>
                </a:tc>
                <a:tc>
                  <a:txBody>
                    <a:bodyPr/>
                    <a:lstStyle/>
                    <a:p>
                      <a:pPr indent="0" lvl="0" marL="228600" rtl="0" algn="l">
                        <a:spcBef>
                          <a:spcPts val="0"/>
                        </a:spcBef>
                        <a:spcAft>
                          <a:spcPts val="0"/>
                        </a:spcAft>
                        <a:buNone/>
                      </a:pPr>
                      <a:r>
                        <a:rPr b="1" lang="en-US" sz="1800">
                          <a:solidFill>
                            <a:schemeClr val="accent6"/>
                          </a:solidFill>
                          <a:latin typeface="Rubik"/>
                          <a:ea typeface="Rubik"/>
                          <a:cs typeface="Rubik"/>
                          <a:sym typeface="Rubik"/>
                        </a:rPr>
                        <a:t>Create new pathways. </a:t>
                      </a:r>
                      <a:r>
                        <a:rPr lang="en-US" sz="1800">
                          <a:solidFill>
                            <a:schemeClr val="dk1"/>
                          </a:solidFill>
                          <a:latin typeface="Rubik"/>
                          <a:ea typeface="Rubik"/>
                          <a:cs typeface="Rubik"/>
                          <a:sym typeface="Rubik"/>
                        </a:rPr>
                        <a:t>Enhance credential exchange to support the diverse pathways learners take across institutions on their way to an academic degree, ensuring portability of courses and credits to maximize degree completion and learner success.</a:t>
                      </a:r>
                      <a:endParaRPr sz="1800">
                        <a:solidFill>
                          <a:schemeClr val="dk1"/>
                        </a:solidFill>
                        <a:latin typeface="Rubik"/>
                        <a:ea typeface="Rubik"/>
                        <a:cs typeface="Rubik"/>
                        <a:sym typeface="Rubik"/>
                      </a:endParaRPr>
                    </a:p>
                  </a:txBody>
                  <a:tcPr marT="0" marB="0" marR="0" marL="0" anchor="ctr">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19050">
                      <a:solidFill>
                        <a:schemeClr val="lt2">
                          <a:alpha val="0"/>
                        </a:schemeClr>
                      </a:solidFill>
                      <a:prstDash val="solid"/>
                      <a:round/>
                      <a:headEnd len="sm" w="sm" type="none"/>
                      <a:tailEnd len="sm" w="sm" type="none"/>
                    </a:lnT>
                    <a:lnB cap="flat" cmpd="sng" w="19050">
                      <a:solidFill>
                        <a:schemeClr val="lt2">
                          <a:alpha val="0"/>
                        </a:schemeClr>
                      </a:solidFill>
                      <a:prstDash val="solid"/>
                      <a:round/>
                      <a:headEnd len="sm" w="sm" type="none"/>
                      <a:tailEnd len="sm" w="sm" type="none"/>
                    </a:lnB>
                  </a:tcPr>
                </a:tc>
              </a:tr>
              <a:tr h="1006950">
                <a:tc>
                  <a:txBody>
                    <a:bodyPr/>
                    <a:lstStyle/>
                    <a:p>
                      <a:pPr indent="228600" lvl="0" marL="0" marR="0" rtl="0" algn="l">
                        <a:lnSpc>
                          <a:spcPct val="115000"/>
                        </a:lnSpc>
                        <a:spcBef>
                          <a:spcPts val="0"/>
                        </a:spcBef>
                        <a:spcAft>
                          <a:spcPts val="0"/>
                        </a:spcAft>
                        <a:buNone/>
                      </a:pPr>
                      <a:r>
                        <a:rPr b="1" lang="en-US" sz="2400">
                          <a:solidFill>
                            <a:schemeClr val="dk1"/>
                          </a:solidFill>
                          <a:latin typeface="Rubik"/>
                          <a:ea typeface="Rubik"/>
                          <a:cs typeface="Rubik"/>
                          <a:sym typeface="Rubik"/>
                        </a:rPr>
                        <a:t>4</a:t>
                      </a:r>
                      <a:endParaRPr b="1" sz="2400" u="none" cap="none" strike="noStrike">
                        <a:solidFill>
                          <a:schemeClr val="dk1"/>
                        </a:solidFill>
                        <a:latin typeface="Rubik"/>
                        <a:ea typeface="Rubik"/>
                        <a:cs typeface="Rubik"/>
                        <a:sym typeface="Rubik"/>
                      </a:endParaRPr>
                    </a:p>
                  </a:txBody>
                  <a:tcPr marT="0" marB="0" marR="0" marL="0" anchor="ctr">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19050">
                      <a:solidFill>
                        <a:schemeClr val="lt2">
                          <a:alpha val="0"/>
                        </a:schemeClr>
                      </a:solidFill>
                      <a:prstDash val="solid"/>
                      <a:round/>
                      <a:headEnd len="sm" w="sm" type="none"/>
                      <a:tailEnd len="sm" w="sm" type="none"/>
                    </a:lnT>
                    <a:lnB cap="flat" cmpd="sng" w="19050">
                      <a:solidFill>
                        <a:schemeClr val="lt2">
                          <a:alpha val="0"/>
                        </a:schemeClr>
                      </a:solidFill>
                      <a:prstDash val="solid"/>
                      <a:round/>
                      <a:headEnd len="sm" w="sm" type="none"/>
                      <a:tailEnd len="sm" w="sm" type="none"/>
                    </a:lnB>
                  </a:tcPr>
                </a:tc>
                <a:tc>
                  <a:txBody>
                    <a:bodyPr/>
                    <a:lstStyle/>
                    <a:p>
                      <a:pPr indent="0" lvl="0" marL="228600" rtl="0" algn="l">
                        <a:spcBef>
                          <a:spcPts val="0"/>
                        </a:spcBef>
                        <a:spcAft>
                          <a:spcPts val="0"/>
                        </a:spcAft>
                        <a:buNone/>
                      </a:pPr>
                      <a:r>
                        <a:rPr b="1" lang="en-US" sz="1800">
                          <a:solidFill>
                            <a:schemeClr val="accent6"/>
                          </a:solidFill>
                          <a:latin typeface="Rubik"/>
                          <a:ea typeface="Rubik"/>
                          <a:cs typeface="Rubik"/>
                          <a:sym typeface="Rubik"/>
                        </a:rPr>
                        <a:t>Communicate more content.</a:t>
                      </a:r>
                      <a:r>
                        <a:rPr lang="en-US" sz="1800">
                          <a:solidFill>
                            <a:schemeClr val="dk1"/>
                          </a:solidFill>
                          <a:latin typeface="Rubik"/>
                          <a:ea typeface="Rubik"/>
                          <a:cs typeface="Rubik"/>
                          <a:sym typeface="Rubik"/>
                        </a:rPr>
                        <a:t> Add competency-based and experiential, or co-curricular, data to show the full impact of a postsecondary education.</a:t>
                      </a:r>
                      <a:endParaRPr sz="1800">
                        <a:solidFill>
                          <a:schemeClr val="dk1"/>
                        </a:solidFill>
                        <a:latin typeface="Rubik"/>
                        <a:ea typeface="Rubik"/>
                        <a:cs typeface="Rubik"/>
                        <a:sym typeface="Rubik"/>
                      </a:endParaRPr>
                    </a:p>
                  </a:txBody>
                  <a:tcPr marT="0" marB="0" marR="0" marL="0" anchor="ctr">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19050">
                      <a:solidFill>
                        <a:schemeClr val="lt2">
                          <a:alpha val="0"/>
                        </a:schemeClr>
                      </a:solidFill>
                      <a:prstDash val="solid"/>
                      <a:round/>
                      <a:headEnd len="sm" w="sm" type="none"/>
                      <a:tailEnd len="sm" w="sm" type="none"/>
                    </a:lnT>
                    <a:lnB cap="flat" cmpd="sng" w="19050">
                      <a:solidFill>
                        <a:schemeClr val="lt2">
                          <a:alpha val="0"/>
                        </a:schemeClr>
                      </a:solidFill>
                      <a:prstDash val="solid"/>
                      <a:round/>
                      <a:headEnd len="sm" w="sm" type="none"/>
                      <a:tailEnd len="sm" w="sm" type="none"/>
                    </a:lnB>
                  </a:tcPr>
                </a:tc>
              </a:tr>
              <a:tr h="1006950">
                <a:tc>
                  <a:txBody>
                    <a:bodyPr/>
                    <a:lstStyle/>
                    <a:p>
                      <a:pPr indent="228600" lvl="0" marL="0" marR="0" rtl="0" algn="l">
                        <a:lnSpc>
                          <a:spcPct val="115000"/>
                        </a:lnSpc>
                        <a:spcBef>
                          <a:spcPts val="0"/>
                        </a:spcBef>
                        <a:spcAft>
                          <a:spcPts val="0"/>
                        </a:spcAft>
                        <a:buNone/>
                      </a:pPr>
                      <a:r>
                        <a:rPr b="1" lang="en-US" sz="2400">
                          <a:solidFill>
                            <a:schemeClr val="dk1"/>
                          </a:solidFill>
                          <a:latin typeface="Rubik"/>
                          <a:ea typeface="Rubik"/>
                          <a:cs typeface="Rubik"/>
                          <a:sym typeface="Rubik"/>
                        </a:rPr>
                        <a:t>5</a:t>
                      </a:r>
                      <a:endParaRPr b="1" sz="2400" u="none" cap="none" strike="noStrike">
                        <a:solidFill>
                          <a:schemeClr val="dk1"/>
                        </a:solidFill>
                        <a:latin typeface="Rubik"/>
                        <a:ea typeface="Rubik"/>
                        <a:cs typeface="Rubik"/>
                        <a:sym typeface="Rubik"/>
                      </a:endParaRPr>
                    </a:p>
                  </a:txBody>
                  <a:tcPr marT="0" marB="0" marR="0" marL="0" anchor="ctr">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19050">
                      <a:solidFill>
                        <a:schemeClr val="lt2">
                          <a:alpha val="0"/>
                        </a:schemeClr>
                      </a:solidFill>
                      <a:prstDash val="solid"/>
                      <a:round/>
                      <a:headEnd len="sm" w="sm" type="none"/>
                      <a:tailEnd len="sm" w="sm" type="none"/>
                    </a:lnT>
                    <a:lnB cap="flat" cmpd="sng" w="19050">
                      <a:solidFill>
                        <a:schemeClr val="lt2">
                          <a:alpha val="0"/>
                        </a:schemeClr>
                      </a:solidFill>
                      <a:prstDash val="solid"/>
                      <a:round/>
                      <a:headEnd len="sm" w="sm" type="none"/>
                      <a:tailEnd len="sm" w="sm" type="none"/>
                    </a:lnB>
                  </a:tcPr>
                </a:tc>
                <a:tc>
                  <a:txBody>
                    <a:bodyPr/>
                    <a:lstStyle/>
                    <a:p>
                      <a:pPr indent="0" lvl="0" marL="228600" rtl="0" algn="l">
                        <a:spcBef>
                          <a:spcPts val="0"/>
                        </a:spcBef>
                        <a:spcAft>
                          <a:spcPts val="0"/>
                        </a:spcAft>
                        <a:buNone/>
                      </a:pPr>
                      <a:r>
                        <a:rPr b="1" lang="en-US" sz="1800">
                          <a:solidFill>
                            <a:schemeClr val="accent6"/>
                          </a:solidFill>
                          <a:latin typeface="Rubik"/>
                          <a:ea typeface="Rubik"/>
                          <a:cs typeface="Rubik"/>
                          <a:sym typeface="Rubik"/>
                        </a:rPr>
                        <a:t>Make it actionable.</a:t>
                      </a:r>
                      <a:r>
                        <a:rPr lang="en-US" sz="1800">
                          <a:solidFill>
                            <a:schemeClr val="dk1"/>
                          </a:solidFill>
                          <a:latin typeface="Rubik"/>
                          <a:ea typeface="Rubik"/>
                          <a:cs typeface="Rubik"/>
                          <a:sym typeface="Rubik"/>
                        </a:rPr>
                        <a:t> Align with our digital and mobile culture, enabling learners to store credentials in one place where information can be easily displayed in online profiles, such as professional or social networking sites.</a:t>
                      </a:r>
                      <a:endParaRPr sz="1800">
                        <a:solidFill>
                          <a:schemeClr val="dk1"/>
                        </a:solidFill>
                        <a:latin typeface="Rubik"/>
                        <a:ea typeface="Rubik"/>
                        <a:cs typeface="Rubik"/>
                        <a:sym typeface="Rubik"/>
                      </a:endParaRPr>
                    </a:p>
                  </a:txBody>
                  <a:tcPr marT="0" marB="0" marR="0" marL="0" anchor="ctr">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19050">
                      <a:solidFill>
                        <a:schemeClr val="lt2">
                          <a:alpha val="0"/>
                        </a:schemeClr>
                      </a:solidFill>
                      <a:prstDash val="solid"/>
                      <a:round/>
                      <a:headEnd len="sm" w="sm" type="none"/>
                      <a:tailEnd len="sm" w="sm" type="none"/>
                    </a:lnT>
                    <a:lnB cap="flat" cmpd="sng" w="19050">
                      <a:solidFill>
                        <a:schemeClr val="lt2">
                          <a:alpha val="0"/>
                        </a:schemeClr>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44"/>
          <p:cNvSpPr txBox="1"/>
          <p:nvPr>
            <p:ph type="ctrTitle"/>
          </p:nvPr>
        </p:nvSpPr>
        <p:spPr>
          <a:xfrm>
            <a:off x="1986300" y="3039425"/>
            <a:ext cx="8219400" cy="19056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lang="en-US" sz="3000"/>
              <a:t>What the future holds</a:t>
            </a:r>
            <a:r>
              <a:rPr lang="en-US" sz="3000"/>
              <a:t>.. </a:t>
            </a:r>
            <a:endParaRPr b="0" sz="1522">
              <a:latin typeface="Rubik Light"/>
              <a:ea typeface="Rubik Light"/>
              <a:cs typeface="Rubik Light"/>
              <a:sym typeface="Rubik Light"/>
            </a:endParaRPr>
          </a:p>
        </p:txBody>
      </p:sp>
      <p:sp>
        <p:nvSpPr>
          <p:cNvPr id="713" name="Google Shape;713;p44"/>
          <p:cNvSpPr txBox="1"/>
          <p:nvPr>
            <p:ph idx="12" type="sldNum"/>
          </p:nvPr>
        </p:nvSpPr>
        <p:spPr>
          <a:xfrm>
            <a:off x="11353800" y="6308896"/>
            <a:ext cx="5865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
        <p:nvSpPr>
          <p:cNvPr id="714" name="Google Shape;714;p44"/>
          <p:cNvSpPr txBox="1"/>
          <p:nvPr/>
        </p:nvSpPr>
        <p:spPr>
          <a:xfrm>
            <a:off x="3781375" y="3605200"/>
            <a:ext cx="4513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1300">
                <a:solidFill>
                  <a:schemeClr val="lt1"/>
                </a:solidFill>
                <a:latin typeface="Rubik Light"/>
                <a:ea typeface="Rubik Light"/>
                <a:cs typeface="Rubik Light"/>
                <a:sym typeface="Rubik Light"/>
              </a:rPr>
              <a:t>"The only way you can predict the future is to build it."</a:t>
            </a:r>
            <a:endParaRPr i="1" sz="1300">
              <a:solidFill>
                <a:schemeClr val="lt1"/>
              </a:solidFill>
              <a:latin typeface="Rubik Light"/>
              <a:ea typeface="Rubik Light"/>
              <a:cs typeface="Rubik Light"/>
              <a:sym typeface="Rubik Light"/>
            </a:endParaRPr>
          </a:p>
          <a:p>
            <a:pPr indent="0" lvl="0" marL="0" rtl="0" algn="ctr">
              <a:spcBef>
                <a:spcPts val="0"/>
              </a:spcBef>
              <a:spcAft>
                <a:spcPts val="0"/>
              </a:spcAft>
              <a:buNone/>
            </a:pPr>
            <a:r>
              <a:rPr i="1" lang="en-US" sz="1300">
                <a:solidFill>
                  <a:schemeClr val="lt1"/>
                </a:solidFill>
                <a:latin typeface="Rubik Light"/>
                <a:ea typeface="Rubik Light"/>
                <a:cs typeface="Rubik Light"/>
                <a:sym typeface="Rubik Light"/>
              </a:rPr>
              <a:t>-Alan Kay</a:t>
            </a:r>
            <a:endParaRPr i="1" sz="1300">
              <a:solidFill>
                <a:schemeClr val="lt1"/>
              </a:solidFill>
              <a:latin typeface="Rubik Light"/>
              <a:ea typeface="Rubik Light"/>
              <a:cs typeface="Rubik Light"/>
              <a:sym typeface="Rubik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id="720" name="Google Shape;720;p45"/>
          <p:cNvPicPr preferRelativeResize="0"/>
          <p:nvPr/>
        </p:nvPicPr>
        <p:blipFill>
          <a:blip r:embed="rId3">
            <a:alphaModFix/>
          </a:blip>
          <a:stretch>
            <a:fillRect/>
          </a:stretch>
        </p:blipFill>
        <p:spPr>
          <a:xfrm>
            <a:off x="5299500" y="2544500"/>
            <a:ext cx="6328125" cy="4313500"/>
          </a:xfrm>
          <a:prstGeom prst="rect">
            <a:avLst/>
          </a:prstGeom>
          <a:noFill/>
          <a:ln>
            <a:noFill/>
          </a:ln>
        </p:spPr>
      </p:pic>
      <p:sp>
        <p:nvSpPr>
          <p:cNvPr id="721" name="Google Shape;721;p45"/>
          <p:cNvSpPr txBox="1"/>
          <p:nvPr>
            <p:ph idx="1" type="body"/>
          </p:nvPr>
        </p:nvSpPr>
        <p:spPr>
          <a:xfrm>
            <a:off x="838200" y="1332825"/>
            <a:ext cx="10515600" cy="4825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With the rise of skills-based hiring, there is an even greater need for skills data. </a:t>
            </a:r>
            <a:endParaRPr/>
          </a:p>
          <a:p>
            <a:pPr indent="0" lvl="0" marL="0" rtl="0" algn="l">
              <a:spcBef>
                <a:spcPts val="300"/>
              </a:spcBef>
              <a:spcAft>
                <a:spcPts val="0"/>
              </a:spcAft>
              <a:buNone/>
            </a:pPr>
            <a:r>
              <a:t/>
            </a:r>
            <a:endParaRPr/>
          </a:p>
          <a:p>
            <a:pPr indent="0" lvl="0" marL="0" rtl="0" algn="l">
              <a:spcBef>
                <a:spcPts val="300"/>
              </a:spcBef>
              <a:spcAft>
                <a:spcPts val="0"/>
              </a:spcAft>
              <a:buNone/>
            </a:pPr>
            <a:r>
              <a:rPr lang="en-US"/>
              <a:t>Employees are progressively needing to learn new skills as demand moves from physical and cognitive to more technical and socialisation skills.</a:t>
            </a:r>
            <a:endParaRPr/>
          </a:p>
          <a:p>
            <a:pPr indent="0" lvl="0" marL="0" rtl="0" algn="l">
              <a:spcBef>
                <a:spcPts val="300"/>
              </a:spcBef>
              <a:spcAft>
                <a:spcPts val="0"/>
              </a:spcAft>
              <a:buNone/>
            </a:pPr>
            <a:r>
              <a:t/>
            </a:r>
            <a:endParaRPr/>
          </a:p>
          <a:p>
            <a:pPr indent="0" lvl="0" marL="0" rtl="0" algn="l">
              <a:spcBef>
                <a:spcPts val="300"/>
              </a:spcBef>
              <a:spcAft>
                <a:spcPts val="300"/>
              </a:spcAft>
              <a:buNone/>
            </a:pPr>
            <a:r>
              <a:rPr lang="en-US"/>
              <a:t>We need equitable, interoperable systems built to inform and empower learners.</a:t>
            </a:r>
            <a:endParaRPr/>
          </a:p>
        </p:txBody>
      </p:sp>
      <p:sp>
        <p:nvSpPr>
          <p:cNvPr id="722" name="Google Shape;722;p45"/>
          <p:cNvSpPr txBox="1"/>
          <p:nvPr>
            <p:ph idx="12" type="sldNum"/>
          </p:nvPr>
        </p:nvSpPr>
        <p:spPr>
          <a:xfrm>
            <a:off x="11353800" y="6308896"/>
            <a:ext cx="5865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solidFill>
                <a:schemeClr val="accent6"/>
              </a:solidFill>
            </a:endParaRPr>
          </a:p>
        </p:txBody>
      </p:sp>
      <p:sp>
        <p:nvSpPr>
          <p:cNvPr id="723" name="Google Shape;723;p45"/>
          <p:cNvSpPr txBox="1"/>
          <p:nvPr>
            <p:ph type="title"/>
          </p:nvPr>
        </p:nvSpPr>
        <p:spPr>
          <a:xfrm>
            <a:off x="838200" y="158101"/>
            <a:ext cx="8926800" cy="471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a:t>
            </a:r>
            <a:r>
              <a:rPr lang="en-US"/>
              <a:t>he Rise of Skills-Based Hiring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46"/>
          <p:cNvSpPr txBox="1"/>
          <p:nvPr>
            <p:ph idx="12" type="sldNum"/>
          </p:nvPr>
        </p:nvSpPr>
        <p:spPr>
          <a:xfrm>
            <a:off x="11353800" y="6308896"/>
            <a:ext cx="5865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
        <p:nvSpPr>
          <p:cNvPr id="730" name="Google Shape;730;p46"/>
          <p:cNvSpPr txBox="1"/>
          <p:nvPr>
            <p:ph type="title"/>
          </p:nvPr>
        </p:nvSpPr>
        <p:spPr>
          <a:xfrm>
            <a:off x="838200" y="158101"/>
            <a:ext cx="8926800" cy="471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a:t>
            </a:r>
            <a:r>
              <a:rPr lang="en-US"/>
              <a:t>tandards, Interoperability, and Transparency</a:t>
            </a:r>
            <a:endParaRPr/>
          </a:p>
        </p:txBody>
      </p:sp>
      <p:pic>
        <p:nvPicPr>
          <p:cNvPr id="731" name="Google Shape;731;p46"/>
          <p:cNvPicPr preferRelativeResize="0"/>
          <p:nvPr/>
        </p:nvPicPr>
        <p:blipFill>
          <a:blip r:embed="rId3">
            <a:alphaModFix/>
          </a:blip>
          <a:stretch>
            <a:fillRect/>
          </a:stretch>
        </p:blipFill>
        <p:spPr>
          <a:xfrm>
            <a:off x="7617488" y="2585900"/>
            <a:ext cx="2990850" cy="1143000"/>
          </a:xfrm>
          <a:prstGeom prst="rect">
            <a:avLst/>
          </a:prstGeom>
          <a:noFill/>
          <a:ln>
            <a:noFill/>
          </a:ln>
        </p:spPr>
      </p:pic>
      <p:pic>
        <p:nvPicPr>
          <p:cNvPr id="732" name="Google Shape;732;p46"/>
          <p:cNvPicPr preferRelativeResize="0"/>
          <p:nvPr/>
        </p:nvPicPr>
        <p:blipFill>
          <a:blip r:embed="rId4">
            <a:alphaModFix/>
          </a:blip>
          <a:stretch>
            <a:fillRect/>
          </a:stretch>
        </p:blipFill>
        <p:spPr>
          <a:xfrm>
            <a:off x="3467088" y="2585904"/>
            <a:ext cx="3981450" cy="1143000"/>
          </a:xfrm>
          <a:prstGeom prst="rect">
            <a:avLst/>
          </a:prstGeom>
          <a:noFill/>
          <a:ln>
            <a:noFill/>
          </a:ln>
        </p:spPr>
      </p:pic>
      <p:pic>
        <p:nvPicPr>
          <p:cNvPr descr="Image" id="733" name="Google Shape;733;p46"/>
          <p:cNvPicPr preferRelativeResize="0"/>
          <p:nvPr/>
        </p:nvPicPr>
        <p:blipFill rotWithShape="1">
          <a:blip r:embed="rId5">
            <a:alphaModFix/>
          </a:blip>
          <a:srcRect b="0" l="0" r="0" t="0"/>
          <a:stretch/>
        </p:blipFill>
        <p:spPr>
          <a:xfrm>
            <a:off x="1583663" y="5329088"/>
            <a:ext cx="2663190" cy="1143000"/>
          </a:xfrm>
          <a:prstGeom prst="rect">
            <a:avLst/>
          </a:prstGeom>
          <a:noFill/>
          <a:ln>
            <a:noFill/>
          </a:ln>
        </p:spPr>
      </p:pic>
      <p:pic>
        <p:nvPicPr>
          <p:cNvPr descr="Image" id="734" name="Google Shape;734;p46"/>
          <p:cNvPicPr preferRelativeResize="0"/>
          <p:nvPr/>
        </p:nvPicPr>
        <p:blipFill rotWithShape="1">
          <a:blip r:embed="rId6">
            <a:alphaModFix/>
          </a:blip>
          <a:srcRect b="0" l="0" r="0" t="0"/>
          <a:stretch/>
        </p:blipFill>
        <p:spPr>
          <a:xfrm>
            <a:off x="1583650" y="2585893"/>
            <a:ext cx="1714500" cy="1143000"/>
          </a:xfrm>
          <a:prstGeom prst="rect">
            <a:avLst/>
          </a:prstGeom>
          <a:noFill/>
          <a:ln>
            <a:noFill/>
          </a:ln>
        </p:spPr>
      </p:pic>
      <p:pic>
        <p:nvPicPr>
          <p:cNvPr id="735" name="Google Shape;735;p46"/>
          <p:cNvPicPr preferRelativeResize="0"/>
          <p:nvPr/>
        </p:nvPicPr>
        <p:blipFill>
          <a:blip r:embed="rId7">
            <a:alphaModFix/>
          </a:blip>
          <a:stretch>
            <a:fillRect/>
          </a:stretch>
        </p:blipFill>
        <p:spPr>
          <a:xfrm>
            <a:off x="4895850" y="3957500"/>
            <a:ext cx="4314824" cy="1142999"/>
          </a:xfrm>
          <a:prstGeom prst="rect">
            <a:avLst/>
          </a:prstGeom>
          <a:noFill/>
          <a:ln>
            <a:noFill/>
          </a:ln>
        </p:spPr>
      </p:pic>
      <p:pic>
        <p:nvPicPr>
          <p:cNvPr id="736" name="Google Shape;736;p46"/>
          <p:cNvPicPr preferRelativeResize="0"/>
          <p:nvPr/>
        </p:nvPicPr>
        <p:blipFill>
          <a:blip r:embed="rId8">
            <a:alphaModFix/>
          </a:blip>
          <a:stretch>
            <a:fillRect/>
          </a:stretch>
        </p:blipFill>
        <p:spPr>
          <a:xfrm>
            <a:off x="5043475" y="1214289"/>
            <a:ext cx="2105025" cy="1143000"/>
          </a:xfrm>
          <a:prstGeom prst="rect">
            <a:avLst/>
          </a:prstGeom>
          <a:noFill/>
          <a:ln>
            <a:noFill/>
          </a:ln>
        </p:spPr>
      </p:pic>
      <p:pic>
        <p:nvPicPr>
          <p:cNvPr id="737" name="Google Shape;737;p46"/>
          <p:cNvPicPr preferRelativeResize="0"/>
          <p:nvPr/>
        </p:nvPicPr>
        <p:blipFill>
          <a:blip r:embed="rId9">
            <a:alphaModFix/>
          </a:blip>
          <a:stretch>
            <a:fillRect/>
          </a:stretch>
        </p:blipFill>
        <p:spPr>
          <a:xfrm>
            <a:off x="1583663" y="1214288"/>
            <a:ext cx="3143249" cy="1143000"/>
          </a:xfrm>
          <a:prstGeom prst="rect">
            <a:avLst/>
          </a:prstGeom>
          <a:noFill/>
          <a:ln>
            <a:noFill/>
          </a:ln>
        </p:spPr>
      </p:pic>
      <p:pic>
        <p:nvPicPr>
          <p:cNvPr id="738" name="Google Shape;738;p46"/>
          <p:cNvPicPr preferRelativeResize="0"/>
          <p:nvPr/>
        </p:nvPicPr>
        <p:blipFill>
          <a:blip r:embed="rId10">
            <a:alphaModFix/>
          </a:blip>
          <a:stretch>
            <a:fillRect/>
          </a:stretch>
        </p:blipFill>
        <p:spPr>
          <a:xfrm>
            <a:off x="5188613" y="5329100"/>
            <a:ext cx="5419725" cy="1143000"/>
          </a:xfrm>
          <a:prstGeom prst="rect">
            <a:avLst/>
          </a:prstGeom>
          <a:noFill/>
          <a:ln>
            <a:noFill/>
          </a:ln>
        </p:spPr>
      </p:pic>
      <p:pic>
        <p:nvPicPr>
          <p:cNvPr id="739" name="Google Shape;739;p46"/>
          <p:cNvPicPr preferRelativeResize="0"/>
          <p:nvPr/>
        </p:nvPicPr>
        <p:blipFill>
          <a:blip r:embed="rId11">
            <a:alphaModFix/>
          </a:blip>
          <a:stretch>
            <a:fillRect/>
          </a:stretch>
        </p:blipFill>
        <p:spPr>
          <a:xfrm>
            <a:off x="1583663" y="3957488"/>
            <a:ext cx="2990849" cy="1143001"/>
          </a:xfrm>
          <a:prstGeom prst="rect">
            <a:avLst/>
          </a:prstGeom>
          <a:noFill/>
          <a:ln>
            <a:noFill/>
          </a:ln>
        </p:spPr>
      </p:pic>
      <p:pic>
        <p:nvPicPr>
          <p:cNvPr id="740" name="Google Shape;740;p46"/>
          <p:cNvPicPr preferRelativeResize="0"/>
          <p:nvPr/>
        </p:nvPicPr>
        <p:blipFill>
          <a:blip r:embed="rId12">
            <a:alphaModFix/>
          </a:blip>
          <a:stretch>
            <a:fillRect/>
          </a:stretch>
        </p:blipFill>
        <p:spPr>
          <a:xfrm>
            <a:off x="9532012" y="3957500"/>
            <a:ext cx="1076325" cy="1143000"/>
          </a:xfrm>
          <a:prstGeom prst="rect">
            <a:avLst/>
          </a:prstGeom>
          <a:noFill/>
          <a:ln>
            <a:noFill/>
          </a:ln>
        </p:spPr>
      </p:pic>
      <p:pic>
        <p:nvPicPr>
          <p:cNvPr id="741" name="Google Shape;741;p46"/>
          <p:cNvPicPr preferRelativeResize="0"/>
          <p:nvPr/>
        </p:nvPicPr>
        <p:blipFill>
          <a:blip r:embed="rId13">
            <a:alphaModFix/>
          </a:blip>
          <a:stretch>
            <a:fillRect/>
          </a:stretch>
        </p:blipFill>
        <p:spPr>
          <a:xfrm>
            <a:off x="7465088" y="1214287"/>
            <a:ext cx="3143250" cy="1143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47"/>
          <p:cNvSpPr txBox="1"/>
          <p:nvPr>
            <p:ph idx="1" type="body"/>
          </p:nvPr>
        </p:nvSpPr>
        <p:spPr>
          <a:xfrm>
            <a:off x="838200" y="1123400"/>
            <a:ext cx="5038800" cy="5053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If ever there was a time when the value of global collaboration was starkly evident, that time is now, as we exit the pandemic that every nation in the world grappled with.</a:t>
            </a:r>
            <a:endParaRPr/>
          </a:p>
          <a:p>
            <a:pPr indent="0" lvl="0" marL="0" rtl="0" algn="l">
              <a:spcBef>
                <a:spcPts val="300"/>
              </a:spcBef>
              <a:spcAft>
                <a:spcPts val="0"/>
              </a:spcAft>
              <a:buNone/>
            </a:pPr>
            <a:r>
              <a:t/>
            </a:r>
            <a:endParaRPr/>
          </a:p>
          <a:p>
            <a:pPr indent="0" lvl="0" marL="0" rtl="0" algn="l">
              <a:spcBef>
                <a:spcPts val="300"/>
              </a:spcBef>
              <a:spcAft>
                <a:spcPts val="0"/>
              </a:spcAft>
              <a:buNone/>
            </a:pPr>
            <a:r>
              <a:rPr lang="en-US"/>
              <a:t>Given the compelling need to collaborate and the increasing use of digital technologies, there is value in collaboration to build the infrastructure and </a:t>
            </a:r>
            <a:r>
              <a:rPr lang="en-US"/>
              <a:t>processes</a:t>
            </a:r>
            <a:r>
              <a:rPr lang="en-US"/>
              <a:t> needed to:</a:t>
            </a:r>
            <a:endParaRPr/>
          </a:p>
          <a:p>
            <a:pPr indent="-328041" lvl="0" marL="457200" rtl="0" algn="l">
              <a:spcBef>
                <a:spcPts val="300"/>
              </a:spcBef>
              <a:spcAft>
                <a:spcPts val="0"/>
              </a:spcAft>
              <a:buSzPts val="1566"/>
              <a:buAutoNum type="arabicPeriod"/>
            </a:pPr>
            <a:r>
              <a:rPr lang="en-US"/>
              <a:t>Continue to build national networks</a:t>
            </a:r>
            <a:endParaRPr/>
          </a:p>
          <a:p>
            <a:pPr indent="-328041" lvl="0" marL="457200" rtl="0" algn="l">
              <a:spcBef>
                <a:spcPts val="0"/>
              </a:spcBef>
              <a:spcAft>
                <a:spcPts val="0"/>
              </a:spcAft>
              <a:buSzPts val="1566"/>
              <a:buAutoNum type="arabicPeriod"/>
            </a:pPr>
            <a:r>
              <a:rPr lang="en-US"/>
              <a:t>Bridge these national networks to ensure that we have equitable, interoperable systems built to inform and empower greater student mobility.</a:t>
            </a:r>
            <a:endParaRPr/>
          </a:p>
        </p:txBody>
      </p:sp>
      <p:sp>
        <p:nvSpPr>
          <p:cNvPr id="748" name="Google Shape;748;p47"/>
          <p:cNvSpPr txBox="1"/>
          <p:nvPr>
            <p:ph idx="12" type="sldNum"/>
          </p:nvPr>
        </p:nvSpPr>
        <p:spPr>
          <a:xfrm>
            <a:off x="11353800" y="6308896"/>
            <a:ext cx="5865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
        <p:nvSpPr>
          <p:cNvPr id="749" name="Google Shape;749;p47"/>
          <p:cNvSpPr txBox="1"/>
          <p:nvPr>
            <p:ph type="title"/>
          </p:nvPr>
        </p:nvSpPr>
        <p:spPr>
          <a:xfrm>
            <a:off x="838200" y="158101"/>
            <a:ext cx="8926800" cy="471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Continuing to Build National Networks, and Bridge Them</a:t>
            </a:r>
            <a:endParaRPr/>
          </a:p>
        </p:txBody>
      </p:sp>
      <p:pic>
        <p:nvPicPr>
          <p:cNvPr id="750" name="Google Shape;750;p47"/>
          <p:cNvPicPr preferRelativeResize="0"/>
          <p:nvPr/>
        </p:nvPicPr>
        <p:blipFill>
          <a:blip r:embed="rId3">
            <a:alphaModFix/>
          </a:blip>
          <a:stretch>
            <a:fillRect/>
          </a:stretch>
        </p:blipFill>
        <p:spPr>
          <a:xfrm>
            <a:off x="6181025" y="1183976"/>
            <a:ext cx="5172776" cy="567402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1"/>
          <p:cNvSpPr txBox="1"/>
          <p:nvPr>
            <p:ph idx="1" type="body"/>
          </p:nvPr>
        </p:nvSpPr>
        <p:spPr>
          <a:xfrm>
            <a:off x="4693375" y="2119626"/>
            <a:ext cx="5956500" cy="3884700"/>
          </a:xfrm>
          <a:prstGeom prst="rect">
            <a:avLst/>
          </a:prstGeom>
        </p:spPr>
        <p:txBody>
          <a:bodyPr anchorCtr="0" anchor="t" bIns="45700" lIns="91425" spcFirstLastPara="1" rIns="91425" wrap="square" tIns="45700">
            <a:noAutofit/>
          </a:bodyPr>
          <a:lstStyle/>
          <a:p>
            <a:pPr indent="0" lvl="0" marL="0" rtl="0" algn="just">
              <a:spcBef>
                <a:spcPts val="1000"/>
              </a:spcBef>
              <a:spcAft>
                <a:spcPts val="0"/>
              </a:spcAft>
              <a:buNone/>
            </a:pPr>
            <a:r>
              <a:rPr lang="en-US" sz="1600"/>
              <a:t>Like you, Kevin believes that education matters and transforms lives. </a:t>
            </a:r>
            <a:endParaRPr sz="1600"/>
          </a:p>
          <a:p>
            <a:pPr indent="0" lvl="0" marL="0" rtl="0" algn="just">
              <a:spcBef>
                <a:spcPts val="1000"/>
              </a:spcBef>
              <a:spcAft>
                <a:spcPts val="0"/>
              </a:spcAft>
              <a:buNone/>
            </a:pPr>
            <a:r>
              <a:rPr lang="en-US" sz="1600"/>
              <a:t>As General Manager of Higher Education and member of the Executive Team at Parchment, Kevin pursues Parchment’s mission to help turn credentials into opportunities. With direct responsibility for Parchment’s Higher Education portfolio, Kevin works with talented team members to achieve Parchment’s goals of new member acquisition, implementation, account management, business development, and providing leadership to the Parchment Advisory Board.</a:t>
            </a:r>
            <a:endParaRPr sz="1600"/>
          </a:p>
        </p:txBody>
      </p:sp>
      <p:sp>
        <p:nvSpPr>
          <p:cNvPr id="334" name="Google Shape;334;p31"/>
          <p:cNvSpPr txBox="1"/>
          <p:nvPr>
            <p:ph idx="2" type="body"/>
          </p:nvPr>
        </p:nvSpPr>
        <p:spPr>
          <a:xfrm>
            <a:off x="4676925" y="1634400"/>
            <a:ext cx="6600600" cy="516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Kevin Martin, General Manager, Higher Education</a:t>
            </a:r>
            <a:endParaRPr/>
          </a:p>
        </p:txBody>
      </p:sp>
      <p:pic>
        <p:nvPicPr>
          <p:cNvPr id="335" name="Google Shape;335;p31"/>
          <p:cNvPicPr preferRelativeResize="0"/>
          <p:nvPr>
            <p:ph idx="3" type="pic"/>
          </p:nvPr>
        </p:nvPicPr>
        <p:blipFill rotWithShape="1">
          <a:blip r:embed="rId3">
            <a:alphaModFix/>
          </a:blip>
          <a:srcRect b="0" l="0" r="0" t="0"/>
          <a:stretch/>
        </p:blipFill>
        <p:spPr>
          <a:xfrm>
            <a:off x="1767252" y="1971276"/>
            <a:ext cx="2183400" cy="2183400"/>
          </a:xfrm>
          <a:prstGeom prst="ellipse">
            <a:avLst/>
          </a:prstGeom>
        </p:spPr>
      </p:pic>
      <p:sp>
        <p:nvSpPr>
          <p:cNvPr id="336" name="Google Shape;336;p31"/>
          <p:cNvSpPr txBox="1"/>
          <p:nvPr>
            <p:ph idx="12" type="sldNum"/>
          </p:nvPr>
        </p:nvSpPr>
        <p:spPr>
          <a:xfrm>
            <a:off x="11353800" y="6308896"/>
            <a:ext cx="5865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
        <p:nvSpPr>
          <p:cNvPr id="337" name="Google Shape;337;p31"/>
          <p:cNvSpPr txBox="1"/>
          <p:nvPr>
            <p:ph type="title"/>
          </p:nvPr>
        </p:nvSpPr>
        <p:spPr>
          <a:xfrm>
            <a:off x="838200" y="158101"/>
            <a:ext cx="8926800" cy="471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Presenter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2"/>
          <p:cNvSpPr txBox="1"/>
          <p:nvPr>
            <p:ph type="title"/>
          </p:nvPr>
        </p:nvSpPr>
        <p:spPr>
          <a:xfrm>
            <a:off x="838200" y="158101"/>
            <a:ext cx="8926902" cy="471637"/>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2"/>
              </a:buClr>
              <a:buSzPts val="2000"/>
              <a:buFont typeface="Rubik"/>
              <a:buNone/>
            </a:pPr>
            <a:r>
              <a:rPr lang="en-US"/>
              <a:t>Topics</a:t>
            </a:r>
            <a:endParaRPr/>
          </a:p>
        </p:txBody>
      </p:sp>
      <p:sp>
        <p:nvSpPr>
          <p:cNvPr id="343" name="Google Shape;343;p32"/>
          <p:cNvSpPr txBox="1"/>
          <p:nvPr>
            <p:ph idx="12" type="sldNum"/>
          </p:nvPr>
        </p:nvSpPr>
        <p:spPr>
          <a:xfrm>
            <a:off x="11353800" y="6308896"/>
            <a:ext cx="586596"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graphicFrame>
        <p:nvGraphicFramePr>
          <p:cNvPr id="344" name="Google Shape;344;p32"/>
          <p:cNvGraphicFramePr/>
          <p:nvPr/>
        </p:nvGraphicFramePr>
        <p:xfrm>
          <a:off x="938260" y="1297636"/>
          <a:ext cx="3000000" cy="3000000"/>
        </p:xfrm>
        <a:graphic>
          <a:graphicData uri="http://schemas.openxmlformats.org/drawingml/2006/table">
            <a:tbl>
              <a:tblPr>
                <a:noFill/>
                <a:tableStyleId>{5340DD5D-0260-474D-A2D2-240632525D53}</a:tableStyleId>
              </a:tblPr>
              <a:tblGrid>
                <a:gridCol w="495000"/>
                <a:gridCol w="6367925"/>
              </a:tblGrid>
              <a:tr h="869200">
                <a:tc>
                  <a:txBody>
                    <a:bodyPr/>
                    <a:lstStyle/>
                    <a:p>
                      <a:pPr indent="228600" lvl="0" marL="0" marR="0" rtl="0" algn="l">
                        <a:lnSpc>
                          <a:spcPct val="115000"/>
                        </a:lnSpc>
                        <a:spcBef>
                          <a:spcPts val="0"/>
                        </a:spcBef>
                        <a:spcAft>
                          <a:spcPts val="0"/>
                        </a:spcAft>
                        <a:buClr>
                          <a:srgbClr val="000000"/>
                        </a:buClr>
                        <a:buSzPts val="1100"/>
                        <a:buFont typeface="Arial"/>
                        <a:buNone/>
                      </a:pPr>
                      <a:r>
                        <a:rPr b="1" lang="en-US" sz="2400" u="none" cap="none" strike="noStrike">
                          <a:solidFill>
                            <a:schemeClr val="dk1"/>
                          </a:solidFill>
                          <a:latin typeface="Rubik"/>
                          <a:ea typeface="Rubik"/>
                          <a:cs typeface="Rubik"/>
                          <a:sym typeface="Rubik"/>
                        </a:rPr>
                        <a:t>1</a:t>
                      </a:r>
                      <a:endParaRPr b="1" sz="2400" u="none" cap="none" strike="noStrike">
                        <a:solidFill>
                          <a:schemeClr val="dk1"/>
                        </a:solidFill>
                        <a:latin typeface="Rubik"/>
                        <a:ea typeface="Rubik"/>
                        <a:cs typeface="Rubik"/>
                        <a:sym typeface="Rubik"/>
                      </a:endParaRPr>
                    </a:p>
                  </a:txBody>
                  <a:tcPr marT="0" marB="0" marR="0" marL="0" anchor="ctr">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19050">
                      <a:solidFill>
                        <a:schemeClr val="lt2">
                          <a:alpha val="0"/>
                        </a:schemeClr>
                      </a:solidFill>
                      <a:prstDash val="solid"/>
                      <a:round/>
                      <a:headEnd len="sm" w="sm" type="none"/>
                      <a:tailEnd len="sm" w="sm" type="none"/>
                    </a:lnT>
                    <a:lnB cap="flat" cmpd="sng" w="19050">
                      <a:solidFill>
                        <a:schemeClr val="lt2">
                          <a:alpha val="0"/>
                        </a:schemeClr>
                      </a:solidFill>
                      <a:prstDash val="solid"/>
                      <a:round/>
                      <a:headEnd len="sm" w="sm" type="none"/>
                      <a:tailEnd len="sm" w="sm" type="none"/>
                    </a:lnB>
                  </a:tcPr>
                </a:tc>
                <a:tc>
                  <a:txBody>
                    <a:bodyPr/>
                    <a:lstStyle/>
                    <a:p>
                      <a:pPr indent="0" lvl="0" marL="228600" marR="0" rtl="0" algn="l">
                        <a:lnSpc>
                          <a:spcPct val="100000"/>
                        </a:lnSpc>
                        <a:spcBef>
                          <a:spcPts val="0"/>
                        </a:spcBef>
                        <a:spcAft>
                          <a:spcPts val="0"/>
                        </a:spcAft>
                        <a:buClr>
                          <a:srgbClr val="000000"/>
                        </a:buClr>
                        <a:buSzPts val="1100"/>
                        <a:buFont typeface="Arial"/>
                        <a:buNone/>
                      </a:pPr>
                      <a:r>
                        <a:rPr lang="en-US" sz="1800">
                          <a:solidFill>
                            <a:schemeClr val="dk1"/>
                          </a:solidFill>
                          <a:latin typeface="Rubik"/>
                          <a:ea typeface="Rubik"/>
                          <a:cs typeface="Rubik"/>
                          <a:sym typeface="Rubik"/>
                        </a:rPr>
                        <a:t>A Look Into the Past </a:t>
                      </a:r>
                      <a:endParaRPr sz="1800" u="none" cap="none" strike="noStrike">
                        <a:solidFill>
                          <a:schemeClr val="dk1"/>
                        </a:solidFill>
                        <a:latin typeface="Rubik"/>
                        <a:ea typeface="Rubik"/>
                        <a:cs typeface="Rubik"/>
                        <a:sym typeface="Rubik"/>
                      </a:endParaRPr>
                    </a:p>
                  </a:txBody>
                  <a:tcPr marT="0" marB="0" marR="0" marL="0" anchor="ctr">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19050">
                      <a:solidFill>
                        <a:schemeClr val="lt2">
                          <a:alpha val="0"/>
                        </a:schemeClr>
                      </a:solidFill>
                      <a:prstDash val="solid"/>
                      <a:round/>
                      <a:headEnd len="sm" w="sm" type="none"/>
                      <a:tailEnd len="sm" w="sm" type="none"/>
                    </a:lnT>
                    <a:lnB cap="flat" cmpd="sng" w="19050">
                      <a:solidFill>
                        <a:schemeClr val="lt2">
                          <a:alpha val="0"/>
                        </a:schemeClr>
                      </a:solidFill>
                      <a:prstDash val="solid"/>
                      <a:round/>
                      <a:headEnd len="sm" w="sm" type="none"/>
                      <a:tailEnd len="sm" w="sm" type="none"/>
                    </a:lnB>
                  </a:tcPr>
                </a:tc>
              </a:tr>
              <a:tr h="869200">
                <a:tc>
                  <a:txBody>
                    <a:bodyPr/>
                    <a:lstStyle/>
                    <a:p>
                      <a:pPr indent="228600" lvl="0" marL="0" marR="0" rtl="0" algn="l">
                        <a:lnSpc>
                          <a:spcPct val="115000"/>
                        </a:lnSpc>
                        <a:spcBef>
                          <a:spcPts val="0"/>
                        </a:spcBef>
                        <a:spcAft>
                          <a:spcPts val="0"/>
                        </a:spcAft>
                        <a:buClr>
                          <a:srgbClr val="000000"/>
                        </a:buClr>
                        <a:buSzPts val="1100"/>
                        <a:buFont typeface="Arial"/>
                        <a:buNone/>
                      </a:pPr>
                      <a:r>
                        <a:rPr b="1" lang="en-US" sz="2400" u="none" cap="none" strike="noStrike">
                          <a:solidFill>
                            <a:schemeClr val="dk1"/>
                          </a:solidFill>
                          <a:latin typeface="Rubik"/>
                          <a:ea typeface="Rubik"/>
                          <a:cs typeface="Rubik"/>
                          <a:sym typeface="Rubik"/>
                        </a:rPr>
                        <a:t>2</a:t>
                      </a:r>
                      <a:endParaRPr b="1" sz="2400" u="none" cap="none" strike="noStrike">
                        <a:solidFill>
                          <a:schemeClr val="dk1"/>
                        </a:solidFill>
                        <a:latin typeface="Rubik"/>
                        <a:ea typeface="Rubik"/>
                        <a:cs typeface="Rubik"/>
                        <a:sym typeface="Rubik"/>
                      </a:endParaRPr>
                    </a:p>
                  </a:txBody>
                  <a:tcPr marT="0" marB="0" marR="0" marL="0" anchor="ctr">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19050">
                      <a:solidFill>
                        <a:schemeClr val="lt2">
                          <a:alpha val="0"/>
                        </a:schemeClr>
                      </a:solidFill>
                      <a:prstDash val="solid"/>
                      <a:round/>
                      <a:headEnd len="sm" w="sm" type="none"/>
                      <a:tailEnd len="sm" w="sm" type="none"/>
                    </a:lnT>
                    <a:lnB cap="flat" cmpd="sng" w="19050">
                      <a:solidFill>
                        <a:schemeClr val="lt2">
                          <a:alpha val="0"/>
                        </a:schemeClr>
                      </a:solidFill>
                      <a:prstDash val="solid"/>
                      <a:round/>
                      <a:headEnd len="sm" w="sm" type="none"/>
                      <a:tailEnd len="sm" w="sm" type="none"/>
                    </a:lnB>
                  </a:tcPr>
                </a:tc>
                <a:tc>
                  <a:txBody>
                    <a:bodyPr/>
                    <a:lstStyle/>
                    <a:p>
                      <a:pPr indent="0" lvl="0" marL="228600" marR="0" rtl="0" algn="l">
                        <a:lnSpc>
                          <a:spcPct val="100000"/>
                        </a:lnSpc>
                        <a:spcBef>
                          <a:spcPts val="0"/>
                        </a:spcBef>
                        <a:spcAft>
                          <a:spcPts val="0"/>
                        </a:spcAft>
                        <a:buClr>
                          <a:srgbClr val="000000"/>
                        </a:buClr>
                        <a:buSzPts val="1100"/>
                        <a:buFont typeface="Arial"/>
                        <a:buNone/>
                      </a:pPr>
                      <a:r>
                        <a:rPr lang="en-US" sz="1800">
                          <a:solidFill>
                            <a:schemeClr val="dk1"/>
                          </a:solidFill>
                          <a:latin typeface="Rubik"/>
                          <a:ea typeface="Rubik"/>
                          <a:cs typeface="Rubik"/>
                          <a:sym typeface="Rubik"/>
                        </a:rPr>
                        <a:t>Present Day</a:t>
                      </a:r>
                      <a:endParaRPr sz="1800" u="none" cap="none" strike="noStrike">
                        <a:solidFill>
                          <a:schemeClr val="dk1"/>
                        </a:solidFill>
                        <a:latin typeface="Rubik"/>
                        <a:ea typeface="Rubik"/>
                        <a:cs typeface="Rubik"/>
                        <a:sym typeface="Rubik"/>
                      </a:endParaRPr>
                    </a:p>
                  </a:txBody>
                  <a:tcPr marT="0" marB="0" marR="0" marL="0" anchor="ctr">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19050">
                      <a:solidFill>
                        <a:schemeClr val="lt2">
                          <a:alpha val="0"/>
                        </a:schemeClr>
                      </a:solidFill>
                      <a:prstDash val="solid"/>
                      <a:round/>
                      <a:headEnd len="sm" w="sm" type="none"/>
                      <a:tailEnd len="sm" w="sm" type="none"/>
                    </a:lnT>
                    <a:lnB cap="flat" cmpd="sng" w="19050">
                      <a:solidFill>
                        <a:schemeClr val="lt2">
                          <a:alpha val="0"/>
                        </a:schemeClr>
                      </a:solidFill>
                      <a:prstDash val="solid"/>
                      <a:round/>
                      <a:headEnd len="sm" w="sm" type="none"/>
                      <a:tailEnd len="sm" w="sm" type="none"/>
                    </a:lnB>
                  </a:tcPr>
                </a:tc>
              </a:tr>
              <a:tr h="869200">
                <a:tc>
                  <a:txBody>
                    <a:bodyPr/>
                    <a:lstStyle/>
                    <a:p>
                      <a:pPr indent="228600" lvl="0" marL="0" marR="0" rtl="0" algn="l">
                        <a:lnSpc>
                          <a:spcPct val="115000"/>
                        </a:lnSpc>
                        <a:spcBef>
                          <a:spcPts val="0"/>
                        </a:spcBef>
                        <a:spcAft>
                          <a:spcPts val="0"/>
                        </a:spcAft>
                        <a:buClr>
                          <a:srgbClr val="000000"/>
                        </a:buClr>
                        <a:buSzPts val="1100"/>
                        <a:buFont typeface="Arial"/>
                        <a:buNone/>
                      </a:pPr>
                      <a:r>
                        <a:rPr b="1" lang="en-US" sz="2400" u="none" cap="none" strike="noStrike">
                          <a:solidFill>
                            <a:schemeClr val="dk1"/>
                          </a:solidFill>
                          <a:latin typeface="Rubik"/>
                          <a:ea typeface="Rubik"/>
                          <a:cs typeface="Rubik"/>
                          <a:sym typeface="Rubik"/>
                        </a:rPr>
                        <a:t>3</a:t>
                      </a:r>
                      <a:endParaRPr b="1" sz="2400" u="none" cap="none" strike="noStrike">
                        <a:solidFill>
                          <a:schemeClr val="dk1"/>
                        </a:solidFill>
                        <a:latin typeface="Rubik"/>
                        <a:ea typeface="Rubik"/>
                        <a:cs typeface="Rubik"/>
                        <a:sym typeface="Rubik"/>
                      </a:endParaRPr>
                    </a:p>
                  </a:txBody>
                  <a:tcPr marT="0" marB="0" marR="0" marL="0" anchor="ctr">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19050">
                      <a:solidFill>
                        <a:schemeClr val="lt2">
                          <a:alpha val="0"/>
                        </a:schemeClr>
                      </a:solidFill>
                      <a:prstDash val="solid"/>
                      <a:round/>
                      <a:headEnd len="sm" w="sm" type="none"/>
                      <a:tailEnd len="sm" w="sm" type="none"/>
                    </a:lnT>
                    <a:lnB cap="flat" cmpd="sng" w="19050">
                      <a:solidFill>
                        <a:schemeClr val="lt2">
                          <a:alpha val="0"/>
                        </a:schemeClr>
                      </a:solidFill>
                      <a:prstDash val="solid"/>
                      <a:round/>
                      <a:headEnd len="sm" w="sm" type="none"/>
                      <a:tailEnd len="sm" w="sm" type="none"/>
                    </a:lnB>
                  </a:tcPr>
                </a:tc>
                <a:tc>
                  <a:txBody>
                    <a:bodyPr/>
                    <a:lstStyle/>
                    <a:p>
                      <a:pPr indent="0" lvl="0" marL="228600" rtl="0" algn="l">
                        <a:spcBef>
                          <a:spcPts val="0"/>
                        </a:spcBef>
                        <a:spcAft>
                          <a:spcPts val="0"/>
                        </a:spcAft>
                        <a:buClr>
                          <a:schemeClr val="dk1"/>
                        </a:buClr>
                        <a:buSzPts val="1800"/>
                        <a:buFont typeface="Rubik"/>
                        <a:buNone/>
                      </a:pPr>
                      <a:r>
                        <a:rPr lang="en-US" sz="1800">
                          <a:solidFill>
                            <a:schemeClr val="dk1"/>
                          </a:solidFill>
                          <a:latin typeface="Rubik"/>
                          <a:ea typeface="Rubik"/>
                          <a:cs typeface="Rubik"/>
                          <a:sym typeface="Rubik"/>
                        </a:rPr>
                        <a:t>What the Future Holds</a:t>
                      </a:r>
                      <a:endParaRPr sz="1800">
                        <a:solidFill>
                          <a:schemeClr val="dk1"/>
                        </a:solidFill>
                        <a:latin typeface="Rubik"/>
                        <a:ea typeface="Rubik"/>
                        <a:cs typeface="Rubik"/>
                        <a:sym typeface="Rubik"/>
                      </a:endParaRPr>
                    </a:p>
                  </a:txBody>
                  <a:tcPr marT="0" marB="0" marR="0" marL="0" anchor="ctr">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19050">
                      <a:solidFill>
                        <a:schemeClr val="lt2">
                          <a:alpha val="0"/>
                        </a:schemeClr>
                      </a:solidFill>
                      <a:prstDash val="solid"/>
                      <a:round/>
                      <a:headEnd len="sm" w="sm" type="none"/>
                      <a:tailEnd len="sm" w="sm" type="none"/>
                    </a:lnT>
                    <a:lnB cap="flat" cmpd="sng" w="19050">
                      <a:solidFill>
                        <a:schemeClr val="lt2">
                          <a:alpha val="0"/>
                        </a:schemeClr>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3"/>
          <p:cNvSpPr txBox="1"/>
          <p:nvPr>
            <p:ph type="ctrTitle"/>
          </p:nvPr>
        </p:nvSpPr>
        <p:spPr>
          <a:xfrm>
            <a:off x="1986300" y="3039425"/>
            <a:ext cx="8219400" cy="19056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None/>
            </a:pPr>
            <a:r>
              <a:rPr lang="en-US" sz="3000"/>
              <a:t>A Look into the Past.. </a:t>
            </a:r>
            <a:endParaRPr sz="3000"/>
          </a:p>
        </p:txBody>
      </p:sp>
      <p:sp>
        <p:nvSpPr>
          <p:cNvPr id="351" name="Google Shape;351;p33"/>
          <p:cNvSpPr txBox="1"/>
          <p:nvPr>
            <p:ph idx="12" type="sldNum"/>
          </p:nvPr>
        </p:nvSpPr>
        <p:spPr>
          <a:xfrm>
            <a:off x="11353800" y="6308896"/>
            <a:ext cx="5865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
        <p:nvSpPr>
          <p:cNvPr id="352" name="Google Shape;352;p33"/>
          <p:cNvSpPr txBox="1"/>
          <p:nvPr/>
        </p:nvSpPr>
        <p:spPr>
          <a:xfrm>
            <a:off x="2875500" y="3599675"/>
            <a:ext cx="64410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1300">
                <a:solidFill>
                  <a:schemeClr val="lt1"/>
                </a:solidFill>
                <a:latin typeface="Rubik Light"/>
                <a:ea typeface="Rubik Light"/>
                <a:cs typeface="Rubik Light"/>
                <a:sym typeface="Rubik Light"/>
              </a:rPr>
              <a:t>“History is the interpretation of the significance that the past has for us.”</a:t>
            </a:r>
            <a:endParaRPr i="1" sz="1300">
              <a:solidFill>
                <a:schemeClr val="lt1"/>
              </a:solidFill>
              <a:latin typeface="Rubik Light"/>
              <a:ea typeface="Rubik Light"/>
              <a:cs typeface="Rubik Light"/>
              <a:sym typeface="Rubik Light"/>
            </a:endParaRPr>
          </a:p>
          <a:p>
            <a:pPr indent="0" lvl="0" marL="0" rtl="0" algn="ctr">
              <a:spcBef>
                <a:spcPts val="0"/>
              </a:spcBef>
              <a:spcAft>
                <a:spcPts val="0"/>
              </a:spcAft>
              <a:buNone/>
            </a:pPr>
            <a:r>
              <a:rPr i="1" lang="en-US" sz="1300">
                <a:solidFill>
                  <a:schemeClr val="lt1"/>
                </a:solidFill>
                <a:latin typeface="Rubik Light"/>
                <a:ea typeface="Rubik Light"/>
                <a:cs typeface="Rubik Light"/>
                <a:sym typeface="Rubik Light"/>
              </a:rPr>
              <a:t>- Johan Huizinga</a:t>
            </a:r>
            <a:endParaRPr i="1" sz="1300">
              <a:solidFill>
                <a:schemeClr val="lt1"/>
              </a:solidFill>
              <a:latin typeface="Rubik Light"/>
              <a:ea typeface="Rubik Light"/>
              <a:cs typeface="Rubik Light"/>
              <a:sym typeface="Rubik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34"/>
          <p:cNvPicPr preferRelativeResize="0"/>
          <p:nvPr/>
        </p:nvPicPr>
        <p:blipFill>
          <a:blip r:embed="rId3">
            <a:alphaModFix/>
          </a:blip>
          <a:stretch>
            <a:fillRect/>
          </a:stretch>
        </p:blipFill>
        <p:spPr>
          <a:xfrm>
            <a:off x="947304" y="1814525"/>
            <a:ext cx="4434900" cy="2661000"/>
          </a:xfrm>
          <a:prstGeom prst="roundRect">
            <a:avLst>
              <a:gd fmla="val 16667" name="adj"/>
            </a:avLst>
          </a:prstGeom>
          <a:noFill/>
          <a:ln>
            <a:noFill/>
          </a:ln>
        </p:spPr>
      </p:pic>
      <p:sp>
        <p:nvSpPr>
          <p:cNvPr id="359" name="Google Shape;359;p34"/>
          <p:cNvSpPr txBox="1"/>
          <p:nvPr>
            <p:ph idx="1" type="body"/>
          </p:nvPr>
        </p:nvSpPr>
        <p:spPr>
          <a:xfrm>
            <a:off x="533450" y="4748000"/>
            <a:ext cx="5262600" cy="1104300"/>
          </a:xfrm>
          <a:prstGeom prst="rect">
            <a:avLst/>
          </a:prstGeom>
        </p:spPr>
        <p:txBody>
          <a:bodyPr anchorCtr="0" anchor="t" bIns="45700" lIns="91425" spcFirstLastPara="1" rIns="91425" wrap="square" tIns="45700">
            <a:normAutofit/>
          </a:bodyPr>
          <a:lstStyle/>
          <a:p>
            <a:pPr indent="0" lvl="0" marL="0" rtl="0" algn="ctr">
              <a:spcBef>
                <a:spcPts val="0"/>
              </a:spcBef>
              <a:spcAft>
                <a:spcPts val="300"/>
              </a:spcAft>
              <a:buNone/>
            </a:pPr>
            <a:r>
              <a:rPr lang="en-US"/>
              <a:t>T</a:t>
            </a:r>
            <a:r>
              <a:rPr lang="en-US"/>
              <a:t>he concept of remote learning didn’t exist in 1918. It was a time of increased socioeconomic inequality.</a:t>
            </a:r>
            <a:endParaRPr/>
          </a:p>
        </p:txBody>
      </p:sp>
      <p:sp>
        <p:nvSpPr>
          <p:cNvPr id="360" name="Google Shape;360;p34"/>
          <p:cNvSpPr txBox="1"/>
          <p:nvPr>
            <p:ph idx="12" type="sldNum"/>
          </p:nvPr>
        </p:nvSpPr>
        <p:spPr>
          <a:xfrm>
            <a:off x="11353800" y="6308896"/>
            <a:ext cx="5865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
        <p:nvSpPr>
          <p:cNvPr id="361" name="Google Shape;361;p34"/>
          <p:cNvSpPr txBox="1"/>
          <p:nvPr>
            <p:ph type="title"/>
          </p:nvPr>
        </p:nvSpPr>
        <p:spPr>
          <a:xfrm>
            <a:off x="838200" y="158101"/>
            <a:ext cx="8926800" cy="471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How do we</a:t>
            </a:r>
            <a:r>
              <a:rPr lang="en-US"/>
              <a:t> learn from the past to secure the future.. </a:t>
            </a:r>
            <a:endParaRPr/>
          </a:p>
        </p:txBody>
      </p:sp>
      <p:sp>
        <p:nvSpPr>
          <p:cNvPr id="362" name="Google Shape;362;p34"/>
          <p:cNvSpPr txBox="1"/>
          <p:nvPr>
            <p:ph idx="1" type="body"/>
          </p:nvPr>
        </p:nvSpPr>
        <p:spPr>
          <a:xfrm>
            <a:off x="6249950" y="4748000"/>
            <a:ext cx="5262600" cy="1104300"/>
          </a:xfrm>
          <a:prstGeom prst="rect">
            <a:avLst/>
          </a:prstGeom>
        </p:spPr>
        <p:txBody>
          <a:bodyPr anchorCtr="0" anchor="t" bIns="45700" lIns="91425" spcFirstLastPara="1" rIns="91425" wrap="square" tIns="45700">
            <a:normAutofit fontScale="92500" lnSpcReduction="10000"/>
          </a:bodyPr>
          <a:lstStyle/>
          <a:p>
            <a:pPr indent="0" lvl="0" marL="0" rtl="0" algn="ctr">
              <a:spcBef>
                <a:spcPts val="0"/>
              </a:spcBef>
              <a:spcAft>
                <a:spcPts val="300"/>
              </a:spcAft>
              <a:buNone/>
            </a:pPr>
            <a:r>
              <a:rPr lang="en-US"/>
              <a:t>In the face of the COVID-19 pandemic, education institutions and </a:t>
            </a:r>
            <a:r>
              <a:rPr lang="en-US"/>
              <a:t>educators</a:t>
            </a:r>
            <a:r>
              <a:rPr lang="en-US"/>
              <a:t> were tasked with shifting from in person platforms of teaching, learning, and graduating to online platforms.</a:t>
            </a:r>
            <a:endParaRPr/>
          </a:p>
        </p:txBody>
      </p:sp>
      <p:sp>
        <p:nvSpPr>
          <p:cNvPr id="363" name="Google Shape;363;p34"/>
          <p:cNvSpPr txBox="1"/>
          <p:nvPr/>
        </p:nvSpPr>
        <p:spPr>
          <a:xfrm>
            <a:off x="1664700" y="1262375"/>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latin typeface="Rubik"/>
                <a:ea typeface="Rubik"/>
                <a:cs typeface="Rubik"/>
                <a:sym typeface="Rubik"/>
              </a:rPr>
              <a:t>1918</a:t>
            </a:r>
            <a:endParaRPr sz="1800">
              <a:latin typeface="Rubik"/>
              <a:ea typeface="Rubik"/>
              <a:cs typeface="Rubik"/>
              <a:sym typeface="Rubik"/>
            </a:endParaRPr>
          </a:p>
        </p:txBody>
      </p:sp>
      <p:sp>
        <p:nvSpPr>
          <p:cNvPr id="364" name="Google Shape;364;p34"/>
          <p:cNvSpPr txBox="1"/>
          <p:nvPr/>
        </p:nvSpPr>
        <p:spPr>
          <a:xfrm>
            <a:off x="7381250" y="1262375"/>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latin typeface="Rubik"/>
                <a:ea typeface="Rubik"/>
                <a:cs typeface="Rubik"/>
                <a:sym typeface="Rubik"/>
              </a:rPr>
              <a:t>2020</a:t>
            </a:r>
            <a:endParaRPr sz="1800">
              <a:latin typeface="Rubik"/>
              <a:ea typeface="Rubik"/>
              <a:cs typeface="Rubik"/>
              <a:sym typeface="Rubik"/>
            </a:endParaRPr>
          </a:p>
        </p:txBody>
      </p:sp>
      <p:pic>
        <p:nvPicPr>
          <p:cNvPr id="365" name="Google Shape;365;p34"/>
          <p:cNvPicPr preferRelativeResize="0"/>
          <p:nvPr/>
        </p:nvPicPr>
        <p:blipFill>
          <a:blip r:embed="rId4">
            <a:alphaModFix/>
          </a:blip>
          <a:stretch>
            <a:fillRect/>
          </a:stretch>
        </p:blipFill>
        <p:spPr>
          <a:xfrm>
            <a:off x="7609087" y="1773425"/>
            <a:ext cx="2544318" cy="2743200"/>
          </a:xfrm>
          <a:prstGeom prst="rect">
            <a:avLst/>
          </a:prstGeom>
          <a:noFill/>
          <a:ln cap="flat" cmpd="sng" w="9525">
            <a:solidFill>
              <a:srgbClr val="005789"/>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5"/>
          <p:cNvSpPr txBox="1"/>
          <p:nvPr>
            <p:ph idx="1" type="body"/>
          </p:nvPr>
        </p:nvSpPr>
        <p:spPr>
          <a:xfrm>
            <a:off x="628250" y="1238850"/>
            <a:ext cx="5038800" cy="5053500"/>
          </a:xfrm>
          <a:prstGeom prst="rect">
            <a:avLst/>
          </a:prstGeom>
        </p:spPr>
        <p:txBody>
          <a:bodyPr anchorCtr="0" anchor="ctr" bIns="45700" lIns="91425" spcFirstLastPara="1" rIns="91425" wrap="square" tIns="45700">
            <a:normAutofit/>
          </a:bodyPr>
          <a:lstStyle/>
          <a:p>
            <a:pPr indent="0" lvl="0" marL="0" rtl="0" algn="l">
              <a:lnSpc>
                <a:spcPct val="115000"/>
              </a:lnSpc>
              <a:spcBef>
                <a:spcPts val="0"/>
              </a:spcBef>
              <a:spcAft>
                <a:spcPts val="0"/>
              </a:spcAft>
              <a:buNone/>
            </a:pPr>
            <a:r>
              <a:rPr lang="en-US"/>
              <a:t>F</a:t>
            </a:r>
            <a:r>
              <a:rPr lang="en-US"/>
              <a:t>or those escaping situations such as war, documents like transcripts, diplomas, and certificates are a critical tools for rebuilding their lives and regaining a sense of autonomy. </a:t>
            </a:r>
            <a:endParaRPr/>
          </a:p>
          <a:p>
            <a:pPr indent="0" lvl="0" marL="0" rtl="0" algn="l">
              <a:lnSpc>
                <a:spcPct val="115000"/>
              </a:lnSpc>
              <a:spcBef>
                <a:spcPts val="300"/>
              </a:spcBef>
              <a:spcAft>
                <a:spcPts val="0"/>
              </a:spcAft>
              <a:buNone/>
            </a:pPr>
            <a:r>
              <a:t/>
            </a:r>
            <a:endParaRPr/>
          </a:p>
          <a:p>
            <a:pPr indent="0" lvl="0" marL="0" rtl="0" algn="l">
              <a:lnSpc>
                <a:spcPct val="115000"/>
              </a:lnSpc>
              <a:spcBef>
                <a:spcPts val="300"/>
              </a:spcBef>
              <a:spcAft>
                <a:spcPts val="0"/>
              </a:spcAft>
              <a:buNone/>
            </a:pPr>
            <a:r>
              <a:rPr lang="en-US"/>
              <a:t>This is especially the case for those pursuing postsecondary education, where these kinds of materials are required to attend college, graduate, and secure a job.</a:t>
            </a:r>
            <a:endParaRPr/>
          </a:p>
          <a:p>
            <a:pPr indent="0" lvl="0" marL="0" rtl="0" algn="l">
              <a:lnSpc>
                <a:spcPct val="115000"/>
              </a:lnSpc>
              <a:spcBef>
                <a:spcPts val="300"/>
              </a:spcBef>
              <a:spcAft>
                <a:spcPts val="300"/>
              </a:spcAft>
              <a:buNone/>
            </a:pPr>
            <a:r>
              <a:t/>
            </a:r>
            <a:endParaRPr/>
          </a:p>
        </p:txBody>
      </p:sp>
      <p:sp>
        <p:nvSpPr>
          <p:cNvPr id="372" name="Google Shape;372;p35"/>
          <p:cNvSpPr txBox="1"/>
          <p:nvPr>
            <p:ph idx="12" type="sldNum"/>
          </p:nvPr>
        </p:nvSpPr>
        <p:spPr>
          <a:xfrm>
            <a:off x="11353800" y="6308896"/>
            <a:ext cx="5865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
        <p:nvSpPr>
          <p:cNvPr id="373" name="Google Shape;373;p35"/>
          <p:cNvSpPr txBox="1"/>
          <p:nvPr>
            <p:ph type="title"/>
          </p:nvPr>
        </p:nvSpPr>
        <p:spPr>
          <a:xfrm>
            <a:off x="838200" y="158101"/>
            <a:ext cx="8926800" cy="471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The Effects of Displacement on Student Mobility</a:t>
            </a:r>
            <a:endParaRPr/>
          </a:p>
        </p:txBody>
      </p:sp>
      <p:sp>
        <p:nvSpPr>
          <p:cNvPr id="374" name="Google Shape;374;p35"/>
          <p:cNvSpPr txBox="1"/>
          <p:nvPr/>
        </p:nvSpPr>
        <p:spPr>
          <a:xfrm>
            <a:off x="6548388" y="3380839"/>
            <a:ext cx="50388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800">
                <a:solidFill>
                  <a:schemeClr val="lt1"/>
                </a:solidFill>
              </a:rPr>
              <a:t>PLACEHOLDER</a:t>
            </a:r>
            <a:endParaRPr b="1" sz="3800">
              <a:solidFill>
                <a:schemeClr val="lt1"/>
              </a:solidFill>
            </a:endParaRPr>
          </a:p>
        </p:txBody>
      </p:sp>
      <p:pic>
        <p:nvPicPr>
          <p:cNvPr id="375" name="Google Shape;375;p35"/>
          <p:cNvPicPr preferRelativeResize="0"/>
          <p:nvPr/>
        </p:nvPicPr>
        <p:blipFill rotWithShape="1">
          <a:blip r:embed="rId3">
            <a:alphaModFix/>
          </a:blip>
          <a:srcRect b="0" l="14321" r="4994" t="0"/>
          <a:stretch/>
        </p:blipFill>
        <p:spPr>
          <a:xfrm>
            <a:off x="5929750" y="1412850"/>
            <a:ext cx="5710200" cy="4705500"/>
          </a:xfrm>
          <a:prstGeom prst="roundRect">
            <a:avLst>
              <a:gd fmla="val 16667" name="adj"/>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36"/>
          <p:cNvSpPr txBox="1"/>
          <p:nvPr>
            <p:ph idx="12" type="sldNum"/>
          </p:nvPr>
        </p:nvSpPr>
        <p:spPr>
          <a:xfrm>
            <a:off x="11353800" y="6308896"/>
            <a:ext cx="5865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
        <p:nvSpPr>
          <p:cNvPr id="382" name="Google Shape;382;p36"/>
          <p:cNvSpPr txBox="1"/>
          <p:nvPr>
            <p:ph type="title"/>
          </p:nvPr>
        </p:nvSpPr>
        <p:spPr>
          <a:xfrm>
            <a:off x="838200" y="158101"/>
            <a:ext cx="8926800" cy="471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Where we have seen these effects in the last 10 years</a:t>
            </a:r>
            <a:endParaRPr/>
          </a:p>
        </p:txBody>
      </p:sp>
      <p:pic>
        <p:nvPicPr>
          <p:cNvPr id="383" name="Google Shape;383;p36"/>
          <p:cNvPicPr preferRelativeResize="0"/>
          <p:nvPr/>
        </p:nvPicPr>
        <p:blipFill>
          <a:blip r:embed="rId3">
            <a:alphaModFix/>
          </a:blip>
          <a:stretch>
            <a:fillRect/>
          </a:stretch>
        </p:blipFill>
        <p:spPr>
          <a:xfrm>
            <a:off x="8209235" y="1917992"/>
            <a:ext cx="3105741" cy="2121552"/>
          </a:xfrm>
          <a:prstGeom prst="rect">
            <a:avLst/>
          </a:prstGeom>
          <a:noFill/>
          <a:ln>
            <a:noFill/>
          </a:ln>
        </p:spPr>
      </p:pic>
      <p:pic>
        <p:nvPicPr>
          <p:cNvPr id="384" name="Google Shape;384;p36"/>
          <p:cNvPicPr preferRelativeResize="0"/>
          <p:nvPr/>
        </p:nvPicPr>
        <p:blipFill>
          <a:blip r:embed="rId4">
            <a:alphaModFix/>
          </a:blip>
          <a:stretch>
            <a:fillRect/>
          </a:stretch>
        </p:blipFill>
        <p:spPr>
          <a:xfrm>
            <a:off x="1013925" y="1793400"/>
            <a:ext cx="2605273" cy="2324276"/>
          </a:xfrm>
          <a:prstGeom prst="rect">
            <a:avLst/>
          </a:prstGeom>
          <a:noFill/>
          <a:ln>
            <a:noFill/>
          </a:ln>
        </p:spPr>
      </p:pic>
      <p:pic>
        <p:nvPicPr>
          <p:cNvPr id="385" name="Google Shape;385;p36"/>
          <p:cNvPicPr preferRelativeResize="0"/>
          <p:nvPr/>
        </p:nvPicPr>
        <p:blipFill>
          <a:blip r:embed="rId5">
            <a:alphaModFix/>
          </a:blip>
          <a:stretch>
            <a:fillRect/>
          </a:stretch>
        </p:blipFill>
        <p:spPr>
          <a:xfrm>
            <a:off x="4166912" y="1793400"/>
            <a:ext cx="3375985" cy="2324276"/>
          </a:xfrm>
          <a:prstGeom prst="rect">
            <a:avLst/>
          </a:prstGeom>
          <a:noFill/>
          <a:ln>
            <a:noFill/>
          </a:ln>
        </p:spPr>
      </p:pic>
      <p:sp>
        <p:nvSpPr>
          <p:cNvPr id="386" name="Google Shape;386;p36"/>
          <p:cNvSpPr txBox="1"/>
          <p:nvPr/>
        </p:nvSpPr>
        <p:spPr>
          <a:xfrm>
            <a:off x="4201281" y="483305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latin typeface="Rubik"/>
                <a:ea typeface="Rubik"/>
                <a:cs typeface="Rubik"/>
                <a:sym typeface="Rubik"/>
              </a:rPr>
              <a:t>Afghanistan</a:t>
            </a:r>
            <a:endParaRPr sz="2200">
              <a:latin typeface="Rubik"/>
              <a:ea typeface="Rubik"/>
              <a:cs typeface="Rubik"/>
              <a:sym typeface="Rubik"/>
            </a:endParaRPr>
          </a:p>
        </p:txBody>
      </p:sp>
      <p:sp>
        <p:nvSpPr>
          <p:cNvPr id="387" name="Google Shape;387;p36"/>
          <p:cNvSpPr txBox="1"/>
          <p:nvPr/>
        </p:nvSpPr>
        <p:spPr>
          <a:xfrm>
            <a:off x="533400" y="483305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latin typeface="Rubik"/>
                <a:ea typeface="Rubik"/>
                <a:cs typeface="Rubik"/>
                <a:sym typeface="Rubik"/>
              </a:rPr>
              <a:t>Syria</a:t>
            </a:r>
            <a:endParaRPr sz="2200">
              <a:latin typeface="Rubik"/>
              <a:ea typeface="Rubik"/>
              <a:cs typeface="Rubik"/>
              <a:sym typeface="Rubik"/>
            </a:endParaRPr>
          </a:p>
        </p:txBody>
      </p:sp>
      <p:sp>
        <p:nvSpPr>
          <p:cNvPr id="388" name="Google Shape;388;p36"/>
          <p:cNvSpPr txBox="1"/>
          <p:nvPr/>
        </p:nvSpPr>
        <p:spPr>
          <a:xfrm>
            <a:off x="8290225" y="483305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latin typeface="Rubik"/>
                <a:ea typeface="Rubik"/>
                <a:cs typeface="Rubik"/>
                <a:sym typeface="Rubik"/>
              </a:rPr>
              <a:t>Ukraine</a:t>
            </a:r>
            <a:endParaRPr sz="2200">
              <a:latin typeface="Rubik"/>
              <a:ea typeface="Rubik"/>
              <a:cs typeface="Rubik"/>
              <a:sym typeface="Rubi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37"/>
          <p:cNvSpPr txBox="1"/>
          <p:nvPr>
            <p:ph idx="12" type="sldNum"/>
          </p:nvPr>
        </p:nvSpPr>
        <p:spPr>
          <a:xfrm>
            <a:off x="11353800" y="6308896"/>
            <a:ext cx="5865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
        <p:nvSpPr>
          <p:cNvPr id="395" name="Google Shape;395;p37"/>
          <p:cNvSpPr txBox="1"/>
          <p:nvPr>
            <p:ph type="title"/>
          </p:nvPr>
        </p:nvSpPr>
        <p:spPr>
          <a:xfrm>
            <a:off x="838200" y="158101"/>
            <a:ext cx="8926800" cy="471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How has the cost of education </a:t>
            </a:r>
            <a:r>
              <a:rPr lang="en-US"/>
              <a:t>affected international</a:t>
            </a:r>
            <a:r>
              <a:rPr lang="en-US"/>
              <a:t> student mobility? </a:t>
            </a:r>
            <a:endParaRPr/>
          </a:p>
        </p:txBody>
      </p:sp>
      <p:sp>
        <p:nvSpPr>
          <p:cNvPr id="396" name="Google Shape;396;p37"/>
          <p:cNvSpPr txBox="1"/>
          <p:nvPr/>
        </p:nvSpPr>
        <p:spPr>
          <a:xfrm>
            <a:off x="838200" y="1326475"/>
            <a:ext cx="4642200" cy="465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700">
                <a:latin typeface="Rubik"/>
                <a:ea typeface="Rubik"/>
                <a:cs typeface="Rubik"/>
                <a:sym typeface="Rubik"/>
              </a:rPr>
              <a:t>Studying abroad often brings the promise of a high-quality education, cultural and social experiences, and a route to a better job.</a:t>
            </a:r>
            <a:endParaRPr sz="1700">
              <a:latin typeface="Rubik"/>
              <a:ea typeface="Rubik"/>
              <a:cs typeface="Rubik"/>
              <a:sym typeface="Rubik"/>
            </a:endParaRPr>
          </a:p>
          <a:p>
            <a:pPr indent="0" lvl="0" marL="0" rtl="0" algn="l">
              <a:lnSpc>
                <a:spcPct val="115000"/>
              </a:lnSpc>
              <a:spcBef>
                <a:spcPts val="0"/>
              </a:spcBef>
              <a:spcAft>
                <a:spcPts val="0"/>
              </a:spcAft>
              <a:buNone/>
            </a:pPr>
            <a:r>
              <a:t/>
            </a:r>
            <a:endParaRPr sz="1700">
              <a:latin typeface="Rubik"/>
              <a:ea typeface="Rubik"/>
              <a:cs typeface="Rubik"/>
              <a:sym typeface="Rubik"/>
            </a:endParaRPr>
          </a:p>
          <a:p>
            <a:pPr indent="0" lvl="0" marL="0" rtl="0" algn="l">
              <a:lnSpc>
                <a:spcPct val="115000"/>
              </a:lnSpc>
              <a:spcBef>
                <a:spcPts val="0"/>
              </a:spcBef>
              <a:spcAft>
                <a:spcPts val="0"/>
              </a:spcAft>
              <a:buNone/>
            </a:pPr>
            <a:r>
              <a:rPr lang="en-US" sz="1700">
                <a:latin typeface="Rubik"/>
                <a:ea typeface="Rubik"/>
                <a:cs typeface="Rubik"/>
                <a:sym typeface="Rubik"/>
              </a:rPr>
              <a:t>The high cost of tuition, rising costs of living in major metropolitan centres, and unfavourable currency exchange rates make international education one of the single largest investment decisions for many students. </a:t>
            </a:r>
            <a:endParaRPr sz="1700">
              <a:latin typeface="Rubik"/>
              <a:ea typeface="Rubik"/>
              <a:cs typeface="Rubik"/>
              <a:sym typeface="Rubik"/>
            </a:endParaRPr>
          </a:p>
          <a:p>
            <a:pPr indent="0" lvl="0" marL="0" rtl="0" algn="l">
              <a:lnSpc>
                <a:spcPct val="115000"/>
              </a:lnSpc>
              <a:spcBef>
                <a:spcPts val="0"/>
              </a:spcBef>
              <a:spcAft>
                <a:spcPts val="0"/>
              </a:spcAft>
              <a:buNone/>
            </a:pPr>
            <a:r>
              <a:t/>
            </a:r>
            <a:endParaRPr sz="1700">
              <a:latin typeface="Rubik"/>
              <a:ea typeface="Rubik"/>
              <a:cs typeface="Rubik"/>
              <a:sym typeface="Rubik"/>
            </a:endParaRPr>
          </a:p>
          <a:p>
            <a:pPr indent="0" lvl="0" marL="0" rtl="0" algn="l">
              <a:lnSpc>
                <a:spcPct val="115000"/>
              </a:lnSpc>
              <a:spcBef>
                <a:spcPts val="0"/>
              </a:spcBef>
              <a:spcAft>
                <a:spcPts val="0"/>
              </a:spcAft>
              <a:buNone/>
            </a:pPr>
            <a:r>
              <a:rPr lang="en-US" sz="1700">
                <a:latin typeface="Rubik"/>
                <a:ea typeface="Rubik"/>
                <a:cs typeface="Rubik"/>
                <a:sym typeface="Rubik"/>
              </a:rPr>
              <a:t>Coupled with this the traditional student student isn’t the same as it once was, meaning greater considerations towards international study.</a:t>
            </a:r>
            <a:endParaRPr sz="1700">
              <a:latin typeface="Rubik"/>
              <a:ea typeface="Rubik"/>
              <a:cs typeface="Rubik"/>
              <a:sym typeface="Rubik"/>
            </a:endParaRPr>
          </a:p>
        </p:txBody>
      </p:sp>
      <p:pic>
        <p:nvPicPr>
          <p:cNvPr id="397" name="Google Shape;397;p37"/>
          <p:cNvPicPr preferRelativeResize="0"/>
          <p:nvPr/>
        </p:nvPicPr>
        <p:blipFill>
          <a:blip r:embed="rId3">
            <a:alphaModFix/>
          </a:blip>
          <a:stretch>
            <a:fillRect/>
          </a:stretch>
        </p:blipFill>
        <p:spPr>
          <a:xfrm>
            <a:off x="5834750" y="1076187"/>
            <a:ext cx="5696000" cy="51592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8"/>
          <p:cNvSpPr/>
          <p:nvPr/>
        </p:nvSpPr>
        <p:spPr>
          <a:xfrm>
            <a:off x="1121275" y="1502975"/>
            <a:ext cx="2183400" cy="21834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8"/>
          <p:cNvSpPr/>
          <p:nvPr/>
        </p:nvSpPr>
        <p:spPr>
          <a:xfrm>
            <a:off x="4913800" y="1501775"/>
            <a:ext cx="2183400" cy="21834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8"/>
          <p:cNvSpPr/>
          <p:nvPr/>
        </p:nvSpPr>
        <p:spPr>
          <a:xfrm>
            <a:off x="8762425" y="1501775"/>
            <a:ext cx="2183400" cy="21834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8"/>
          <p:cNvSpPr txBox="1"/>
          <p:nvPr>
            <p:ph idx="12" type="sldNum"/>
          </p:nvPr>
        </p:nvSpPr>
        <p:spPr>
          <a:xfrm>
            <a:off x="11353800" y="6308896"/>
            <a:ext cx="5865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
        <p:nvSpPr>
          <p:cNvPr id="407" name="Google Shape;407;p38"/>
          <p:cNvSpPr txBox="1"/>
          <p:nvPr>
            <p:ph type="title"/>
          </p:nvPr>
        </p:nvSpPr>
        <p:spPr>
          <a:xfrm>
            <a:off x="838200" y="158101"/>
            <a:ext cx="8926800" cy="471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How have costs changed over the years?</a:t>
            </a:r>
            <a:endParaRPr/>
          </a:p>
        </p:txBody>
      </p:sp>
      <p:sp>
        <p:nvSpPr>
          <p:cNvPr id="408" name="Google Shape;408;p38"/>
          <p:cNvSpPr txBox="1"/>
          <p:nvPr/>
        </p:nvSpPr>
        <p:spPr>
          <a:xfrm>
            <a:off x="838200" y="5660250"/>
            <a:ext cx="10515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sz="1800">
              <a:solidFill>
                <a:srgbClr val="333333"/>
              </a:solidFill>
              <a:latin typeface="Rubik"/>
              <a:ea typeface="Rubik"/>
              <a:cs typeface="Rubik"/>
              <a:sym typeface="Rubik"/>
            </a:endParaRPr>
          </a:p>
        </p:txBody>
      </p:sp>
      <p:sp>
        <p:nvSpPr>
          <p:cNvPr id="409" name="Google Shape;409;p38"/>
          <p:cNvSpPr txBox="1"/>
          <p:nvPr>
            <p:ph idx="1" type="body"/>
          </p:nvPr>
        </p:nvSpPr>
        <p:spPr>
          <a:xfrm>
            <a:off x="403707" y="4709641"/>
            <a:ext cx="3618600" cy="499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1800"/>
              <a:t>1978 - 1979 School Year</a:t>
            </a:r>
            <a:endParaRPr sz="1800"/>
          </a:p>
        </p:txBody>
      </p:sp>
      <p:sp>
        <p:nvSpPr>
          <p:cNvPr id="410" name="Google Shape;410;p38"/>
          <p:cNvSpPr txBox="1"/>
          <p:nvPr>
            <p:ph idx="2" type="body"/>
          </p:nvPr>
        </p:nvSpPr>
        <p:spPr>
          <a:xfrm>
            <a:off x="403707" y="5145104"/>
            <a:ext cx="3618600" cy="19257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t>I</a:t>
            </a:r>
            <a:r>
              <a:rPr lang="en-US"/>
              <a:t>t cost the modern equivalent of </a:t>
            </a:r>
            <a:r>
              <a:rPr lang="en-US">
                <a:latin typeface="Rubik Medium"/>
                <a:ea typeface="Rubik Medium"/>
                <a:cs typeface="Rubik Medium"/>
                <a:sym typeface="Rubik Medium"/>
              </a:rPr>
              <a:t>$17,680</a:t>
            </a:r>
            <a:r>
              <a:rPr lang="en-US"/>
              <a:t> per year to attend a private university and </a:t>
            </a:r>
            <a:r>
              <a:rPr lang="en-US">
                <a:latin typeface="Rubik Medium"/>
                <a:ea typeface="Rubik Medium"/>
                <a:cs typeface="Rubik Medium"/>
                <a:sym typeface="Rubik Medium"/>
              </a:rPr>
              <a:t>$8,250</a:t>
            </a:r>
            <a:r>
              <a:rPr lang="en-US"/>
              <a:t> per year to attend a public </a:t>
            </a:r>
            <a:r>
              <a:rPr lang="en-US"/>
              <a:t>university</a:t>
            </a:r>
            <a:r>
              <a:rPr lang="en-US"/>
              <a:t>. </a:t>
            </a:r>
            <a:endParaRPr/>
          </a:p>
        </p:txBody>
      </p:sp>
      <p:sp>
        <p:nvSpPr>
          <p:cNvPr id="411" name="Google Shape;411;p38"/>
          <p:cNvSpPr txBox="1"/>
          <p:nvPr>
            <p:ph idx="3" type="body"/>
          </p:nvPr>
        </p:nvSpPr>
        <p:spPr>
          <a:xfrm>
            <a:off x="4196236" y="4709641"/>
            <a:ext cx="3618600" cy="499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1800"/>
              <a:t>2008 - 2009 School Year</a:t>
            </a:r>
            <a:endParaRPr sz="1800"/>
          </a:p>
        </p:txBody>
      </p:sp>
      <p:sp>
        <p:nvSpPr>
          <p:cNvPr id="412" name="Google Shape;412;p38"/>
          <p:cNvSpPr txBox="1"/>
          <p:nvPr>
            <p:ph idx="4" type="body"/>
          </p:nvPr>
        </p:nvSpPr>
        <p:spPr>
          <a:xfrm>
            <a:off x="4196236" y="5145104"/>
            <a:ext cx="3618600" cy="19257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t>By the 2008 - 2009 school year those costs had grown to </a:t>
            </a:r>
            <a:r>
              <a:rPr lang="en-US">
                <a:latin typeface="Rubik Medium"/>
                <a:ea typeface="Rubik Medium"/>
                <a:cs typeface="Rubik Medium"/>
                <a:sym typeface="Rubik Medium"/>
              </a:rPr>
              <a:t>$38,720</a:t>
            </a:r>
            <a:r>
              <a:rPr lang="en-US"/>
              <a:t> at private </a:t>
            </a:r>
            <a:r>
              <a:rPr lang="en-US"/>
              <a:t>universities</a:t>
            </a:r>
            <a:r>
              <a:rPr lang="en-US"/>
              <a:t> and </a:t>
            </a:r>
            <a:r>
              <a:rPr lang="en-US">
                <a:latin typeface="Rubik Medium"/>
                <a:ea typeface="Rubik Medium"/>
                <a:cs typeface="Rubik Medium"/>
                <a:sym typeface="Rubik Medium"/>
              </a:rPr>
              <a:t>$16,460</a:t>
            </a:r>
            <a:r>
              <a:rPr lang="en-US"/>
              <a:t> at public </a:t>
            </a:r>
            <a:r>
              <a:rPr lang="en-US"/>
              <a:t>universities</a:t>
            </a:r>
            <a:r>
              <a:rPr lang="en-US"/>
              <a:t>.</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413" name="Google Shape;413;p38"/>
          <p:cNvSpPr txBox="1"/>
          <p:nvPr>
            <p:ph idx="5" type="body"/>
          </p:nvPr>
        </p:nvSpPr>
        <p:spPr>
          <a:xfrm>
            <a:off x="8044844" y="4709641"/>
            <a:ext cx="3618600" cy="499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1800"/>
              <a:t>Present Day</a:t>
            </a:r>
            <a:endParaRPr sz="1800"/>
          </a:p>
        </p:txBody>
      </p:sp>
      <p:sp>
        <p:nvSpPr>
          <p:cNvPr id="414" name="Google Shape;414;p38"/>
          <p:cNvSpPr txBox="1"/>
          <p:nvPr>
            <p:ph idx="6" type="body"/>
          </p:nvPr>
        </p:nvSpPr>
        <p:spPr>
          <a:xfrm>
            <a:off x="8044844" y="5145104"/>
            <a:ext cx="3618600" cy="19257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t>Today, costs are closer to </a:t>
            </a:r>
            <a:r>
              <a:rPr lang="en-US">
                <a:latin typeface="Rubik Medium"/>
                <a:ea typeface="Rubik Medium"/>
                <a:cs typeface="Rubik Medium"/>
                <a:sym typeface="Rubik Medium"/>
              </a:rPr>
              <a:t>$48,510</a:t>
            </a:r>
            <a:r>
              <a:rPr lang="en-US"/>
              <a:t> and</a:t>
            </a:r>
            <a:r>
              <a:rPr lang="en-US">
                <a:latin typeface="Rubik Medium"/>
                <a:ea typeface="Rubik Medium"/>
                <a:cs typeface="Rubik Medium"/>
                <a:sym typeface="Rubik Medium"/>
              </a:rPr>
              <a:t> $21,370</a:t>
            </a:r>
            <a:r>
              <a:rPr lang="en-US"/>
              <a:t>, respectively. </a:t>
            </a:r>
            <a:endParaRPr/>
          </a:p>
          <a:p>
            <a:pPr indent="0" lvl="0" marL="0" rtl="0" algn="ctr">
              <a:spcBef>
                <a:spcPts val="0"/>
              </a:spcBef>
              <a:spcAft>
                <a:spcPts val="0"/>
              </a:spcAft>
              <a:buNone/>
            </a:pPr>
            <a:r>
              <a:rPr lang="en-US"/>
              <a:t>That means costs increased by roughly 25% at private universities and about 30% at public </a:t>
            </a:r>
            <a:r>
              <a:rPr lang="en-US"/>
              <a:t>universities</a:t>
            </a:r>
            <a:r>
              <a:rPr lang="en-US"/>
              <a:t>.</a:t>
            </a:r>
            <a:endParaRPr/>
          </a:p>
        </p:txBody>
      </p:sp>
      <p:pic>
        <p:nvPicPr>
          <p:cNvPr id="415" name="Google Shape;415;p38"/>
          <p:cNvPicPr preferRelativeResize="0"/>
          <p:nvPr/>
        </p:nvPicPr>
        <p:blipFill>
          <a:blip r:embed="rId3">
            <a:alphaModFix/>
          </a:blip>
          <a:stretch>
            <a:fillRect/>
          </a:stretch>
        </p:blipFill>
        <p:spPr>
          <a:xfrm>
            <a:off x="1352788" y="1733263"/>
            <a:ext cx="1720413" cy="1720413"/>
          </a:xfrm>
          <a:prstGeom prst="rect">
            <a:avLst/>
          </a:prstGeom>
          <a:noFill/>
          <a:ln>
            <a:noFill/>
          </a:ln>
        </p:spPr>
      </p:pic>
      <p:pic>
        <p:nvPicPr>
          <p:cNvPr id="416" name="Google Shape;416;p38"/>
          <p:cNvPicPr preferRelativeResize="0"/>
          <p:nvPr/>
        </p:nvPicPr>
        <p:blipFill>
          <a:blip r:embed="rId4">
            <a:alphaModFix/>
          </a:blip>
          <a:stretch>
            <a:fillRect/>
          </a:stretch>
        </p:blipFill>
        <p:spPr>
          <a:xfrm>
            <a:off x="8762425" y="1502975"/>
            <a:ext cx="2183400" cy="2183400"/>
          </a:xfrm>
          <a:prstGeom prst="rect">
            <a:avLst/>
          </a:prstGeom>
          <a:noFill/>
          <a:ln>
            <a:noFill/>
          </a:ln>
        </p:spPr>
      </p:pic>
      <p:pic>
        <p:nvPicPr>
          <p:cNvPr id="417" name="Google Shape;417;p38"/>
          <p:cNvPicPr preferRelativeResize="0"/>
          <p:nvPr/>
        </p:nvPicPr>
        <p:blipFill>
          <a:blip r:embed="rId5">
            <a:alphaModFix/>
          </a:blip>
          <a:stretch>
            <a:fillRect/>
          </a:stretch>
        </p:blipFill>
        <p:spPr>
          <a:xfrm>
            <a:off x="5139800" y="1699725"/>
            <a:ext cx="1787500" cy="1787500"/>
          </a:xfrm>
          <a:prstGeom prst="rect">
            <a:avLst/>
          </a:prstGeom>
          <a:noFill/>
          <a:ln>
            <a:noFill/>
          </a:ln>
        </p:spPr>
      </p:pic>
      <p:cxnSp>
        <p:nvCxnSpPr>
          <p:cNvPr id="418" name="Google Shape;418;p38"/>
          <p:cNvCxnSpPr/>
          <p:nvPr/>
        </p:nvCxnSpPr>
        <p:spPr>
          <a:xfrm>
            <a:off x="2212975" y="3762575"/>
            <a:ext cx="0" cy="870900"/>
          </a:xfrm>
          <a:prstGeom prst="straightConnector1">
            <a:avLst/>
          </a:prstGeom>
          <a:noFill/>
          <a:ln cap="flat" cmpd="sng" w="76200">
            <a:solidFill>
              <a:schemeClr val="accent6"/>
            </a:solidFill>
            <a:prstDash val="solid"/>
            <a:round/>
            <a:headEnd len="med" w="med" type="none"/>
            <a:tailEnd len="med" w="med" type="none"/>
          </a:ln>
        </p:spPr>
      </p:cxnSp>
      <p:cxnSp>
        <p:nvCxnSpPr>
          <p:cNvPr id="419" name="Google Shape;419;p38"/>
          <p:cNvCxnSpPr/>
          <p:nvPr/>
        </p:nvCxnSpPr>
        <p:spPr>
          <a:xfrm>
            <a:off x="5957375" y="3728313"/>
            <a:ext cx="0" cy="870900"/>
          </a:xfrm>
          <a:prstGeom prst="straightConnector1">
            <a:avLst/>
          </a:prstGeom>
          <a:noFill/>
          <a:ln cap="flat" cmpd="sng" w="76200">
            <a:solidFill>
              <a:schemeClr val="accent6"/>
            </a:solidFill>
            <a:prstDash val="solid"/>
            <a:round/>
            <a:headEnd len="med" w="med" type="none"/>
            <a:tailEnd len="med" w="med" type="none"/>
          </a:ln>
        </p:spPr>
      </p:cxnSp>
      <p:cxnSp>
        <p:nvCxnSpPr>
          <p:cNvPr id="420" name="Google Shape;420;p38"/>
          <p:cNvCxnSpPr/>
          <p:nvPr/>
        </p:nvCxnSpPr>
        <p:spPr>
          <a:xfrm>
            <a:off x="9854150" y="3762563"/>
            <a:ext cx="0" cy="870900"/>
          </a:xfrm>
          <a:prstGeom prst="straightConnector1">
            <a:avLst/>
          </a:prstGeom>
          <a:noFill/>
          <a:ln cap="flat" cmpd="sng" w="76200">
            <a:solidFill>
              <a:schemeClr val="accent6"/>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1">
      <a:dk1>
        <a:srgbClr val="333333"/>
      </a:dk1>
      <a:lt1>
        <a:srgbClr val="FFFFFF"/>
      </a:lt1>
      <a:dk2>
        <a:srgbClr val="005789"/>
      </a:dk2>
      <a:lt2>
        <a:srgbClr val="F4F4F4"/>
      </a:lt2>
      <a:accent1>
        <a:srgbClr val="FC8B27"/>
      </a:accent1>
      <a:accent2>
        <a:srgbClr val="0093B2"/>
      </a:accent2>
      <a:accent3>
        <a:srgbClr val="1DAFCC"/>
      </a:accent3>
      <a:accent4>
        <a:srgbClr val="51534A"/>
      </a:accent4>
      <a:accent5>
        <a:srgbClr val="FCCD28"/>
      </a:accent5>
      <a:accent6>
        <a:srgbClr val="6EBD45"/>
      </a:accent6>
      <a:hlink>
        <a:srgbClr val="1DAFCC"/>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