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93" r:id="rId3"/>
    <p:sldId id="394" r:id="rId4"/>
    <p:sldId id="398" r:id="rId5"/>
    <p:sldId id="259" r:id="rId6"/>
    <p:sldId id="273" r:id="rId7"/>
    <p:sldId id="281" r:id="rId8"/>
    <p:sldId id="400" r:id="rId9"/>
    <p:sldId id="268" r:id="rId10"/>
    <p:sldId id="283" r:id="rId11"/>
    <p:sldId id="267" r:id="rId12"/>
    <p:sldId id="278" r:id="rId13"/>
    <p:sldId id="270" r:id="rId14"/>
    <p:sldId id="271" r:id="rId15"/>
    <p:sldId id="408" r:id="rId16"/>
    <p:sldId id="279" r:id="rId17"/>
    <p:sldId id="410" r:id="rId18"/>
    <p:sldId id="413" r:id="rId19"/>
    <p:sldId id="411" r:id="rId20"/>
    <p:sldId id="4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2E5B0802-3E00-4D0F-BFBD-0DC98BB6D85C}">
          <p14:sldIdLst>
            <p14:sldId id="256"/>
            <p14:sldId id="393"/>
            <p14:sldId id="394"/>
            <p14:sldId id="398"/>
            <p14:sldId id="259"/>
            <p14:sldId id="273"/>
            <p14:sldId id="281"/>
            <p14:sldId id="400"/>
            <p14:sldId id="268"/>
            <p14:sldId id="283"/>
            <p14:sldId id="267"/>
            <p14:sldId id="278"/>
            <p14:sldId id="270"/>
            <p14:sldId id="271"/>
            <p14:sldId id="408"/>
            <p14:sldId id="279"/>
            <p14:sldId id="410"/>
            <p14:sldId id="413"/>
            <p14:sldId id="411"/>
            <p14:sldId id="412"/>
          </p14:sldIdLst>
        </p14:section>
        <p14:section name="Naamloze sectie" id="{031C79C1-2158-4DBC-A856-E95ED1505AB9}">
          <p14:sldIdLst/>
        </p14:section>
      </p14:sectionLst>
    </p:ext>
    <p:ext uri="{EFAFB233-063F-42B5-8137-9DF3F51BA10A}">
      <p15:sldGuideLst xmlns:p15="http://schemas.microsoft.com/office/powerpoint/2012/main">
        <p15:guide id="1" orient="horz" pos="89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 Dik van der" initials="WDvd" lastIdx="1" clrIdx="0">
    <p:extLst>
      <p:ext uri="{19B8F6BF-5375-455C-9EA6-DF929625EA0E}">
        <p15:presenceInfo xmlns:p15="http://schemas.microsoft.com/office/powerpoint/2012/main" userId="S::dik.vanderwal@duo.nl::c160ddd0-5523-4a38-be81-d98a2f46fa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5094"/>
    <a:srgbClr val="6C3088"/>
    <a:srgbClr val="575756"/>
    <a:srgbClr val="4884C3"/>
    <a:srgbClr val="004B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97" d="100"/>
          <a:sy n="97" d="100"/>
        </p:scale>
        <p:origin x="96" y="192"/>
      </p:cViewPr>
      <p:guideLst>
        <p:guide orient="horz" pos="89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DD9AD-B96F-4C9B-8389-AD8E9ABD658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B83B300-1217-4436-AD8D-4290B93B4896}">
      <dgm:prSet/>
      <dgm:spPr/>
      <dgm:t>
        <a:bodyPr/>
        <a:lstStyle/>
        <a:p>
          <a:r>
            <a:rPr lang="en-US" dirty="0"/>
            <a:t>Focus</a:t>
          </a:r>
          <a:r>
            <a:rPr lang="en-US" baseline="0" dirty="0"/>
            <a:t> on international student mobility </a:t>
          </a:r>
          <a:endParaRPr lang="en-US" dirty="0"/>
        </a:p>
      </dgm:t>
    </dgm:pt>
    <dgm:pt modelId="{BD3500D5-C40A-4212-83F0-EEA687510A14}" type="parTrans" cxnId="{3B5886AF-1988-4EAE-8E63-469FCAD52F80}">
      <dgm:prSet/>
      <dgm:spPr/>
      <dgm:t>
        <a:bodyPr/>
        <a:lstStyle/>
        <a:p>
          <a:endParaRPr lang="en-US"/>
        </a:p>
      </dgm:t>
    </dgm:pt>
    <dgm:pt modelId="{69F10E69-086F-444E-BA2B-3A35E1E83B92}" type="sibTrans" cxnId="{3B5886AF-1988-4EAE-8E63-469FCAD52F80}">
      <dgm:prSet/>
      <dgm:spPr/>
      <dgm:t>
        <a:bodyPr/>
        <a:lstStyle/>
        <a:p>
          <a:endParaRPr lang="en-US"/>
        </a:p>
      </dgm:t>
    </dgm:pt>
    <dgm:pt modelId="{100D4E77-73FB-4190-A550-17B805A1BEF2}">
      <dgm:prSet/>
      <dgm:spPr/>
      <dgm:t>
        <a:bodyPr/>
        <a:lstStyle/>
        <a:p>
          <a:r>
            <a:rPr lang="en-US" dirty="0"/>
            <a:t>Europe</a:t>
          </a:r>
          <a:r>
            <a:rPr lang="en-US" baseline="0" dirty="0"/>
            <a:t> as knowledge continent, international mobility promotes peace and understanding  </a:t>
          </a:r>
          <a:endParaRPr lang="en-US" dirty="0"/>
        </a:p>
      </dgm:t>
    </dgm:pt>
    <dgm:pt modelId="{472FEE65-4ABB-449C-BF8E-AA8E884F888F}" type="parTrans" cxnId="{D87D98B7-F13E-416E-97CC-EE1413276AB8}">
      <dgm:prSet/>
      <dgm:spPr/>
      <dgm:t>
        <a:bodyPr/>
        <a:lstStyle/>
        <a:p>
          <a:endParaRPr lang="en-US"/>
        </a:p>
      </dgm:t>
    </dgm:pt>
    <dgm:pt modelId="{7E28BFD4-5F5A-442B-9498-8FF753BD019D}" type="sibTrans" cxnId="{D87D98B7-F13E-416E-97CC-EE1413276AB8}">
      <dgm:prSet/>
      <dgm:spPr/>
      <dgm:t>
        <a:bodyPr/>
        <a:lstStyle/>
        <a:p>
          <a:endParaRPr lang="en-US"/>
        </a:p>
      </dgm:t>
    </dgm:pt>
    <dgm:pt modelId="{6FABC406-702A-4910-9057-0913C056CA9B}">
      <dgm:prSet/>
      <dgm:spPr/>
      <dgm:t>
        <a:bodyPr/>
        <a:lstStyle/>
        <a:p>
          <a:r>
            <a:rPr lang="en-GB" b="0" i="0" baseline="0" dirty="0"/>
            <a:t>Similar documents makes international mobility a lot easier</a:t>
          </a:r>
          <a:endParaRPr lang="en-US" dirty="0"/>
        </a:p>
      </dgm:t>
    </dgm:pt>
    <dgm:pt modelId="{A9E71169-D363-4D4B-9AD0-99815ABB305E}" type="parTrans" cxnId="{A9D235A0-CA06-4041-B517-AFEF57ADD7D1}">
      <dgm:prSet/>
      <dgm:spPr/>
      <dgm:t>
        <a:bodyPr/>
        <a:lstStyle/>
        <a:p>
          <a:endParaRPr lang="en-US"/>
        </a:p>
      </dgm:t>
    </dgm:pt>
    <dgm:pt modelId="{CFD249B6-D204-40D6-A01E-A663E7F5FDD2}" type="sibTrans" cxnId="{A9D235A0-CA06-4041-B517-AFEF57ADD7D1}">
      <dgm:prSet/>
      <dgm:spPr/>
      <dgm:t>
        <a:bodyPr/>
        <a:lstStyle/>
        <a:p>
          <a:endParaRPr lang="en-US"/>
        </a:p>
      </dgm:t>
    </dgm:pt>
    <dgm:pt modelId="{533229F7-E600-47FD-8C6D-C2C98BAE1A26}">
      <dgm:prSet/>
      <dgm:spPr/>
      <dgm:t>
        <a:bodyPr/>
        <a:lstStyle/>
        <a:p>
          <a:r>
            <a:rPr lang="en-GB" b="0" i="0" baseline="0" dirty="0"/>
            <a:t>The CV is the most important document </a:t>
          </a:r>
          <a:endParaRPr lang="en-US" dirty="0"/>
        </a:p>
      </dgm:t>
    </dgm:pt>
    <dgm:pt modelId="{20CBA1DE-1E09-42F1-85B3-974DD3BBC80F}" type="parTrans" cxnId="{965A3D89-DA2D-4964-B26D-C77B736DF1C7}">
      <dgm:prSet/>
      <dgm:spPr/>
      <dgm:t>
        <a:bodyPr/>
        <a:lstStyle/>
        <a:p>
          <a:endParaRPr lang="en-US"/>
        </a:p>
      </dgm:t>
    </dgm:pt>
    <dgm:pt modelId="{B8910EDF-382D-487A-9E43-16C13F9024E4}" type="sibTrans" cxnId="{965A3D89-DA2D-4964-B26D-C77B736DF1C7}">
      <dgm:prSet/>
      <dgm:spPr/>
      <dgm:t>
        <a:bodyPr/>
        <a:lstStyle/>
        <a:p>
          <a:endParaRPr lang="en-US"/>
        </a:p>
      </dgm:t>
    </dgm:pt>
    <dgm:pt modelId="{D3BB62F6-A07F-4B40-9665-6CEACC1CCC23}">
      <dgm:prSet/>
      <dgm:spPr/>
      <dgm:t>
        <a:bodyPr/>
        <a:lstStyle/>
        <a:p>
          <a:r>
            <a:rPr lang="en-GB" b="0" i="0" baseline="0" dirty="0"/>
            <a:t>About 200.000.000 Europass CV’s</a:t>
          </a:r>
          <a:endParaRPr lang="en-US" dirty="0"/>
        </a:p>
      </dgm:t>
    </dgm:pt>
    <dgm:pt modelId="{15441E0F-47E6-4D34-A30E-68B216D21669}" type="parTrans" cxnId="{E6E0739E-BB33-4D4F-94D3-42AAA6F03176}">
      <dgm:prSet/>
      <dgm:spPr/>
      <dgm:t>
        <a:bodyPr/>
        <a:lstStyle/>
        <a:p>
          <a:endParaRPr lang="en-US"/>
        </a:p>
      </dgm:t>
    </dgm:pt>
    <dgm:pt modelId="{0A69A3A1-6DE0-4B9C-9FA6-E59E72D5DDAE}" type="sibTrans" cxnId="{E6E0739E-BB33-4D4F-94D3-42AAA6F03176}">
      <dgm:prSet/>
      <dgm:spPr/>
      <dgm:t>
        <a:bodyPr/>
        <a:lstStyle/>
        <a:p>
          <a:endParaRPr lang="en-US"/>
        </a:p>
      </dgm:t>
    </dgm:pt>
    <dgm:pt modelId="{F6000C65-EAD1-4CCF-8ED8-3F80597E8638}" type="pres">
      <dgm:prSet presAssocID="{181DD9AD-B96F-4C9B-8389-AD8E9ABD6581}" presName="outerComposite" presStyleCnt="0">
        <dgm:presLayoutVars>
          <dgm:chMax val="5"/>
          <dgm:dir/>
          <dgm:resizeHandles val="exact"/>
        </dgm:presLayoutVars>
      </dgm:prSet>
      <dgm:spPr/>
    </dgm:pt>
    <dgm:pt modelId="{1EA274AD-84F9-414D-8BC4-5DDC5857E772}" type="pres">
      <dgm:prSet presAssocID="{181DD9AD-B96F-4C9B-8389-AD8E9ABD6581}" presName="dummyMaxCanvas" presStyleCnt="0">
        <dgm:presLayoutVars/>
      </dgm:prSet>
      <dgm:spPr/>
    </dgm:pt>
    <dgm:pt modelId="{4DCA95ED-66FF-42B7-A604-ACD65509AB46}" type="pres">
      <dgm:prSet presAssocID="{181DD9AD-B96F-4C9B-8389-AD8E9ABD6581}" presName="FiveNodes_1" presStyleLbl="node1" presStyleIdx="0" presStyleCnt="5">
        <dgm:presLayoutVars>
          <dgm:bulletEnabled val="1"/>
        </dgm:presLayoutVars>
      </dgm:prSet>
      <dgm:spPr/>
    </dgm:pt>
    <dgm:pt modelId="{5FEFB5EC-CC41-42B8-87FA-55435FC27BDE}" type="pres">
      <dgm:prSet presAssocID="{181DD9AD-B96F-4C9B-8389-AD8E9ABD6581}" presName="FiveNodes_2" presStyleLbl="node1" presStyleIdx="1" presStyleCnt="5" custScaleX="92452">
        <dgm:presLayoutVars>
          <dgm:bulletEnabled val="1"/>
        </dgm:presLayoutVars>
      </dgm:prSet>
      <dgm:spPr/>
    </dgm:pt>
    <dgm:pt modelId="{2DC03CE0-B165-4F08-AB13-0AADC76A466E}" type="pres">
      <dgm:prSet presAssocID="{181DD9AD-B96F-4C9B-8389-AD8E9ABD6581}" presName="FiveNodes_3" presStyleLbl="node1" presStyleIdx="2" presStyleCnt="5" custScaleX="92475">
        <dgm:presLayoutVars>
          <dgm:bulletEnabled val="1"/>
        </dgm:presLayoutVars>
      </dgm:prSet>
      <dgm:spPr/>
    </dgm:pt>
    <dgm:pt modelId="{BD465CD7-C23D-4157-B721-7A1A487C709C}" type="pres">
      <dgm:prSet presAssocID="{181DD9AD-B96F-4C9B-8389-AD8E9ABD6581}" presName="FiveNodes_4" presStyleLbl="node1" presStyleIdx="3" presStyleCnt="5" custScaleX="93662">
        <dgm:presLayoutVars>
          <dgm:bulletEnabled val="1"/>
        </dgm:presLayoutVars>
      </dgm:prSet>
      <dgm:spPr/>
    </dgm:pt>
    <dgm:pt modelId="{45A8DD22-0CE0-468D-BABB-21FFA7888001}" type="pres">
      <dgm:prSet presAssocID="{181DD9AD-B96F-4C9B-8389-AD8E9ABD6581}" presName="FiveNodes_5" presStyleLbl="node1" presStyleIdx="4" presStyleCnt="5" custScaleX="87836" custLinFactNeighborX="-128" custLinFactNeighborY="-10605">
        <dgm:presLayoutVars>
          <dgm:bulletEnabled val="1"/>
        </dgm:presLayoutVars>
      </dgm:prSet>
      <dgm:spPr/>
    </dgm:pt>
    <dgm:pt modelId="{ACCB2AC6-8318-4872-8400-E14DB6C68908}" type="pres">
      <dgm:prSet presAssocID="{181DD9AD-B96F-4C9B-8389-AD8E9ABD6581}" presName="FiveConn_1-2" presStyleLbl="fgAccFollowNode1" presStyleIdx="0" presStyleCnt="4">
        <dgm:presLayoutVars>
          <dgm:bulletEnabled val="1"/>
        </dgm:presLayoutVars>
      </dgm:prSet>
      <dgm:spPr/>
    </dgm:pt>
    <dgm:pt modelId="{302E723F-E739-46B0-A7F2-59EF95D0F081}" type="pres">
      <dgm:prSet presAssocID="{181DD9AD-B96F-4C9B-8389-AD8E9ABD6581}" presName="FiveConn_2-3" presStyleLbl="fgAccFollowNode1" presStyleIdx="1" presStyleCnt="4">
        <dgm:presLayoutVars>
          <dgm:bulletEnabled val="1"/>
        </dgm:presLayoutVars>
      </dgm:prSet>
      <dgm:spPr/>
    </dgm:pt>
    <dgm:pt modelId="{57E2EEAD-0F64-4385-AB18-A748FDDC4FF9}" type="pres">
      <dgm:prSet presAssocID="{181DD9AD-B96F-4C9B-8389-AD8E9ABD6581}" presName="FiveConn_3-4" presStyleLbl="fgAccFollowNode1" presStyleIdx="2" presStyleCnt="4">
        <dgm:presLayoutVars>
          <dgm:bulletEnabled val="1"/>
        </dgm:presLayoutVars>
      </dgm:prSet>
      <dgm:spPr/>
    </dgm:pt>
    <dgm:pt modelId="{6B734F8A-F061-4A52-AB39-B6C29EF36DE2}" type="pres">
      <dgm:prSet presAssocID="{181DD9AD-B96F-4C9B-8389-AD8E9ABD6581}" presName="FiveConn_4-5" presStyleLbl="fgAccFollowNode1" presStyleIdx="3" presStyleCnt="4">
        <dgm:presLayoutVars>
          <dgm:bulletEnabled val="1"/>
        </dgm:presLayoutVars>
      </dgm:prSet>
      <dgm:spPr/>
    </dgm:pt>
    <dgm:pt modelId="{0E503915-9B79-4BD9-A470-1F11125699BE}" type="pres">
      <dgm:prSet presAssocID="{181DD9AD-B96F-4C9B-8389-AD8E9ABD6581}" presName="FiveNodes_1_text" presStyleLbl="node1" presStyleIdx="4" presStyleCnt="5">
        <dgm:presLayoutVars>
          <dgm:bulletEnabled val="1"/>
        </dgm:presLayoutVars>
      </dgm:prSet>
      <dgm:spPr/>
    </dgm:pt>
    <dgm:pt modelId="{37CF81EC-E3EF-4A72-9139-6EC09DCF3DA5}" type="pres">
      <dgm:prSet presAssocID="{181DD9AD-B96F-4C9B-8389-AD8E9ABD6581}" presName="FiveNodes_2_text" presStyleLbl="node1" presStyleIdx="4" presStyleCnt="5">
        <dgm:presLayoutVars>
          <dgm:bulletEnabled val="1"/>
        </dgm:presLayoutVars>
      </dgm:prSet>
      <dgm:spPr/>
    </dgm:pt>
    <dgm:pt modelId="{C47C866B-ED77-4703-9B6D-263BBDBD86FB}" type="pres">
      <dgm:prSet presAssocID="{181DD9AD-B96F-4C9B-8389-AD8E9ABD6581}" presName="FiveNodes_3_text" presStyleLbl="node1" presStyleIdx="4" presStyleCnt="5">
        <dgm:presLayoutVars>
          <dgm:bulletEnabled val="1"/>
        </dgm:presLayoutVars>
      </dgm:prSet>
      <dgm:spPr/>
    </dgm:pt>
    <dgm:pt modelId="{651C0E85-CEA8-4338-8391-F45D825F05FB}" type="pres">
      <dgm:prSet presAssocID="{181DD9AD-B96F-4C9B-8389-AD8E9ABD6581}" presName="FiveNodes_4_text" presStyleLbl="node1" presStyleIdx="4" presStyleCnt="5">
        <dgm:presLayoutVars>
          <dgm:bulletEnabled val="1"/>
        </dgm:presLayoutVars>
      </dgm:prSet>
      <dgm:spPr/>
    </dgm:pt>
    <dgm:pt modelId="{53EF7FA1-10E0-42CA-9D5B-4DE0151AD610}" type="pres">
      <dgm:prSet presAssocID="{181DD9AD-B96F-4C9B-8389-AD8E9ABD6581}" presName="FiveNodes_5_text" presStyleLbl="node1" presStyleIdx="4" presStyleCnt="5">
        <dgm:presLayoutVars>
          <dgm:bulletEnabled val="1"/>
        </dgm:presLayoutVars>
      </dgm:prSet>
      <dgm:spPr/>
    </dgm:pt>
  </dgm:ptLst>
  <dgm:cxnLst>
    <dgm:cxn modelId="{0D24F102-454C-40BA-9E45-B1151A182775}" type="presOf" srcId="{181DD9AD-B96F-4C9B-8389-AD8E9ABD6581}" destId="{F6000C65-EAD1-4CCF-8ED8-3F80597E8638}" srcOrd="0" destOrd="0" presId="urn:microsoft.com/office/officeart/2005/8/layout/vProcess5"/>
    <dgm:cxn modelId="{3B1BE409-C89D-4E61-86D6-A7C4030DE950}" type="presOf" srcId="{6FABC406-702A-4910-9057-0913C056CA9B}" destId="{C47C866B-ED77-4703-9B6D-263BBDBD86FB}" srcOrd="1" destOrd="0" presId="urn:microsoft.com/office/officeart/2005/8/layout/vProcess5"/>
    <dgm:cxn modelId="{8CEA5211-E6F8-48BE-A503-163C1C20F63A}" type="presOf" srcId="{CFD249B6-D204-40D6-A01E-A663E7F5FDD2}" destId="{57E2EEAD-0F64-4385-AB18-A748FDDC4FF9}" srcOrd="0" destOrd="0" presId="urn:microsoft.com/office/officeart/2005/8/layout/vProcess5"/>
    <dgm:cxn modelId="{B0B7D91B-7BD2-4CE4-86B3-237083AA1898}" type="presOf" srcId="{D3BB62F6-A07F-4B40-9665-6CEACC1CCC23}" destId="{45A8DD22-0CE0-468D-BABB-21FFA7888001}" srcOrd="0" destOrd="0" presId="urn:microsoft.com/office/officeart/2005/8/layout/vProcess5"/>
    <dgm:cxn modelId="{C8EC071D-E749-4409-959B-4AD6E3B96BA6}" type="presOf" srcId="{B8910EDF-382D-487A-9E43-16C13F9024E4}" destId="{6B734F8A-F061-4A52-AB39-B6C29EF36DE2}" srcOrd="0" destOrd="0" presId="urn:microsoft.com/office/officeart/2005/8/layout/vProcess5"/>
    <dgm:cxn modelId="{95728D20-3B95-4130-A516-431D4E17CA66}" type="presOf" srcId="{7E28BFD4-5F5A-442B-9498-8FF753BD019D}" destId="{302E723F-E739-46B0-A7F2-59EF95D0F081}" srcOrd="0" destOrd="0" presId="urn:microsoft.com/office/officeart/2005/8/layout/vProcess5"/>
    <dgm:cxn modelId="{A0D0B828-635A-44D5-B514-357092150869}" type="presOf" srcId="{5B83B300-1217-4436-AD8D-4290B93B4896}" destId="{4DCA95ED-66FF-42B7-A604-ACD65509AB46}" srcOrd="0" destOrd="0" presId="urn:microsoft.com/office/officeart/2005/8/layout/vProcess5"/>
    <dgm:cxn modelId="{BB65C93F-3829-4766-8CCE-3D71AA21B147}" type="presOf" srcId="{5B83B300-1217-4436-AD8D-4290B93B4896}" destId="{0E503915-9B79-4BD9-A470-1F11125699BE}" srcOrd="1" destOrd="0" presId="urn:microsoft.com/office/officeart/2005/8/layout/vProcess5"/>
    <dgm:cxn modelId="{EDEF7146-DA12-41F7-B30B-17C32BFBEF9E}" type="presOf" srcId="{533229F7-E600-47FD-8C6D-C2C98BAE1A26}" destId="{BD465CD7-C23D-4157-B721-7A1A487C709C}" srcOrd="0" destOrd="0" presId="urn:microsoft.com/office/officeart/2005/8/layout/vProcess5"/>
    <dgm:cxn modelId="{21EFF570-C38E-4D84-8123-29392B270575}" type="presOf" srcId="{100D4E77-73FB-4190-A550-17B805A1BEF2}" destId="{37CF81EC-E3EF-4A72-9139-6EC09DCF3DA5}" srcOrd="1" destOrd="0" presId="urn:microsoft.com/office/officeart/2005/8/layout/vProcess5"/>
    <dgm:cxn modelId="{9E076D7D-A6F3-4E70-8498-7D0A3C47AD23}" type="presOf" srcId="{D3BB62F6-A07F-4B40-9665-6CEACC1CCC23}" destId="{53EF7FA1-10E0-42CA-9D5B-4DE0151AD610}" srcOrd="1" destOrd="0" presId="urn:microsoft.com/office/officeart/2005/8/layout/vProcess5"/>
    <dgm:cxn modelId="{A3F7A583-C653-4A4D-9CCA-2C38B7DE62EA}" type="presOf" srcId="{6FABC406-702A-4910-9057-0913C056CA9B}" destId="{2DC03CE0-B165-4F08-AB13-0AADC76A466E}" srcOrd="0" destOrd="0" presId="urn:microsoft.com/office/officeart/2005/8/layout/vProcess5"/>
    <dgm:cxn modelId="{965A3D89-DA2D-4964-B26D-C77B736DF1C7}" srcId="{181DD9AD-B96F-4C9B-8389-AD8E9ABD6581}" destId="{533229F7-E600-47FD-8C6D-C2C98BAE1A26}" srcOrd="3" destOrd="0" parTransId="{20CBA1DE-1E09-42F1-85B3-974DD3BBC80F}" sibTransId="{B8910EDF-382D-487A-9E43-16C13F9024E4}"/>
    <dgm:cxn modelId="{E6E0739E-BB33-4D4F-94D3-42AAA6F03176}" srcId="{181DD9AD-B96F-4C9B-8389-AD8E9ABD6581}" destId="{D3BB62F6-A07F-4B40-9665-6CEACC1CCC23}" srcOrd="4" destOrd="0" parTransId="{15441E0F-47E6-4D34-A30E-68B216D21669}" sibTransId="{0A69A3A1-6DE0-4B9C-9FA6-E59E72D5DDAE}"/>
    <dgm:cxn modelId="{A9D235A0-CA06-4041-B517-AFEF57ADD7D1}" srcId="{181DD9AD-B96F-4C9B-8389-AD8E9ABD6581}" destId="{6FABC406-702A-4910-9057-0913C056CA9B}" srcOrd="2" destOrd="0" parTransId="{A9E71169-D363-4D4B-9AD0-99815ABB305E}" sibTransId="{CFD249B6-D204-40D6-A01E-A663E7F5FDD2}"/>
    <dgm:cxn modelId="{555AD2A4-E405-487C-A10B-47BBB27239B0}" type="presOf" srcId="{533229F7-E600-47FD-8C6D-C2C98BAE1A26}" destId="{651C0E85-CEA8-4338-8391-F45D825F05FB}" srcOrd="1" destOrd="0" presId="urn:microsoft.com/office/officeart/2005/8/layout/vProcess5"/>
    <dgm:cxn modelId="{3B5886AF-1988-4EAE-8E63-469FCAD52F80}" srcId="{181DD9AD-B96F-4C9B-8389-AD8E9ABD6581}" destId="{5B83B300-1217-4436-AD8D-4290B93B4896}" srcOrd="0" destOrd="0" parTransId="{BD3500D5-C40A-4212-83F0-EEA687510A14}" sibTransId="{69F10E69-086F-444E-BA2B-3A35E1E83B92}"/>
    <dgm:cxn modelId="{D87D98B7-F13E-416E-97CC-EE1413276AB8}" srcId="{181DD9AD-B96F-4C9B-8389-AD8E9ABD6581}" destId="{100D4E77-73FB-4190-A550-17B805A1BEF2}" srcOrd="1" destOrd="0" parTransId="{472FEE65-4ABB-449C-BF8E-AA8E884F888F}" sibTransId="{7E28BFD4-5F5A-442B-9498-8FF753BD019D}"/>
    <dgm:cxn modelId="{715C7EC3-85CB-440F-82C8-4031F0483886}" type="presOf" srcId="{69F10E69-086F-444E-BA2B-3A35E1E83B92}" destId="{ACCB2AC6-8318-4872-8400-E14DB6C68908}" srcOrd="0" destOrd="0" presId="urn:microsoft.com/office/officeart/2005/8/layout/vProcess5"/>
    <dgm:cxn modelId="{4BEA4AE4-FAC3-49C3-B990-23FB06BDD3D1}" type="presOf" srcId="{100D4E77-73FB-4190-A550-17B805A1BEF2}" destId="{5FEFB5EC-CC41-42B8-87FA-55435FC27BDE}" srcOrd="0" destOrd="0" presId="urn:microsoft.com/office/officeart/2005/8/layout/vProcess5"/>
    <dgm:cxn modelId="{32F804FA-617C-41D2-9836-8BC4568C4DB7}" type="presParOf" srcId="{F6000C65-EAD1-4CCF-8ED8-3F80597E8638}" destId="{1EA274AD-84F9-414D-8BC4-5DDC5857E772}" srcOrd="0" destOrd="0" presId="urn:microsoft.com/office/officeart/2005/8/layout/vProcess5"/>
    <dgm:cxn modelId="{A6301148-D193-4EFB-BEC9-D46488E22492}" type="presParOf" srcId="{F6000C65-EAD1-4CCF-8ED8-3F80597E8638}" destId="{4DCA95ED-66FF-42B7-A604-ACD65509AB46}" srcOrd="1" destOrd="0" presId="urn:microsoft.com/office/officeart/2005/8/layout/vProcess5"/>
    <dgm:cxn modelId="{754A2021-FA62-44EB-854D-D8B0BABE96EB}" type="presParOf" srcId="{F6000C65-EAD1-4CCF-8ED8-3F80597E8638}" destId="{5FEFB5EC-CC41-42B8-87FA-55435FC27BDE}" srcOrd="2" destOrd="0" presId="urn:microsoft.com/office/officeart/2005/8/layout/vProcess5"/>
    <dgm:cxn modelId="{AFEC5E1A-6DA1-4D36-A65F-5F33061EB892}" type="presParOf" srcId="{F6000C65-EAD1-4CCF-8ED8-3F80597E8638}" destId="{2DC03CE0-B165-4F08-AB13-0AADC76A466E}" srcOrd="3" destOrd="0" presId="urn:microsoft.com/office/officeart/2005/8/layout/vProcess5"/>
    <dgm:cxn modelId="{DEEFE20A-F45D-42B8-A1AA-317889323C33}" type="presParOf" srcId="{F6000C65-EAD1-4CCF-8ED8-3F80597E8638}" destId="{BD465CD7-C23D-4157-B721-7A1A487C709C}" srcOrd="4" destOrd="0" presId="urn:microsoft.com/office/officeart/2005/8/layout/vProcess5"/>
    <dgm:cxn modelId="{A32022EE-CCAF-4FF0-BFBF-A6C865A522E5}" type="presParOf" srcId="{F6000C65-EAD1-4CCF-8ED8-3F80597E8638}" destId="{45A8DD22-0CE0-468D-BABB-21FFA7888001}" srcOrd="5" destOrd="0" presId="urn:microsoft.com/office/officeart/2005/8/layout/vProcess5"/>
    <dgm:cxn modelId="{73E5485D-6D2D-4F71-A58A-C7F8E99CB1D6}" type="presParOf" srcId="{F6000C65-EAD1-4CCF-8ED8-3F80597E8638}" destId="{ACCB2AC6-8318-4872-8400-E14DB6C68908}" srcOrd="6" destOrd="0" presId="urn:microsoft.com/office/officeart/2005/8/layout/vProcess5"/>
    <dgm:cxn modelId="{55DA0D64-A7E8-4E8B-BEEF-6A38572D655D}" type="presParOf" srcId="{F6000C65-EAD1-4CCF-8ED8-3F80597E8638}" destId="{302E723F-E739-46B0-A7F2-59EF95D0F081}" srcOrd="7" destOrd="0" presId="urn:microsoft.com/office/officeart/2005/8/layout/vProcess5"/>
    <dgm:cxn modelId="{D3A72711-7BD4-4B1C-AF35-10293DF254F5}" type="presParOf" srcId="{F6000C65-EAD1-4CCF-8ED8-3F80597E8638}" destId="{57E2EEAD-0F64-4385-AB18-A748FDDC4FF9}" srcOrd="8" destOrd="0" presId="urn:microsoft.com/office/officeart/2005/8/layout/vProcess5"/>
    <dgm:cxn modelId="{7061A951-5A6C-4B52-BE22-71D0C677E494}" type="presParOf" srcId="{F6000C65-EAD1-4CCF-8ED8-3F80597E8638}" destId="{6B734F8A-F061-4A52-AB39-B6C29EF36DE2}" srcOrd="9" destOrd="0" presId="urn:microsoft.com/office/officeart/2005/8/layout/vProcess5"/>
    <dgm:cxn modelId="{FFA9B305-B02F-4F79-90C2-96B4D6645440}" type="presParOf" srcId="{F6000C65-EAD1-4CCF-8ED8-3F80597E8638}" destId="{0E503915-9B79-4BD9-A470-1F11125699BE}" srcOrd="10" destOrd="0" presId="urn:microsoft.com/office/officeart/2005/8/layout/vProcess5"/>
    <dgm:cxn modelId="{044C1333-89D6-4919-8A37-4344FDC2C3BE}" type="presParOf" srcId="{F6000C65-EAD1-4CCF-8ED8-3F80597E8638}" destId="{37CF81EC-E3EF-4A72-9139-6EC09DCF3DA5}" srcOrd="11" destOrd="0" presId="urn:microsoft.com/office/officeart/2005/8/layout/vProcess5"/>
    <dgm:cxn modelId="{C5B2B142-852A-4B41-8D49-222858CA69D0}" type="presParOf" srcId="{F6000C65-EAD1-4CCF-8ED8-3F80597E8638}" destId="{C47C866B-ED77-4703-9B6D-263BBDBD86FB}" srcOrd="12" destOrd="0" presId="urn:microsoft.com/office/officeart/2005/8/layout/vProcess5"/>
    <dgm:cxn modelId="{788B2712-A436-46BD-A770-93B331C1D196}" type="presParOf" srcId="{F6000C65-EAD1-4CCF-8ED8-3F80597E8638}" destId="{651C0E85-CEA8-4338-8391-F45D825F05FB}" srcOrd="13" destOrd="0" presId="urn:microsoft.com/office/officeart/2005/8/layout/vProcess5"/>
    <dgm:cxn modelId="{C06258FB-C877-401F-8EBF-2208ECCC045C}" type="presParOf" srcId="{F6000C65-EAD1-4CCF-8ED8-3F80597E8638}" destId="{53EF7FA1-10E0-42CA-9D5B-4DE0151AD61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515685-6A11-4F79-A448-884A7326D58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60800D1-D087-445A-A044-6A6FB105559B}">
      <dgm:prSet/>
      <dgm:spPr/>
      <dgm:t>
        <a:bodyPr/>
        <a:lstStyle/>
        <a:p>
          <a:r>
            <a:rPr lang="en-US"/>
            <a:t>Europass gives the possibility to upload and store your documents (educational, work experience)in a safe way. </a:t>
          </a:r>
        </a:p>
      </dgm:t>
    </dgm:pt>
    <dgm:pt modelId="{B01F3F5C-04E7-4646-8918-71363812773D}" type="parTrans" cxnId="{5B2433D8-B858-4745-9827-D080D6D11051}">
      <dgm:prSet/>
      <dgm:spPr/>
      <dgm:t>
        <a:bodyPr/>
        <a:lstStyle/>
        <a:p>
          <a:endParaRPr lang="en-US"/>
        </a:p>
      </dgm:t>
    </dgm:pt>
    <dgm:pt modelId="{CF57E851-E123-4281-A820-B4CAB3C02EDC}" type="sibTrans" cxnId="{5B2433D8-B858-4745-9827-D080D6D11051}">
      <dgm:prSet/>
      <dgm:spPr/>
      <dgm:t>
        <a:bodyPr/>
        <a:lstStyle/>
        <a:p>
          <a:endParaRPr lang="en-US"/>
        </a:p>
      </dgm:t>
    </dgm:pt>
    <dgm:pt modelId="{FA7C123F-D0B7-42AE-A1A3-000C84CE5C2A}">
      <dgm:prSet/>
      <dgm:spPr/>
      <dgm:t>
        <a:bodyPr/>
        <a:lstStyle/>
        <a:p>
          <a:r>
            <a:rPr lang="en-US"/>
            <a:t>The EU-login is totally safe. Europass is off course GDPR compliant. </a:t>
          </a:r>
        </a:p>
      </dgm:t>
    </dgm:pt>
    <dgm:pt modelId="{C5AB528A-B2E9-4701-8924-D0865A107E20}" type="parTrans" cxnId="{7912B8F3-4E7D-4E77-8A80-99D82780504D}">
      <dgm:prSet/>
      <dgm:spPr/>
      <dgm:t>
        <a:bodyPr/>
        <a:lstStyle/>
        <a:p>
          <a:endParaRPr lang="en-US"/>
        </a:p>
      </dgm:t>
    </dgm:pt>
    <dgm:pt modelId="{F9F77AE6-F98E-46D3-8A52-576CC612710C}" type="sibTrans" cxnId="{7912B8F3-4E7D-4E77-8A80-99D82780504D}">
      <dgm:prSet/>
      <dgm:spPr/>
      <dgm:t>
        <a:bodyPr/>
        <a:lstStyle/>
        <a:p>
          <a:endParaRPr lang="en-US"/>
        </a:p>
      </dgm:t>
    </dgm:pt>
    <dgm:pt modelId="{261D44DA-1E3E-4BCD-8BC9-AC0C68C496A0}">
      <dgm:prSet/>
      <dgm:spPr/>
      <dgm:t>
        <a:bodyPr/>
        <a:lstStyle/>
        <a:p>
          <a:r>
            <a:rPr lang="en-US"/>
            <a:t>The user is the owner of his own documents and decides himself with whom and when he shares the data.</a:t>
          </a:r>
        </a:p>
      </dgm:t>
    </dgm:pt>
    <dgm:pt modelId="{97C4F502-050A-497B-80A9-ADDA4F815717}" type="parTrans" cxnId="{1F416674-A905-4EF8-B97B-5DD79C947225}">
      <dgm:prSet/>
      <dgm:spPr/>
      <dgm:t>
        <a:bodyPr/>
        <a:lstStyle/>
        <a:p>
          <a:endParaRPr lang="en-US"/>
        </a:p>
      </dgm:t>
    </dgm:pt>
    <dgm:pt modelId="{C13453CF-E319-4C71-8C88-A8F6797CA536}" type="sibTrans" cxnId="{1F416674-A905-4EF8-B97B-5DD79C947225}">
      <dgm:prSet/>
      <dgm:spPr/>
      <dgm:t>
        <a:bodyPr/>
        <a:lstStyle/>
        <a:p>
          <a:endParaRPr lang="en-US"/>
        </a:p>
      </dgm:t>
    </dgm:pt>
    <dgm:pt modelId="{17456EC4-C4F3-48EC-A881-CB85A11DF183}">
      <dgm:prSet/>
      <dgm:spPr/>
      <dgm:t>
        <a:bodyPr/>
        <a:lstStyle/>
        <a:p>
          <a:r>
            <a:rPr lang="en-US"/>
            <a:t>You can make your own personalized CV in different formats, cover letters etc.</a:t>
          </a:r>
        </a:p>
      </dgm:t>
    </dgm:pt>
    <dgm:pt modelId="{BF273723-ADE1-4D72-A8F0-7EA80F337589}" type="parTrans" cxnId="{0F85E0DE-1A0A-403D-A50F-BE3FA449767E}">
      <dgm:prSet/>
      <dgm:spPr/>
      <dgm:t>
        <a:bodyPr/>
        <a:lstStyle/>
        <a:p>
          <a:endParaRPr lang="en-US"/>
        </a:p>
      </dgm:t>
    </dgm:pt>
    <dgm:pt modelId="{1167B8A4-1E97-47CB-A92D-39DCD1E342F9}" type="sibTrans" cxnId="{0F85E0DE-1A0A-403D-A50F-BE3FA449767E}">
      <dgm:prSet/>
      <dgm:spPr/>
      <dgm:t>
        <a:bodyPr/>
        <a:lstStyle/>
        <a:p>
          <a:endParaRPr lang="en-US"/>
        </a:p>
      </dgm:t>
    </dgm:pt>
    <dgm:pt modelId="{707228CB-6FDD-4C72-A576-847459BA00B2}">
      <dgm:prSet/>
      <dgm:spPr/>
      <dgm:t>
        <a:bodyPr/>
        <a:lstStyle/>
        <a:p>
          <a:r>
            <a:rPr lang="en-US"/>
            <a:t>Similar to LinkedIn (but not commercial, for free and with certified documents).</a:t>
          </a:r>
        </a:p>
      </dgm:t>
    </dgm:pt>
    <dgm:pt modelId="{382E9CC2-EBF5-4E9E-8F44-3EE2D1F59837}" type="parTrans" cxnId="{1C01BE7F-2B59-4861-993A-56B51C759425}">
      <dgm:prSet/>
      <dgm:spPr/>
      <dgm:t>
        <a:bodyPr/>
        <a:lstStyle/>
        <a:p>
          <a:endParaRPr lang="en-US"/>
        </a:p>
      </dgm:t>
    </dgm:pt>
    <dgm:pt modelId="{4F9A47A3-36D1-4E00-8316-CC53B19CDE0C}" type="sibTrans" cxnId="{1C01BE7F-2B59-4861-993A-56B51C759425}">
      <dgm:prSet/>
      <dgm:spPr/>
      <dgm:t>
        <a:bodyPr/>
        <a:lstStyle/>
        <a:p>
          <a:endParaRPr lang="en-US"/>
        </a:p>
      </dgm:t>
    </dgm:pt>
    <dgm:pt modelId="{A7633E6B-F6BE-4655-8043-6CFB0D372E00}">
      <dgm:prSet/>
      <dgm:spPr/>
      <dgm:t>
        <a:bodyPr/>
        <a:lstStyle/>
        <a:p>
          <a:r>
            <a:rPr lang="en-US"/>
            <a:t>Europass E-portfolio is a digital Wallet in which you can store all kind of information, par example about your applications. </a:t>
          </a:r>
        </a:p>
      </dgm:t>
    </dgm:pt>
    <dgm:pt modelId="{063FEEEF-3A41-4337-8D3D-09B368A328C5}" type="parTrans" cxnId="{85CE75B7-F07E-45D8-AEA7-4FAEF1088AFA}">
      <dgm:prSet/>
      <dgm:spPr/>
      <dgm:t>
        <a:bodyPr/>
        <a:lstStyle/>
        <a:p>
          <a:endParaRPr lang="en-US"/>
        </a:p>
      </dgm:t>
    </dgm:pt>
    <dgm:pt modelId="{18DBBBDB-13FC-4F2B-AAD4-19E48869BDEB}" type="sibTrans" cxnId="{85CE75B7-F07E-45D8-AEA7-4FAEF1088AFA}">
      <dgm:prSet/>
      <dgm:spPr/>
      <dgm:t>
        <a:bodyPr/>
        <a:lstStyle/>
        <a:p>
          <a:endParaRPr lang="en-US"/>
        </a:p>
      </dgm:t>
    </dgm:pt>
    <dgm:pt modelId="{C457EA28-743E-4B87-BB69-D66D71D8EAE5}" type="pres">
      <dgm:prSet presAssocID="{94515685-6A11-4F79-A448-884A7326D58F}" presName="linear" presStyleCnt="0">
        <dgm:presLayoutVars>
          <dgm:animLvl val="lvl"/>
          <dgm:resizeHandles val="exact"/>
        </dgm:presLayoutVars>
      </dgm:prSet>
      <dgm:spPr/>
    </dgm:pt>
    <dgm:pt modelId="{D7F23A77-D705-4720-A84C-5F9EBE75FB92}" type="pres">
      <dgm:prSet presAssocID="{F60800D1-D087-445A-A044-6A6FB105559B}" presName="parentText" presStyleLbl="node1" presStyleIdx="0" presStyleCnt="6">
        <dgm:presLayoutVars>
          <dgm:chMax val="0"/>
          <dgm:bulletEnabled val="1"/>
        </dgm:presLayoutVars>
      </dgm:prSet>
      <dgm:spPr/>
    </dgm:pt>
    <dgm:pt modelId="{9F020BC2-B626-4D81-BFC9-5FD79BD2F2FD}" type="pres">
      <dgm:prSet presAssocID="{CF57E851-E123-4281-A820-B4CAB3C02EDC}" presName="spacer" presStyleCnt="0"/>
      <dgm:spPr/>
    </dgm:pt>
    <dgm:pt modelId="{CF70B5A6-C2BA-4A2F-9C98-80493D32D1C9}" type="pres">
      <dgm:prSet presAssocID="{FA7C123F-D0B7-42AE-A1A3-000C84CE5C2A}" presName="parentText" presStyleLbl="node1" presStyleIdx="1" presStyleCnt="6">
        <dgm:presLayoutVars>
          <dgm:chMax val="0"/>
          <dgm:bulletEnabled val="1"/>
        </dgm:presLayoutVars>
      </dgm:prSet>
      <dgm:spPr/>
    </dgm:pt>
    <dgm:pt modelId="{3FCAD26A-1F47-4026-B090-8312C3AECF0A}" type="pres">
      <dgm:prSet presAssocID="{F9F77AE6-F98E-46D3-8A52-576CC612710C}" presName="spacer" presStyleCnt="0"/>
      <dgm:spPr/>
    </dgm:pt>
    <dgm:pt modelId="{81E5EA00-9617-4FE1-99DD-9B866C17609D}" type="pres">
      <dgm:prSet presAssocID="{261D44DA-1E3E-4BCD-8BC9-AC0C68C496A0}" presName="parentText" presStyleLbl="node1" presStyleIdx="2" presStyleCnt="6">
        <dgm:presLayoutVars>
          <dgm:chMax val="0"/>
          <dgm:bulletEnabled val="1"/>
        </dgm:presLayoutVars>
      </dgm:prSet>
      <dgm:spPr/>
    </dgm:pt>
    <dgm:pt modelId="{604FBDA1-F090-4776-8C13-48203420F23E}" type="pres">
      <dgm:prSet presAssocID="{C13453CF-E319-4C71-8C88-A8F6797CA536}" presName="spacer" presStyleCnt="0"/>
      <dgm:spPr/>
    </dgm:pt>
    <dgm:pt modelId="{005CD5E6-533E-4F4A-900D-DBC04D6F4BF3}" type="pres">
      <dgm:prSet presAssocID="{17456EC4-C4F3-48EC-A881-CB85A11DF183}" presName="parentText" presStyleLbl="node1" presStyleIdx="3" presStyleCnt="6">
        <dgm:presLayoutVars>
          <dgm:chMax val="0"/>
          <dgm:bulletEnabled val="1"/>
        </dgm:presLayoutVars>
      </dgm:prSet>
      <dgm:spPr/>
    </dgm:pt>
    <dgm:pt modelId="{A5406880-CCF2-468E-A55C-E539B095E9B0}" type="pres">
      <dgm:prSet presAssocID="{1167B8A4-1E97-47CB-A92D-39DCD1E342F9}" presName="spacer" presStyleCnt="0"/>
      <dgm:spPr/>
    </dgm:pt>
    <dgm:pt modelId="{F4184A28-9767-48E9-8EEB-4F829A2B56B2}" type="pres">
      <dgm:prSet presAssocID="{707228CB-6FDD-4C72-A576-847459BA00B2}" presName="parentText" presStyleLbl="node1" presStyleIdx="4" presStyleCnt="6">
        <dgm:presLayoutVars>
          <dgm:chMax val="0"/>
          <dgm:bulletEnabled val="1"/>
        </dgm:presLayoutVars>
      </dgm:prSet>
      <dgm:spPr/>
    </dgm:pt>
    <dgm:pt modelId="{AA2E01D9-E2ED-46F0-80E8-79759770AEE5}" type="pres">
      <dgm:prSet presAssocID="{4F9A47A3-36D1-4E00-8316-CC53B19CDE0C}" presName="spacer" presStyleCnt="0"/>
      <dgm:spPr/>
    </dgm:pt>
    <dgm:pt modelId="{A01329F4-22C0-45B4-B26B-83A4C30FD1A0}" type="pres">
      <dgm:prSet presAssocID="{A7633E6B-F6BE-4655-8043-6CFB0D372E00}" presName="parentText" presStyleLbl="node1" presStyleIdx="5" presStyleCnt="6">
        <dgm:presLayoutVars>
          <dgm:chMax val="0"/>
          <dgm:bulletEnabled val="1"/>
        </dgm:presLayoutVars>
      </dgm:prSet>
      <dgm:spPr/>
    </dgm:pt>
  </dgm:ptLst>
  <dgm:cxnLst>
    <dgm:cxn modelId="{8107071B-9BE9-4722-8C81-D2C336CBAD14}" type="presOf" srcId="{707228CB-6FDD-4C72-A576-847459BA00B2}" destId="{F4184A28-9767-48E9-8EEB-4F829A2B56B2}" srcOrd="0" destOrd="0" presId="urn:microsoft.com/office/officeart/2005/8/layout/vList2"/>
    <dgm:cxn modelId="{CE5B9436-BCE3-490F-9183-6188F159BF87}" type="presOf" srcId="{F60800D1-D087-445A-A044-6A6FB105559B}" destId="{D7F23A77-D705-4720-A84C-5F9EBE75FB92}" srcOrd="0" destOrd="0" presId="urn:microsoft.com/office/officeart/2005/8/layout/vList2"/>
    <dgm:cxn modelId="{2940594C-8540-4775-8F03-8F7D76D2432C}" type="presOf" srcId="{A7633E6B-F6BE-4655-8043-6CFB0D372E00}" destId="{A01329F4-22C0-45B4-B26B-83A4C30FD1A0}" srcOrd="0" destOrd="0" presId="urn:microsoft.com/office/officeart/2005/8/layout/vList2"/>
    <dgm:cxn modelId="{1F416674-A905-4EF8-B97B-5DD79C947225}" srcId="{94515685-6A11-4F79-A448-884A7326D58F}" destId="{261D44DA-1E3E-4BCD-8BC9-AC0C68C496A0}" srcOrd="2" destOrd="0" parTransId="{97C4F502-050A-497B-80A9-ADDA4F815717}" sibTransId="{C13453CF-E319-4C71-8C88-A8F6797CA536}"/>
    <dgm:cxn modelId="{1C01BE7F-2B59-4861-993A-56B51C759425}" srcId="{94515685-6A11-4F79-A448-884A7326D58F}" destId="{707228CB-6FDD-4C72-A576-847459BA00B2}" srcOrd="4" destOrd="0" parTransId="{382E9CC2-EBF5-4E9E-8F44-3EE2D1F59837}" sibTransId="{4F9A47A3-36D1-4E00-8316-CC53B19CDE0C}"/>
    <dgm:cxn modelId="{5BFAAF83-D60D-49A8-A0A0-D6243DF3E59B}" type="presOf" srcId="{17456EC4-C4F3-48EC-A881-CB85A11DF183}" destId="{005CD5E6-533E-4F4A-900D-DBC04D6F4BF3}" srcOrd="0" destOrd="0" presId="urn:microsoft.com/office/officeart/2005/8/layout/vList2"/>
    <dgm:cxn modelId="{B9C50A9B-5B04-4C75-9D13-2078662071D1}" type="presOf" srcId="{94515685-6A11-4F79-A448-884A7326D58F}" destId="{C457EA28-743E-4B87-BB69-D66D71D8EAE5}" srcOrd="0" destOrd="0" presId="urn:microsoft.com/office/officeart/2005/8/layout/vList2"/>
    <dgm:cxn modelId="{B85620A4-43FE-4898-8886-CBBF51F81F65}" type="presOf" srcId="{261D44DA-1E3E-4BCD-8BC9-AC0C68C496A0}" destId="{81E5EA00-9617-4FE1-99DD-9B866C17609D}" srcOrd="0" destOrd="0" presId="urn:microsoft.com/office/officeart/2005/8/layout/vList2"/>
    <dgm:cxn modelId="{85CE75B7-F07E-45D8-AEA7-4FAEF1088AFA}" srcId="{94515685-6A11-4F79-A448-884A7326D58F}" destId="{A7633E6B-F6BE-4655-8043-6CFB0D372E00}" srcOrd="5" destOrd="0" parTransId="{063FEEEF-3A41-4337-8D3D-09B368A328C5}" sibTransId="{18DBBBDB-13FC-4F2B-AAD4-19E48869BDEB}"/>
    <dgm:cxn modelId="{5B2433D8-B858-4745-9827-D080D6D11051}" srcId="{94515685-6A11-4F79-A448-884A7326D58F}" destId="{F60800D1-D087-445A-A044-6A6FB105559B}" srcOrd="0" destOrd="0" parTransId="{B01F3F5C-04E7-4646-8918-71363812773D}" sibTransId="{CF57E851-E123-4281-A820-B4CAB3C02EDC}"/>
    <dgm:cxn modelId="{0F85E0DE-1A0A-403D-A50F-BE3FA449767E}" srcId="{94515685-6A11-4F79-A448-884A7326D58F}" destId="{17456EC4-C4F3-48EC-A881-CB85A11DF183}" srcOrd="3" destOrd="0" parTransId="{BF273723-ADE1-4D72-A8F0-7EA80F337589}" sibTransId="{1167B8A4-1E97-47CB-A92D-39DCD1E342F9}"/>
    <dgm:cxn modelId="{7912B8F3-4E7D-4E77-8A80-99D82780504D}" srcId="{94515685-6A11-4F79-A448-884A7326D58F}" destId="{FA7C123F-D0B7-42AE-A1A3-000C84CE5C2A}" srcOrd="1" destOrd="0" parTransId="{C5AB528A-B2E9-4701-8924-D0865A107E20}" sibTransId="{F9F77AE6-F98E-46D3-8A52-576CC612710C}"/>
    <dgm:cxn modelId="{CF7CB8FD-D262-46F2-A3E7-9A84C6D0AE11}" type="presOf" srcId="{FA7C123F-D0B7-42AE-A1A3-000C84CE5C2A}" destId="{CF70B5A6-C2BA-4A2F-9C98-80493D32D1C9}" srcOrd="0" destOrd="0" presId="urn:microsoft.com/office/officeart/2005/8/layout/vList2"/>
    <dgm:cxn modelId="{189E9CBD-52C7-4488-9DB3-5CBF630E96F6}" type="presParOf" srcId="{C457EA28-743E-4B87-BB69-D66D71D8EAE5}" destId="{D7F23A77-D705-4720-A84C-5F9EBE75FB92}" srcOrd="0" destOrd="0" presId="urn:microsoft.com/office/officeart/2005/8/layout/vList2"/>
    <dgm:cxn modelId="{7FEFD3FC-ABD9-4FE7-9C36-4F7282755BF9}" type="presParOf" srcId="{C457EA28-743E-4B87-BB69-D66D71D8EAE5}" destId="{9F020BC2-B626-4D81-BFC9-5FD79BD2F2FD}" srcOrd="1" destOrd="0" presId="urn:microsoft.com/office/officeart/2005/8/layout/vList2"/>
    <dgm:cxn modelId="{00A6AD61-7A1F-425B-BC7E-74BBFFA492D4}" type="presParOf" srcId="{C457EA28-743E-4B87-BB69-D66D71D8EAE5}" destId="{CF70B5A6-C2BA-4A2F-9C98-80493D32D1C9}" srcOrd="2" destOrd="0" presId="urn:microsoft.com/office/officeart/2005/8/layout/vList2"/>
    <dgm:cxn modelId="{6BAA693B-7DCA-4EE7-AF3F-82EE4B2FD375}" type="presParOf" srcId="{C457EA28-743E-4B87-BB69-D66D71D8EAE5}" destId="{3FCAD26A-1F47-4026-B090-8312C3AECF0A}" srcOrd="3" destOrd="0" presId="urn:microsoft.com/office/officeart/2005/8/layout/vList2"/>
    <dgm:cxn modelId="{531A7431-52FB-46A3-A58A-B4566C30E81F}" type="presParOf" srcId="{C457EA28-743E-4B87-BB69-D66D71D8EAE5}" destId="{81E5EA00-9617-4FE1-99DD-9B866C17609D}" srcOrd="4" destOrd="0" presId="urn:microsoft.com/office/officeart/2005/8/layout/vList2"/>
    <dgm:cxn modelId="{5E89F057-A8F6-4C06-8F62-4D28FA55D9EF}" type="presParOf" srcId="{C457EA28-743E-4B87-BB69-D66D71D8EAE5}" destId="{604FBDA1-F090-4776-8C13-48203420F23E}" srcOrd="5" destOrd="0" presId="urn:microsoft.com/office/officeart/2005/8/layout/vList2"/>
    <dgm:cxn modelId="{4187C87F-8D10-4486-A868-7BD6F1035951}" type="presParOf" srcId="{C457EA28-743E-4B87-BB69-D66D71D8EAE5}" destId="{005CD5E6-533E-4F4A-900D-DBC04D6F4BF3}" srcOrd="6" destOrd="0" presId="urn:microsoft.com/office/officeart/2005/8/layout/vList2"/>
    <dgm:cxn modelId="{15EDB588-C45B-41AF-A73F-9A6AC3599CF3}" type="presParOf" srcId="{C457EA28-743E-4B87-BB69-D66D71D8EAE5}" destId="{A5406880-CCF2-468E-A55C-E539B095E9B0}" srcOrd="7" destOrd="0" presId="urn:microsoft.com/office/officeart/2005/8/layout/vList2"/>
    <dgm:cxn modelId="{B079EE67-3988-43B2-B968-CCC0014469DC}" type="presParOf" srcId="{C457EA28-743E-4B87-BB69-D66D71D8EAE5}" destId="{F4184A28-9767-48E9-8EEB-4F829A2B56B2}" srcOrd="8" destOrd="0" presId="urn:microsoft.com/office/officeart/2005/8/layout/vList2"/>
    <dgm:cxn modelId="{CA75049F-6626-4114-AC77-D2FFEF0C4F07}" type="presParOf" srcId="{C457EA28-743E-4B87-BB69-D66D71D8EAE5}" destId="{AA2E01D9-E2ED-46F0-80E8-79759770AEE5}" srcOrd="9" destOrd="0" presId="urn:microsoft.com/office/officeart/2005/8/layout/vList2"/>
    <dgm:cxn modelId="{B1E06DA8-3F13-4F32-9342-4964DD53D237}" type="presParOf" srcId="{C457EA28-743E-4B87-BB69-D66D71D8EAE5}" destId="{A01329F4-22C0-45B4-B26B-83A4C30FD1A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6E7D35-0642-46B8-B8E0-361BF15A0FA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522E52D-7AFE-4372-A689-092592F27F82}">
      <dgm:prSet/>
      <dgm:spPr/>
      <dgm:t>
        <a:bodyPr/>
        <a:lstStyle/>
        <a:p>
          <a:r>
            <a:rPr lang="en-US" b="0" i="0" baseline="0"/>
            <a:t>A credential, in its most essential form, is a </a:t>
          </a:r>
          <a:r>
            <a:rPr lang="en-US" b="1" i="0" baseline="0"/>
            <a:t>documented statement </a:t>
          </a:r>
          <a:r>
            <a:rPr lang="en-US" b="0" i="0" baseline="0"/>
            <a:t>containing claims made about a person. </a:t>
          </a:r>
          <a:endParaRPr lang="en-US"/>
        </a:p>
      </dgm:t>
    </dgm:pt>
    <dgm:pt modelId="{6B06720E-151D-4288-A626-8B6DF807006D}" type="parTrans" cxnId="{EDE89706-D95D-4C22-81CD-F823ACA203F0}">
      <dgm:prSet/>
      <dgm:spPr/>
      <dgm:t>
        <a:bodyPr/>
        <a:lstStyle/>
        <a:p>
          <a:endParaRPr lang="en-US"/>
        </a:p>
      </dgm:t>
    </dgm:pt>
    <dgm:pt modelId="{6BEA3AD5-3EF4-4A17-865F-591CD44C5AC0}" type="sibTrans" cxnId="{EDE89706-D95D-4C22-81CD-F823ACA203F0}">
      <dgm:prSet/>
      <dgm:spPr/>
      <dgm:t>
        <a:bodyPr/>
        <a:lstStyle/>
        <a:p>
          <a:endParaRPr lang="en-US"/>
        </a:p>
      </dgm:t>
    </dgm:pt>
    <dgm:pt modelId="{EFD14E76-B9A6-4945-930A-772D21CBF18D}">
      <dgm:prSet/>
      <dgm:spPr/>
      <dgm:t>
        <a:bodyPr/>
        <a:lstStyle/>
        <a:p>
          <a:r>
            <a:rPr lang="en-US" b="0" i="0" baseline="0" dirty="0"/>
            <a:t>A European Digital </a:t>
          </a:r>
          <a:r>
            <a:rPr lang="en-US" b="1" i="0" baseline="0" dirty="0"/>
            <a:t>Credential for 	Learning </a:t>
          </a:r>
          <a:r>
            <a:rPr lang="en-US" b="0" i="0" baseline="0" dirty="0"/>
            <a:t>describes that the owner has certain skills or has achieved certain learning outcomes through formal or non-formal learning context.</a:t>
          </a:r>
          <a:endParaRPr lang="en-US" dirty="0"/>
        </a:p>
      </dgm:t>
    </dgm:pt>
    <dgm:pt modelId="{CE758A72-42D1-4D37-B11E-AF82F0350341}" type="parTrans" cxnId="{1B025A83-7342-4215-948D-3360BC1FB975}">
      <dgm:prSet/>
      <dgm:spPr/>
      <dgm:t>
        <a:bodyPr/>
        <a:lstStyle/>
        <a:p>
          <a:endParaRPr lang="en-US"/>
        </a:p>
      </dgm:t>
    </dgm:pt>
    <dgm:pt modelId="{FB1C3646-C6C5-4113-AA53-EC79FA457AA8}" type="sibTrans" cxnId="{1B025A83-7342-4215-948D-3360BC1FB975}">
      <dgm:prSet/>
      <dgm:spPr/>
      <dgm:t>
        <a:bodyPr/>
        <a:lstStyle/>
        <a:p>
          <a:endParaRPr lang="en-US"/>
        </a:p>
      </dgm:t>
    </dgm:pt>
    <dgm:pt modelId="{99025119-CDBB-4E8A-BE27-FB9FE76E89C4}">
      <dgm:prSet/>
      <dgm:spPr/>
      <dgm:t>
        <a:bodyPr/>
        <a:lstStyle/>
        <a:p>
          <a:r>
            <a:rPr lang="en-US" b="0" i="0" baseline="0" dirty="0"/>
            <a:t>A </a:t>
          </a:r>
          <a:r>
            <a:rPr lang="en-US" b="1" i="0" baseline="0" dirty="0"/>
            <a:t>digitally-signature (e-Seal) </a:t>
          </a:r>
          <a:r>
            <a:rPr lang="en-US" b="0" i="0" baseline="0" dirty="0"/>
            <a:t>guarantees the origin and integrity of the document.  </a:t>
          </a:r>
          <a:endParaRPr lang="en-US" dirty="0"/>
        </a:p>
      </dgm:t>
    </dgm:pt>
    <dgm:pt modelId="{DBCACE61-F6B4-4C0B-A3EF-675269A72DF2}" type="parTrans" cxnId="{06755C89-144D-4574-8FEB-BEB2BA63D450}">
      <dgm:prSet/>
      <dgm:spPr/>
      <dgm:t>
        <a:bodyPr/>
        <a:lstStyle/>
        <a:p>
          <a:endParaRPr lang="en-US"/>
        </a:p>
      </dgm:t>
    </dgm:pt>
    <dgm:pt modelId="{A73E9FCD-13D3-485D-AEBD-2A06F00946FA}" type="sibTrans" cxnId="{06755C89-144D-4574-8FEB-BEB2BA63D450}">
      <dgm:prSet/>
      <dgm:spPr/>
      <dgm:t>
        <a:bodyPr/>
        <a:lstStyle/>
        <a:p>
          <a:endParaRPr lang="en-US"/>
        </a:p>
      </dgm:t>
    </dgm:pt>
    <dgm:pt modelId="{96853D9F-B043-4D71-93B7-A51D490EF4C4}" type="pres">
      <dgm:prSet presAssocID="{F46E7D35-0642-46B8-B8E0-361BF15A0FA3}" presName="linear" presStyleCnt="0">
        <dgm:presLayoutVars>
          <dgm:animLvl val="lvl"/>
          <dgm:resizeHandles val="exact"/>
        </dgm:presLayoutVars>
      </dgm:prSet>
      <dgm:spPr/>
    </dgm:pt>
    <dgm:pt modelId="{C9AEA0EA-264D-4C5B-B2C4-956039DE6082}" type="pres">
      <dgm:prSet presAssocID="{7522E52D-7AFE-4372-A689-092592F27F82}" presName="parentText" presStyleLbl="node1" presStyleIdx="0" presStyleCnt="3">
        <dgm:presLayoutVars>
          <dgm:chMax val="0"/>
          <dgm:bulletEnabled val="1"/>
        </dgm:presLayoutVars>
      </dgm:prSet>
      <dgm:spPr/>
    </dgm:pt>
    <dgm:pt modelId="{327652F7-8B19-4802-A631-D98AE76EDEF6}" type="pres">
      <dgm:prSet presAssocID="{6BEA3AD5-3EF4-4A17-865F-591CD44C5AC0}" presName="spacer" presStyleCnt="0"/>
      <dgm:spPr/>
    </dgm:pt>
    <dgm:pt modelId="{F4B72076-F139-4DFC-86AC-9D381261A32A}" type="pres">
      <dgm:prSet presAssocID="{EFD14E76-B9A6-4945-930A-772D21CBF18D}" presName="parentText" presStyleLbl="node1" presStyleIdx="1" presStyleCnt="3">
        <dgm:presLayoutVars>
          <dgm:chMax val="0"/>
          <dgm:bulletEnabled val="1"/>
        </dgm:presLayoutVars>
      </dgm:prSet>
      <dgm:spPr/>
    </dgm:pt>
    <dgm:pt modelId="{42784991-8DCC-45A8-8D84-9F7FBEDD725C}" type="pres">
      <dgm:prSet presAssocID="{FB1C3646-C6C5-4113-AA53-EC79FA457AA8}" presName="spacer" presStyleCnt="0"/>
      <dgm:spPr/>
    </dgm:pt>
    <dgm:pt modelId="{BF6F2887-A129-4F69-B1CF-090C3CFE2068}" type="pres">
      <dgm:prSet presAssocID="{99025119-CDBB-4E8A-BE27-FB9FE76E89C4}" presName="parentText" presStyleLbl="node1" presStyleIdx="2" presStyleCnt="3">
        <dgm:presLayoutVars>
          <dgm:chMax val="0"/>
          <dgm:bulletEnabled val="1"/>
        </dgm:presLayoutVars>
      </dgm:prSet>
      <dgm:spPr/>
    </dgm:pt>
  </dgm:ptLst>
  <dgm:cxnLst>
    <dgm:cxn modelId="{EDE89706-D95D-4C22-81CD-F823ACA203F0}" srcId="{F46E7D35-0642-46B8-B8E0-361BF15A0FA3}" destId="{7522E52D-7AFE-4372-A689-092592F27F82}" srcOrd="0" destOrd="0" parTransId="{6B06720E-151D-4288-A626-8B6DF807006D}" sibTransId="{6BEA3AD5-3EF4-4A17-865F-591CD44C5AC0}"/>
    <dgm:cxn modelId="{299E4731-718F-4286-84B4-841686F78D17}" type="presOf" srcId="{F46E7D35-0642-46B8-B8E0-361BF15A0FA3}" destId="{96853D9F-B043-4D71-93B7-A51D490EF4C4}" srcOrd="0" destOrd="0" presId="urn:microsoft.com/office/officeart/2005/8/layout/vList2"/>
    <dgm:cxn modelId="{ECF1F145-40DE-4A6A-A137-7093E380AB8D}" type="presOf" srcId="{7522E52D-7AFE-4372-A689-092592F27F82}" destId="{C9AEA0EA-264D-4C5B-B2C4-956039DE6082}" srcOrd="0" destOrd="0" presId="urn:microsoft.com/office/officeart/2005/8/layout/vList2"/>
    <dgm:cxn modelId="{61774D76-4DE1-43C2-A6D9-53E631C55206}" type="presOf" srcId="{EFD14E76-B9A6-4945-930A-772D21CBF18D}" destId="{F4B72076-F139-4DFC-86AC-9D381261A32A}" srcOrd="0" destOrd="0" presId="urn:microsoft.com/office/officeart/2005/8/layout/vList2"/>
    <dgm:cxn modelId="{1B025A83-7342-4215-948D-3360BC1FB975}" srcId="{F46E7D35-0642-46B8-B8E0-361BF15A0FA3}" destId="{EFD14E76-B9A6-4945-930A-772D21CBF18D}" srcOrd="1" destOrd="0" parTransId="{CE758A72-42D1-4D37-B11E-AF82F0350341}" sibTransId="{FB1C3646-C6C5-4113-AA53-EC79FA457AA8}"/>
    <dgm:cxn modelId="{06755C89-144D-4574-8FEB-BEB2BA63D450}" srcId="{F46E7D35-0642-46B8-B8E0-361BF15A0FA3}" destId="{99025119-CDBB-4E8A-BE27-FB9FE76E89C4}" srcOrd="2" destOrd="0" parTransId="{DBCACE61-F6B4-4C0B-A3EF-675269A72DF2}" sibTransId="{A73E9FCD-13D3-485D-AEBD-2A06F00946FA}"/>
    <dgm:cxn modelId="{DB776DCB-981C-4B30-B54D-26D3674D2812}" type="presOf" srcId="{99025119-CDBB-4E8A-BE27-FB9FE76E89C4}" destId="{BF6F2887-A129-4F69-B1CF-090C3CFE2068}" srcOrd="0" destOrd="0" presId="urn:microsoft.com/office/officeart/2005/8/layout/vList2"/>
    <dgm:cxn modelId="{CEC4AD02-2938-420E-A95C-AC7F204131AB}" type="presParOf" srcId="{96853D9F-B043-4D71-93B7-A51D490EF4C4}" destId="{C9AEA0EA-264D-4C5B-B2C4-956039DE6082}" srcOrd="0" destOrd="0" presId="urn:microsoft.com/office/officeart/2005/8/layout/vList2"/>
    <dgm:cxn modelId="{1469B71D-453C-4713-8FE7-7860B6626BD8}" type="presParOf" srcId="{96853D9F-B043-4D71-93B7-A51D490EF4C4}" destId="{327652F7-8B19-4802-A631-D98AE76EDEF6}" srcOrd="1" destOrd="0" presId="urn:microsoft.com/office/officeart/2005/8/layout/vList2"/>
    <dgm:cxn modelId="{3AE2DA06-862C-4634-9F5F-D3558D8569AB}" type="presParOf" srcId="{96853D9F-B043-4D71-93B7-A51D490EF4C4}" destId="{F4B72076-F139-4DFC-86AC-9D381261A32A}" srcOrd="2" destOrd="0" presId="urn:microsoft.com/office/officeart/2005/8/layout/vList2"/>
    <dgm:cxn modelId="{E820DE4B-54E4-441A-AB13-273CC977FD81}" type="presParOf" srcId="{96853D9F-B043-4D71-93B7-A51D490EF4C4}" destId="{42784991-8DCC-45A8-8D84-9F7FBEDD725C}" srcOrd="3" destOrd="0" presId="urn:microsoft.com/office/officeart/2005/8/layout/vList2"/>
    <dgm:cxn modelId="{943222E4-4FF6-4155-9557-9D1D2BCB8578}" type="presParOf" srcId="{96853D9F-B043-4D71-93B7-A51D490EF4C4}" destId="{BF6F2887-A129-4F69-B1CF-090C3CFE20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7447F2-028A-4C17-8BB6-39A0EAABF19F}"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7BA0C70F-46C5-43CF-A1BF-2AA21E4D6636}">
      <dgm:prSet/>
      <dgm:spPr/>
      <dgm:t>
        <a:bodyPr/>
        <a:lstStyle/>
        <a:p>
          <a:r>
            <a:rPr lang="en-US" b="1" i="1"/>
            <a:t>Issue</a:t>
          </a:r>
          <a:r>
            <a:rPr lang="en-US"/>
            <a:t> credentials and send them to their owners;</a:t>
          </a:r>
        </a:p>
      </dgm:t>
    </dgm:pt>
    <dgm:pt modelId="{05E28003-0CF9-4E32-AF2F-408EA61E9EA5}" type="parTrans" cxnId="{DEDA99FA-FEB6-4972-8674-CCD50E4E60AB}">
      <dgm:prSet/>
      <dgm:spPr/>
      <dgm:t>
        <a:bodyPr/>
        <a:lstStyle/>
        <a:p>
          <a:endParaRPr lang="en-US"/>
        </a:p>
      </dgm:t>
    </dgm:pt>
    <dgm:pt modelId="{5640AE68-9820-455C-92D8-F396F4D22A5F}" type="sibTrans" cxnId="{DEDA99FA-FEB6-4972-8674-CCD50E4E60AB}">
      <dgm:prSet phldrT="01" phldr="0"/>
      <dgm:spPr/>
      <dgm:t>
        <a:bodyPr/>
        <a:lstStyle/>
        <a:p>
          <a:r>
            <a:rPr lang="en-US"/>
            <a:t>01</a:t>
          </a:r>
        </a:p>
      </dgm:t>
    </dgm:pt>
    <dgm:pt modelId="{3D14BBE5-C20C-4555-BAF0-EFAB227C2E6E}">
      <dgm:prSet/>
      <dgm:spPr/>
      <dgm:t>
        <a:bodyPr/>
        <a:lstStyle/>
        <a:p>
          <a:r>
            <a:rPr lang="en-US" b="1" i="1"/>
            <a:t>Store</a:t>
          </a:r>
          <a:r>
            <a:rPr lang="en-US"/>
            <a:t> credentials securely in a single online or offline wallet;</a:t>
          </a:r>
        </a:p>
      </dgm:t>
    </dgm:pt>
    <dgm:pt modelId="{E11505EB-4A7A-4459-9A01-9908D395FE86}" type="parTrans" cxnId="{42F2EAB3-1AAA-4F75-BC33-0823CF845ACD}">
      <dgm:prSet/>
      <dgm:spPr/>
      <dgm:t>
        <a:bodyPr/>
        <a:lstStyle/>
        <a:p>
          <a:endParaRPr lang="en-US"/>
        </a:p>
      </dgm:t>
    </dgm:pt>
    <dgm:pt modelId="{1DECF03D-2D31-4AB3-8E7A-1D4223F5902E}" type="sibTrans" cxnId="{42F2EAB3-1AAA-4F75-BC33-0823CF845ACD}">
      <dgm:prSet phldrT="02" phldr="0"/>
      <dgm:spPr/>
      <dgm:t>
        <a:bodyPr/>
        <a:lstStyle/>
        <a:p>
          <a:r>
            <a:rPr lang="en-US"/>
            <a:t>02</a:t>
          </a:r>
        </a:p>
      </dgm:t>
    </dgm:pt>
    <dgm:pt modelId="{36B9CBAA-3CF4-42D8-A918-1350CC0B4DAB}">
      <dgm:prSet/>
      <dgm:spPr/>
      <dgm:t>
        <a:bodyPr/>
        <a:lstStyle/>
        <a:p>
          <a:r>
            <a:rPr lang="en-US" b="1" i="1"/>
            <a:t>Verify</a:t>
          </a:r>
          <a:r>
            <a:rPr lang="en-US"/>
            <a:t> if the credential is authentic, valid and issued by an accredited organization;</a:t>
          </a:r>
        </a:p>
      </dgm:t>
    </dgm:pt>
    <dgm:pt modelId="{AB2F991B-A700-4D09-875B-781F4FB9AD24}" type="parTrans" cxnId="{69B5DB70-579F-4DB0-BC55-AC999033E2C0}">
      <dgm:prSet/>
      <dgm:spPr/>
      <dgm:t>
        <a:bodyPr/>
        <a:lstStyle/>
        <a:p>
          <a:endParaRPr lang="en-US"/>
        </a:p>
      </dgm:t>
    </dgm:pt>
    <dgm:pt modelId="{F65984E8-B42C-4659-8F7A-2BD96ADF766E}" type="sibTrans" cxnId="{69B5DB70-579F-4DB0-BC55-AC999033E2C0}">
      <dgm:prSet phldrT="03" phldr="0"/>
      <dgm:spPr/>
      <dgm:t>
        <a:bodyPr/>
        <a:lstStyle/>
        <a:p>
          <a:r>
            <a:rPr lang="en-US"/>
            <a:t>03</a:t>
          </a:r>
        </a:p>
      </dgm:t>
    </dgm:pt>
    <dgm:pt modelId="{1F53A7E7-C6F8-4945-A781-1101A46B2643}">
      <dgm:prSet/>
      <dgm:spPr/>
      <dgm:t>
        <a:bodyPr/>
        <a:lstStyle/>
        <a:p>
          <a:r>
            <a:rPr lang="en-US" b="1" i="1"/>
            <a:t>Share </a:t>
          </a:r>
          <a:r>
            <a:rPr lang="en-US"/>
            <a:t>the information in the credential with any other person or organization.</a:t>
          </a:r>
        </a:p>
      </dgm:t>
    </dgm:pt>
    <dgm:pt modelId="{74992FD3-EF8A-410A-A80E-2ADCBCEF48C8}" type="parTrans" cxnId="{149C13EB-6F32-4D10-B39B-3C722044194A}">
      <dgm:prSet/>
      <dgm:spPr/>
      <dgm:t>
        <a:bodyPr/>
        <a:lstStyle/>
        <a:p>
          <a:endParaRPr lang="en-US"/>
        </a:p>
      </dgm:t>
    </dgm:pt>
    <dgm:pt modelId="{73F44A0A-01A9-4A22-9447-65E9B73818E9}" type="sibTrans" cxnId="{149C13EB-6F32-4D10-B39B-3C722044194A}">
      <dgm:prSet phldrT="04" phldr="0"/>
      <dgm:spPr/>
      <dgm:t>
        <a:bodyPr/>
        <a:lstStyle/>
        <a:p>
          <a:r>
            <a:rPr lang="en-US"/>
            <a:t>04</a:t>
          </a:r>
        </a:p>
      </dgm:t>
    </dgm:pt>
    <dgm:pt modelId="{71049372-B998-44F6-A85C-CD8177F1F5D9}" type="pres">
      <dgm:prSet presAssocID="{777447F2-028A-4C17-8BB6-39A0EAABF19F}" presName="Name0" presStyleCnt="0">
        <dgm:presLayoutVars>
          <dgm:animLvl val="lvl"/>
          <dgm:resizeHandles val="exact"/>
        </dgm:presLayoutVars>
      </dgm:prSet>
      <dgm:spPr/>
    </dgm:pt>
    <dgm:pt modelId="{39334091-A874-404F-86B7-53D038D9DB71}" type="pres">
      <dgm:prSet presAssocID="{7BA0C70F-46C5-43CF-A1BF-2AA21E4D6636}" presName="compositeNode" presStyleCnt="0">
        <dgm:presLayoutVars>
          <dgm:bulletEnabled val="1"/>
        </dgm:presLayoutVars>
      </dgm:prSet>
      <dgm:spPr/>
    </dgm:pt>
    <dgm:pt modelId="{83E956DF-FA1A-45BB-9D3F-0476081E81BF}" type="pres">
      <dgm:prSet presAssocID="{7BA0C70F-46C5-43CF-A1BF-2AA21E4D6636}" presName="bgRect" presStyleLbl="alignNode1" presStyleIdx="0" presStyleCnt="4"/>
      <dgm:spPr/>
    </dgm:pt>
    <dgm:pt modelId="{769A7968-8771-4CB2-94A4-3A86766A9D9F}" type="pres">
      <dgm:prSet presAssocID="{5640AE68-9820-455C-92D8-F396F4D22A5F}" presName="sibTransNodeRect" presStyleLbl="alignNode1" presStyleIdx="0" presStyleCnt="4">
        <dgm:presLayoutVars>
          <dgm:chMax val="0"/>
          <dgm:bulletEnabled val="1"/>
        </dgm:presLayoutVars>
      </dgm:prSet>
      <dgm:spPr/>
    </dgm:pt>
    <dgm:pt modelId="{F4F8D8F5-E1C5-4254-8C00-C16E18CBBE71}" type="pres">
      <dgm:prSet presAssocID="{7BA0C70F-46C5-43CF-A1BF-2AA21E4D6636}" presName="nodeRect" presStyleLbl="alignNode1" presStyleIdx="0" presStyleCnt="4">
        <dgm:presLayoutVars>
          <dgm:bulletEnabled val="1"/>
        </dgm:presLayoutVars>
      </dgm:prSet>
      <dgm:spPr/>
    </dgm:pt>
    <dgm:pt modelId="{628C07BC-AF4D-4779-9CD8-28F750A668E2}" type="pres">
      <dgm:prSet presAssocID="{5640AE68-9820-455C-92D8-F396F4D22A5F}" presName="sibTrans" presStyleCnt="0"/>
      <dgm:spPr/>
    </dgm:pt>
    <dgm:pt modelId="{8E893A62-531D-4362-84B7-FFA908B1ADC9}" type="pres">
      <dgm:prSet presAssocID="{3D14BBE5-C20C-4555-BAF0-EFAB227C2E6E}" presName="compositeNode" presStyleCnt="0">
        <dgm:presLayoutVars>
          <dgm:bulletEnabled val="1"/>
        </dgm:presLayoutVars>
      </dgm:prSet>
      <dgm:spPr/>
    </dgm:pt>
    <dgm:pt modelId="{5E32D94E-3CE4-4FB9-8F07-3F7DE6F725C2}" type="pres">
      <dgm:prSet presAssocID="{3D14BBE5-C20C-4555-BAF0-EFAB227C2E6E}" presName="bgRect" presStyleLbl="alignNode1" presStyleIdx="1" presStyleCnt="4"/>
      <dgm:spPr/>
    </dgm:pt>
    <dgm:pt modelId="{BFCF9D41-6F9C-4094-A3C6-2865A09818ED}" type="pres">
      <dgm:prSet presAssocID="{1DECF03D-2D31-4AB3-8E7A-1D4223F5902E}" presName="sibTransNodeRect" presStyleLbl="alignNode1" presStyleIdx="1" presStyleCnt="4">
        <dgm:presLayoutVars>
          <dgm:chMax val="0"/>
          <dgm:bulletEnabled val="1"/>
        </dgm:presLayoutVars>
      </dgm:prSet>
      <dgm:spPr/>
    </dgm:pt>
    <dgm:pt modelId="{61CCD9F9-D144-452C-B947-744BEED3F8E5}" type="pres">
      <dgm:prSet presAssocID="{3D14BBE5-C20C-4555-BAF0-EFAB227C2E6E}" presName="nodeRect" presStyleLbl="alignNode1" presStyleIdx="1" presStyleCnt="4">
        <dgm:presLayoutVars>
          <dgm:bulletEnabled val="1"/>
        </dgm:presLayoutVars>
      </dgm:prSet>
      <dgm:spPr/>
    </dgm:pt>
    <dgm:pt modelId="{BA834406-CF67-4582-8697-47BF443F5E5C}" type="pres">
      <dgm:prSet presAssocID="{1DECF03D-2D31-4AB3-8E7A-1D4223F5902E}" presName="sibTrans" presStyleCnt="0"/>
      <dgm:spPr/>
    </dgm:pt>
    <dgm:pt modelId="{24F452E5-0C5E-476C-A4D9-651197F56ED2}" type="pres">
      <dgm:prSet presAssocID="{36B9CBAA-3CF4-42D8-A918-1350CC0B4DAB}" presName="compositeNode" presStyleCnt="0">
        <dgm:presLayoutVars>
          <dgm:bulletEnabled val="1"/>
        </dgm:presLayoutVars>
      </dgm:prSet>
      <dgm:spPr/>
    </dgm:pt>
    <dgm:pt modelId="{D6350DE5-9EE5-47A6-93B5-7AD6933581DC}" type="pres">
      <dgm:prSet presAssocID="{36B9CBAA-3CF4-42D8-A918-1350CC0B4DAB}" presName="bgRect" presStyleLbl="alignNode1" presStyleIdx="2" presStyleCnt="4"/>
      <dgm:spPr/>
    </dgm:pt>
    <dgm:pt modelId="{5D552E7F-17D8-4F34-A9B7-0706E0979038}" type="pres">
      <dgm:prSet presAssocID="{F65984E8-B42C-4659-8F7A-2BD96ADF766E}" presName="sibTransNodeRect" presStyleLbl="alignNode1" presStyleIdx="2" presStyleCnt="4">
        <dgm:presLayoutVars>
          <dgm:chMax val="0"/>
          <dgm:bulletEnabled val="1"/>
        </dgm:presLayoutVars>
      </dgm:prSet>
      <dgm:spPr/>
    </dgm:pt>
    <dgm:pt modelId="{750D58E3-88B5-48C8-AC91-D891F2416C51}" type="pres">
      <dgm:prSet presAssocID="{36B9CBAA-3CF4-42D8-A918-1350CC0B4DAB}" presName="nodeRect" presStyleLbl="alignNode1" presStyleIdx="2" presStyleCnt="4">
        <dgm:presLayoutVars>
          <dgm:bulletEnabled val="1"/>
        </dgm:presLayoutVars>
      </dgm:prSet>
      <dgm:spPr/>
    </dgm:pt>
    <dgm:pt modelId="{40E2485E-5370-46F9-8BAA-343DF969F5D9}" type="pres">
      <dgm:prSet presAssocID="{F65984E8-B42C-4659-8F7A-2BD96ADF766E}" presName="sibTrans" presStyleCnt="0"/>
      <dgm:spPr/>
    </dgm:pt>
    <dgm:pt modelId="{BFD5E14E-DC37-46E4-B3A2-4633D0CA78D4}" type="pres">
      <dgm:prSet presAssocID="{1F53A7E7-C6F8-4945-A781-1101A46B2643}" presName="compositeNode" presStyleCnt="0">
        <dgm:presLayoutVars>
          <dgm:bulletEnabled val="1"/>
        </dgm:presLayoutVars>
      </dgm:prSet>
      <dgm:spPr/>
    </dgm:pt>
    <dgm:pt modelId="{89C721F2-B09A-4C4A-90C9-6674E90358DD}" type="pres">
      <dgm:prSet presAssocID="{1F53A7E7-C6F8-4945-A781-1101A46B2643}" presName="bgRect" presStyleLbl="alignNode1" presStyleIdx="3" presStyleCnt="4"/>
      <dgm:spPr/>
    </dgm:pt>
    <dgm:pt modelId="{C8935DD8-8CE5-485D-88CB-B9F802660806}" type="pres">
      <dgm:prSet presAssocID="{73F44A0A-01A9-4A22-9447-65E9B73818E9}" presName="sibTransNodeRect" presStyleLbl="alignNode1" presStyleIdx="3" presStyleCnt="4">
        <dgm:presLayoutVars>
          <dgm:chMax val="0"/>
          <dgm:bulletEnabled val="1"/>
        </dgm:presLayoutVars>
      </dgm:prSet>
      <dgm:spPr/>
    </dgm:pt>
    <dgm:pt modelId="{4A7DB679-2176-4DE0-B3EC-F59849AA490B}" type="pres">
      <dgm:prSet presAssocID="{1F53A7E7-C6F8-4945-A781-1101A46B2643}" presName="nodeRect" presStyleLbl="alignNode1" presStyleIdx="3" presStyleCnt="4">
        <dgm:presLayoutVars>
          <dgm:bulletEnabled val="1"/>
        </dgm:presLayoutVars>
      </dgm:prSet>
      <dgm:spPr/>
    </dgm:pt>
  </dgm:ptLst>
  <dgm:cxnLst>
    <dgm:cxn modelId="{11049100-C5FB-4278-921C-31CCFFEC403E}" type="presOf" srcId="{36B9CBAA-3CF4-42D8-A918-1350CC0B4DAB}" destId="{750D58E3-88B5-48C8-AC91-D891F2416C51}" srcOrd="1" destOrd="0" presId="urn:microsoft.com/office/officeart/2016/7/layout/LinearBlockProcessNumbered"/>
    <dgm:cxn modelId="{9505030C-92BC-4C3A-AAC3-893638CCB6EE}" type="presOf" srcId="{3D14BBE5-C20C-4555-BAF0-EFAB227C2E6E}" destId="{61CCD9F9-D144-452C-B947-744BEED3F8E5}" srcOrd="1" destOrd="0" presId="urn:microsoft.com/office/officeart/2016/7/layout/LinearBlockProcessNumbered"/>
    <dgm:cxn modelId="{43F47515-93F2-47F8-B899-F77B4B00FA04}" type="presOf" srcId="{777447F2-028A-4C17-8BB6-39A0EAABF19F}" destId="{71049372-B998-44F6-A85C-CD8177F1F5D9}" srcOrd="0" destOrd="0" presId="urn:microsoft.com/office/officeart/2016/7/layout/LinearBlockProcessNumbered"/>
    <dgm:cxn modelId="{FCC94017-9F0B-4619-AF5B-E22E48B2F9F9}" type="presOf" srcId="{1F53A7E7-C6F8-4945-A781-1101A46B2643}" destId="{4A7DB679-2176-4DE0-B3EC-F59849AA490B}" srcOrd="1" destOrd="0" presId="urn:microsoft.com/office/officeart/2016/7/layout/LinearBlockProcessNumbered"/>
    <dgm:cxn modelId="{B74E051E-02B5-4CDE-B9C9-46CB72E73B4A}" type="presOf" srcId="{F65984E8-B42C-4659-8F7A-2BD96ADF766E}" destId="{5D552E7F-17D8-4F34-A9B7-0706E0979038}" srcOrd="0" destOrd="0" presId="urn:microsoft.com/office/officeart/2016/7/layout/LinearBlockProcessNumbered"/>
    <dgm:cxn modelId="{424CE43D-92E4-487C-AD6B-424F40AA22CE}" type="presOf" srcId="{5640AE68-9820-455C-92D8-F396F4D22A5F}" destId="{769A7968-8771-4CB2-94A4-3A86766A9D9F}" srcOrd="0" destOrd="0" presId="urn:microsoft.com/office/officeart/2016/7/layout/LinearBlockProcessNumbered"/>
    <dgm:cxn modelId="{095A165C-C1F7-49BA-B08E-6F3E6ABE3C47}" type="presOf" srcId="{1F53A7E7-C6F8-4945-A781-1101A46B2643}" destId="{89C721F2-B09A-4C4A-90C9-6674E90358DD}" srcOrd="0" destOrd="0" presId="urn:microsoft.com/office/officeart/2016/7/layout/LinearBlockProcessNumbered"/>
    <dgm:cxn modelId="{54B1044C-EACB-4450-8A90-6401E8A8A1F7}" type="presOf" srcId="{7BA0C70F-46C5-43CF-A1BF-2AA21E4D6636}" destId="{F4F8D8F5-E1C5-4254-8C00-C16E18CBBE71}" srcOrd="1" destOrd="0" presId="urn:microsoft.com/office/officeart/2016/7/layout/LinearBlockProcessNumbered"/>
    <dgm:cxn modelId="{69B5DB70-579F-4DB0-BC55-AC999033E2C0}" srcId="{777447F2-028A-4C17-8BB6-39A0EAABF19F}" destId="{36B9CBAA-3CF4-42D8-A918-1350CC0B4DAB}" srcOrd="2" destOrd="0" parTransId="{AB2F991B-A700-4D09-875B-781F4FB9AD24}" sibTransId="{F65984E8-B42C-4659-8F7A-2BD96ADF766E}"/>
    <dgm:cxn modelId="{2F2CAD53-0809-4C17-9284-187ED127304A}" type="presOf" srcId="{73F44A0A-01A9-4A22-9447-65E9B73818E9}" destId="{C8935DD8-8CE5-485D-88CB-B9F802660806}" srcOrd="0" destOrd="0" presId="urn:microsoft.com/office/officeart/2016/7/layout/LinearBlockProcessNumbered"/>
    <dgm:cxn modelId="{D27E8299-71F8-433A-B06A-4CC610B28572}" type="presOf" srcId="{3D14BBE5-C20C-4555-BAF0-EFAB227C2E6E}" destId="{5E32D94E-3CE4-4FB9-8F07-3F7DE6F725C2}" srcOrd="0" destOrd="0" presId="urn:microsoft.com/office/officeart/2016/7/layout/LinearBlockProcessNumbered"/>
    <dgm:cxn modelId="{42F2EAB3-1AAA-4F75-BC33-0823CF845ACD}" srcId="{777447F2-028A-4C17-8BB6-39A0EAABF19F}" destId="{3D14BBE5-C20C-4555-BAF0-EFAB227C2E6E}" srcOrd="1" destOrd="0" parTransId="{E11505EB-4A7A-4459-9A01-9908D395FE86}" sibTransId="{1DECF03D-2D31-4AB3-8E7A-1D4223F5902E}"/>
    <dgm:cxn modelId="{F5F0F0CE-D198-434E-A314-4DC9C756B5B6}" type="presOf" srcId="{1DECF03D-2D31-4AB3-8E7A-1D4223F5902E}" destId="{BFCF9D41-6F9C-4094-A3C6-2865A09818ED}" srcOrd="0" destOrd="0" presId="urn:microsoft.com/office/officeart/2016/7/layout/LinearBlockProcessNumbered"/>
    <dgm:cxn modelId="{3F0ADAD3-A602-4F15-9033-432CBEA0EF5A}" type="presOf" srcId="{7BA0C70F-46C5-43CF-A1BF-2AA21E4D6636}" destId="{83E956DF-FA1A-45BB-9D3F-0476081E81BF}" srcOrd="0" destOrd="0" presId="urn:microsoft.com/office/officeart/2016/7/layout/LinearBlockProcessNumbered"/>
    <dgm:cxn modelId="{149C13EB-6F32-4D10-B39B-3C722044194A}" srcId="{777447F2-028A-4C17-8BB6-39A0EAABF19F}" destId="{1F53A7E7-C6F8-4945-A781-1101A46B2643}" srcOrd="3" destOrd="0" parTransId="{74992FD3-EF8A-410A-A80E-2ADCBCEF48C8}" sibTransId="{73F44A0A-01A9-4A22-9447-65E9B73818E9}"/>
    <dgm:cxn modelId="{FE6AD2F4-7CD1-4CF2-BFF3-2A81BBDC71DD}" type="presOf" srcId="{36B9CBAA-3CF4-42D8-A918-1350CC0B4DAB}" destId="{D6350DE5-9EE5-47A6-93B5-7AD6933581DC}" srcOrd="0" destOrd="0" presId="urn:microsoft.com/office/officeart/2016/7/layout/LinearBlockProcessNumbered"/>
    <dgm:cxn modelId="{DEDA99FA-FEB6-4972-8674-CCD50E4E60AB}" srcId="{777447F2-028A-4C17-8BB6-39A0EAABF19F}" destId="{7BA0C70F-46C5-43CF-A1BF-2AA21E4D6636}" srcOrd="0" destOrd="0" parTransId="{05E28003-0CF9-4E32-AF2F-408EA61E9EA5}" sibTransId="{5640AE68-9820-455C-92D8-F396F4D22A5F}"/>
    <dgm:cxn modelId="{655808D7-0AFE-4A48-8D20-26C5BC1EAC6D}" type="presParOf" srcId="{71049372-B998-44F6-A85C-CD8177F1F5D9}" destId="{39334091-A874-404F-86B7-53D038D9DB71}" srcOrd="0" destOrd="0" presId="urn:microsoft.com/office/officeart/2016/7/layout/LinearBlockProcessNumbered"/>
    <dgm:cxn modelId="{8B0E23D1-E589-4CF8-A504-4EC3BABE929B}" type="presParOf" srcId="{39334091-A874-404F-86B7-53D038D9DB71}" destId="{83E956DF-FA1A-45BB-9D3F-0476081E81BF}" srcOrd="0" destOrd="0" presId="urn:microsoft.com/office/officeart/2016/7/layout/LinearBlockProcessNumbered"/>
    <dgm:cxn modelId="{FD9651E0-BE5A-44CB-94F6-71B2ED99B1A5}" type="presParOf" srcId="{39334091-A874-404F-86B7-53D038D9DB71}" destId="{769A7968-8771-4CB2-94A4-3A86766A9D9F}" srcOrd="1" destOrd="0" presId="urn:microsoft.com/office/officeart/2016/7/layout/LinearBlockProcessNumbered"/>
    <dgm:cxn modelId="{D5B019E1-E7AE-4DF8-AEAE-0F725CC80D15}" type="presParOf" srcId="{39334091-A874-404F-86B7-53D038D9DB71}" destId="{F4F8D8F5-E1C5-4254-8C00-C16E18CBBE71}" srcOrd="2" destOrd="0" presId="urn:microsoft.com/office/officeart/2016/7/layout/LinearBlockProcessNumbered"/>
    <dgm:cxn modelId="{80880190-8B75-43C2-97C4-1932C93F5080}" type="presParOf" srcId="{71049372-B998-44F6-A85C-CD8177F1F5D9}" destId="{628C07BC-AF4D-4779-9CD8-28F750A668E2}" srcOrd="1" destOrd="0" presId="urn:microsoft.com/office/officeart/2016/7/layout/LinearBlockProcessNumbered"/>
    <dgm:cxn modelId="{DC2033DC-0A7D-4F25-AD45-D6CD1E590FB5}" type="presParOf" srcId="{71049372-B998-44F6-A85C-CD8177F1F5D9}" destId="{8E893A62-531D-4362-84B7-FFA908B1ADC9}" srcOrd="2" destOrd="0" presId="urn:microsoft.com/office/officeart/2016/7/layout/LinearBlockProcessNumbered"/>
    <dgm:cxn modelId="{73EE9485-40A8-4832-B89D-39B573D1E94D}" type="presParOf" srcId="{8E893A62-531D-4362-84B7-FFA908B1ADC9}" destId="{5E32D94E-3CE4-4FB9-8F07-3F7DE6F725C2}" srcOrd="0" destOrd="0" presId="urn:microsoft.com/office/officeart/2016/7/layout/LinearBlockProcessNumbered"/>
    <dgm:cxn modelId="{03848948-3576-4832-A46A-DDA9E7E41F76}" type="presParOf" srcId="{8E893A62-531D-4362-84B7-FFA908B1ADC9}" destId="{BFCF9D41-6F9C-4094-A3C6-2865A09818ED}" srcOrd="1" destOrd="0" presId="urn:microsoft.com/office/officeart/2016/7/layout/LinearBlockProcessNumbered"/>
    <dgm:cxn modelId="{75480603-DC6C-4DDF-B2A9-DE38491765F3}" type="presParOf" srcId="{8E893A62-531D-4362-84B7-FFA908B1ADC9}" destId="{61CCD9F9-D144-452C-B947-744BEED3F8E5}" srcOrd="2" destOrd="0" presId="urn:microsoft.com/office/officeart/2016/7/layout/LinearBlockProcessNumbered"/>
    <dgm:cxn modelId="{07E24E76-7B50-44F8-B399-033FABE5B46B}" type="presParOf" srcId="{71049372-B998-44F6-A85C-CD8177F1F5D9}" destId="{BA834406-CF67-4582-8697-47BF443F5E5C}" srcOrd="3" destOrd="0" presId="urn:microsoft.com/office/officeart/2016/7/layout/LinearBlockProcessNumbered"/>
    <dgm:cxn modelId="{EE1ACC50-0A17-40D1-81BF-A46FF4B81559}" type="presParOf" srcId="{71049372-B998-44F6-A85C-CD8177F1F5D9}" destId="{24F452E5-0C5E-476C-A4D9-651197F56ED2}" srcOrd="4" destOrd="0" presId="urn:microsoft.com/office/officeart/2016/7/layout/LinearBlockProcessNumbered"/>
    <dgm:cxn modelId="{932091C0-31B3-45A1-B35D-F6863BC90DB9}" type="presParOf" srcId="{24F452E5-0C5E-476C-A4D9-651197F56ED2}" destId="{D6350DE5-9EE5-47A6-93B5-7AD6933581DC}" srcOrd="0" destOrd="0" presId="urn:microsoft.com/office/officeart/2016/7/layout/LinearBlockProcessNumbered"/>
    <dgm:cxn modelId="{CCFD2E23-3EE3-479C-8F48-83F4BE1278B6}" type="presParOf" srcId="{24F452E5-0C5E-476C-A4D9-651197F56ED2}" destId="{5D552E7F-17D8-4F34-A9B7-0706E0979038}" srcOrd="1" destOrd="0" presId="urn:microsoft.com/office/officeart/2016/7/layout/LinearBlockProcessNumbered"/>
    <dgm:cxn modelId="{21B5A748-5792-44E0-9687-EF8F36C8D2B4}" type="presParOf" srcId="{24F452E5-0C5E-476C-A4D9-651197F56ED2}" destId="{750D58E3-88B5-48C8-AC91-D891F2416C51}" srcOrd="2" destOrd="0" presId="urn:microsoft.com/office/officeart/2016/7/layout/LinearBlockProcessNumbered"/>
    <dgm:cxn modelId="{0C720F8B-E904-4A65-8B7A-45CB392EC416}" type="presParOf" srcId="{71049372-B998-44F6-A85C-CD8177F1F5D9}" destId="{40E2485E-5370-46F9-8BAA-343DF969F5D9}" srcOrd="5" destOrd="0" presId="urn:microsoft.com/office/officeart/2016/7/layout/LinearBlockProcessNumbered"/>
    <dgm:cxn modelId="{0D8EE73B-39A1-4BAD-858A-5BBEF4E182C0}" type="presParOf" srcId="{71049372-B998-44F6-A85C-CD8177F1F5D9}" destId="{BFD5E14E-DC37-46E4-B3A2-4633D0CA78D4}" srcOrd="6" destOrd="0" presId="urn:microsoft.com/office/officeart/2016/7/layout/LinearBlockProcessNumbered"/>
    <dgm:cxn modelId="{122C1092-E3B7-471F-A5D2-4A183A152EAD}" type="presParOf" srcId="{BFD5E14E-DC37-46E4-B3A2-4633D0CA78D4}" destId="{89C721F2-B09A-4C4A-90C9-6674E90358DD}" srcOrd="0" destOrd="0" presId="urn:microsoft.com/office/officeart/2016/7/layout/LinearBlockProcessNumbered"/>
    <dgm:cxn modelId="{5BF8B2A4-4999-4A24-8A3A-99F955077590}" type="presParOf" srcId="{BFD5E14E-DC37-46E4-B3A2-4633D0CA78D4}" destId="{C8935DD8-8CE5-485D-88CB-B9F802660806}" srcOrd="1" destOrd="0" presId="urn:microsoft.com/office/officeart/2016/7/layout/LinearBlockProcessNumbered"/>
    <dgm:cxn modelId="{1FC6C564-8AF6-4B84-96AE-8E1E028D0139}" type="presParOf" srcId="{BFD5E14E-DC37-46E4-B3A2-4633D0CA78D4}" destId="{4A7DB679-2176-4DE0-B3EC-F59849AA490B}"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A95ED-66FF-42B7-A604-ACD65509AB46}">
      <dsp:nvSpPr>
        <dsp:cNvPr id="0" name=""/>
        <dsp:cNvSpPr/>
      </dsp:nvSpPr>
      <dsp:spPr>
        <a:xfrm>
          <a:off x="0" y="0"/>
          <a:ext cx="7619824" cy="749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Focus</a:t>
          </a:r>
          <a:r>
            <a:rPr lang="en-US" sz="1900" kern="1200" baseline="0" dirty="0"/>
            <a:t> on international student mobility </a:t>
          </a:r>
          <a:endParaRPr lang="en-US" sz="1900" kern="1200" dirty="0"/>
        </a:p>
      </dsp:txBody>
      <dsp:txXfrm>
        <a:off x="21958" y="21958"/>
        <a:ext cx="6723116" cy="705791"/>
      </dsp:txXfrm>
    </dsp:sp>
    <dsp:sp modelId="{5FEFB5EC-CC41-42B8-87FA-55435FC27BDE}">
      <dsp:nvSpPr>
        <dsp:cNvPr id="0" name=""/>
        <dsp:cNvSpPr/>
      </dsp:nvSpPr>
      <dsp:spPr>
        <a:xfrm>
          <a:off x="856585" y="853833"/>
          <a:ext cx="7044680" cy="749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Europe</a:t>
          </a:r>
          <a:r>
            <a:rPr lang="en-US" sz="1900" kern="1200" baseline="0" dirty="0"/>
            <a:t> as knowledge continent, international mobility promotes peace and understanding  </a:t>
          </a:r>
          <a:endParaRPr lang="en-US" sz="1900" kern="1200" dirty="0"/>
        </a:p>
      </dsp:txBody>
      <dsp:txXfrm>
        <a:off x="878543" y="875791"/>
        <a:ext cx="6024172" cy="705791"/>
      </dsp:txXfrm>
    </dsp:sp>
    <dsp:sp modelId="{2DC03CE0-B165-4F08-AB13-0AADC76A466E}">
      <dsp:nvSpPr>
        <dsp:cNvPr id="0" name=""/>
        <dsp:cNvSpPr/>
      </dsp:nvSpPr>
      <dsp:spPr>
        <a:xfrm>
          <a:off x="1424721" y="1707666"/>
          <a:ext cx="7046432" cy="749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kern="1200" baseline="0" dirty="0"/>
            <a:t>Similar documents makes international mobility a lot easier</a:t>
          </a:r>
          <a:endParaRPr lang="en-US" sz="1900" kern="1200" dirty="0"/>
        </a:p>
      </dsp:txBody>
      <dsp:txXfrm>
        <a:off x="1446679" y="1729624"/>
        <a:ext cx="6025682" cy="705791"/>
      </dsp:txXfrm>
    </dsp:sp>
    <dsp:sp modelId="{BD465CD7-C23D-4157-B721-7A1A487C709C}">
      <dsp:nvSpPr>
        <dsp:cNvPr id="0" name=""/>
        <dsp:cNvSpPr/>
      </dsp:nvSpPr>
      <dsp:spPr>
        <a:xfrm>
          <a:off x="1948510" y="2561499"/>
          <a:ext cx="7136880" cy="749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kern="1200" baseline="0" dirty="0"/>
            <a:t>The CV is the most important document </a:t>
          </a:r>
          <a:endParaRPr lang="en-US" sz="1900" kern="1200" dirty="0"/>
        </a:p>
      </dsp:txBody>
      <dsp:txXfrm>
        <a:off x="1970468" y="2583457"/>
        <a:ext cx="6103591" cy="705791"/>
      </dsp:txXfrm>
    </dsp:sp>
    <dsp:sp modelId="{45A8DD22-0CE0-468D-BABB-21FFA7888001}">
      <dsp:nvSpPr>
        <dsp:cNvPr id="0" name=""/>
        <dsp:cNvSpPr/>
      </dsp:nvSpPr>
      <dsp:spPr>
        <a:xfrm>
          <a:off x="2729735" y="3335826"/>
          <a:ext cx="6692949" cy="749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kern="1200" baseline="0" dirty="0"/>
            <a:t>About 200.000.000 Europass CV’s</a:t>
          </a:r>
          <a:endParaRPr lang="en-US" sz="1900" kern="1200" dirty="0"/>
        </a:p>
      </dsp:txBody>
      <dsp:txXfrm>
        <a:off x="2751693" y="3357784"/>
        <a:ext cx="5721201" cy="705791"/>
      </dsp:txXfrm>
    </dsp:sp>
    <dsp:sp modelId="{ACCB2AC6-8318-4872-8400-E14DB6C68908}">
      <dsp:nvSpPr>
        <dsp:cNvPr id="0" name=""/>
        <dsp:cNvSpPr/>
      </dsp:nvSpPr>
      <dsp:spPr>
        <a:xfrm>
          <a:off x="7132514" y="547702"/>
          <a:ext cx="487309" cy="4873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242159" y="547702"/>
        <a:ext cx="268019" cy="366700"/>
      </dsp:txXfrm>
    </dsp:sp>
    <dsp:sp modelId="{302E723F-E739-46B0-A7F2-59EF95D0F081}">
      <dsp:nvSpPr>
        <dsp:cNvPr id="0" name=""/>
        <dsp:cNvSpPr/>
      </dsp:nvSpPr>
      <dsp:spPr>
        <a:xfrm>
          <a:off x="7701527" y="1401535"/>
          <a:ext cx="487309" cy="4873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811172" y="1401535"/>
        <a:ext cx="268019" cy="366700"/>
      </dsp:txXfrm>
    </dsp:sp>
    <dsp:sp modelId="{57E2EEAD-0F64-4385-AB18-A748FDDC4FF9}">
      <dsp:nvSpPr>
        <dsp:cNvPr id="0" name=""/>
        <dsp:cNvSpPr/>
      </dsp:nvSpPr>
      <dsp:spPr>
        <a:xfrm>
          <a:off x="8270540" y="2242874"/>
          <a:ext cx="487309" cy="4873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380185" y="2242874"/>
        <a:ext cx="268019" cy="366700"/>
      </dsp:txXfrm>
    </dsp:sp>
    <dsp:sp modelId="{6B734F8A-F061-4A52-AB39-B6C29EF36DE2}">
      <dsp:nvSpPr>
        <dsp:cNvPr id="0" name=""/>
        <dsp:cNvSpPr/>
      </dsp:nvSpPr>
      <dsp:spPr>
        <a:xfrm>
          <a:off x="8839553" y="3105037"/>
          <a:ext cx="487309" cy="4873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949198" y="3105037"/>
        <a:ext cx="268019" cy="366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3A77-D705-4720-A84C-5F9EBE75FB92}">
      <dsp:nvSpPr>
        <dsp:cNvPr id="0" name=""/>
        <dsp:cNvSpPr/>
      </dsp:nvSpPr>
      <dsp:spPr>
        <a:xfrm>
          <a:off x="0" y="348083"/>
          <a:ext cx="6263640" cy="755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Europass gives the possibility to upload and store your documents (educational, work experience)in a safe way. </a:t>
          </a:r>
        </a:p>
      </dsp:txBody>
      <dsp:txXfrm>
        <a:off x="36896" y="384979"/>
        <a:ext cx="6189848" cy="682028"/>
      </dsp:txXfrm>
    </dsp:sp>
    <dsp:sp modelId="{CF70B5A6-C2BA-4A2F-9C98-80493D32D1C9}">
      <dsp:nvSpPr>
        <dsp:cNvPr id="0" name=""/>
        <dsp:cNvSpPr/>
      </dsp:nvSpPr>
      <dsp:spPr>
        <a:xfrm>
          <a:off x="0" y="1158624"/>
          <a:ext cx="6263640" cy="75582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EU-login is totally safe. Europass is off course GDPR compliant. </a:t>
          </a:r>
        </a:p>
      </dsp:txBody>
      <dsp:txXfrm>
        <a:off x="36896" y="1195520"/>
        <a:ext cx="6189848" cy="682028"/>
      </dsp:txXfrm>
    </dsp:sp>
    <dsp:sp modelId="{81E5EA00-9617-4FE1-99DD-9B866C17609D}">
      <dsp:nvSpPr>
        <dsp:cNvPr id="0" name=""/>
        <dsp:cNvSpPr/>
      </dsp:nvSpPr>
      <dsp:spPr>
        <a:xfrm>
          <a:off x="0" y="1969164"/>
          <a:ext cx="6263640" cy="75582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user is the owner of his own documents and decides himself with whom and when he shares the data.</a:t>
          </a:r>
        </a:p>
      </dsp:txBody>
      <dsp:txXfrm>
        <a:off x="36896" y="2006060"/>
        <a:ext cx="6189848" cy="682028"/>
      </dsp:txXfrm>
    </dsp:sp>
    <dsp:sp modelId="{005CD5E6-533E-4F4A-900D-DBC04D6F4BF3}">
      <dsp:nvSpPr>
        <dsp:cNvPr id="0" name=""/>
        <dsp:cNvSpPr/>
      </dsp:nvSpPr>
      <dsp:spPr>
        <a:xfrm>
          <a:off x="0" y="2779704"/>
          <a:ext cx="6263640" cy="75582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You can make your own personalized CV in different formats, cover letters etc.</a:t>
          </a:r>
        </a:p>
      </dsp:txBody>
      <dsp:txXfrm>
        <a:off x="36896" y="2816600"/>
        <a:ext cx="6189848" cy="682028"/>
      </dsp:txXfrm>
    </dsp:sp>
    <dsp:sp modelId="{F4184A28-9767-48E9-8EEB-4F829A2B56B2}">
      <dsp:nvSpPr>
        <dsp:cNvPr id="0" name=""/>
        <dsp:cNvSpPr/>
      </dsp:nvSpPr>
      <dsp:spPr>
        <a:xfrm>
          <a:off x="0" y="3590244"/>
          <a:ext cx="6263640" cy="75582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Similar to LinkedIn (but not commercial, for free and with certified documents).</a:t>
          </a:r>
        </a:p>
      </dsp:txBody>
      <dsp:txXfrm>
        <a:off x="36896" y="3627140"/>
        <a:ext cx="6189848" cy="682028"/>
      </dsp:txXfrm>
    </dsp:sp>
    <dsp:sp modelId="{A01329F4-22C0-45B4-B26B-83A4C30FD1A0}">
      <dsp:nvSpPr>
        <dsp:cNvPr id="0" name=""/>
        <dsp:cNvSpPr/>
      </dsp:nvSpPr>
      <dsp:spPr>
        <a:xfrm>
          <a:off x="0" y="4400784"/>
          <a:ext cx="6263640" cy="7558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Europass E-portfolio is a digital Wallet in which you can store all kind of information, par example about your applications. </a:t>
          </a:r>
        </a:p>
      </dsp:txBody>
      <dsp:txXfrm>
        <a:off x="36896" y="4437680"/>
        <a:ext cx="6189848" cy="682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EA0EA-264D-4C5B-B2C4-956039DE6082}">
      <dsp:nvSpPr>
        <dsp:cNvPr id="0" name=""/>
        <dsp:cNvSpPr/>
      </dsp:nvSpPr>
      <dsp:spPr>
        <a:xfrm>
          <a:off x="0" y="146810"/>
          <a:ext cx="6263640" cy="16909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A credential, in its most essential form, is a </a:t>
          </a:r>
          <a:r>
            <a:rPr lang="en-US" sz="2400" b="1" i="0" kern="1200" baseline="0"/>
            <a:t>documented statement </a:t>
          </a:r>
          <a:r>
            <a:rPr lang="en-US" sz="2400" b="0" i="0" kern="1200" baseline="0"/>
            <a:t>containing claims made about a person. </a:t>
          </a:r>
          <a:endParaRPr lang="en-US" sz="2400" kern="1200"/>
        </a:p>
      </dsp:txBody>
      <dsp:txXfrm>
        <a:off x="82545" y="229355"/>
        <a:ext cx="6098550" cy="1525852"/>
      </dsp:txXfrm>
    </dsp:sp>
    <dsp:sp modelId="{F4B72076-F139-4DFC-86AC-9D381261A32A}">
      <dsp:nvSpPr>
        <dsp:cNvPr id="0" name=""/>
        <dsp:cNvSpPr/>
      </dsp:nvSpPr>
      <dsp:spPr>
        <a:xfrm>
          <a:off x="0" y="1906872"/>
          <a:ext cx="6263640" cy="1690942"/>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A European Digital </a:t>
          </a:r>
          <a:r>
            <a:rPr lang="en-US" sz="2400" b="1" i="0" kern="1200" baseline="0" dirty="0"/>
            <a:t>Credential for 	Learning </a:t>
          </a:r>
          <a:r>
            <a:rPr lang="en-US" sz="2400" b="0" i="0" kern="1200" baseline="0" dirty="0"/>
            <a:t>describes that the owner has certain skills or has achieved certain learning outcomes through formal or non-formal learning context.</a:t>
          </a:r>
          <a:endParaRPr lang="en-US" sz="2400" kern="1200" dirty="0"/>
        </a:p>
      </dsp:txBody>
      <dsp:txXfrm>
        <a:off x="82545" y="1989417"/>
        <a:ext cx="6098550" cy="1525852"/>
      </dsp:txXfrm>
    </dsp:sp>
    <dsp:sp modelId="{BF6F2887-A129-4F69-B1CF-090C3CFE2068}">
      <dsp:nvSpPr>
        <dsp:cNvPr id="0" name=""/>
        <dsp:cNvSpPr/>
      </dsp:nvSpPr>
      <dsp:spPr>
        <a:xfrm>
          <a:off x="0" y="3666935"/>
          <a:ext cx="6263640" cy="169094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A </a:t>
          </a:r>
          <a:r>
            <a:rPr lang="en-US" sz="2400" b="1" i="0" kern="1200" baseline="0" dirty="0"/>
            <a:t>digitally-signature (e-Seal) </a:t>
          </a:r>
          <a:r>
            <a:rPr lang="en-US" sz="2400" b="0" i="0" kern="1200" baseline="0" dirty="0"/>
            <a:t>guarantees the origin and integrity of the document.  </a:t>
          </a:r>
          <a:endParaRPr lang="en-US" sz="2400" kern="1200" dirty="0"/>
        </a:p>
      </dsp:txBody>
      <dsp:txXfrm>
        <a:off x="82545" y="3749480"/>
        <a:ext cx="6098550" cy="152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956DF-FA1A-45BB-9D3F-0476081E81BF}">
      <dsp:nvSpPr>
        <dsp:cNvPr id="0" name=""/>
        <dsp:cNvSpPr/>
      </dsp:nvSpPr>
      <dsp:spPr>
        <a:xfrm>
          <a:off x="213" y="298372"/>
          <a:ext cx="2577217" cy="30926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00100">
            <a:lnSpc>
              <a:spcPct val="90000"/>
            </a:lnSpc>
            <a:spcBef>
              <a:spcPct val="0"/>
            </a:spcBef>
            <a:spcAft>
              <a:spcPct val="35000"/>
            </a:spcAft>
            <a:buNone/>
          </a:pPr>
          <a:r>
            <a:rPr lang="en-US" sz="1800" b="1" i="1" kern="1200"/>
            <a:t>Issue</a:t>
          </a:r>
          <a:r>
            <a:rPr lang="en-US" sz="1800" kern="1200"/>
            <a:t> credentials and send them to their owners;</a:t>
          </a:r>
        </a:p>
      </dsp:txBody>
      <dsp:txXfrm>
        <a:off x="213" y="1535436"/>
        <a:ext cx="2577217" cy="1855596"/>
      </dsp:txXfrm>
    </dsp:sp>
    <dsp:sp modelId="{769A7968-8771-4CB2-94A4-3A86766A9D9F}">
      <dsp:nvSpPr>
        <dsp:cNvPr id="0" name=""/>
        <dsp:cNvSpPr/>
      </dsp:nvSpPr>
      <dsp:spPr>
        <a:xfrm>
          <a:off x="213" y="2983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01</a:t>
          </a:r>
        </a:p>
      </dsp:txBody>
      <dsp:txXfrm>
        <a:off x="213" y="298372"/>
        <a:ext cx="2577217" cy="1237064"/>
      </dsp:txXfrm>
    </dsp:sp>
    <dsp:sp modelId="{5E32D94E-3CE4-4FB9-8F07-3F7DE6F725C2}">
      <dsp:nvSpPr>
        <dsp:cNvPr id="0" name=""/>
        <dsp:cNvSpPr/>
      </dsp:nvSpPr>
      <dsp:spPr>
        <a:xfrm>
          <a:off x="2783608" y="298372"/>
          <a:ext cx="2577217" cy="3092660"/>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00100">
            <a:lnSpc>
              <a:spcPct val="90000"/>
            </a:lnSpc>
            <a:spcBef>
              <a:spcPct val="0"/>
            </a:spcBef>
            <a:spcAft>
              <a:spcPct val="35000"/>
            </a:spcAft>
            <a:buNone/>
          </a:pPr>
          <a:r>
            <a:rPr lang="en-US" sz="1800" b="1" i="1" kern="1200"/>
            <a:t>Store</a:t>
          </a:r>
          <a:r>
            <a:rPr lang="en-US" sz="1800" kern="1200"/>
            <a:t> credentials securely in a single online or offline wallet;</a:t>
          </a:r>
        </a:p>
      </dsp:txBody>
      <dsp:txXfrm>
        <a:off x="2783608" y="1535436"/>
        <a:ext cx="2577217" cy="1855596"/>
      </dsp:txXfrm>
    </dsp:sp>
    <dsp:sp modelId="{BFCF9D41-6F9C-4094-A3C6-2865A09818ED}">
      <dsp:nvSpPr>
        <dsp:cNvPr id="0" name=""/>
        <dsp:cNvSpPr/>
      </dsp:nvSpPr>
      <dsp:spPr>
        <a:xfrm>
          <a:off x="2783608" y="2983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02</a:t>
          </a:r>
        </a:p>
      </dsp:txBody>
      <dsp:txXfrm>
        <a:off x="2783608" y="298372"/>
        <a:ext cx="2577217" cy="1237064"/>
      </dsp:txXfrm>
    </dsp:sp>
    <dsp:sp modelId="{D6350DE5-9EE5-47A6-93B5-7AD6933581DC}">
      <dsp:nvSpPr>
        <dsp:cNvPr id="0" name=""/>
        <dsp:cNvSpPr/>
      </dsp:nvSpPr>
      <dsp:spPr>
        <a:xfrm>
          <a:off x="5567003" y="298372"/>
          <a:ext cx="2577217" cy="3092660"/>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00100">
            <a:lnSpc>
              <a:spcPct val="90000"/>
            </a:lnSpc>
            <a:spcBef>
              <a:spcPct val="0"/>
            </a:spcBef>
            <a:spcAft>
              <a:spcPct val="35000"/>
            </a:spcAft>
            <a:buNone/>
          </a:pPr>
          <a:r>
            <a:rPr lang="en-US" sz="1800" b="1" i="1" kern="1200"/>
            <a:t>Verify</a:t>
          </a:r>
          <a:r>
            <a:rPr lang="en-US" sz="1800" kern="1200"/>
            <a:t> if the credential is authentic, valid and issued by an accredited organization;</a:t>
          </a:r>
        </a:p>
      </dsp:txBody>
      <dsp:txXfrm>
        <a:off x="5567003" y="1535436"/>
        <a:ext cx="2577217" cy="1855596"/>
      </dsp:txXfrm>
    </dsp:sp>
    <dsp:sp modelId="{5D552E7F-17D8-4F34-A9B7-0706E0979038}">
      <dsp:nvSpPr>
        <dsp:cNvPr id="0" name=""/>
        <dsp:cNvSpPr/>
      </dsp:nvSpPr>
      <dsp:spPr>
        <a:xfrm>
          <a:off x="5567003" y="2983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03</a:t>
          </a:r>
        </a:p>
      </dsp:txBody>
      <dsp:txXfrm>
        <a:off x="5567003" y="298372"/>
        <a:ext cx="2577217" cy="1237064"/>
      </dsp:txXfrm>
    </dsp:sp>
    <dsp:sp modelId="{89C721F2-B09A-4C4A-90C9-6674E90358DD}">
      <dsp:nvSpPr>
        <dsp:cNvPr id="0" name=""/>
        <dsp:cNvSpPr/>
      </dsp:nvSpPr>
      <dsp:spPr>
        <a:xfrm>
          <a:off x="8350398" y="298372"/>
          <a:ext cx="2577217" cy="309266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00100">
            <a:lnSpc>
              <a:spcPct val="90000"/>
            </a:lnSpc>
            <a:spcBef>
              <a:spcPct val="0"/>
            </a:spcBef>
            <a:spcAft>
              <a:spcPct val="35000"/>
            </a:spcAft>
            <a:buNone/>
          </a:pPr>
          <a:r>
            <a:rPr lang="en-US" sz="1800" b="1" i="1" kern="1200"/>
            <a:t>Share </a:t>
          </a:r>
          <a:r>
            <a:rPr lang="en-US" sz="1800" kern="1200"/>
            <a:t>the information in the credential with any other person or organization.</a:t>
          </a:r>
        </a:p>
      </dsp:txBody>
      <dsp:txXfrm>
        <a:off x="8350398" y="1535436"/>
        <a:ext cx="2577217" cy="1855596"/>
      </dsp:txXfrm>
    </dsp:sp>
    <dsp:sp modelId="{C8935DD8-8CE5-485D-88CB-B9F802660806}">
      <dsp:nvSpPr>
        <dsp:cNvPr id="0" name=""/>
        <dsp:cNvSpPr/>
      </dsp:nvSpPr>
      <dsp:spPr>
        <a:xfrm>
          <a:off x="8350398" y="2983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04</a:t>
          </a:r>
        </a:p>
      </dsp:txBody>
      <dsp:txXfrm>
        <a:off x="8350398" y="298372"/>
        <a:ext cx="2577217" cy="123706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spc="100" baseline="0">
                <a:latin typeface="Arial" panose="020B0604020202020204" pitchFamily="34" charset="0"/>
                <a:ea typeface="Noto Sans SemBd" panose="020B0702040504020204" pitchFamily="34"/>
                <a:cs typeface="Arial" panose="020B0604020202020204" pitchFamily="34" charset="0"/>
              </a:defRPr>
            </a:lvl1pPr>
          </a:lstStyle>
          <a:p>
            <a:pPr lvl="0"/>
            <a:r>
              <a:rPr lang="en-US" dirty="0"/>
              <a:t>Title text placeholder</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spc="100" baseline="0">
                <a:latin typeface="Arial" panose="020B0604020202020204" pitchFamily="34" charset="0"/>
                <a:cs typeface="Arial" panose="020B0604020202020204" pitchFamily="34" charset="0"/>
              </a:defRPr>
            </a:lvl1pPr>
          </a:lstStyle>
          <a:p>
            <a:pPr lvl="0"/>
            <a:r>
              <a:rPr lang="en-US" dirty="0"/>
              <a:t>Additional text here</a:t>
            </a:r>
            <a:endParaRPr lang="en-GB" dirty="0"/>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3679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dirty="0"/>
              <a:t>Click to edit Master title style</a:t>
            </a:r>
            <a:endParaRPr lang="en-GB" dirty="0"/>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endParaRPr lang="en-GB" sz="2000" b="0" dirty="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Heading to go here</a:t>
            </a:r>
            <a:endParaRPr lang="en-GB" dirty="0"/>
          </a:p>
        </p:txBody>
      </p:sp>
    </p:spTree>
    <p:extLst>
      <p:ext uri="{BB962C8B-B14F-4D97-AF65-F5344CB8AC3E}">
        <p14:creationId xmlns:p14="http://schemas.microsoft.com/office/powerpoint/2010/main" val="1571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spc="100" baseline="0">
                <a:latin typeface="Arial" panose="020B0604020202020204" pitchFamily="34" charset="0"/>
                <a:ea typeface="Noto Sans SemBd" panose="020B0702040504020204" pitchFamily="34"/>
                <a:cs typeface="Arial" panose="020B0604020202020204" pitchFamily="34" charset="0"/>
              </a:defRPr>
            </a:lvl1pPr>
          </a:lstStyle>
          <a:p>
            <a:pPr lvl="0"/>
            <a:r>
              <a:rPr lang="en-US" dirty="0"/>
              <a:t>Thank You</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spc="100" baseline="0"/>
            </a:lvl1pPr>
          </a:lstStyle>
          <a:p>
            <a:pPr lvl="0"/>
            <a:r>
              <a:rPr lang="en-US" dirty="0"/>
              <a:t>Questions and Answers</a:t>
            </a:r>
            <a:endParaRPr lang="en-GB" dirty="0"/>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96300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dirty="0"/>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endParaRPr lang="en-GB" sz="2000" b="0" dirty="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Heading to go here</a:t>
            </a:r>
            <a:endParaRPr lang="en-GB" dirty="0"/>
          </a:p>
        </p:txBody>
      </p:sp>
    </p:spTree>
    <p:extLst>
      <p:ext uri="{BB962C8B-B14F-4D97-AF65-F5344CB8AC3E}">
        <p14:creationId xmlns:p14="http://schemas.microsoft.com/office/powerpoint/2010/main" val="54814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dirty="0"/>
              <a:t>Click to edit Master title style</a:t>
            </a:r>
            <a:endParaRPr lang="en-GB" dirty="0"/>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dirty="0"/>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Heading to go here</a:t>
            </a:r>
            <a:endParaRPr lang="en-GB" dirty="0"/>
          </a:p>
        </p:txBody>
      </p:sp>
    </p:spTree>
    <p:extLst>
      <p:ext uri="{BB962C8B-B14F-4D97-AF65-F5344CB8AC3E}">
        <p14:creationId xmlns:p14="http://schemas.microsoft.com/office/powerpoint/2010/main" val="31466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rPr lang="en-US" dirty="0"/>
              <a:t>Click to edit Master title style</a:t>
            </a:r>
            <a:endParaRPr lang="en-GB" dirty="0"/>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endParaRPr lang="en-GB" sz="2000" b="0" dirty="0"/>
          </a:p>
        </p:txBody>
      </p:sp>
    </p:spTree>
    <p:extLst>
      <p:ext uri="{BB962C8B-B14F-4D97-AF65-F5344CB8AC3E}">
        <p14:creationId xmlns:p14="http://schemas.microsoft.com/office/powerpoint/2010/main" val="34701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dirty="0"/>
              <a:t>Feature text or quote text to go here…</a:t>
            </a:r>
            <a:endParaRPr lang="en-GB" dirty="0"/>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Subheading text to go here</a:t>
            </a:r>
            <a:endParaRPr lang="en-GB" dirty="0"/>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dirty="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dirty="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382294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dirty="0"/>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GB" dirty="0"/>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Subheading text to go here</a:t>
            </a:r>
            <a:endParaRPr lang="en-GB" dirty="0"/>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dirty="0"/>
          </a:p>
        </p:txBody>
      </p:sp>
    </p:spTree>
    <p:extLst>
      <p:ext uri="{BB962C8B-B14F-4D97-AF65-F5344CB8AC3E}">
        <p14:creationId xmlns:p14="http://schemas.microsoft.com/office/powerpoint/2010/main" val="32952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dirty="0"/>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dirty="0"/>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dirty="0"/>
              <a:t>Subheading to go here</a:t>
            </a:r>
          </a:p>
        </p:txBody>
      </p:sp>
      <p:sp>
        <p:nvSpPr>
          <p:cNvPr id="11" name="Title 1"/>
          <p:cNvSpPr>
            <a:spLocks noGrp="1"/>
          </p:cNvSpPr>
          <p:nvPr>
            <p:ph type="title"/>
          </p:nvPr>
        </p:nvSpPr>
        <p:spPr>
          <a:xfrm>
            <a:off x="401841" y="1066754"/>
            <a:ext cx="10515600" cy="1103115"/>
          </a:xfrm>
        </p:spPr>
        <p:txBody>
          <a:bodyPr/>
          <a:lstStyle/>
          <a:p>
            <a:r>
              <a:rPr lang="en-US" dirty="0"/>
              <a:t>Click to edit Master title style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7924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dirty="0"/>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dirty="0"/>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dirty="0"/>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490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dirty="0"/>
              <a:t>Stat here</a:t>
            </a:r>
            <a:endParaRPr lang="en-GB" dirty="0"/>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dirty="0"/>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dirty="0"/>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dirty="0"/>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dirty="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dirty="0"/>
              <a:t>Stat here</a:t>
            </a:r>
            <a:endParaRPr lang="en-GB" dirty="0"/>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dirty="0"/>
              <a:t>Stat here</a:t>
            </a:r>
            <a:endParaRPr lang="en-GB" dirty="0"/>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dirty="0"/>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dirty="0"/>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757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6388683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71" r:id="rId4"/>
    <p:sldLayoutId id="2147483662" r:id="rId5"/>
    <p:sldLayoutId id="2147483670" r:id="rId6"/>
    <p:sldLayoutId id="2147483665" r:id="rId7"/>
    <p:sldLayoutId id="2147483668" r:id="rId8"/>
    <p:sldLayoutId id="2147483667" r:id="rId9"/>
    <p:sldLayoutId id="2147483669" r:id="rId10"/>
    <p:sldLayoutId id="2147483666" r:id="rId11"/>
  </p:sldLayoutIdLst>
  <p:txStyles>
    <p:title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spc="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Europass</a:t>
            </a:r>
            <a:endParaRPr lang="en-GB" dirty="0"/>
          </a:p>
        </p:txBody>
      </p:sp>
      <p:sp>
        <p:nvSpPr>
          <p:cNvPr id="7" name="Text Placeholder 6"/>
          <p:cNvSpPr>
            <a:spLocks noGrp="1"/>
          </p:cNvSpPr>
          <p:nvPr>
            <p:ph type="body" sz="quarter" idx="11"/>
          </p:nvPr>
        </p:nvSpPr>
        <p:spPr>
          <a:xfrm>
            <a:off x="3936206" y="4292956"/>
            <a:ext cx="4395788" cy="1101725"/>
          </a:xfrm>
        </p:spPr>
        <p:txBody>
          <a:bodyPr>
            <a:normAutofit/>
          </a:bodyPr>
          <a:lstStyle/>
          <a:p>
            <a:pPr algn="ctr"/>
            <a:r>
              <a:rPr lang="en-US" dirty="0">
                <a:solidFill>
                  <a:schemeClr val="tx1"/>
                </a:solidFill>
              </a:rPr>
              <a:t>Take the next step</a:t>
            </a:r>
            <a:endParaRPr lang="en-GB" dirty="0">
              <a:solidFill>
                <a:schemeClr val="tx1"/>
              </a:solidFill>
            </a:endParaRPr>
          </a:p>
        </p:txBody>
      </p:sp>
    </p:spTree>
    <p:extLst>
      <p:ext uri="{BB962C8B-B14F-4D97-AF65-F5344CB8AC3E}">
        <p14:creationId xmlns:p14="http://schemas.microsoft.com/office/powerpoint/2010/main" val="5500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1" y="803325"/>
            <a:ext cx="5314536" cy="1325563"/>
          </a:xfrm>
        </p:spPr>
        <p:txBody>
          <a:bodyPr vert="horz" lIns="91440" tIns="45720" rIns="91440" bIns="45720" rtlCol="0" anchor="ctr">
            <a:normAutofit/>
          </a:bodyPr>
          <a:lstStyle/>
          <a:p>
            <a:r>
              <a:rPr lang="en-US" dirty="0">
                <a:solidFill>
                  <a:schemeClr val="tx1"/>
                </a:solidFill>
                <a:latin typeface="+mj-lt"/>
                <a:ea typeface="+mj-ea"/>
                <a:cs typeface="+mj-cs"/>
              </a:rPr>
              <a:t>Three building blocks</a:t>
            </a:r>
          </a:p>
        </p:txBody>
      </p:sp>
      <p:sp>
        <p:nvSpPr>
          <p:cNvPr id="6" name="Text Placeholder 5"/>
          <p:cNvSpPr>
            <a:spLocks noGrp="1"/>
          </p:cNvSpPr>
          <p:nvPr>
            <p:ph type="body" sz="quarter" idx="12"/>
          </p:nvPr>
        </p:nvSpPr>
        <p:spPr>
          <a:xfrm>
            <a:off x="762000" y="2279018"/>
            <a:ext cx="5314543" cy="3559252"/>
          </a:xfrm>
        </p:spPr>
        <p:txBody>
          <a:bodyPr vert="horz" lIns="91440" tIns="45720" rIns="91440" bIns="45720" rtlCol="0" anchor="t">
            <a:normAutofit/>
          </a:bodyPr>
          <a:lstStyle/>
          <a:p>
            <a:pPr marL="57150"/>
            <a:r>
              <a:rPr lang="en-US" sz="1800" dirty="0">
                <a:latin typeface="+mn-lt"/>
                <a:ea typeface="+mn-ea"/>
                <a:cs typeface="+mn-cs"/>
              </a:rPr>
              <a:t>1. Europass e-portfolio</a:t>
            </a:r>
          </a:p>
          <a:p>
            <a:pPr marL="342900" indent="-228600">
              <a:buFont typeface="Arial" panose="020B0604020202020204" pitchFamily="34" charset="0"/>
              <a:buChar char="•"/>
            </a:pPr>
            <a:endParaRPr lang="en-US" sz="1800" dirty="0">
              <a:latin typeface="+mn-lt"/>
              <a:ea typeface="+mn-ea"/>
              <a:cs typeface="+mn-cs"/>
            </a:endParaRPr>
          </a:p>
          <a:p>
            <a:pPr marL="57150"/>
            <a:r>
              <a:rPr lang="en-US" sz="1800" dirty="0">
                <a:latin typeface="+mn-lt"/>
                <a:ea typeface="+mn-ea"/>
                <a:cs typeface="+mn-cs"/>
              </a:rPr>
              <a:t>2. Europass portal</a:t>
            </a:r>
          </a:p>
          <a:p>
            <a:pPr indent="-228600">
              <a:buFont typeface="Arial" panose="020B0604020202020204" pitchFamily="34" charset="0"/>
              <a:buChar char="•"/>
            </a:pPr>
            <a:endParaRPr lang="en-US" sz="1800" dirty="0">
              <a:latin typeface="+mn-lt"/>
              <a:ea typeface="+mn-ea"/>
              <a:cs typeface="+mn-cs"/>
            </a:endParaRPr>
          </a:p>
          <a:p>
            <a:pPr marL="57150"/>
            <a:r>
              <a:rPr lang="en-US" sz="1800" dirty="0">
                <a:latin typeface="+mn-lt"/>
                <a:ea typeface="+mn-ea"/>
                <a:cs typeface="+mn-cs"/>
              </a:rPr>
              <a:t>3. Digital credentials </a:t>
            </a:r>
          </a:p>
          <a:p>
            <a:endParaRPr lang="en-US" sz="1800" dirty="0">
              <a:latin typeface="+mn-lt"/>
              <a:ea typeface="+mn-ea"/>
              <a:cs typeface="+mn-cs"/>
            </a:endParaRPr>
          </a:p>
          <a:p>
            <a:pPr indent="-228600">
              <a:buFont typeface="Arial" panose="020B0604020202020204" pitchFamily="34" charset="0"/>
              <a:buChar char="•"/>
            </a:pPr>
            <a:endParaRPr lang="en-US" sz="1800" dirty="0">
              <a:latin typeface="+mn-lt"/>
              <a:ea typeface="+mn-ea"/>
              <a:cs typeface="+mn-cs"/>
            </a:endParaRP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461,704 Building Blocks Foto's, Afbeeldingen en Stock Fotografie - 123RF">
            <a:extLst>
              <a:ext uri="{FF2B5EF4-FFF2-40B4-BE49-F238E27FC236}">
                <a16:creationId xmlns:a16="http://schemas.microsoft.com/office/drawing/2014/main" id="{A980D924-FAB0-4657-A0D9-8D7BCFC60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459" y="-45270"/>
            <a:ext cx="6948540" cy="694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2844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24741" y="620392"/>
            <a:ext cx="3808268" cy="5504688"/>
          </a:xfrm>
        </p:spPr>
        <p:txBody>
          <a:bodyPr vert="horz" lIns="91440" tIns="45720" rIns="91440" bIns="45720" rtlCol="0" anchor="ctr">
            <a:normAutofit/>
          </a:bodyPr>
          <a:lstStyle/>
          <a:p>
            <a:r>
              <a:rPr lang="en-US" sz="2900" kern="1200" dirty="0">
                <a:solidFill>
                  <a:schemeClr val="bg1"/>
                </a:solidFill>
                <a:latin typeface="+mj-lt"/>
                <a:ea typeface="+mj-ea"/>
                <a:cs typeface="+mj-cs"/>
              </a:rPr>
              <a:t>1. E-portfolio </a:t>
            </a:r>
            <a:br>
              <a:rPr lang="en-US" sz="2900" kern="1200" dirty="0">
                <a:solidFill>
                  <a:schemeClr val="bg1"/>
                </a:solidFill>
                <a:latin typeface="+mj-lt"/>
                <a:ea typeface="+mj-ea"/>
                <a:cs typeface="+mj-cs"/>
              </a:rPr>
            </a:br>
            <a:br>
              <a:rPr lang="en-US" sz="2900" kern="1200" dirty="0">
                <a:solidFill>
                  <a:schemeClr val="bg1"/>
                </a:solidFill>
                <a:latin typeface="+mj-lt"/>
                <a:ea typeface="+mj-ea"/>
                <a:cs typeface="+mj-cs"/>
              </a:rPr>
            </a:br>
            <a:r>
              <a:rPr lang="en-US" sz="2900" b="0" i="1" kern="1200" dirty="0">
                <a:solidFill>
                  <a:schemeClr val="bg1"/>
                </a:solidFill>
                <a:latin typeface="+mj-lt"/>
                <a:ea typeface="+mj-ea"/>
                <a:cs typeface="+mj-cs"/>
              </a:rPr>
              <a:t>Support individuals to document and describe their</a:t>
            </a:r>
            <a:br>
              <a:rPr lang="en-US" sz="2900" b="0" i="1" kern="1200" dirty="0">
                <a:solidFill>
                  <a:schemeClr val="bg1"/>
                </a:solidFill>
                <a:latin typeface="+mj-lt"/>
                <a:ea typeface="+mj-ea"/>
                <a:cs typeface="+mj-cs"/>
              </a:rPr>
            </a:br>
            <a:r>
              <a:rPr lang="en-US" sz="2900" b="0" i="1" kern="1200" dirty="0">
                <a:solidFill>
                  <a:schemeClr val="bg1"/>
                </a:solidFill>
                <a:latin typeface="+mj-lt"/>
                <a:ea typeface="+mj-ea"/>
                <a:cs typeface="+mj-cs"/>
              </a:rPr>
              <a:t>skills, qualifications and experience and to manage their</a:t>
            </a:r>
            <a:br>
              <a:rPr lang="en-US" sz="2900" b="0" i="1" kern="1200" dirty="0">
                <a:solidFill>
                  <a:schemeClr val="bg1"/>
                </a:solidFill>
                <a:latin typeface="+mj-lt"/>
                <a:ea typeface="+mj-ea"/>
                <a:cs typeface="+mj-cs"/>
              </a:rPr>
            </a:br>
            <a:r>
              <a:rPr lang="en-US" sz="2900" b="0" i="1" kern="1200" dirty="0">
                <a:solidFill>
                  <a:schemeClr val="bg1"/>
                </a:solidFill>
                <a:latin typeface="+mj-lt"/>
                <a:ea typeface="+mj-ea"/>
                <a:cs typeface="+mj-cs"/>
              </a:rPr>
              <a:t>career from a lifelong learning perspective.</a:t>
            </a:r>
            <a:br>
              <a:rPr lang="en-US" sz="2900" b="0" i="1" kern="1200" dirty="0">
                <a:solidFill>
                  <a:schemeClr val="bg1"/>
                </a:solidFill>
                <a:latin typeface="+mj-lt"/>
                <a:ea typeface="+mj-ea"/>
                <a:cs typeface="+mj-cs"/>
              </a:rPr>
            </a:br>
            <a:endParaRPr lang="en-US" sz="2900" b="0" i="1" kern="1200" dirty="0">
              <a:solidFill>
                <a:schemeClr val="bg1"/>
              </a:solidFill>
              <a:latin typeface="+mj-lt"/>
              <a:ea typeface="+mj-ea"/>
              <a:cs typeface="+mj-cs"/>
            </a:endParaRPr>
          </a:p>
        </p:txBody>
      </p:sp>
      <p:graphicFrame>
        <p:nvGraphicFramePr>
          <p:cNvPr id="26" name="Tekstvak 8">
            <a:extLst>
              <a:ext uri="{FF2B5EF4-FFF2-40B4-BE49-F238E27FC236}">
                <a16:creationId xmlns:a16="http://schemas.microsoft.com/office/drawing/2014/main" id="{87303027-4122-82B2-C668-6B9C38C5E731}"/>
              </a:ext>
            </a:extLst>
          </p:cNvPr>
          <p:cNvGraphicFramePr/>
          <p:nvPr>
            <p:extLst>
              <p:ext uri="{D42A27DB-BD31-4B8C-83A1-F6EECF244321}">
                <p14:modId xmlns:p14="http://schemas.microsoft.com/office/powerpoint/2010/main" val="329371137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73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4539" y="1044502"/>
            <a:ext cx="10515600" cy="1205058"/>
          </a:xfrm>
        </p:spPr>
        <p:txBody>
          <a:bodyPr>
            <a:normAutofit fontScale="90000"/>
          </a:bodyPr>
          <a:lstStyle/>
          <a:p>
            <a:br>
              <a:rPr lang="en-US" dirty="0"/>
            </a:br>
            <a:br>
              <a:rPr lang="en-US" dirty="0"/>
            </a:br>
            <a:br>
              <a:rPr lang="en-US" dirty="0"/>
            </a:br>
            <a:r>
              <a:rPr lang="en-US" dirty="0"/>
              <a:t>Example  </a:t>
            </a:r>
            <a:br>
              <a:rPr lang="en-US" dirty="0"/>
            </a:br>
            <a:br>
              <a:rPr lang="en-US" dirty="0"/>
            </a:br>
            <a:r>
              <a:rPr lang="en-US" dirty="0"/>
              <a:t>E-portfolio </a:t>
            </a:r>
            <a:endParaRPr lang="en-GB" dirty="0"/>
          </a:p>
        </p:txBody>
      </p:sp>
      <p:pic>
        <p:nvPicPr>
          <p:cNvPr id="3" name="Afbeelding 2"/>
          <p:cNvPicPr>
            <a:picLocks noChangeAspect="1"/>
          </p:cNvPicPr>
          <p:nvPr/>
        </p:nvPicPr>
        <p:blipFill>
          <a:blip r:embed="rId2"/>
          <a:stretch>
            <a:fillRect/>
          </a:stretch>
        </p:blipFill>
        <p:spPr>
          <a:xfrm>
            <a:off x="3283074" y="219002"/>
            <a:ext cx="8572572" cy="5710546"/>
          </a:xfrm>
          <a:prstGeom prst="rect">
            <a:avLst/>
          </a:prstGeom>
        </p:spPr>
      </p:pic>
    </p:spTree>
    <p:extLst>
      <p:ext uri="{BB962C8B-B14F-4D97-AF65-F5344CB8AC3E}">
        <p14:creationId xmlns:p14="http://schemas.microsoft.com/office/powerpoint/2010/main" val="2005982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4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p:cNvSpPr>
            <a:spLocks noGrp="1"/>
          </p:cNvSpPr>
          <p:nvPr>
            <p:ph type="title"/>
          </p:nvPr>
        </p:nvSpPr>
        <p:spPr>
          <a:xfrm>
            <a:off x="1098468" y="885651"/>
            <a:ext cx="3229803" cy="4624603"/>
          </a:xfrm>
        </p:spPr>
        <p:txBody>
          <a:bodyPr vert="horz" lIns="91440" tIns="45720" rIns="91440" bIns="45720" rtlCol="0" anchor="ctr">
            <a:normAutofit/>
          </a:bodyPr>
          <a:lstStyle/>
          <a:p>
            <a:r>
              <a:rPr lang="en-US" sz="3100" kern="1200" dirty="0">
                <a:solidFill>
                  <a:srgbClr val="FFFFFF"/>
                </a:solidFill>
                <a:latin typeface="+mj-lt"/>
                <a:ea typeface="+mj-ea"/>
                <a:cs typeface="+mj-cs"/>
              </a:rPr>
              <a:t>2. Europass portal</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 </a:t>
            </a:r>
            <a:br>
              <a:rPr lang="en-US" sz="3100" kern="1200" dirty="0">
                <a:solidFill>
                  <a:srgbClr val="FFFFFF"/>
                </a:solidFill>
                <a:latin typeface="+mj-lt"/>
                <a:ea typeface="+mj-ea"/>
                <a:cs typeface="+mj-cs"/>
              </a:rPr>
            </a:br>
            <a:r>
              <a:rPr lang="en-US" sz="3100" i="1" kern="1200" dirty="0">
                <a:solidFill>
                  <a:srgbClr val="FFFFFF"/>
                </a:solidFill>
                <a:latin typeface="+mj-lt"/>
                <a:ea typeface="+mj-ea"/>
                <a:cs typeface="+mj-cs"/>
              </a:rPr>
              <a:t>Provide information and links to national sources to help</a:t>
            </a:r>
            <a:br>
              <a:rPr lang="en-US" sz="3100" i="1" kern="1200" dirty="0">
                <a:solidFill>
                  <a:srgbClr val="FFFFFF"/>
                </a:solidFill>
                <a:latin typeface="+mj-lt"/>
                <a:ea typeface="+mj-ea"/>
                <a:cs typeface="+mj-cs"/>
              </a:rPr>
            </a:br>
            <a:r>
              <a:rPr lang="en-US" sz="3100" i="1" kern="1200" dirty="0">
                <a:solidFill>
                  <a:srgbClr val="FFFFFF"/>
                </a:solidFill>
                <a:latin typeface="+mj-lt"/>
                <a:ea typeface="+mj-ea"/>
                <a:cs typeface="+mj-cs"/>
              </a:rPr>
              <a:t>users find jobs, courses and local support.</a:t>
            </a:r>
            <a:br>
              <a:rPr lang="en-US" sz="3100" i="1" kern="1200" dirty="0">
                <a:solidFill>
                  <a:srgbClr val="FFFFFF"/>
                </a:solidFill>
                <a:latin typeface="+mj-lt"/>
                <a:ea typeface="+mj-ea"/>
                <a:cs typeface="+mj-cs"/>
              </a:rPr>
            </a:br>
            <a:endParaRPr lang="en-US" sz="3100" i="1" kern="1200" dirty="0">
              <a:solidFill>
                <a:srgbClr val="FFFFFF"/>
              </a:solidFill>
              <a:latin typeface="+mj-lt"/>
              <a:ea typeface="+mj-ea"/>
              <a:cs typeface="+mj-cs"/>
            </a:endParaRPr>
          </a:p>
        </p:txBody>
      </p:sp>
      <p:sp>
        <p:nvSpPr>
          <p:cNvPr id="3" name="Tijdelijke aanduiding voor tekst 2">
            <a:extLst>
              <a:ext uri="{FF2B5EF4-FFF2-40B4-BE49-F238E27FC236}">
                <a16:creationId xmlns:a16="http://schemas.microsoft.com/office/drawing/2014/main" id="{08DC900C-E97D-4F8A-B39E-59C11FFC75A0}"/>
              </a:ext>
            </a:extLst>
          </p:cNvPr>
          <p:cNvSpPr>
            <a:spLocks noGrp="1"/>
          </p:cNvSpPr>
          <p:nvPr>
            <p:ph type="body" sz="quarter" idx="12"/>
          </p:nvPr>
        </p:nvSpPr>
        <p:spPr>
          <a:xfrm>
            <a:off x="4978708" y="885651"/>
            <a:ext cx="6525220" cy="4616849"/>
          </a:xfrm>
        </p:spPr>
        <p:txBody>
          <a:bodyPr vert="horz" lIns="91440" tIns="45720" rIns="91440" bIns="45720" rtlCol="0" anchor="ctr">
            <a:normAutofit/>
          </a:bodyPr>
          <a:lstStyle/>
          <a:p>
            <a:pPr indent="-228600">
              <a:buFont typeface="Arial" panose="020B0604020202020204" pitchFamily="34" charset="0"/>
              <a:buChar char="•"/>
            </a:pPr>
            <a:endParaRPr lang="en-US" sz="2400" dirty="0">
              <a:latin typeface="+mn-lt"/>
              <a:ea typeface="+mn-ea"/>
              <a:cs typeface="+mn-cs"/>
            </a:endParaRPr>
          </a:p>
          <a:p>
            <a:pPr marL="285750" indent="-228600">
              <a:buFont typeface="Arial" panose="020B0604020202020204" pitchFamily="34" charset="0"/>
              <a:buChar char="•"/>
            </a:pPr>
            <a:r>
              <a:rPr lang="en-US" sz="2400" dirty="0">
                <a:latin typeface="+mn-lt"/>
                <a:ea typeface="+mn-ea"/>
                <a:cs typeface="+mn-cs"/>
              </a:rPr>
              <a:t>Information about Europass</a:t>
            </a:r>
          </a:p>
          <a:p>
            <a:pPr marL="285750" indent="-228600">
              <a:buFont typeface="Arial" panose="020B0604020202020204" pitchFamily="34" charset="0"/>
              <a:buChar char="•"/>
            </a:pPr>
            <a:r>
              <a:rPr lang="en-US" sz="2400" dirty="0">
                <a:latin typeface="+mn-lt"/>
                <a:ea typeface="+mn-ea"/>
                <a:cs typeface="+mn-cs"/>
              </a:rPr>
              <a:t>Information about Euroguidance</a:t>
            </a:r>
          </a:p>
          <a:p>
            <a:pPr marL="285750" indent="-228600">
              <a:buFont typeface="Arial" panose="020B0604020202020204" pitchFamily="34" charset="0"/>
              <a:buChar char="•"/>
            </a:pPr>
            <a:r>
              <a:rPr lang="en-US" sz="2400" dirty="0">
                <a:latin typeface="+mn-lt"/>
                <a:ea typeface="+mn-ea"/>
                <a:cs typeface="+mn-cs"/>
              </a:rPr>
              <a:t>Information about the European Qualification Framework (EQF)</a:t>
            </a:r>
          </a:p>
          <a:p>
            <a:pPr marL="285750" indent="-228600">
              <a:buFont typeface="Arial" panose="020B0604020202020204" pitchFamily="34" charset="0"/>
              <a:buChar char="•"/>
            </a:pPr>
            <a:r>
              <a:rPr lang="en-US" sz="2400" dirty="0">
                <a:latin typeface="+mn-lt"/>
                <a:ea typeface="+mn-ea"/>
                <a:cs typeface="+mn-cs"/>
              </a:rPr>
              <a:t>Country information about learning and working </a:t>
            </a:r>
          </a:p>
          <a:p>
            <a:pPr marL="285750" indent="-228600">
              <a:buFont typeface="Arial" panose="020B0604020202020204" pitchFamily="34" charset="0"/>
              <a:buChar char="•"/>
            </a:pPr>
            <a:endParaRPr lang="en-US" sz="2400" dirty="0">
              <a:latin typeface="+mn-lt"/>
              <a:ea typeface="+mn-ea"/>
              <a:cs typeface="+mn-cs"/>
            </a:endParaRPr>
          </a:p>
          <a:p>
            <a:pPr indent="-228600">
              <a:buFont typeface="Arial" panose="020B0604020202020204" pitchFamily="34" charset="0"/>
              <a:buChar char="•"/>
            </a:pPr>
            <a:r>
              <a:rPr lang="en-US" sz="2400" dirty="0">
                <a:latin typeface="+mn-lt"/>
                <a:ea typeface="+mn-ea"/>
                <a:cs typeface="+mn-cs"/>
              </a:rPr>
              <a:t>Available in all European Languages </a:t>
            </a:r>
          </a:p>
        </p:txBody>
      </p:sp>
    </p:spTree>
    <p:extLst>
      <p:ext uri="{BB962C8B-B14F-4D97-AF65-F5344CB8AC3E}">
        <p14:creationId xmlns:p14="http://schemas.microsoft.com/office/powerpoint/2010/main" val="305766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24741" y="620392"/>
            <a:ext cx="3808268" cy="5504688"/>
          </a:xfrm>
        </p:spPr>
        <p:txBody>
          <a:bodyPr vert="horz" lIns="91440" tIns="45720" rIns="91440" bIns="45720" rtlCol="0" anchor="ctr">
            <a:normAutofit/>
          </a:bodyPr>
          <a:lstStyle/>
          <a:p>
            <a:r>
              <a:rPr lang="en-US" sz="3200" kern="1200" dirty="0">
                <a:solidFill>
                  <a:schemeClr val="bg1"/>
                </a:solidFill>
                <a:latin typeface="+mj-lt"/>
                <a:ea typeface="+mj-ea"/>
                <a:cs typeface="+mj-cs"/>
              </a:rPr>
              <a:t>3. Digital Credentials Infrastructure</a:t>
            </a:r>
            <a:br>
              <a:rPr lang="en-US" sz="4700" kern="1200" dirty="0">
                <a:solidFill>
                  <a:schemeClr val="bg1"/>
                </a:solidFill>
                <a:latin typeface="+mj-lt"/>
                <a:ea typeface="+mj-ea"/>
                <a:cs typeface="+mj-cs"/>
              </a:rPr>
            </a:br>
            <a:br>
              <a:rPr lang="en-US" sz="4700" kern="1200" dirty="0">
                <a:solidFill>
                  <a:schemeClr val="bg1"/>
                </a:solidFill>
                <a:latin typeface="+mj-lt"/>
                <a:ea typeface="+mj-ea"/>
                <a:cs typeface="+mj-cs"/>
              </a:rPr>
            </a:br>
            <a:r>
              <a:rPr lang="en-US" sz="3600" i="1" kern="1200" dirty="0">
                <a:solidFill>
                  <a:schemeClr val="bg1"/>
                </a:solidFill>
                <a:latin typeface="+mj-lt"/>
                <a:ea typeface="+mj-ea"/>
                <a:cs typeface="+mj-cs"/>
              </a:rPr>
              <a:t>One European Framework for issuing digital credentials.</a:t>
            </a:r>
            <a:br>
              <a:rPr lang="en-US" sz="3600" kern="1200" dirty="0">
                <a:solidFill>
                  <a:schemeClr val="bg1"/>
                </a:solidFill>
                <a:latin typeface="+mj-lt"/>
                <a:ea typeface="+mj-ea"/>
                <a:cs typeface="+mj-cs"/>
              </a:rPr>
            </a:br>
            <a:endParaRPr lang="en-US" sz="3600" kern="1200" dirty="0">
              <a:solidFill>
                <a:schemeClr val="bg1"/>
              </a:solidFill>
              <a:latin typeface="+mj-lt"/>
              <a:ea typeface="+mj-ea"/>
              <a:cs typeface="+mj-cs"/>
            </a:endParaRPr>
          </a:p>
        </p:txBody>
      </p:sp>
      <p:sp>
        <p:nvSpPr>
          <p:cNvPr id="9" name="Tekstvak 8"/>
          <p:cNvSpPr txBox="1"/>
          <p:nvPr/>
        </p:nvSpPr>
        <p:spPr>
          <a:xfrm>
            <a:off x="1367624" y="2490436"/>
            <a:ext cx="9708995" cy="409519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600" dirty="0"/>
          </a:p>
        </p:txBody>
      </p:sp>
      <p:graphicFrame>
        <p:nvGraphicFramePr>
          <p:cNvPr id="26" name="Tekstvak 14">
            <a:extLst>
              <a:ext uri="{FF2B5EF4-FFF2-40B4-BE49-F238E27FC236}">
                <a16:creationId xmlns:a16="http://schemas.microsoft.com/office/drawing/2014/main" id="{56D70646-2C6D-4A98-6C67-4A769AFE25FD}"/>
              </a:ext>
            </a:extLst>
          </p:cNvPr>
          <p:cNvGraphicFramePr/>
          <p:nvPr>
            <p:extLst>
              <p:ext uri="{D42A27DB-BD31-4B8C-83A1-F6EECF244321}">
                <p14:modId xmlns:p14="http://schemas.microsoft.com/office/powerpoint/2010/main" val="370102159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15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383564" y="348865"/>
            <a:ext cx="9718111" cy="1576446"/>
          </a:xfrm>
        </p:spPr>
        <p:txBody>
          <a:bodyPr vert="horz" lIns="91440" tIns="45720" rIns="91440" bIns="45720" rtlCol="0" anchor="ctr">
            <a:normAutofit/>
          </a:bodyPr>
          <a:lstStyle/>
          <a:p>
            <a:r>
              <a:rPr lang="en-US" sz="2500" kern="1200">
                <a:solidFill>
                  <a:srgbClr val="FFFFFF"/>
                </a:solidFill>
                <a:latin typeface="+mj-lt"/>
                <a:ea typeface="+mj-ea"/>
                <a:cs typeface="+mj-cs"/>
              </a:rPr>
              <a:t>3. Digital Credentials Infrastructure</a:t>
            </a:r>
            <a:br>
              <a:rPr lang="en-US" sz="2500" kern="1200">
                <a:solidFill>
                  <a:srgbClr val="FFFFFF"/>
                </a:solidFill>
                <a:latin typeface="+mj-lt"/>
                <a:ea typeface="+mj-ea"/>
                <a:cs typeface="+mj-cs"/>
              </a:rPr>
            </a:br>
            <a:br>
              <a:rPr lang="en-US" sz="2500" kern="1200">
                <a:solidFill>
                  <a:srgbClr val="FFFFFF"/>
                </a:solidFill>
                <a:latin typeface="+mj-lt"/>
                <a:ea typeface="+mj-ea"/>
                <a:cs typeface="+mj-cs"/>
              </a:rPr>
            </a:br>
            <a:r>
              <a:rPr lang="en-US" sz="2500" i="1" kern="1200">
                <a:solidFill>
                  <a:srgbClr val="FFFFFF"/>
                </a:solidFill>
                <a:latin typeface="+mj-lt"/>
                <a:ea typeface="+mj-ea"/>
                <a:cs typeface="+mj-cs"/>
              </a:rPr>
              <a:t>One European Framework for issuing digital credentials.</a:t>
            </a:r>
            <a:br>
              <a:rPr lang="en-US" sz="2500" kern="1200">
                <a:solidFill>
                  <a:srgbClr val="FFFFFF"/>
                </a:solidFill>
                <a:latin typeface="+mj-lt"/>
                <a:ea typeface="+mj-ea"/>
                <a:cs typeface="+mj-cs"/>
              </a:rPr>
            </a:br>
            <a:endParaRPr lang="en-US" sz="2500" kern="1200">
              <a:solidFill>
                <a:srgbClr val="FFFFFF"/>
              </a:solidFill>
              <a:latin typeface="+mj-lt"/>
              <a:ea typeface="+mj-ea"/>
              <a:cs typeface="+mj-cs"/>
            </a:endParaRPr>
          </a:p>
        </p:txBody>
      </p:sp>
      <p:sp>
        <p:nvSpPr>
          <p:cNvPr id="9" name="Tekstvak 8"/>
          <p:cNvSpPr txBox="1"/>
          <p:nvPr/>
        </p:nvSpPr>
        <p:spPr>
          <a:xfrm>
            <a:off x="1367624" y="2490436"/>
            <a:ext cx="9708995" cy="409519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600" dirty="0"/>
          </a:p>
        </p:txBody>
      </p:sp>
      <p:graphicFrame>
        <p:nvGraphicFramePr>
          <p:cNvPr id="39" name="Tekstvak 11">
            <a:extLst>
              <a:ext uri="{FF2B5EF4-FFF2-40B4-BE49-F238E27FC236}">
                <a16:creationId xmlns:a16="http://schemas.microsoft.com/office/drawing/2014/main" id="{6160EE7A-E98E-02A7-93F8-4A6215EB6FD8}"/>
              </a:ext>
            </a:extLst>
          </p:cNvPr>
          <p:cNvGraphicFramePr/>
          <p:nvPr>
            <p:extLst>
              <p:ext uri="{D42A27DB-BD31-4B8C-83A1-F6EECF244321}">
                <p14:modId xmlns:p14="http://schemas.microsoft.com/office/powerpoint/2010/main" val="173555505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069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br>
              <a:rPr lang="en-US" sz="3300" kern="1200">
                <a:solidFill>
                  <a:srgbClr val="FFFFFF"/>
                </a:solidFill>
                <a:latin typeface="+mj-lt"/>
                <a:ea typeface="+mj-ea"/>
                <a:cs typeface="+mj-cs"/>
              </a:rPr>
            </a:br>
            <a:br>
              <a:rPr lang="en-US" sz="3300" kern="1200">
                <a:solidFill>
                  <a:srgbClr val="FFFFFF"/>
                </a:solidFill>
                <a:latin typeface="+mj-lt"/>
                <a:ea typeface="+mj-ea"/>
                <a:cs typeface="+mj-cs"/>
              </a:rPr>
            </a:br>
            <a:r>
              <a:rPr lang="en-US" sz="3300" kern="1200">
                <a:solidFill>
                  <a:srgbClr val="FFFFFF"/>
                </a:solidFill>
                <a:latin typeface="+mj-lt"/>
                <a:ea typeface="+mj-ea"/>
                <a:cs typeface="+mj-cs"/>
              </a:rPr>
              <a:t>Example of a</a:t>
            </a:r>
            <a:br>
              <a:rPr lang="en-US" sz="3300" kern="1200">
                <a:solidFill>
                  <a:srgbClr val="FFFFFF"/>
                </a:solidFill>
                <a:latin typeface="+mj-lt"/>
                <a:ea typeface="+mj-ea"/>
                <a:cs typeface="+mj-cs"/>
              </a:rPr>
            </a:br>
            <a:r>
              <a:rPr lang="en-US" sz="3300" kern="1200">
                <a:solidFill>
                  <a:srgbClr val="FFFFFF"/>
                </a:solidFill>
                <a:latin typeface="+mj-lt"/>
                <a:ea typeface="+mj-ea"/>
                <a:cs typeface="+mj-cs"/>
              </a:rPr>
              <a:t>Digital </a:t>
            </a:r>
            <a:br>
              <a:rPr lang="en-US" sz="3300" kern="1200">
                <a:solidFill>
                  <a:srgbClr val="FFFFFF"/>
                </a:solidFill>
                <a:latin typeface="+mj-lt"/>
                <a:ea typeface="+mj-ea"/>
                <a:cs typeface="+mj-cs"/>
              </a:rPr>
            </a:br>
            <a:r>
              <a:rPr lang="en-US" sz="3300" kern="1200">
                <a:solidFill>
                  <a:srgbClr val="FFFFFF"/>
                </a:solidFill>
                <a:latin typeface="+mj-lt"/>
                <a:ea typeface="+mj-ea"/>
                <a:cs typeface="+mj-cs"/>
              </a:rPr>
              <a:t>credential</a:t>
            </a:r>
          </a:p>
        </p:txBody>
      </p:sp>
      <p:pic>
        <p:nvPicPr>
          <p:cNvPr id="2" name="Afbeelding 1"/>
          <p:cNvPicPr>
            <a:picLocks noChangeAspect="1"/>
          </p:cNvPicPr>
          <p:nvPr/>
        </p:nvPicPr>
        <p:blipFill>
          <a:blip r:embed="rId2"/>
          <a:stretch>
            <a:fillRect/>
          </a:stretch>
        </p:blipFill>
        <p:spPr>
          <a:xfrm>
            <a:off x="4777316" y="1127871"/>
            <a:ext cx="6780700" cy="4599928"/>
          </a:xfrm>
          <a:prstGeom prst="rect">
            <a:avLst/>
          </a:prstGeom>
        </p:spPr>
      </p:pic>
    </p:spTree>
    <p:extLst>
      <p:ext uri="{BB962C8B-B14F-4D97-AF65-F5344CB8AC3E}">
        <p14:creationId xmlns:p14="http://schemas.microsoft.com/office/powerpoint/2010/main" val="3001890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el 3">
            <a:extLst>
              <a:ext uri="{FF2B5EF4-FFF2-40B4-BE49-F238E27FC236}">
                <a16:creationId xmlns:a16="http://schemas.microsoft.com/office/drawing/2014/main" id="{4E3BB284-C53D-4CF9-AD2F-170019728CB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4. Europass and My diplomas: </a:t>
            </a:r>
          </a:p>
        </p:txBody>
      </p:sp>
      <p:pic>
        <p:nvPicPr>
          <p:cNvPr id="9" name="Tijdelijke aanduiding voor afbeelding 8">
            <a:extLst>
              <a:ext uri="{FF2B5EF4-FFF2-40B4-BE49-F238E27FC236}">
                <a16:creationId xmlns:a16="http://schemas.microsoft.com/office/drawing/2014/main" id="{BD688CF0-0E7B-4210-ADB6-F6908E4DD9B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953" r="22953"/>
          <a:stretch>
            <a:fillRect/>
          </a:stretch>
        </p:blipFill>
        <p:spPr>
          <a:xfrm>
            <a:off x="5267033" y="467208"/>
            <a:ext cx="5696538" cy="5923584"/>
          </a:xfrm>
          <a:prstGeom prst="rect">
            <a:avLst/>
          </a:prstGeom>
        </p:spPr>
      </p:pic>
    </p:spTree>
    <p:extLst>
      <p:ext uri="{BB962C8B-B14F-4D97-AF65-F5344CB8AC3E}">
        <p14:creationId xmlns:p14="http://schemas.microsoft.com/office/powerpoint/2010/main" val="1649892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0E9C5405-4A49-4E12-98FD-8966C1118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Freeform: Shape 2067">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070" name="Freeform 7">
            <a:extLst>
              <a:ext uri="{FF2B5EF4-FFF2-40B4-BE49-F238E27FC236}">
                <a16:creationId xmlns:a16="http://schemas.microsoft.com/office/drawing/2014/main" id="{5BAFBDD6-35EA-4318-81BD-034C73032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2072" name="Rectangle 2071">
            <a:extLst>
              <a:ext uri="{FF2B5EF4-FFF2-40B4-BE49-F238E27FC236}">
                <a16:creationId xmlns:a16="http://schemas.microsoft.com/office/drawing/2014/main" id="{9668AFA7-0343-4462-B952-29775C02D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Europass Europe (@EuropassEurope) / Twitter">
            <a:extLst>
              <a:ext uri="{FF2B5EF4-FFF2-40B4-BE49-F238E27FC236}">
                <a16:creationId xmlns:a16="http://schemas.microsoft.com/office/drawing/2014/main" id="{37933F61-68B5-4936-A720-E77A25F108F7}"/>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t="4154" r="1" b="34293"/>
          <a:stretch/>
        </p:blipFill>
        <p:spPr bwMode="auto">
          <a:xfrm>
            <a:off x="643467" y="2245170"/>
            <a:ext cx="6686077" cy="2150360"/>
          </a:xfrm>
          <a:prstGeom prst="rect">
            <a:avLst/>
          </a:prstGeom>
          <a:noFill/>
          <a:extLst>
            <a:ext uri="{909E8E84-426E-40DD-AFC4-6F175D3DCCD1}">
              <a14:hiddenFill xmlns:a14="http://schemas.microsoft.com/office/drawing/2010/main">
                <a:solidFill>
                  <a:srgbClr val="FFFFFF"/>
                </a:solidFill>
              </a14:hiddenFill>
            </a:ext>
          </a:extLst>
        </p:spPr>
      </p:pic>
      <p:sp>
        <p:nvSpPr>
          <p:cNvPr id="2074" name="Rectangle 8">
            <a:extLst>
              <a:ext uri="{FF2B5EF4-FFF2-40B4-BE49-F238E27FC236}">
                <a16:creationId xmlns:a16="http://schemas.microsoft.com/office/drawing/2014/main" id="{FABAF75E-3794-4E38-AFE5-55C26244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0E101194-B3FA-4F1F-941E-62DA083C9C4E}"/>
              </a:ext>
            </a:extLst>
          </p:cNvPr>
          <p:cNvSpPr>
            <a:spLocks noGrp="1"/>
          </p:cNvSpPr>
          <p:nvPr>
            <p:ph type="title"/>
          </p:nvPr>
        </p:nvSpPr>
        <p:spPr>
          <a:xfrm>
            <a:off x="8129872" y="1062401"/>
            <a:ext cx="3262028" cy="2733881"/>
          </a:xfrm>
        </p:spPr>
        <p:txBody>
          <a:bodyPr vert="horz" lIns="91440" tIns="45720" rIns="91440" bIns="45720" rtlCol="0" anchor="b">
            <a:normAutofit/>
          </a:bodyPr>
          <a:lstStyle/>
          <a:p>
            <a:r>
              <a:rPr lang="en-US" kern="1200" dirty="0">
                <a:solidFill>
                  <a:srgbClr val="FFFFFF"/>
                </a:solidFill>
                <a:latin typeface="+mj-lt"/>
                <a:ea typeface="+mj-ea"/>
                <a:cs typeface="+mj-cs"/>
              </a:rPr>
              <a:t>Europass and My diplomas</a:t>
            </a:r>
          </a:p>
        </p:txBody>
      </p:sp>
      <p:sp>
        <p:nvSpPr>
          <p:cNvPr id="4" name="Ondertitel 3">
            <a:extLst>
              <a:ext uri="{FF2B5EF4-FFF2-40B4-BE49-F238E27FC236}">
                <a16:creationId xmlns:a16="http://schemas.microsoft.com/office/drawing/2014/main" id="{8CD87304-8291-4337-8C87-26963EED6591}"/>
              </a:ext>
            </a:extLst>
          </p:cNvPr>
          <p:cNvSpPr>
            <a:spLocks noGrp="1"/>
          </p:cNvSpPr>
          <p:nvPr>
            <p:ph type="subTitle" idx="4294967295"/>
          </p:nvPr>
        </p:nvSpPr>
        <p:spPr>
          <a:xfrm>
            <a:off x="8129872" y="3799647"/>
            <a:ext cx="3262028" cy="1416408"/>
          </a:xfrm>
        </p:spPr>
        <p:txBody>
          <a:bodyPr vert="horz" lIns="91440" tIns="45720" rIns="91440" bIns="45720" rtlCol="0" anchor="t">
            <a:normAutofit/>
          </a:bodyPr>
          <a:lstStyle/>
          <a:p>
            <a:pPr marL="0" indent="0">
              <a:buNone/>
            </a:pPr>
            <a:r>
              <a:rPr lang="en-US" sz="1800" i="1" kern="1200" dirty="0">
                <a:solidFill>
                  <a:srgbClr val="FEFFFF"/>
                </a:solidFill>
                <a:latin typeface="+mn-lt"/>
                <a:ea typeface="+mn-ea"/>
                <a:cs typeface="+mn-cs"/>
              </a:rPr>
              <a:t>You can also safely store all documents from My diplomas in your own Europass portfolio and share it (possibly as a CV) when and with whome you want. </a:t>
            </a:r>
          </a:p>
        </p:txBody>
      </p:sp>
    </p:spTree>
    <p:extLst>
      <p:ext uri="{BB962C8B-B14F-4D97-AF65-F5344CB8AC3E}">
        <p14:creationId xmlns:p14="http://schemas.microsoft.com/office/powerpoint/2010/main" val="240903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7" name="Rectangle 10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 name="Freeform: Shape 10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el 3">
            <a:extLst>
              <a:ext uri="{FF2B5EF4-FFF2-40B4-BE49-F238E27FC236}">
                <a16:creationId xmlns:a16="http://schemas.microsoft.com/office/drawing/2014/main" id="{4E3BB284-C53D-4CF9-AD2F-170019728CBA}"/>
              </a:ext>
            </a:extLst>
          </p:cNvPr>
          <p:cNvSpPr>
            <a:spLocks noGrp="1"/>
          </p:cNvSpPr>
          <p:nvPr>
            <p:ph type="title"/>
          </p:nvPr>
        </p:nvSpPr>
        <p:spPr>
          <a:xfrm>
            <a:off x="354105" y="1"/>
            <a:ext cx="3581402" cy="6741267"/>
          </a:xfrm>
        </p:spPr>
        <p:txBody>
          <a:bodyPr vert="horz" lIns="91440" tIns="45720" rIns="91440" bIns="45720" rtlCol="0" anchor="t">
            <a:normAutofit fontScale="90000"/>
          </a:bodyPr>
          <a:lstStyle/>
          <a:p>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r>
              <a:rPr lang="en-US" sz="2400" kern="1200" dirty="0">
                <a:solidFill>
                  <a:srgbClr val="FFFFFF"/>
                </a:solidFill>
                <a:latin typeface="+mj-lt"/>
                <a:ea typeface="+mj-ea"/>
                <a:cs typeface="+mj-cs"/>
              </a:rPr>
              <a:t>Near future: </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1. Europass Certificate Supplement automatically shared</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while downloading your Vocational diploma from My diplomas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2. Financial diploma’s stored by DUO and shared by My diplomas</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3. Europass Diploma Supplement stored in My diplomas</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4. Microcredentials stored in a MC register by DUO and shared by My diplomas</a:t>
            </a: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endParaRPr lang="en-US" sz="1000" kern="1200" dirty="0">
              <a:solidFill>
                <a:srgbClr val="FFFFFF"/>
              </a:solidFill>
              <a:latin typeface="+mj-lt"/>
              <a:ea typeface="+mj-ea"/>
              <a:cs typeface="+mj-cs"/>
            </a:endParaRPr>
          </a:p>
        </p:txBody>
      </p:sp>
      <p:pic>
        <p:nvPicPr>
          <p:cNvPr id="1028" name="Picture 4" descr="Uittreksel_diplomaregister.pdf | DocDroid">
            <a:extLst>
              <a:ext uri="{FF2B5EF4-FFF2-40B4-BE49-F238E27FC236}">
                <a16:creationId xmlns:a16="http://schemas.microsoft.com/office/drawing/2014/main" id="{50FC1B92-96DF-4E82-A6BB-946C17F7D27A}"/>
              </a:ext>
            </a:extLst>
          </p:cNvPr>
          <p:cNvPicPr>
            <a:picLocks noGrp="1" noChangeAspect="1" noChangeArrowheads="1"/>
          </p:cNvPicPr>
          <p:nvPr>
            <p:ph type="pic" sz="quarter" idx="11"/>
          </p:nvPr>
        </p:nvPicPr>
        <p:blipFill>
          <a:blip r:embed="rId2" cstate="print">
            <a:extLst>
              <a:ext uri="{28A0092B-C50C-407E-A947-70E740481C1C}">
                <a14:useLocalDpi xmlns:a14="http://schemas.microsoft.com/office/drawing/2010/main" val="0"/>
              </a:ext>
            </a:extLst>
          </a:blip>
          <a:srcRect l="1979" r="1979"/>
          <a:stretch>
            <a:fillRect/>
          </a:stretch>
        </p:blipFill>
        <p:spPr bwMode="auto">
          <a:xfrm>
            <a:off x="5270737" y="467208"/>
            <a:ext cx="5689129" cy="59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57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254EF4-815E-4BB6-8419-DDD203602ED9}"/>
              </a:ext>
            </a:extLst>
          </p:cNvPr>
          <p:cNvSpPr>
            <a:spLocks noGrp="1"/>
          </p:cNvSpPr>
          <p:nvPr>
            <p:ph type="title"/>
          </p:nvPr>
        </p:nvSpPr>
        <p:spPr/>
        <p:txBody>
          <a:bodyPr>
            <a:normAutofit fontScale="90000"/>
          </a:bodyPr>
          <a:lstStyle/>
          <a:p>
            <a:r>
              <a:rPr lang="nl-NL" dirty="0"/>
              <a:t>Europass and My diplomas </a:t>
            </a:r>
          </a:p>
        </p:txBody>
      </p:sp>
      <p:pic>
        <p:nvPicPr>
          <p:cNvPr id="7" name="Tijdelijke aanduiding voor afbeelding 6" descr="Afbeelding met tekst&#10;&#10;Automatisch gegenereerde beschrijving">
            <a:extLst>
              <a:ext uri="{FF2B5EF4-FFF2-40B4-BE49-F238E27FC236}">
                <a16:creationId xmlns:a16="http://schemas.microsoft.com/office/drawing/2014/main" id="{A42F593E-1CE5-40C9-8055-886166D5935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988" r="22988"/>
          <a:stretch>
            <a:fillRect/>
          </a:stretch>
        </p:blipFill>
        <p:spPr/>
      </p:pic>
      <p:sp>
        <p:nvSpPr>
          <p:cNvPr id="4" name="Ondertitel 3">
            <a:extLst>
              <a:ext uri="{FF2B5EF4-FFF2-40B4-BE49-F238E27FC236}">
                <a16:creationId xmlns:a16="http://schemas.microsoft.com/office/drawing/2014/main" id="{47635F38-5FF0-40D8-9684-6CC271C35A15}"/>
              </a:ext>
            </a:extLst>
          </p:cNvPr>
          <p:cNvSpPr>
            <a:spLocks noGrp="1"/>
          </p:cNvSpPr>
          <p:nvPr>
            <p:ph type="subTitle" idx="4294967295"/>
          </p:nvPr>
        </p:nvSpPr>
        <p:spPr/>
        <p:txBody>
          <a:bodyPr>
            <a:normAutofit fontScale="25000" lnSpcReduction="20000"/>
          </a:bodyPr>
          <a:lstStyle/>
          <a:p>
            <a:pPr marL="342900" indent="-342900">
              <a:buAutoNum type="arabicPeriod"/>
            </a:pPr>
            <a:endParaRPr lang="nl-NL" dirty="0"/>
          </a:p>
        </p:txBody>
      </p:sp>
      <p:sp>
        <p:nvSpPr>
          <p:cNvPr id="5" name="Tijdelijke aanduiding voor tekst 4">
            <a:extLst>
              <a:ext uri="{FF2B5EF4-FFF2-40B4-BE49-F238E27FC236}">
                <a16:creationId xmlns:a16="http://schemas.microsoft.com/office/drawing/2014/main" id="{306F4D0E-0B8F-428E-8385-936AEA71D17C}"/>
              </a:ext>
            </a:extLst>
          </p:cNvPr>
          <p:cNvSpPr>
            <a:spLocks noGrp="1"/>
          </p:cNvSpPr>
          <p:nvPr>
            <p:ph type="body" sz="quarter" idx="10"/>
          </p:nvPr>
        </p:nvSpPr>
        <p:spPr/>
        <p:txBody>
          <a:bodyPr/>
          <a:lstStyle/>
          <a:p>
            <a:r>
              <a:rPr lang="nl-NL" dirty="0"/>
              <a:t>Agenda</a:t>
            </a:r>
          </a:p>
        </p:txBody>
      </p:sp>
      <p:sp>
        <p:nvSpPr>
          <p:cNvPr id="8" name="Tekstvak 7">
            <a:extLst>
              <a:ext uri="{FF2B5EF4-FFF2-40B4-BE49-F238E27FC236}">
                <a16:creationId xmlns:a16="http://schemas.microsoft.com/office/drawing/2014/main" id="{A0380FF7-A999-4A00-977A-DD65F383BE74}"/>
              </a:ext>
            </a:extLst>
          </p:cNvPr>
          <p:cNvSpPr txBox="1"/>
          <p:nvPr/>
        </p:nvSpPr>
        <p:spPr>
          <a:xfrm>
            <a:off x="381098" y="3349097"/>
            <a:ext cx="6156434" cy="1200329"/>
          </a:xfrm>
          <a:prstGeom prst="rect">
            <a:avLst/>
          </a:prstGeom>
          <a:noFill/>
        </p:spPr>
        <p:txBody>
          <a:bodyPr wrap="square">
            <a:spAutoFit/>
          </a:bodyPr>
          <a:lstStyle/>
          <a:p>
            <a:pPr marL="342900" indent="-342900">
              <a:buAutoNum type="arabicPeriod"/>
            </a:pPr>
            <a:r>
              <a:rPr lang="nl-NL" dirty="0"/>
              <a:t>Introduction</a:t>
            </a:r>
          </a:p>
          <a:p>
            <a:pPr marL="342900" indent="-342900">
              <a:buAutoNum type="arabicPeriod"/>
            </a:pPr>
            <a:r>
              <a:rPr lang="nl-NL" dirty="0"/>
              <a:t>Old school Europass</a:t>
            </a:r>
          </a:p>
          <a:p>
            <a:pPr marL="342900" indent="-342900">
              <a:buAutoNum type="arabicPeriod"/>
            </a:pPr>
            <a:r>
              <a:rPr lang="nl-NL" dirty="0"/>
              <a:t>New digital Europass</a:t>
            </a:r>
          </a:p>
          <a:p>
            <a:pPr marL="342900" indent="-342900">
              <a:buAutoNum type="arabicPeriod"/>
            </a:pPr>
            <a:r>
              <a:rPr lang="nl-NL" dirty="0"/>
              <a:t>Connection Europass – My diplomas </a:t>
            </a:r>
          </a:p>
        </p:txBody>
      </p:sp>
    </p:spTree>
    <p:extLst>
      <p:ext uri="{BB962C8B-B14F-4D97-AF65-F5344CB8AC3E}">
        <p14:creationId xmlns:p14="http://schemas.microsoft.com/office/powerpoint/2010/main" val="142985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el 7">
            <a:extLst>
              <a:ext uri="{FF2B5EF4-FFF2-40B4-BE49-F238E27FC236}">
                <a16:creationId xmlns:a16="http://schemas.microsoft.com/office/drawing/2014/main" id="{4DF3A494-1DED-49FE-868E-F3CA0773BCC7}"/>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solidFill>
                  <a:schemeClr val="tx1"/>
                </a:solidFill>
                <a:latin typeface="+mj-lt"/>
                <a:ea typeface="+mj-ea"/>
                <a:cs typeface="+mj-cs"/>
              </a:rPr>
              <a:t>Thank you!</a:t>
            </a:r>
          </a:p>
        </p:txBody>
      </p:sp>
      <p:sp>
        <p:nvSpPr>
          <p:cNvPr id="3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Shape 3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Tijdelijke aanduiding voor afbeelding 5" descr="Afbeelding met tekst, persoon, person, poseren&#10;&#10;Automatisch gegenereerde beschrijving">
            <a:extLst>
              <a:ext uri="{FF2B5EF4-FFF2-40B4-BE49-F238E27FC236}">
                <a16:creationId xmlns:a16="http://schemas.microsoft.com/office/drawing/2014/main" id="{972E242C-4CA6-4938-A757-5E37664961EC}"/>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r="1" b="1060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34113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FB9E4E-28E5-4710-A34A-BBBBFF21AB6D}"/>
              </a:ext>
            </a:extLst>
          </p:cNvPr>
          <p:cNvSpPr>
            <a:spLocks noGrp="1"/>
          </p:cNvSpPr>
          <p:nvPr>
            <p:ph type="title"/>
          </p:nvPr>
        </p:nvSpPr>
        <p:spPr>
          <a:xfrm>
            <a:off x="838201" y="365125"/>
            <a:ext cx="3816095" cy="1938076"/>
          </a:xfrm>
        </p:spPr>
        <p:txBody>
          <a:bodyPr vert="horz" lIns="91440" tIns="45720" rIns="91440" bIns="45720" rtlCol="0" anchor="ctr">
            <a:normAutofit/>
          </a:bodyPr>
          <a:lstStyle/>
          <a:p>
            <a:r>
              <a:rPr lang="en-US" kern="1200" dirty="0">
                <a:solidFill>
                  <a:schemeClr val="tx1"/>
                </a:solidFill>
                <a:latin typeface="+mj-lt"/>
                <a:ea typeface="+mj-ea"/>
                <a:cs typeface="+mj-cs"/>
              </a:rPr>
              <a:t>1. Introduction</a:t>
            </a:r>
          </a:p>
        </p:txBody>
      </p:sp>
      <p:sp>
        <p:nvSpPr>
          <p:cNvPr id="4" name="Ondertitel 3">
            <a:extLst>
              <a:ext uri="{FF2B5EF4-FFF2-40B4-BE49-F238E27FC236}">
                <a16:creationId xmlns:a16="http://schemas.microsoft.com/office/drawing/2014/main" id="{1035C590-A85A-4B89-8C42-BD53141F172D}"/>
              </a:ext>
            </a:extLst>
          </p:cNvPr>
          <p:cNvSpPr>
            <a:spLocks noGrp="1"/>
          </p:cNvSpPr>
          <p:nvPr>
            <p:ph type="subTitle" idx="4294967295"/>
          </p:nvPr>
        </p:nvSpPr>
        <p:spPr>
          <a:xfrm>
            <a:off x="838201" y="2482589"/>
            <a:ext cx="3816096" cy="3694373"/>
          </a:xfrm>
        </p:spPr>
        <p:txBody>
          <a:bodyPr vert="horz" lIns="91440" tIns="45720" rIns="91440" bIns="45720" rtlCol="0">
            <a:normAutofit/>
          </a:bodyPr>
          <a:lstStyle/>
          <a:p>
            <a:pPr marL="285750"/>
            <a:r>
              <a:rPr lang="en-US">
                <a:solidFill>
                  <a:schemeClr val="tx1"/>
                </a:solidFill>
                <a:latin typeface="+mn-lt"/>
                <a:ea typeface="+mn-ea"/>
                <a:cs typeface="+mn-cs"/>
              </a:rPr>
              <a:t>Dik van der Wal </a:t>
            </a:r>
          </a:p>
          <a:p>
            <a:pPr marL="285750"/>
            <a:r>
              <a:rPr lang="en-US">
                <a:solidFill>
                  <a:schemeClr val="tx1"/>
                </a:solidFill>
                <a:latin typeface="+mn-lt"/>
                <a:ea typeface="+mn-ea"/>
                <a:cs typeface="+mn-cs"/>
              </a:rPr>
              <a:t>One of the founding fathers of the GDN</a:t>
            </a:r>
          </a:p>
          <a:p>
            <a:pPr marL="285750"/>
            <a:r>
              <a:rPr lang="en-US">
                <a:solidFill>
                  <a:schemeClr val="tx1"/>
                </a:solidFill>
                <a:latin typeface="+mn-lt"/>
                <a:ea typeface="+mn-ea"/>
                <a:cs typeface="+mn-cs"/>
              </a:rPr>
              <a:t>In 2012 International launch of the Dutch Diplomaregister at the RUG</a:t>
            </a:r>
          </a:p>
          <a:p>
            <a:pPr marL="285750"/>
            <a:r>
              <a:rPr lang="en-US">
                <a:solidFill>
                  <a:schemeClr val="tx1"/>
                </a:solidFill>
                <a:latin typeface="+mn-lt"/>
                <a:ea typeface="+mn-ea"/>
                <a:cs typeface="+mn-cs"/>
              </a:rPr>
              <a:t>Became famous for wearing a yellow jacket </a:t>
            </a:r>
          </a:p>
          <a:p>
            <a:pPr marL="285750"/>
            <a:r>
              <a:rPr lang="en-US">
                <a:solidFill>
                  <a:schemeClr val="tx1"/>
                </a:solidFill>
                <a:latin typeface="+mn-lt"/>
                <a:ea typeface="+mn-ea"/>
                <a:cs typeface="+mn-cs"/>
              </a:rPr>
              <a:t>Manager International Services at DUO</a:t>
            </a:r>
          </a:p>
          <a:p>
            <a:pPr marL="285750"/>
            <a:r>
              <a:rPr lang="en-US">
                <a:solidFill>
                  <a:schemeClr val="tx1"/>
                </a:solidFill>
                <a:latin typeface="+mn-lt"/>
                <a:ea typeface="+mn-ea"/>
                <a:cs typeface="+mn-cs"/>
              </a:rPr>
              <a:t>Chair Dutch Europass consortium</a:t>
            </a:r>
          </a:p>
          <a:p>
            <a:pPr marL="285750"/>
            <a:r>
              <a:rPr lang="en-US">
                <a:solidFill>
                  <a:schemeClr val="tx1"/>
                </a:solidFill>
                <a:latin typeface="+mn-lt"/>
                <a:ea typeface="+mn-ea"/>
                <a:cs typeface="+mn-cs"/>
              </a:rPr>
              <a:t>New job in a few weeks….</a:t>
            </a:r>
          </a:p>
          <a:p>
            <a:pPr marL="285750"/>
            <a:r>
              <a:rPr lang="en-US">
                <a:solidFill>
                  <a:schemeClr val="tx1"/>
                </a:solidFill>
                <a:latin typeface="+mn-lt"/>
                <a:ea typeface="+mn-ea"/>
                <a:cs typeface="+mn-cs"/>
              </a:rPr>
              <a:t>My final GDN-meeting</a:t>
            </a:r>
          </a:p>
          <a:p>
            <a:pPr marL="285750"/>
            <a:endParaRPr lang="en-US">
              <a:solidFill>
                <a:schemeClr val="tx1"/>
              </a:solidFill>
              <a:latin typeface="+mn-lt"/>
              <a:ea typeface="+mn-ea"/>
              <a:cs typeface="+mn-cs"/>
            </a:endParaRPr>
          </a:p>
        </p:txBody>
      </p:sp>
      <p:pic>
        <p:nvPicPr>
          <p:cNvPr id="9" name="Afbeelding 8" descr="Afbeelding met tekst, bibliotheek, kamer, eetkamer&#10;&#10;Automatisch gegenereerde beschrijving">
            <a:extLst>
              <a:ext uri="{FF2B5EF4-FFF2-40B4-BE49-F238E27FC236}">
                <a16:creationId xmlns:a16="http://schemas.microsoft.com/office/drawing/2014/main" id="{D0EB8E0C-5D6D-41C6-A4D0-4CDA2B91236F}"/>
              </a:ext>
            </a:extLst>
          </p:cNvPr>
          <p:cNvPicPr>
            <a:picLocks noChangeAspect="1"/>
          </p:cNvPicPr>
          <p:nvPr/>
        </p:nvPicPr>
        <p:blipFill rotWithShape="1">
          <a:blip r:embed="rId2">
            <a:extLst>
              <a:ext uri="{28A0092B-C50C-407E-A947-70E740481C1C}">
                <a14:useLocalDpi xmlns:a14="http://schemas.microsoft.com/office/drawing/2010/main" val="0"/>
              </a:ext>
            </a:extLst>
          </a:blip>
          <a:srcRect l="10623" r="22255" b="-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7" name="Tijdelijke aanduiding voor afbeelding 6">
            <a:extLst>
              <a:ext uri="{FF2B5EF4-FFF2-40B4-BE49-F238E27FC236}">
                <a16:creationId xmlns:a16="http://schemas.microsoft.com/office/drawing/2014/main" id="{6CA79565-36D5-450E-9A45-E67D9CDA1770}"/>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t="29552" b="15935"/>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324636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DB69C053-9295-475A-BB10-AF86CDD69750}"/>
              </a:ext>
            </a:extLst>
          </p:cNvPr>
          <p:cNvSpPr>
            <a:spLocks noGrp="1"/>
          </p:cNvSpPr>
          <p:nvPr>
            <p:ph type="title"/>
          </p:nvPr>
        </p:nvSpPr>
        <p:spPr>
          <a:xfrm>
            <a:off x="457200" y="1598246"/>
            <a:ext cx="4412419" cy="3626217"/>
          </a:xfrm>
        </p:spPr>
        <p:txBody>
          <a:bodyPr vert="horz" lIns="91440" tIns="45720" rIns="91440" bIns="45720" rtlCol="0" anchor="t">
            <a:normAutofit fontScale="90000"/>
          </a:bodyPr>
          <a:lstStyle/>
          <a:p>
            <a:pPr algn="r"/>
            <a:r>
              <a:rPr lang="en-US" sz="8000" dirty="0">
                <a:solidFill>
                  <a:srgbClr val="FFFFFF"/>
                </a:solidFill>
                <a:latin typeface="+mj-lt"/>
                <a:ea typeface="+mj-ea"/>
                <a:cs typeface="+mj-cs"/>
              </a:rPr>
              <a:t>2. Old school Europass</a:t>
            </a:r>
            <a:br>
              <a:rPr lang="en-US" sz="8000" dirty="0">
                <a:solidFill>
                  <a:srgbClr val="FFFFFF"/>
                </a:solidFill>
                <a:latin typeface="+mj-lt"/>
                <a:ea typeface="+mj-ea"/>
                <a:cs typeface="+mj-cs"/>
              </a:rPr>
            </a:br>
            <a:r>
              <a:rPr lang="en-US" sz="8000" dirty="0">
                <a:solidFill>
                  <a:srgbClr val="FFFFFF"/>
                </a:solidFill>
                <a:latin typeface="+mj-lt"/>
                <a:ea typeface="+mj-ea"/>
                <a:cs typeface="+mj-cs"/>
              </a:rPr>
              <a:t>2005 - 2020</a:t>
            </a:r>
          </a:p>
        </p:txBody>
      </p:sp>
      <p:sp>
        <p:nvSpPr>
          <p:cNvPr id="36"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38"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Tijdelijke aanduiding voor afbeelding 5" descr="Afbeelding met rommelig&#10;&#10;Automatisch gegenereerde beschrijving">
            <a:extLst>
              <a:ext uri="{FF2B5EF4-FFF2-40B4-BE49-F238E27FC236}">
                <a16:creationId xmlns:a16="http://schemas.microsoft.com/office/drawing/2014/main" id="{7A54379E-4DE9-4A0C-B73C-EABB5DD2397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2255" b="1480"/>
          <a:stretch/>
        </p:blipFill>
        <p:spPr>
          <a:xfrm>
            <a:off x="5986926" y="1598246"/>
            <a:ext cx="5569864" cy="4783504"/>
          </a:xfrm>
          <a:prstGeom prst="rect">
            <a:avLst/>
          </a:prstGeom>
        </p:spPr>
      </p:pic>
      <p:sp>
        <p:nvSpPr>
          <p:cNvPr id="40"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73319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4539" y="1303818"/>
            <a:ext cx="5247136" cy="1205058"/>
          </a:xfrm>
        </p:spPr>
        <p:txBody>
          <a:bodyPr>
            <a:normAutofit fontScale="90000"/>
          </a:bodyPr>
          <a:lstStyle/>
          <a:p>
            <a:r>
              <a:rPr lang="en-US" dirty="0"/>
              <a:t>Old school Europass</a:t>
            </a:r>
            <a:endParaRPr lang="en-GB" dirty="0"/>
          </a:p>
        </p:txBody>
      </p:sp>
      <p:sp>
        <p:nvSpPr>
          <p:cNvPr id="6" name="Text Placeholder 5"/>
          <p:cNvSpPr>
            <a:spLocks noGrp="1"/>
          </p:cNvSpPr>
          <p:nvPr>
            <p:ph type="body" sz="quarter" idx="12"/>
          </p:nvPr>
        </p:nvSpPr>
        <p:spPr>
          <a:xfrm>
            <a:off x="404064" y="3183044"/>
            <a:ext cx="9895876" cy="3752594"/>
          </a:xfrm>
        </p:spPr>
        <p:txBody>
          <a:bodyPr>
            <a:normAutofit/>
          </a:bodyPr>
          <a:lstStyle/>
          <a:p>
            <a:pPr marL="342900" indent="-342900">
              <a:lnSpc>
                <a:spcPts val="2000"/>
              </a:lnSpc>
            </a:pPr>
            <a:r>
              <a:rPr lang="en-GB" dirty="0"/>
              <a:t>5 different standardised paper documents:</a:t>
            </a:r>
          </a:p>
          <a:p>
            <a:pPr marL="342900" indent="-342900">
              <a:lnSpc>
                <a:spcPts val="2000"/>
              </a:lnSpc>
            </a:pPr>
            <a:endParaRPr lang="en-GB" dirty="0"/>
          </a:p>
          <a:p>
            <a:pPr marL="800100" lvl="1" indent="-342900">
              <a:lnSpc>
                <a:spcPts val="2000"/>
              </a:lnSpc>
              <a:buFont typeface="Arial" panose="020B0604020202020204" pitchFamily="34" charset="0"/>
              <a:buChar char="•"/>
            </a:pPr>
            <a:r>
              <a:rPr lang="en-GB" sz="1600" dirty="0">
                <a:latin typeface="Arial" panose="020B0604020202020204" pitchFamily="34" charset="0"/>
                <a:cs typeface="Arial" panose="020B0604020202020204" pitchFamily="34" charset="0"/>
              </a:rPr>
              <a:t>Europass CV</a:t>
            </a:r>
          </a:p>
          <a:p>
            <a:pPr marL="800100" lvl="1" indent="-342900">
              <a:lnSpc>
                <a:spcPts val="2000"/>
              </a:lnSpc>
              <a:buFont typeface="Arial" panose="020B0604020202020204" pitchFamily="34" charset="0"/>
              <a:buChar char="•"/>
            </a:pPr>
            <a:r>
              <a:rPr lang="en-GB" sz="1600" dirty="0">
                <a:latin typeface="Arial" panose="020B0604020202020204" pitchFamily="34" charset="0"/>
                <a:cs typeface="Arial" panose="020B0604020202020204" pitchFamily="34" charset="0"/>
              </a:rPr>
              <a:t>Certificate Supplement</a:t>
            </a:r>
          </a:p>
          <a:p>
            <a:pPr marL="800100" lvl="1" indent="-342900">
              <a:lnSpc>
                <a:spcPts val="2000"/>
              </a:lnSpc>
              <a:buFont typeface="Arial" panose="020B0604020202020204" pitchFamily="34" charset="0"/>
              <a:buChar char="•"/>
            </a:pPr>
            <a:r>
              <a:rPr lang="en-GB" sz="1600" dirty="0">
                <a:latin typeface="Arial" panose="020B0604020202020204" pitchFamily="34" charset="0"/>
                <a:cs typeface="Arial" panose="020B0604020202020204" pitchFamily="34" charset="0"/>
              </a:rPr>
              <a:t>Diploma Supplement</a:t>
            </a:r>
          </a:p>
          <a:p>
            <a:pPr marL="800100" lvl="1" indent="-342900">
              <a:lnSpc>
                <a:spcPts val="2000"/>
              </a:lnSpc>
              <a:buFont typeface="Arial" panose="020B0604020202020204" pitchFamily="34" charset="0"/>
              <a:buChar char="•"/>
            </a:pPr>
            <a:r>
              <a:rPr lang="en-GB" sz="1600" dirty="0">
                <a:latin typeface="Arial" panose="020B0604020202020204" pitchFamily="34" charset="0"/>
                <a:cs typeface="Arial" panose="020B0604020202020204" pitchFamily="34" charset="0"/>
              </a:rPr>
              <a:t>Europass Mobility </a:t>
            </a:r>
          </a:p>
          <a:p>
            <a:pPr marL="800100" lvl="1" indent="-342900">
              <a:lnSpc>
                <a:spcPts val="2000"/>
              </a:lnSpc>
              <a:buFont typeface="Arial" panose="020B0604020202020204" pitchFamily="34" charset="0"/>
              <a:buChar char="•"/>
            </a:pPr>
            <a:r>
              <a:rPr lang="en-GB" sz="1600" dirty="0">
                <a:latin typeface="Arial" panose="020B0604020202020204" pitchFamily="34" charset="0"/>
                <a:cs typeface="Arial" panose="020B0604020202020204" pitchFamily="34" charset="0"/>
              </a:rPr>
              <a:t>Language Passport </a:t>
            </a:r>
          </a:p>
          <a:p>
            <a:pPr marL="800100" lvl="1" indent="-342900">
              <a:lnSpc>
                <a:spcPts val="2000"/>
              </a:lnSpc>
              <a:buFont typeface="Arial" panose="020B0604020202020204" pitchFamily="34" charset="0"/>
              <a:buChar char="•"/>
            </a:pPr>
            <a:r>
              <a:rPr lang="en-GB" sz="1600" dirty="0">
                <a:latin typeface="Arial" panose="020B0604020202020204" pitchFamily="34" charset="0"/>
                <a:cs typeface="Arial" panose="020B0604020202020204" pitchFamily="34" charset="0"/>
              </a:rPr>
              <a:t>In NLD extra: Certificate for Volunteers</a:t>
            </a:r>
            <a:endParaRPr lang="en-GB"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3"/>
          </p:nvPr>
        </p:nvSpPr>
        <p:spPr/>
        <p:txBody>
          <a:bodyPr/>
          <a:lstStyle/>
          <a:p>
            <a:r>
              <a:rPr lang="en-US" dirty="0"/>
              <a:t>Europass 2005-2020</a:t>
            </a:r>
            <a:endParaRPr lang="en-GB" dirty="0"/>
          </a:p>
        </p:txBody>
      </p:sp>
      <p:pic>
        <p:nvPicPr>
          <p:cNvPr id="1026" name="Picture 2" descr="How to make Europass CV online for scholarship Download Europass format in  Ms word (Editable) -">
            <a:extLst>
              <a:ext uri="{FF2B5EF4-FFF2-40B4-BE49-F238E27FC236}">
                <a16:creationId xmlns:a16="http://schemas.microsoft.com/office/drawing/2014/main" id="{E0B15D3F-A0B1-464A-B628-2B2857904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773" y="1954925"/>
            <a:ext cx="4946206" cy="329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0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4539" y="1303818"/>
            <a:ext cx="5247136" cy="1205058"/>
          </a:xfrm>
        </p:spPr>
        <p:txBody>
          <a:bodyPr>
            <a:normAutofit/>
          </a:bodyPr>
          <a:lstStyle/>
          <a:p>
            <a:r>
              <a:rPr lang="en-GB" dirty="0"/>
              <a:t>History </a:t>
            </a:r>
          </a:p>
        </p:txBody>
      </p:sp>
      <p:pic>
        <p:nvPicPr>
          <p:cNvPr id="7" name="Afbeelding 6">
            <a:extLst>
              <a:ext uri="{FF2B5EF4-FFF2-40B4-BE49-F238E27FC236}">
                <a16:creationId xmlns:a16="http://schemas.microsoft.com/office/drawing/2014/main" id="{3D1FA70B-D0E1-4953-BDD0-22737C929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142" y="240929"/>
            <a:ext cx="4035170" cy="1570116"/>
          </a:xfrm>
          <a:prstGeom prst="rect">
            <a:avLst/>
          </a:prstGeom>
        </p:spPr>
      </p:pic>
      <p:graphicFrame>
        <p:nvGraphicFramePr>
          <p:cNvPr id="11" name="Text Placeholder 5">
            <a:extLst>
              <a:ext uri="{FF2B5EF4-FFF2-40B4-BE49-F238E27FC236}">
                <a16:creationId xmlns:a16="http://schemas.microsoft.com/office/drawing/2014/main" id="{7F86F388-D535-F1C9-6F1B-097A27E94CEA}"/>
              </a:ext>
            </a:extLst>
          </p:cNvPr>
          <p:cNvGraphicFramePr/>
          <p:nvPr>
            <p:extLst>
              <p:ext uri="{D42A27DB-BD31-4B8C-83A1-F6EECF244321}">
                <p14:modId xmlns:p14="http://schemas.microsoft.com/office/powerpoint/2010/main" val="673187555"/>
              </p:ext>
            </p:extLst>
          </p:nvPr>
        </p:nvGraphicFramePr>
        <p:xfrm>
          <a:off x="763232" y="2508876"/>
          <a:ext cx="9895876" cy="416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350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Afbeelding 6" descr="Afbeelding met tekst, persoon, person, poseren&#10;&#10;Automatisch gegenereerde beschrijving">
            <a:extLst>
              <a:ext uri="{FF2B5EF4-FFF2-40B4-BE49-F238E27FC236}">
                <a16:creationId xmlns:a16="http://schemas.microsoft.com/office/drawing/2014/main" id="{9CC5608B-3E6F-4AC9-AD1C-2F401854E1D0}"/>
              </a:ext>
            </a:extLst>
          </p:cNvPr>
          <p:cNvPicPr>
            <a:picLocks noChangeAspect="1"/>
          </p:cNvPicPr>
          <p:nvPr/>
        </p:nvPicPr>
        <p:blipFill rotWithShape="1">
          <a:blip r:embed="rId2">
            <a:extLst>
              <a:ext uri="{28A0092B-C50C-407E-A947-70E740481C1C}">
                <a14:useLocalDpi xmlns:a14="http://schemas.microsoft.com/office/drawing/2010/main" val="0"/>
              </a:ext>
            </a:extLst>
          </a:blip>
          <a:srcRect l="1397" r="19896" b="-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2" name="Freeform: Shape 11">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804673" y="1396289"/>
            <a:ext cx="4782458" cy="1325563"/>
          </a:xfrm>
        </p:spPr>
        <p:txBody>
          <a:bodyPr vert="horz" lIns="91440" tIns="45720" rIns="91440" bIns="45720" rtlCol="0" anchor="ctr">
            <a:normAutofit/>
          </a:bodyPr>
          <a:lstStyle/>
          <a:p>
            <a:r>
              <a:rPr lang="en-US" dirty="0">
                <a:solidFill>
                  <a:schemeClr val="tx1"/>
                </a:solidFill>
                <a:latin typeface="+mj-lt"/>
                <a:ea typeface="+mj-ea"/>
                <a:cs typeface="+mj-cs"/>
              </a:rPr>
              <a:t>Some Dutch successes</a:t>
            </a:r>
          </a:p>
        </p:txBody>
      </p:sp>
      <p:sp>
        <p:nvSpPr>
          <p:cNvPr id="6" name="Text Placeholder 5"/>
          <p:cNvSpPr>
            <a:spLocks noGrp="1"/>
          </p:cNvSpPr>
          <p:nvPr>
            <p:ph type="body" sz="quarter" idx="12"/>
          </p:nvPr>
        </p:nvSpPr>
        <p:spPr>
          <a:xfrm>
            <a:off x="804672" y="2791838"/>
            <a:ext cx="4782458" cy="3261828"/>
          </a:xfrm>
        </p:spPr>
        <p:txBody>
          <a:bodyPr vert="horz" lIns="91440" tIns="45720" rIns="91440" bIns="45720" rtlCol="0" anchor="t">
            <a:normAutofit lnSpcReduction="10000"/>
          </a:bodyPr>
          <a:lstStyle/>
          <a:p>
            <a:pPr marL="342900" indent="-228600">
              <a:buFont typeface="Arial" panose="020B0604020202020204" pitchFamily="34" charset="0"/>
              <a:buChar char="•"/>
            </a:pPr>
            <a:r>
              <a:rPr lang="en-US" sz="1800" dirty="0">
                <a:latin typeface="+mn-lt"/>
                <a:ea typeface="+mn-ea"/>
                <a:cs typeface="+mn-cs"/>
              </a:rPr>
              <a:t>More than 800 different Certificate Supplements in Dutch and English available at SBB</a:t>
            </a:r>
          </a:p>
          <a:p>
            <a:pPr marL="342900" indent="-228600">
              <a:buFont typeface="Arial" panose="020B0604020202020204" pitchFamily="34" charset="0"/>
              <a:buChar char="•"/>
            </a:pPr>
            <a:r>
              <a:rPr lang="en-US" sz="1800" dirty="0">
                <a:latin typeface="+mn-lt"/>
                <a:ea typeface="+mn-ea"/>
                <a:cs typeface="+mn-cs"/>
              </a:rPr>
              <a:t>Diploma Supplement in Dutch and English awarded by each graduation in HE</a:t>
            </a:r>
          </a:p>
          <a:p>
            <a:pPr marL="342900" indent="-228600">
              <a:buFont typeface="Arial" panose="020B0604020202020204" pitchFamily="34" charset="0"/>
              <a:buChar char="•"/>
            </a:pPr>
            <a:endParaRPr lang="en-US" sz="1800" dirty="0">
              <a:latin typeface="+mn-lt"/>
              <a:ea typeface="+mn-ea"/>
              <a:cs typeface="+mn-cs"/>
            </a:endParaRPr>
          </a:p>
          <a:p>
            <a:pPr marL="342900" indent="-228600">
              <a:buFont typeface="Arial" panose="020B0604020202020204" pitchFamily="34" charset="0"/>
              <a:buChar char="•"/>
            </a:pPr>
            <a:endParaRPr lang="en-US" sz="1800" dirty="0">
              <a:latin typeface="+mn-lt"/>
              <a:ea typeface="+mn-ea"/>
              <a:cs typeface="+mn-cs"/>
            </a:endParaRPr>
          </a:p>
          <a:p>
            <a:pPr marL="342900" indent="-228600">
              <a:buFont typeface="Arial" panose="020B0604020202020204" pitchFamily="34" charset="0"/>
              <a:buChar char="•"/>
            </a:pPr>
            <a:r>
              <a:rPr lang="en-US" sz="1800" dirty="0">
                <a:latin typeface="+mn-lt"/>
                <a:ea typeface="+mn-ea"/>
                <a:cs typeface="+mn-cs"/>
              </a:rPr>
              <a:t>Europass Mobility used by Erasmus programs</a:t>
            </a:r>
          </a:p>
          <a:p>
            <a:pPr marL="342900" indent="-228600">
              <a:buFont typeface="Arial" panose="020B0604020202020204" pitchFamily="34" charset="0"/>
              <a:buChar char="•"/>
            </a:pPr>
            <a:r>
              <a:rPr lang="en-US" sz="1800" dirty="0">
                <a:latin typeface="+mn-lt"/>
                <a:ea typeface="+mn-ea"/>
                <a:cs typeface="+mn-cs"/>
              </a:rPr>
              <a:t>Mobility for volunteers </a:t>
            </a:r>
          </a:p>
          <a:p>
            <a:pPr marL="342900" indent="-228600">
              <a:buFont typeface="Arial" panose="020B0604020202020204" pitchFamily="34" charset="0"/>
              <a:buChar char="•"/>
            </a:pPr>
            <a:r>
              <a:rPr lang="en-US" sz="1800" dirty="0">
                <a:latin typeface="+mn-lt"/>
                <a:ea typeface="+mn-ea"/>
                <a:cs typeface="+mn-cs"/>
              </a:rPr>
              <a:t>Language Passport is incorporated in the Europass CV</a:t>
            </a:r>
          </a:p>
          <a:p>
            <a:pPr marL="342900" indent="-228600">
              <a:buFont typeface="Arial" panose="020B0604020202020204" pitchFamily="34" charset="0"/>
              <a:buChar char="•"/>
            </a:pPr>
            <a:endParaRPr lang="en-US" sz="1800" dirty="0">
              <a:latin typeface="+mn-lt"/>
              <a:ea typeface="+mn-ea"/>
              <a:cs typeface="+mn-cs"/>
            </a:endParaRPr>
          </a:p>
          <a:p>
            <a:pPr indent="-228600">
              <a:buFont typeface="Arial" panose="020B0604020202020204" pitchFamily="34" charset="0"/>
              <a:buChar char="•"/>
            </a:pPr>
            <a:endParaRPr lang="en-US" sz="1800" dirty="0">
              <a:latin typeface="+mn-lt"/>
              <a:ea typeface="+mn-ea"/>
              <a:cs typeface="+mn-cs"/>
            </a:endParaRPr>
          </a:p>
          <a:p>
            <a:pPr marL="342900" indent="-228600">
              <a:buFont typeface="Arial" panose="020B0604020202020204" pitchFamily="34" charset="0"/>
              <a:buChar char="•"/>
            </a:pPr>
            <a:endParaRPr lang="en-US" sz="1800" dirty="0">
              <a:latin typeface="+mn-lt"/>
              <a:ea typeface="+mn-ea"/>
              <a:cs typeface="+mn-cs"/>
            </a:endParaRPr>
          </a:p>
        </p:txBody>
      </p:sp>
    </p:spTree>
    <p:extLst>
      <p:ext uri="{BB962C8B-B14F-4D97-AF65-F5344CB8AC3E}">
        <p14:creationId xmlns:p14="http://schemas.microsoft.com/office/powerpoint/2010/main" val="212698594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F666E30-6F0A-449A-BEC2-DF5912735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DB69C053-9295-475A-BB10-AF86CDD69750}"/>
              </a:ext>
            </a:extLst>
          </p:cNvPr>
          <p:cNvSpPr>
            <a:spLocks noGrp="1"/>
          </p:cNvSpPr>
          <p:nvPr>
            <p:ph type="title"/>
          </p:nvPr>
        </p:nvSpPr>
        <p:spPr>
          <a:xfrm>
            <a:off x="1578043" y="590062"/>
            <a:ext cx="5309140" cy="2838938"/>
          </a:xfrm>
        </p:spPr>
        <p:txBody>
          <a:bodyPr vert="horz" lIns="91440" tIns="45720" rIns="91440" bIns="45720" rtlCol="0" anchor="b">
            <a:normAutofit/>
          </a:bodyPr>
          <a:lstStyle/>
          <a:p>
            <a:r>
              <a:rPr lang="en-US" sz="4800" dirty="0">
                <a:solidFill>
                  <a:srgbClr val="FFFFFF"/>
                </a:solidFill>
                <a:latin typeface="+mj-lt"/>
                <a:ea typeface="+mj-ea"/>
                <a:cs typeface="+mj-cs"/>
              </a:rPr>
              <a:t>3. New digital Europass</a:t>
            </a:r>
            <a:br>
              <a:rPr lang="en-US" sz="4800" dirty="0">
                <a:solidFill>
                  <a:srgbClr val="FFFFFF"/>
                </a:solidFill>
                <a:latin typeface="+mj-lt"/>
                <a:ea typeface="+mj-ea"/>
                <a:cs typeface="+mj-cs"/>
              </a:rPr>
            </a:br>
            <a:br>
              <a:rPr lang="en-US" sz="4800" dirty="0">
                <a:solidFill>
                  <a:srgbClr val="FFFFFF"/>
                </a:solidFill>
                <a:latin typeface="+mj-lt"/>
                <a:ea typeface="+mj-ea"/>
                <a:cs typeface="+mj-cs"/>
              </a:rPr>
            </a:br>
            <a:r>
              <a:rPr lang="en-US" sz="4800" dirty="0">
                <a:solidFill>
                  <a:srgbClr val="FFFFFF"/>
                </a:solidFill>
                <a:latin typeface="+mj-lt"/>
                <a:ea typeface="+mj-ea"/>
                <a:cs typeface="+mj-cs"/>
              </a:rPr>
              <a:t>Started in 2020 </a:t>
            </a:r>
          </a:p>
        </p:txBody>
      </p:sp>
      <p:sp>
        <p:nvSpPr>
          <p:cNvPr id="36" name="!!plus graphic">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38" name="!!dot graphic">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40" name="!!circle graphic">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42"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Tijdelijke aanduiding voor afbeelding 5" descr="Afbeelding met plant&#10;&#10;Automatisch gegenereerde beschrijving">
            <a:extLst>
              <a:ext uri="{FF2B5EF4-FFF2-40B4-BE49-F238E27FC236}">
                <a16:creationId xmlns:a16="http://schemas.microsoft.com/office/drawing/2014/main" id="{04A5E9BF-21A3-4CB4-9BB1-7DEEC9A1E57C}"/>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4199" r="27667" b="-1"/>
          <a:stretch/>
        </p:blipFill>
        <p:spPr>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spTree>
    <p:extLst>
      <p:ext uri="{BB962C8B-B14F-4D97-AF65-F5344CB8AC3E}">
        <p14:creationId xmlns:p14="http://schemas.microsoft.com/office/powerpoint/2010/main" val="260478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66C4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latin typeface="+mj-lt"/>
                <a:ea typeface="+mj-ea"/>
                <a:cs typeface="+mj-cs"/>
              </a:rPr>
              <a:t>New Europass</a:t>
            </a:r>
          </a:p>
        </p:txBody>
      </p:sp>
      <p:pic>
        <p:nvPicPr>
          <p:cNvPr id="9" name="Afbeelding 8" descr="Afbeelding met plant&#10;&#10;Automatisch gegenereerde beschrijving">
            <a:extLst>
              <a:ext uri="{FF2B5EF4-FFF2-40B4-BE49-F238E27FC236}">
                <a16:creationId xmlns:a16="http://schemas.microsoft.com/office/drawing/2014/main" id="{96075738-A10B-458C-8137-76EA3D65F4EE}"/>
              </a:ext>
            </a:extLst>
          </p:cNvPr>
          <p:cNvPicPr>
            <a:picLocks noChangeAspect="1"/>
          </p:cNvPicPr>
          <p:nvPr/>
        </p:nvPicPr>
        <p:blipFill rotWithShape="1">
          <a:blip r:embed="rId2">
            <a:extLst>
              <a:ext uri="{28A0092B-C50C-407E-A947-70E740481C1C}">
                <a14:useLocalDpi xmlns:a14="http://schemas.microsoft.com/office/drawing/2010/main" val="0"/>
              </a:ext>
            </a:extLst>
          </a:blip>
          <a:srcRect r="3126" b="-1"/>
          <a:stretch/>
        </p:blipFill>
        <p:spPr>
          <a:xfrm>
            <a:off x="327547" y="2454903"/>
            <a:ext cx="7058306" cy="4080254"/>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p:cNvSpPr>
            <a:spLocks noGrp="1"/>
          </p:cNvSpPr>
          <p:nvPr>
            <p:ph type="body" sz="quarter" idx="12"/>
          </p:nvPr>
        </p:nvSpPr>
        <p:spPr>
          <a:xfrm>
            <a:off x="7704307" y="622570"/>
            <a:ext cx="4066162" cy="5272391"/>
          </a:xfrm>
        </p:spPr>
        <p:txBody>
          <a:bodyPr vert="horz" lIns="91440" tIns="45720" rIns="91440" bIns="45720" rtlCol="0" anchor="ctr">
            <a:normAutofit fontScale="92500" lnSpcReduction="10000"/>
          </a:bodyPr>
          <a:lstStyle/>
          <a:p>
            <a:pPr marL="342900" indent="-228600">
              <a:buFont typeface="Arial" panose="020B0604020202020204" pitchFamily="34" charset="0"/>
              <a:buChar char="•"/>
            </a:pPr>
            <a:r>
              <a:rPr lang="en-US" sz="1700" dirty="0">
                <a:solidFill>
                  <a:srgbClr val="FFFFFF"/>
                </a:solidFill>
                <a:latin typeface="+mn-lt"/>
                <a:ea typeface="+mn-ea"/>
                <a:cs typeface="+mn-cs"/>
              </a:rPr>
              <a:t>Completely digital </a:t>
            </a:r>
          </a:p>
          <a:p>
            <a:pPr marL="342900" indent="-228600">
              <a:buFont typeface="Arial" panose="020B0604020202020204" pitchFamily="34" charset="0"/>
              <a:buChar char="•"/>
            </a:pPr>
            <a:endParaRPr lang="en-US" sz="1700" dirty="0">
              <a:solidFill>
                <a:srgbClr val="FFFFFF"/>
              </a:solidFill>
              <a:latin typeface="+mn-lt"/>
              <a:ea typeface="+mn-ea"/>
              <a:cs typeface="+mn-cs"/>
            </a:endParaRPr>
          </a:p>
          <a:p>
            <a:pPr marL="342900" indent="-228600">
              <a:buFont typeface="Arial" panose="020B0604020202020204" pitchFamily="34" charset="0"/>
              <a:buChar char="•"/>
            </a:pPr>
            <a:r>
              <a:rPr lang="en-US" sz="1700" dirty="0">
                <a:solidFill>
                  <a:srgbClr val="FFFFFF"/>
                </a:solidFill>
                <a:latin typeface="+mn-lt"/>
                <a:ea typeface="+mn-ea"/>
                <a:cs typeface="+mn-cs"/>
              </a:rPr>
              <a:t>Flexible instead of standard </a:t>
            </a:r>
          </a:p>
          <a:p>
            <a:pPr marL="342900" indent="-228600">
              <a:buFont typeface="Arial" panose="020B0604020202020204" pitchFamily="34" charset="0"/>
              <a:buChar char="•"/>
            </a:pPr>
            <a:endParaRPr lang="en-US" sz="1700" dirty="0">
              <a:solidFill>
                <a:srgbClr val="FFFFFF"/>
              </a:solidFill>
              <a:latin typeface="+mn-lt"/>
              <a:ea typeface="+mn-ea"/>
              <a:cs typeface="+mn-cs"/>
            </a:endParaRPr>
          </a:p>
          <a:p>
            <a:pPr marL="342900" indent="-228600">
              <a:buFont typeface="Arial" panose="020B0604020202020204" pitchFamily="34" charset="0"/>
              <a:buChar char="•"/>
            </a:pPr>
            <a:r>
              <a:rPr lang="en-US" sz="1700" dirty="0">
                <a:solidFill>
                  <a:srgbClr val="FFFFFF"/>
                </a:solidFill>
                <a:latin typeface="+mn-lt"/>
                <a:ea typeface="+mn-ea"/>
                <a:cs typeface="+mn-cs"/>
              </a:rPr>
              <a:t>Focus on supporting Lifelong Learning (LLL)</a:t>
            </a:r>
          </a:p>
          <a:p>
            <a:pPr marL="342900" indent="-228600">
              <a:buFont typeface="Arial" panose="020B0604020202020204" pitchFamily="34" charset="0"/>
              <a:buChar char="•"/>
            </a:pPr>
            <a:endParaRPr lang="en-US" sz="1700" dirty="0">
              <a:solidFill>
                <a:srgbClr val="FFFFFF"/>
              </a:solidFill>
              <a:latin typeface="+mn-lt"/>
              <a:ea typeface="+mn-ea"/>
              <a:cs typeface="+mn-cs"/>
            </a:endParaRPr>
          </a:p>
          <a:p>
            <a:pPr marL="342900" indent="-228600">
              <a:buFont typeface="Arial" panose="020B0604020202020204" pitchFamily="34" charset="0"/>
              <a:buChar char="•"/>
            </a:pPr>
            <a:r>
              <a:rPr lang="en-US" sz="1700" dirty="0">
                <a:solidFill>
                  <a:srgbClr val="FFFFFF"/>
                </a:solidFill>
                <a:latin typeface="+mn-lt"/>
                <a:ea typeface="+mn-ea"/>
                <a:cs typeface="+mn-cs"/>
              </a:rPr>
              <a:t>National and international </a:t>
            </a:r>
          </a:p>
          <a:p>
            <a:pPr marL="342900" indent="-228600">
              <a:buFont typeface="Arial" panose="020B0604020202020204" pitchFamily="34" charset="0"/>
              <a:buChar char="•"/>
            </a:pPr>
            <a:endParaRPr lang="en-US" sz="1700" dirty="0">
              <a:solidFill>
                <a:srgbClr val="FFFFFF"/>
              </a:solidFill>
              <a:latin typeface="+mn-lt"/>
              <a:ea typeface="+mn-ea"/>
              <a:cs typeface="+mn-cs"/>
            </a:endParaRPr>
          </a:p>
          <a:p>
            <a:pPr marL="342900" indent="-228600">
              <a:buFont typeface="Arial" panose="020B0604020202020204" pitchFamily="34" charset="0"/>
              <a:buChar char="•"/>
            </a:pPr>
            <a:r>
              <a:rPr lang="en-US" sz="1700" dirty="0">
                <a:solidFill>
                  <a:srgbClr val="FFFFFF"/>
                </a:solidFill>
                <a:latin typeface="+mn-lt"/>
                <a:ea typeface="+mn-ea"/>
                <a:cs typeface="+mn-cs"/>
              </a:rPr>
              <a:t>For students and (inter)national jobseekers</a:t>
            </a:r>
          </a:p>
          <a:p>
            <a:pPr marL="342900" indent="-228600">
              <a:buFont typeface="Arial" panose="020B0604020202020204" pitchFamily="34" charset="0"/>
              <a:buChar char="•"/>
            </a:pPr>
            <a:endParaRPr lang="en-US" sz="1700" dirty="0">
              <a:solidFill>
                <a:srgbClr val="FFFFFF"/>
              </a:solidFill>
              <a:latin typeface="+mn-lt"/>
              <a:ea typeface="+mn-ea"/>
              <a:cs typeface="+mn-cs"/>
            </a:endParaRPr>
          </a:p>
          <a:p>
            <a:pPr marL="342900" indent="-228600">
              <a:buFont typeface="Arial" panose="020B0604020202020204" pitchFamily="34" charset="0"/>
              <a:buChar char="•"/>
            </a:pPr>
            <a:r>
              <a:rPr lang="en-US" sz="1700" dirty="0">
                <a:solidFill>
                  <a:srgbClr val="FFFFFF"/>
                </a:solidFill>
                <a:latin typeface="+mn-lt"/>
                <a:ea typeface="+mn-ea"/>
                <a:cs typeface="+mn-cs"/>
              </a:rPr>
              <a:t>For free</a:t>
            </a:r>
          </a:p>
          <a:p>
            <a:pPr marL="342900" indent="-228600">
              <a:buFont typeface="Arial" panose="020B0604020202020204" pitchFamily="34" charset="0"/>
              <a:buChar char="•"/>
            </a:pPr>
            <a:endParaRPr lang="en-US" sz="1700" dirty="0">
              <a:solidFill>
                <a:srgbClr val="FFFFFF"/>
              </a:solidFill>
              <a:latin typeface="+mn-lt"/>
              <a:ea typeface="+mn-ea"/>
              <a:cs typeface="+mn-cs"/>
            </a:endParaRPr>
          </a:p>
          <a:p>
            <a:pPr marL="342900" indent="-228600">
              <a:buFont typeface="Arial" panose="020B0604020202020204" pitchFamily="34" charset="0"/>
              <a:buChar char="•"/>
            </a:pPr>
            <a:r>
              <a:rPr lang="en-US" sz="1700" dirty="0">
                <a:solidFill>
                  <a:srgbClr val="FFFFFF"/>
                </a:solidFill>
                <a:latin typeface="+mn-lt"/>
                <a:ea typeface="+mn-ea"/>
                <a:cs typeface="+mn-cs"/>
              </a:rPr>
              <a:t>Close connected to other European networks and developments (EURES/Euroguidance/Wallets/E- Identity)</a:t>
            </a:r>
          </a:p>
          <a:p>
            <a:pPr marL="342900" indent="-228600">
              <a:buFont typeface="Arial" panose="020B0604020202020204" pitchFamily="34" charset="0"/>
              <a:buChar char="•"/>
            </a:pPr>
            <a:endParaRPr lang="en-US" sz="1700" dirty="0">
              <a:solidFill>
                <a:srgbClr val="FFFFFF"/>
              </a:solidFill>
              <a:latin typeface="+mn-lt"/>
              <a:ea typeface="+mn-ea"/>
              <a:cs typeface="+mn-cs"/>
            </a:endParaRPr>
          </a:p>
          <a:p>
            <a:pPr marL="342900" indent="-228600">
              <a:buFont typeface="Arial" panose="020B0604020202020204" pitchFamily="34" charset="0"/>
              <a:buChar char="•"/>
            </a:pPr>
            <a:r>
              <a:rPr lang="en-US" sz="1700" dirty="0">
                <a:solidFill>
                  <a:srgbClr val="FFFFFF"/>
                </a:solidFill>
                <a:latin typeface="+mn-lt"/>
                <a:ea typeface="+mn-ea"/>
                <a:cs typeface="+mn-cs"/>
              </a:rPr>
              <a:t>You are yourself the owner of your data / free control of personal data</a:t>
            </a:r>
          </a:p>
          <a:p>
            <a:pPr marL="114300"/>
            <a:endParaRPr lang="en-US" sz="1700" dirty="0">
              <a:solidFill>
                <a:srgbClr val="FFFFFF"/>
              </a:solidFill>
              <a:latin typeface="+mn-lt"/>
              <a:ea typeface="+mn-ea"/>
              <a:cs typeface="+mn-cs"/>
            </a:endParaRPr>
          </a:p>
          <a:p>
            <a:pPr marL="285750" indent="-285750">
              <a:buFont typeface="Arial" panose="020B0604020202020204" pitchFamily="34" charset="0"/>
              <a:buChar char="•"/>
            </a:pPr>
            <a:r>
              <a:rPr lang="en-US" sz="1700" dirty="0">
                <a:solidFill>
                  <a:schemeClr val="bg1"/>
                </a:solidFill>
                <a:latin typeface="Calibri" panose="020F0502020204030204" pitchFamily="34" charset="0"/>
                <a:cs typeface="Calibri" panose="020F0502020204030204" pitchFamily="34" charset="0"/>
              </a:rPr>
              <a:t>Self-assessment of skills to help define career and learning goals;</a:t>
            </a:r>
          </a:p>
          <a:p>
            <a:pPr indent="-228600">
              <a:buFont typeface="Arial" panose="020B0604020202020204" pitchFamily="34" charset="0"/>
              <a:buChar char="•"/>
            </a:pPr>
            <a:endParaRPr lang="en-US" sz="1700" dirty="0">
              <a:solidFill>
                <a:srgbClr val="FFFFFF"/>
              </a:solidFill>
              <a:latin typeface="+mn-lt"/>
              <a:ea typeface="+mn-ea"/>
              <a:cs typeface="+mn-cs"/>
            </a:endParaRPr>
          </a:p>
        </p:txBody>
      </p:sp>
    </p:spTree>
    <p:extLst>
      <p:ext uri="{BB962C8B-B14F-4D97-AF65-F5344CB8AC3E}">
        <p14:creationId xmlns:p14="http://schemas.microsoft.com/office/powerpoint/2010/main" val="2263638564"/>
      </p:ext>
    </p:extLst>
  </p:cSld>
  <p:clrMapOvr>
    <a:masterClrMapping/>
  </p:clrMapOvr>
</p:sld>
</file>

<file path=ppt/theme/theme1.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1310</TotalTime>
  <Words>764</Words>
  <Application>Microsoft Office PowerPoint</Application>
  <PresentationFormat>Breedbeeld</PresentationFormat>
  <Paragraphs>103</Paragraphs>
  <Slides>20</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20</vt:i4>
      </vt:variant>
    </vt:vector>
  </HeadingPairs>
  <TitlesOfParts>
    <vt:vector size="28" baseType="lpstr">
      <vt:lpstr>Arial</vt:lpstr>
      <vt:lpstr>Calibri</vt:lpstr>
      <vt:lpstr>Calibri Light</vt:lpstr>
      <vt:lpstr>EC Square Sans Pro</vt:lpstr>
      <vt:lpstr>Open Sans</vt:lpstr>
      <vt:lpstr>Rockwell</vt:lpstr>
      <vt:lpstr>Wingdings</vt:lpstr>
      <vt:lpstr>Storyboard Layouts</vt:lpstr>
      <vt:lpstr>PowerPoint-presentatie</vt:lpstr>
      <vt:lpstr>Europass and My diplomas </vt:lpstr>
      <vt:lpstr>1. Introduction</vt:lpstr>
      <vt:lpstr>2. Old school Europass 2005 - 2020</vt:lpstr>
      <vt:lpstr>Old school Europass</vt:lpstr>
      <vt:lpstr>History </vt:lpstr>
      <vt:lpstr>Some Dutch successes</vt:lpstr>
      <vt:lpstr>3. New digital Europass  Started in 2020 </vt:lpstr>
      <vt:lpstr>New Europass</vt:lpstr>
      <vt:lpstr>Three building blocks</vt:lpstr>
      <vt:lpstr>1. E-portfolio   Support individuals to document and describe their skills, qualifications and experience and to manage their career from a lifelong learning perspective. </vt:lpstr>
      <vt:lpstr>   Example    E-portfolio </vt:lpstr>
      <vt:lpstr>2. Europass portal   Provide information and links to national sources to help users find jobs, courses and local support. </vt:lpstr>
      <vt:lpstr>3. Digital Credentials Infrastructure  One European Framework for issuing digital credentials. </vt:lpstr>
      <vt:lpstr>3. Digital Credentials Infrastructure  One European Framework for issuing digital credentials. </vt:lpstr>
      <vt:lpstr>  Example of a Digital  credential</vt:lpstr>
      <vt:lpstr>4. Europass and My diplomas: </vt:lpstr>
      <vt:lpstr>Europass and My diplomas</vt:lpstr>
      <vt:lpstr>  Near future:   1. Europass Certificate Supplement automatically shared while downloading your Vocational diploma from My diplomas    2. Financial diploma’s stored by DUO and shared by My diplomas  3. Europass Diploma Supplement stored in My diplomas  4. Microcredentials stored in a MC register by DUO and shared by My diplomas            </vt:lpstr>
      <vt:lpstr>Thank you!</vt:lpstr>
    </vt:vector>
  </TitlesOfParts>
  <Company>Ecorys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Bernard</dc:creator>
  <cp:lastModifiedBy>Wal, Dik van der</cp:lastModifiedBy>
  <cp:revision>177</cp:revision>
  <dcterms:created xsi:type="dcterms:W3CDTF">2020-02-06T09:00:40Z</dcterms:created>
  <dcterms:modified xsi:type="dcterms:W3CDTF">2022-09-21T08:56:38Z</dcterms:modified>
</cp:coreProperties>
</file>