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3" r:id="rId4"/>
    <p:sldMasterId id="2147483683" r:id="rId5"/>
    <p:sldMasterId id="2147483680" r:id="rId6"/>
    <p:sldMasterId id="2147483693" r:id="rId7"/>
    <p:sldMasterId id="2147483710" r:id="rId8"/>
  </p:sldMasterIdLst>
  <p:notesMasterIdLst>
    <p:notesMasterId r:id="rId36"/>
  </p:notesMasterIdLst>
  <p:handoutMasterIdLst>
    <p:handoutMasterId r:id="rId37"/>
  </p:handoutMasterIdLst>
  <p:sldIdLst>
    <p:sldId id="256" r:id="rId9"/>
    <p:sldId id="2868" r:id="rId10"/>
    <p:sldId id="2847" r:id="rId11"/>
    <p:sldId id="2861" r:id="rId12"/>
    <p:sldId id="2858" r:id="rId13"/>
    <p:sldId id="2873" r:id="rId14"/>
    <p:sldId id="2845" r:id="rId15"/>
    <p:sldId id="2883" r:id="rId16"/>
    <p:sldId id="2879" r:id="rId17"/>
    <p:sldId id="2846" r:id="rId18"/>
    <p:sldId id="2875" r:id="rId19"/>
    <p:sldId id="2889" r:id="rId20"/>
    <p:sldId id="2884" r:id="rId21"/>
    <p:sldId id="2894" r:id="rId22"/>
    <p:sldId id="2820" r:id="rId23"/>
    <p:sldId id="2892" r:id="rId24"/>
    <p:sldId id="2887" r:id="rId25"/>
    <p:sldId id="2893" r:id="rId26"/>
    <p:sldId id="2897" r:id="rId27"/>
    <p:sldId id="2895" r:id="rId28"/>
    <p:sldId id="2896" r:id="rId29"/>
    <p:sldId id="2898" r:id="rId30"/>
    <p:sldId id="2900" r:id="rId31"/>
    <p:sldId id="2899" r:id="rId32"/>
    <p:sldId id="2890" r:id="rId33"/>
    <p:sldId id="2888" r:id="rId34"/>
    <p:sldId id="2886" r:id="rId35"/>
  </p:sldIdLst>
  <p:sldSz cx="12192000" cy="6858000"/>
  <p:notesSz cx="6799263" cy="9929813"/>
  <p:embeddedFontLst>
    <p:embeddedFont>
      <p:font typeface="Calibri" panose="020F0502020204030204" pitchFamily="34" charset="0"/>
      <p:regular r:id="rId38"/>
      <p:bold r:id="rId39"/>
      <p:italic r:id="rId40"/>
      <p:boldItalic r:id="rId41"/>
    </p:embeddedFont>
    <p:embeddedFont>
      <p:font typeface="Minion Pro" panose="02040503050306020203" charset="0"/>
      <p:regular r:id="rId42"/>
      <p:bold r:id="rId43"/>
      <p:italic r:id="rId44"/>
    </p:embeddedFont>
    <p:embeddedFont>
      <p:font typeface="Source Sans Pro" panose="020B0503030403020204" pitchFamily="34" charset="0"/>
      <p:regular r:id="rId45"/>
      <p:bold r:id="rId46"/>
      <p:italic r:id="rId47"/>
      <p:boldItalic r:id="rId48"/>
    </p:embeddedFont>
    <p:embeddedFont>
      <p:font typeface="Source Sans Pro Black" panose="020B0803030403020204" pitchFamily="34" charset="0"/>
      <p:bold r:id="rId49"/>
      <p:italic r:id="rId50"/>
      <p:boldItalic r:id="rId51"/>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45C69831-F6EC-49DD-AC0E-036CDD9D2D9F}">
          <p14:sldIdLst>
            <p14:sldId id="256"/>
            <p14:sldId id="2868"/>
            <p14:sldId id="2847"/>
            <p14:sldId id="2861"/>
            <p14:sldId id="2858"/>
            <p14:sldId id="2873"/>
            <p14:sldId id="2845"/>
            <p14:sldId id="2883"/>
            <p14:sldId id="2879"/>
            <p14:sldId id="2846"/>
            <p14:sldId id="2875"/>
            <p14:sldId id="2889"/>
            <p14:sldId id="2884"/>
            <p14:sldId id="2894"/>
            <p14:sldId id="2820"/>
            <p14:sldId id="2892"/>
            <p14:sldId id="2887"/>
            <p14:sldId id="2893"/>
            <p14:sldId id="2897"/>
            <p14:sldId id="2895"/>
            <p14:sldId id="2896"/>
            <p14:sldId id="2898"/>
            <p14:sldId id="2900"/>
            <p14:sldId id="2899"/>
            <p14:sldId id="2890"/>
            <p14:sldId id="2888"/>
            <p14:sldId id="2886"/>
          </p14:sldIdLst>
        </p14:section>
      </p14:sectionLst>
    </p:ext>
    <p:ext uri="{EFAFB233-063F-42B5-8137-9DF3F51BA10A}">
      <p15:sldGuideLst xmlns:p15="http://schemas.microsoft.com/office/powerpoint/2012/main">
        <p15:guide id="1" orient="horz" pos="1979" userDrawn="1">
          <p15:clr>
            <a:srgbClr val="A4A3A4"/>
          </p15:clr>
        </p15:guide>
        <p15:guide id="2" pos="3840" userDrawn="1">
          <p15:clr>
            <a:srgbClr val="A4A3A4"/>
          </p15:clr>
        </p15:guide>
        <p15:guide id="3" orient="horz" pos="527"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3128">
          <p15:clr>
            <a:srgbClr val="A4A3A4"/>
          </p15:clr>
        </p15:guide>
        <p15:guide id="4" pos="2142">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691726B-80CE-E45E-CACF-45D8A9EF6141}" name="Leo Peters" initials="LP" userId="S::l.peters@daad.de::ba19a9a2-7e7f-46cd-858e-abe408fc0231" providerId="AD"/>
  <p188:author id="{48E4F19D-9E23-78F7-CFD1-236D94A44EF1}" name="Kathleen Clancy" initials="KC" userId="S::clancy.berlin@daad.de::3e8b6849-b107-4718-b564-ab64328bc14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091"/>
    <a:srgbClr val="E6F0F0"/>
    <a:srgbClr val="DC640A"/>
    <a:srgbClr val="5A2850"/>
    <a:srgbClr val="D7BE28"/>
    <a:srgbClr val="007373"/>
    <a:srgbClr val="B9326E"/>
    <a:srgbClr val="2D286E"/>
    <a:srgbClr val="003C3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A0FAEE-281E-4DE4-AF97-DE0DEB6A9A58}" v="855" dt="2022-10-10T16:39:58.832"/>
    <p1510:client id="{4F0889AA-DCBC-7473-1F42-AA0B8A067487}" v="15" dt="2022-10-10T18:17:25.547"/>
    <p1510:client id="{5B99A8E5-62E3-8BC9-D742-9A110E019EA8}" v="668" dt="2022-10-11T12:41:20.014"/>
    <p1510:client id="{65078479-2A70-7B6C-591F-69FFE45A5D84}" v="301" dt="2022-10-10T15:44:21.073"/>
    <p1510:client id="{CD761291-8639-5D8D-8B04-E2909AEEBEE9}" v="8" dt="2022-10-10T15:52:12.550"/>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0" d="100"/>
          <a:sy n="100" d="100"/>
        </p:scale>
        <p:origin x="1674" y="1200"/>
      </p:cViewPr>
      <p:guideLst>
        <p:guide orient="horz" pos="1979"/>
        <p:guide pos="3840"/>
        <p:guide orient="horz" pos="527"/>
      </p:guideLst>
    </p:cSldViewPr>
  </p:slideViewPr>
  <p:notesTextViewPr>
    <p:cViewPr>
      <p:scale>
        <a:sx n="3" d="2"/>
        <a:sy n="3" d="2"/>
      </p:scale>
      <p:origin x="0" y="0"/>
    </p:cViewPr>
  </p:notesTextViewPr>
  <p:notesViewPr>
    <p:cSldViewPr snapToGrid="0">
      <p:cViewPr>
        <p:scale>
          <a:sx n="1" d="2"/>
          <a:sy n="1" d="2"/>
        </p:scale>
        <p:origin x="0" y="0"/>
      </p:cViewPr>
      <p:guideLst>
        <p:guide orient="horz" pos="2880"/>
        <p:guide pos="2160"/>
        <p:guide orient="horz" pos="3128"/>
        <p:guide pos="214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font" Target="fonts/font2.fntdata"/><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handoutMaster" Target="handoutMasters/handout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viewProps" Target="viewProps.xml"/><Relationship Id="rId5" Type="http://schemas.openxmlformats.org/officeDocument/2006/relationships/slideMaster" Target="slideMasters/slideMaster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font" Target="fonts/font6.fntdata"/><Relationship Id="rId48" Type="http://schemas.openxmlformats.org/officeDocument/2006/relationships/font" Target="fonts/font11.fntdata"/><Relationship Id="rId56"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font" Target="fonts/font14.fntdata"/><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2.xml"/><Relationship Id="rId41" Type="http://schemas.openxmlformats.org/officeDocument/2006/relationships/font" Target="fonts/font4.fntdata"/><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notesMaster" Target="notesMasters/notesMaster1.xml"/><Relationship Id="rId49" Type="http://schemas.openxmlformats.org/officeDocument/2006/relationships/font" Target="fonts/font12.fntdata"/><Relationship Id="rId57" Type="http://schemas.microsoft.com/office/2018/10/relationships/authors" Target="author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font" Target="fonts/font7.fntdata"/><Relationship Id="rId5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2946347" cy="496490"/>
          </a:xfrm>
          <a:prstGeom prst="rect">
            <a:avLst/>
          </a:prstGeom>
        </p:spPr>
        <p:txBody>
          <a:bodyPr vert="horz" lIns="92162" tIns="46081" rIns="92162" bIns="46081" rtlCol="0"/>
          <a:lstStyle>
            <a:lvl1pPr algn="l">
              <a:defRPr sz="1200"/>
            </a:lvl1pPr>
          </a:lstStyle>
          <a:p>
            <a:r>
              <a:rPr lang="de-DE"/>
              <a:t>asdfgasdfasdf</a:t>
            </a:r>
          </a:p>
        </p:txBody>
      </p:sp>
      <p:sp>
        <p:nvSpPr>
          <p:cNvPr id="3" name="Datumsplatzhalter 2"/>
          <p:cNvSpPr>
            <a:spLocks noGrp="1"/>
          </p:cNvSpPr>
          <p:nvPr>
            <p:ph type="dt" sz="quarter" idx="1"/>
          </p:nvPr>
        </p:nvSpPr>
        <p:spPr>
          <a:xfrm>
            <a:off x="3851343" y="1"/>
            <a:ext cx="2946347" cy="496490"/>
          </a:xfrm>
          <a:prstGeom prst="rect">
            <a:avLst/>
          </a:prstGeom>
        </p:spPr>
        <p:txBody>
          <a:bodyPr vert="horz" lIns="92162" tIns="46081" rIns="92162" bIns="46081" rtlCol="0"/>
          <a:lstStyle>
            <a:lvl1pPr algn="r">
              <a:defRPr sz="1200"/>
            </a:lvl1pPr>
          </a:lstStyle>
          <a:p>
            <a:fld id="{957EC415-C589-442D-B6AE-3C61EB2B1D3F}" type="datetimeFigureOut">
              <a:rPr lang="de-DE" smtClean="0"/>
              <a:t>11.10.2022</a:t>
            </a:fld>
            <a:endParaRPr lang="de-DE"/>
          </a:p>
        </p:txBody>
      </p:sp>
      <p:sp>
        <p:nvSpPr>
          <p:cNvPr id="4" name="Fußzeilenplatzhalter 3"/>
          <p:cNvSpPr>
            <a:spLocks noGrp="1"/>
          </p:cNvSpPr>
          <p:nvPr>
            <p:ph type="ftr" sz="quarter" idx="2"/>
          </p:nvPr>
        </p:nvSpPr>
        <p:spPr>
          <a:xfrm>
            <a:off x="0" y="9431600"/>
            <a:ext cx="2946347" cy="496490"/>
          </a:xfrm>
          <a:prstGeom prst="rect">
            <a:avLst/>
          </a:prstGeom>
        </p:spPr>
        <p:txBody>
          <a:bodyPr vert="horz" lIns="92162" tIns="46081" rIns="92162" bIns="46081" rtlCol="0" anchor="b"/>
          <a:lstStyle>
            <a:lvl1pPr algn="l">
              <a:defRPr sz="1200"/>
            </a:lvl1pPr>
          </a:lstStyle>
          <a:p>
            <a:endParaRPr lang="de-DE"/>
          </a:p>
        </p:txBody>
      </p:sp>
      <p:sp>
        <p:nvSpPr>
          <p:cNvPr id="5" name="Foliennummernplatzhalter 4"/>
          <p:cNvSpPr>
            <a:spLocks noGrp="1"/>
          </p:cNvSpPr>
          <p:nvPr>
            <p:ph type="sldNum" sz="quarter" idx="3"/>
          </p:nvPr>
        </p:nvSpPr>
        <p:spPr>
          <a:xfrm>
            <a:off x="3851343" y="9431600"/>
            <a:ext cx="2946347" cy="496490"/>
          </a:xfrm>
          <a:prstGeom prst="rect">
            <a:avLst/>
          </a:prstGeom>
        </p:spPr>
        <p:txBody>
          <a:bodyPr vert="horz" lIns="92162" tIns="46081" rIns="92162" bIns="46081" rtlCol="0" anchor="b"/>
          <a:lstStyle>
            <a:lvl1pPr algn="r">
              <a:defRPr sz="1200"/>
            </a:lvl1pPr>
          </a:lstStyle>
          <a:p>
            <a:fld id="{3F797C35-1F3E-468E-9663-5651C728D844}" type="slidenum">
              <a:rPr lang="de-DE" smtClean="0"/>
              <a:t>‹#›</a:t>
            </a:fld>
            <a:endParaRPr lang="de-DE"/>
          </a:p>
        </p:txBody>
      </p:sp>
    </p:spTree>
    <p:extLst>
      <p:ext uri="{BB962C8B-B14F-4D97-AF65-F5344CB8AC3E}">
        <p14:creationId xmlns:p14="http://schemas.microsoft.com/office/powerpoint/2010/main" val="20776637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2946347" cy="498215"/>
          </a:xfrm>
          <a:prstGeom prst="rect">
            <a:avLst/>
          </a:prstGeom>
        </p:spPr>
        <p:txBody>
          <a:bodyPr vert="horz" lIns="92162" tIns="46081" rIns="92162" bIns="46081" rtlCol="0"/>
          <a:lstStyle>
            <a:lvl1pPr algn="l">
              <a:defRPr sz="1200"/>
            </a:lvl1pPr>
          </a:lstStyle>
          <a:p>
            <a:r>
              <a:rPr lang="de-DE"/>
              <a:t>asdfgasdfasdf</a:t>
            </a:r>
          </a:p>
        </p:txBody>
      </p:sp>
      <p:sp>
        <p:nvSpPr>
          <p:cNvPr id="3" name="Datumsplatzhalter 2"/>
          <p:cNvSpPr>
            <a:spLocks noGrp="1"/>
          </p:cNvSpPr>
          <p:nvPr>
            <p:ph type="dt" idx="1"/>
          </p:nvPr>
        </p:nvSpPr>
        <p:spPr>
          <a:xfrm>
            <a:off x="3851343" y="1"/>
            <a:ext cx="2946347" cy="498215"/>
          </a:xfrm>
          <a:prstGeom prst="rect">
            <a:avLst/>
          </a:prstGeom>
        </p:spPr>
        <p:txBody>
          <a:bodyPr vert="horz" lIns="92162" tIns="46081" rIns="92162" bIns="46081" rtlCol="0"/>
          <a:lstStyle>
            <a:lvl1pPr algn="r">
              <a:defRPr sz="1200"/>
            </a:lvl1pPr>
          </a:lstStyle>
          <a:p>
            <a:fld id="{E52C2101-CFFE-A742-8241-0D9EEC834D44}" type="datetimeFigureOut">
              <a:rPr lang="de-DE" smtClean="0"/>
              <a:t>11.10.2022</a:t>
            </a:fld>
            <a:endParaRPr lang="de-DE"/>
          </a:p>
        </p:txBody>
      </p:sp>
      <p:sp>
        <p:nvSpPr>
          <p:cNvPr id="4" name="Folienbildplatzhalter 3"/>
          <p:cNvSpPr>
            <a:spLocks noGrp="1" noRot="1" noChangeAspect="1"/>
          </p:cNvSpPr>
          <p:nvPr>
            <p:ph type="sldImg" idx="2"/>
          </p:nvPr>
        </p:nvSpPr>
        <p:spPr>
          <a:xfrm>
            <a:off x="422275" y="1241425"/>
            <a:ext cx="5954713" cy="3349625"/>
          </a:xfrm>
          <a:prstGeom prst="rect">
            <a:avLst/>
          </a:prstGeom>
          <a:noFill/>
          <a:ln w="12700">
            <a:solidFill>
              <a:prstClr val="black"/>
            </a:solidFill>
          </a:ln>
        </p:spPr>
        <p:txBody>
          <a:bodyPr vert="horz" lIns="92162" tIns="46081" rIns="92162" bIns="46081" rtlCol="0" anchor="ctr"/>
          <a:lstStyle/>
          <a:p>
            <a:endParaRPr lang="de-DE"/>
          </a:p>
        </p:txBody>
      </p:sp>
      <p:sp>
        <p:nvSpPr>
          <p:cNvPr id="5" name="Notizenplatzhalter 4"/>
          <p:cNvSpPr>
            <a:spLocks noGrp="1"/>
          </p:cNvSpPr>
          <p:nvPr>
            <p:ph type="body" sz="quarter" idx="3"/>
          </p:nvPr>
        </p:nvSpPr>
        <p:spPr>
          <a:xfrm>
            <a:off x="679927" y="4778722"/>
            <a:ext cx="5439410" cy="3909865"/>
          </a:xfrm>
          <a:prstGeom prst="rect">
            <a:avLst/>
          </a:prstGeom>
        </p:spPr>
        <p:txBody>
          <a:bodyPr vert="horz" lIns="92162" tIns="46081" rIns="92162" bIns="46081"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31599"/>
            <a:ext cx="2946347" cy="498214"/>
          </a:xfrm>
          <a:prstGeom prst="rect">
            <a:avLst/>
          </a:prstGeom>
        </p:spPr>
        <p:txBody>
          <a:bodyPr vert="horz" lIns="92162" tIns="46081" rIns="92162" bIns="46081" rtlCol="0" anchor="b"/>
          <a:lstStyle>
            <a:lvl1pPr algn="l">
              <a:defRPr sz="1200"/>
            </a:lvl1pPr>
          </a:lstStyle>
          <a:p>
            <a:endParaRPr lang="de-DE"/>
          </a:p>
        </p:txBody>
      </p:sp>
      <p:sp>
        <p:nvSpPr>
          <p:cNvPr id="7" name="Foliennummernplatzhalter 6"/>
          <p:cNvSpPr>
            <a:spLocks noGrp="1"/>
          </p:cNvSpPr>
          <p:nvPr>
            <p:ph type="sldNum" sz="quarter" idx="5"/>
          </p:nvPr>
        </p:nvSpPr>
        <p:spPr>
          <a:xfrm>
            <a:off x="3851343" y="9431599"/>
            <a:ext cx="2946347" cy="498214"/>
          </a:xfrm>
          <a:prstGeom prst="rect">
            <a:avLst/>
          </a:prstGeom>
        </p:spPr>
        <p:txBody>
          <a:bodyPr vert="horz" lIns="92162" tIns="46081" rIns="92162" bIns="46081" rtlCol="0" anchor="b"/>
          <a:lstStyle>
            <a:lvl1pPr algn="r">
              <a:defRPr sz="1200"/>
            </a:lvl1pPr>
          </a:lstStyle>
          <a:p>
            <a:fld id="{B38E7EB9-86DD-FF48-B828-BE9452CEEC48}" type="slidenum">
              <a:rPr lang="de-DE" smtClean="0"/>
              <a:t>‹#›</a:t>
            </a:fld>
            <a:endParaRPr lang="de-DE"/>
          </a:p>
        </p:txBody>
      </p:sp>
    </p:spTree>
    <p:extLst>
      <p:ext uri="{BB962C8B-B14F-4D97-AF65-F5344CB8AC3E}">
        <p14:creationId xmlns:p14="http://schemas.microsoft.com/office/powerpoint/2010/main" val="106592505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Challenges to seamless data mobility are multifaceted. During last year's annual GDN meeting DAAD, UNESCO and GDN announced that they are joining forces to bridge yesterday and tomorrow, by providing a collaborative visual knowledge resource that is meant to inform policy on the worldwide regulation of digital credentials. The implementation of a global, interoperable infrastructure for learner credentials would have knock-on effects on the operating fields of all three </a:t>
            </a:r>
            <a:r>
              <a:rPr lang="en-US" i="1" dirty="0" err="1"/>
              <a:t>organisations</a:t>
            </a:r>
            <a:r>
              <a:rPr lang="en-US" i="1" dirty="0"/>
              <a:t>: student mobility, lifelong learning and sustainable development and global learner agency. The set aim is to </a:t>
            </a:r>
            <a:r>
              <a:rPr lang="en-US" i="1" dirty="0" err="1"/>
              <a:t>visualise</a:t>
            </a:r>
            <a:r>
              <a:rPr lang="en-US" i="1" dirty="0"/>
              <a:t> multiple layers of information on Digital Credentialing: Geographic proximity, Projects and their interconnections, standards, applicable legal regulations and legacy systems in order to aid understanding on the subject and improve decision-making. This session will outline the data collection methods used, introduce first functionalities of the interactive tool and invite participants to contribute to the knowledge resource by sharing updated information.</a:t>
            </a:r>
            <a:endParaRPr lang="en-US" dirty="0"/>
          </a:p>
        </p:txBody>
      </p:sp>
      <p:sp>
        <p:nvSpPr>
          <p:cNvPr id="4" name="Slide Number Placeholder 3"/>
          <p:cNvSpPr>
            <a:spLocks noGrp="1"/>
          </p:cNvSpPr>
          <p:nvPr>
            <p:ph type="sldNum" sz="quarter" idx="5"/>
          </p:nvPr>
        </p:nvSpPr>
        <p:spPr/>
        <p:txBody>
          <a:bodyPr/>
          <a:lstStyle/>
          <a:p>
            <a:fld id="{B38E7EB9-86DD-FF48-B828-BE9452CEEC48}" type="slidenum">
              <a:rPr lang="de-DE" smtClean="0"/>
              <a:t>1</a:t>
            </a:fld>
            <a:endParaRPr lang="de-DE"/>
          </a:p>
        </p:txBody>
      </p:sp>
    </p:spTree>
    <p:extLst>
      <p:ext uri="{BB962C8B-B14F-4D97-AF65-F5344CB8AC3E}">
        <p14:creationId xmlns:p14="http://schemas.microsoft.com/office/powerpoint/2010/main" val="30737058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Borhene</a:t>
            </a:r>
          </a:p>
        </p:txBody>
      </p:sp>
      <p:sp>
        <p:nvSpPr>
          <p:cNvPr id="4" name="Slide Number Placeholder 3"/>
          <p:cNvSpPr>
            <a:spLocks noGrp="1"/>
          </p:cNvSpPr>
          <p:nvPr>
            <p:ph type="sldNum" sz="quarter" idx="5"/>
          </p:nvPr>
        </p:nvSpPr>
        <p:spPr/>
        <p:txBody>
          <a:bodyPr/>
          <a:lstStyle/>
          <a:p>
            <a:fld id="{B38E7EB9-86DD-FF48-B828-BE9452CEEC48}" type="slidenum">
              <a:rPr lang="de-DE" smtClean="0"/>
              <a:t>10</a:t>
            </a:fld>
            <a:endParaRPr lang="de-DE"/>
          </a:p>
        </p:txBody>
      </p:sp>
    </p:spTree>
    <p:extLst>
      <p:ext uri="{BB962C8B-B14F-4D97-AF65-F5344CB8AC3E}">
        <p14:creationId xmlns:p14="http://schemas.microsoft.com/office/powerpoint/2010/main" val="1156796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Alexander</a:t>
            </a:r>
          </a:p>
        </p:txBody>
      </p:sp>
      <p:sp>
        <p:nvSpPr>
          <p:cNvPr id="4" name="Slide Number Placeholder 3"/>
          <p:cNvSpPr>
            <a:spLocks noGrp="1"/>
          </p:cNvSpPr>
          <p:nvPr>
            <p:ph type="sldNum" sz="quarter" idx="5"/>
          </p:nvPr>
        </p:nvSpPr>
        <p:spPr/>
        <p:txBody>
          <a:bodyPr/>
          <a:lstStyle/>
          <a:p>
            <a:fld id="{B38E7EB9-86DD-FF48-B828-BE9452CEEC48}" type="slidenum">
              <a:rPr lang="de-DE" smtClean="0"/>
              <a:t>11</a:t>
            </a:fld>
            <a:endParaRPr lang="de-DE"/>
          </a:p>
        </p:txBody>
      </p:sp>
    </p:spTree>
    <p:extLst>
      <p:ext uri="{BB962C8B-B14F-4D97-AF65-F5344CB8AC3E}">
        <p14:creationId xmlns:p14="http://schemas.microsoft.com/office/powerpoint/2010/main" val="23997497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defRPr/>
            </a:pPr>
            <a:r>
              <a:rPr lang="de-DE">
                <a:cs typeface="Calibri"/>
              </a:rPr>
              <a:t>Alexander</a:t>
            </a:r>
          </a:p>
          <a:p>
            <a:pPr marL="171450" marR="0" lvl="0" indent="-171450" algn="l" defTabSz="914400">
              <a:lnSpc>
                <a:spcPct val="100000"/>
              </a:lnSpc>
              <a:spcBef>
                <a:spcPts val="0"/>
              </a:spcBef>
              <a:spcAft>
                <a:spcPts val="0"/>
              </a:spcAft>
              <a:buClrTx/>
              <a:buSzTx/>
              <a:buFontTx/>
              <a:buChar char="-"/>
              <a:tabLst/>
              <a:defRPr/>
            </a:pPr>
            <a:r>
              <a:rPr lang="de-DE"/>
              <a:t>“See </a:t>
            </a:r>
            <a:r>
              <a:rPr lang="de-DE" err="1"/>
              <a:t>patterns</a:t>
            </a:r>
            <a:r>
              <a:rPr lang="de-DE"/>
              <a:t>, </a:t>
            </a:r>
            <a:r>
              <a:rPr lang="de-DE" err="1"/>
              <a:t>spot</a:t>
            </a:r>
            <a:r>
              <a:rPr lang="de-DE"/>
              <a:t> </a:t>
            </a:r>
            <a:r>
              <a:rPr lang="de-DE" err="1"/>
              <a:t>trends</a:t>
            </a:r>
            <a:r>
              <a:rPr lang="de-DE"/>
              <a:t>, </a:t>
            </a:r>
            <a:r>
              <a:rPr lang="de-DE" err="1"/>
              <a:t>identify</a:t>
            </a:r>
            <a:r>
              <a:rPr lang="de-DE"/>
              <a:t> </a:t>
            </a:r>
            <a:r>
              <a:rPr lang="de-DE" err="1"/>
              <a:t>outliers</a:t>
            </a:r>
            <a:r>
              <a:rPr lang="de-DE"/>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solidFill>
                  <a:srgbClr val="000000"/>
                </a:solidFill>
                <a:latin typeface="Calibri"/>
                <a:cs typeface="Calibri"/>
              </a:rPr>
              <a:t>I</a:t>
            </a:r>
            <a:r>
              <a:rPr lang="en-US" sz="1200" b="0" i="0" u="none" strike="noStrike" baseline="0">
                <a:solidFill>
                  <a:srgbClr val="000000"/>
                </a:solidFill>
                <a:latin typeface="Calibri"/>
                <a:cs typeface="Calibri"/>
              </a:rPr>
              <a:t>dentify similarities and differences of DC initiatives around the globe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a:t>Design powerful </a:t>
            </a:r>
            <a:r>
              <a:rPr lang="de-DE" err="1"/>
              <a:t>visualisations</a:t>
            </a:r>
            <a:r>
              <a:rPr lang="de-DE"/>
              <a:t> </a:t>
            </a:r>
            <a:r>
              <a:rPr lang="de-DE" err="1"/>
              <a:t>to</a:t>
            </a:r>
            <a:r>
              <a:rPr lang="de-DE"/>
              <a:t> </a:t>
            </a:r>
            <a:r>
              <a:rPr lang="de-DE" err="1"/>
              <a:t>make</a:t>
            </a:r>
            <a:r>
              <a:rPr lang="de-DE"/>
              <a:t> </a:t>
            </a:r>
            <a:r>
              <a:rPr lang="de-DE" err="1"/>
              <a:t>data</a:t>
            </a:r>
            <a:r>
              <a:rPr lang="de-DE"/>
              <a:t> </a:t>
            </a:r>
            <a:r>
              <a:rPr lang="de-DE" err="1"/>
              <a:t>more</a:t>
            </a:r>
            <a:r>
              <a:rPr lang="de-DE"/>
              <a:t> </a:t>
            </a:r>
            <a:r>
              <a:rPr lang="de-DE" err="1"/>
              <a:t>accessible</a:t>
            </a:r>
            <a:endParaRPr lang="de-DE"/>
          </a:p>
          <a:p>
            <a:pPr marL="171450" indent="-171450">
              <a:buFontTx/>
              <a:buChar char="-"/>
              <a:defRPr/>
            </a:pPr>
            <a:r>
              <a:rPr lang="de-DE" err="1"/>
              <a:t>Represent</a:t>
            </a:r>
            <a:r>
              <a:rPr lang="de-DE"/>
              <a:t> </a:t>
            </a:r>
            <a:r>
              <a:rPr lang="de-DE" err="1"/>
              <a:t>the</a:t>
            </a:r>
            <a:r>
              <a:rPr lang="de-DE"/>
              <a:t> </a:t>
            </a:r>
            <a:r>
              <a:rPr lang="de-DE" err="1"/>
              <a:t>historical</a:t>
            </a:r>
            <a:r>
              <a:rPr lang="de-DE"/>
              <a:t> </a:t>
            </a:r>
            <a:r>
              <a:rPr lang="de-DE" err="1"/>
              <a:t>evolution</a:t>
            </a:r>
            <a:r>
              <a:rPr lang="de-DE"/>
              <a:t> </a:t>
            </a:r>
            <a:r>
              <a:rPr lang="de-DE" err="1"/>
              <a:t>of</a:t>
            </a:r>
            <a:r>
              <a:rPr lang="de-DE"/>
              <a:t> DC initiatives and </a:t>
            </a:r>
            <a:r>
              <a:rPr lang="de-DE" err="1"/>
              <a:t>legacy</a:t>
            </a:r>
            <a:r>
              <a:rPr lang="de-DE"/>
              <a:t> </a:t>
            </a:r>
            <a:r>
              <a:rPr lang="de-DE" err="1"/>
              <a:t>systems</a:t>
            </a:r>
            <a:r>
              <a:rPr lang="de-DE"/>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u="none" strike="noStrike" baseline="0">
                <a:solidFill>
                  <a:srgbClr val="000000"/>
                </a:solidFill>
                <a:latin typeface="Calibri"/>
                <a:cs typeface="Calibri"/>
              </a:rPr>
              <a:t>Make the historical developments of concepts visible</a:t>
            </a:r>
            <a:r>
              <a:rPr lang="en-US">
                <a:solidFill>
                  <a:srgbClr val="000000"/>
                </a:solidFill>
                <a:latin typeface="Calibri"/>
                <a:cs typeface="Calibri"/>
              </a:rPr>
              <a:t> </a:t>
            </a:r>
            <a:endParaRPr lang="en-US" sz="1200" b="0" i="0" u="none" strike="noStrike" baseline="0">
              <a:solidFill>
                <a:srgbClr val="000000"/>
              </a:solidFill>
              <a:latin typeface="Calibri" panose="020F0502020204030204" pitchFamily="34" charset="0"/>
              <a:cs typeface="Calibri"/>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b="1" err="1"/>
              <a:t>Improve</a:t>
            </a:r>
            <a:r>
              <a:rPr lang="de-DE" b="1"/>
              <a:t> </a:t>
            </a:r>
            <a:r>
              <a:rPr lang="de-DE" b="1" err="1"/>
              <a:t>decision-making</a:t>
            </a:r>
            <a:r>
              <a:rPr lang="de-DE" b="1"/>
              <a:t> </a:t>
            </a:r>
            <a:r>
              <a:rPr lang="de-DE" b="1" err="1"/>
              <a:t>by</a:t>
            </a:r>
            <a:r>
              <a:rPr lang="de-DE" b="1"/>
              <a:t> </a:t>
            </a:r>
            <a:r>
              <a:rPr lang="de-DE" b="1" err="1"/>
              <a:t>stakeholders</a:t>
            </a:r>
            <a:r>
              <a:rPr lang="de-DE" b="1"/>
              <a:t> </a:t>
            </a:r>
            <a:r>
              <a:rPr lang="de-DE" b="1" err="1"/>
              <a:t>by</a:t>
            </a:r>
            <a:r>
              <a:rPr lang="de-DE" b="1"/>
              <a:t> </a:t>
            </a:r>
            <a:r>
              <a:rPr lang="de-DE" b="1" err="1"/>
              <a:t>aiding</a:t>
            </a:r>
            <a:r>
              <a:rPr lang="de-DE" b="1"/>
              <a:t> </a:t>
            </a:r>
            <a:r>
              <a:rPr lang="de-DE" b="1" err="1"/>
              <a:t>understanding</a:t>
            </a:r>
            <a:endParaRPr lang="de-DE" b="1"/>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b="0" i="0" u="none" strike="noStrike" baseline="0">
              <a:solidFill>
                <a:srgbClr val="000000"/>
              </a:solidFill>
              <a:latin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a:p>
          <a:p>
            <a:endParaRPr lang="de-DE"/>
          </a:p>
        </p:txBody>
      </p:sp>
      <p:sp>
        <p:nvSpPr>
          <p:cNvPr id="4" name="Foliennummernplatzhalter 3"/>
          <p:cNvSpPr>
            <a:spLocks noGrp="1"/>
          </p:cNvSpPr>
          <p:nvPr>
            <p:ph type="sldNum" sz="quarter" idx="5"/>
          </p:nvPr>
        </p:nvSpPr>
        <p:spPr/>
        <p:txBody>
          <a:bodyPr/>
          <a:lstStyle/>
          <a:p>
            <a:fld id="{B38E7EB9-86DD-FF48-B828-BE9452CEEC48}" type="slidenum">
              <a:rPr lang="de-DE" smtClean="0"/>
              <a:t>12</a:t>
            </a:fld>
            <a:endParaRPr lang="de-DE"/>
          </a:p>
        </p:txBody>
      </p:sp>
    </p:spTree>
    <p:extLst>
      <p:ext uri="{BB962C8B-B14F-4D97-AF65-F5344CB8AC3E}">
        <p14:creationId xmlns:p14="http://schemas.microsoft.com/office/powerpoint/2010/main" val="33272988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Was this actually the data that needed to be collected? This will be shown with every survey that is </a:t>
            </a:r>
            <a:r>
              <a:rPr lang="en-US" dirty="0" err="1">
                <a:cs typeface="Calibri"/>
              </a:rPr>
              <a:t>entererd</a:t>
            </a:r>
            <a:r>
              <a:rPr lang="en-US" dirty="0">
                <a:cs typeface="Calibri"/>
              </a:rPr>
              <a:t>. </a:t>
            </a:r>
          </a:p>
          <a:p>
            <a:r>
              <a:rPr lang="en-US" dirty="0">
                <a:cs typeface="Calibri"/>
              </a:rPr>
              <a:t>With every version</a:t>
            </a:r>
            <a:br>
              <a:rPr lang="en-US" dirty="0">
                <a:cs typeface="+mn-lt"/>
              </a:rPr>
            </a:br>
            <a:r>
              <a:rPr lang="en-US" dirty="0">
                <a:cs typeface="Calibri"/>
              </a:rPr>
              <a:t>Next steps: Manage data in back-end </a:t>
            </a:r>
          </a:p>
        </p:txBody>
      </p:sp>
      <p:sp>
        <p:nvSpPr>
          <p:cNvPr id="4" name="Slide Number Placeholder 3"/>
          <p:cNvSpPr>
            <a:spLocks noGrp="1"/>
          </p:cNvSpPr>
          <p:nvPr>
            <p:ph type="sldNum" sz="quarter" idx="5"/>
          </p:nvPr>
        </p:nvSpPr>
        <p:spPr/>
        <p:txBody>
          <a:bodyPr/>
          <a:lstStyle/>
          <a:p>
            <a:fld id="{B38E7EB9-86DD-FF48-B828-BE9452CEEC48}" type="slidenum">
              <a:rPr lang="de-DE" smtClean="0"/>
              <a:t>13</a:t>
            </a:fld>
            <a:endParaRPr lang="de-DE"/>
          </a:p>
        </p:txBody>
      </p:sp>
    </p:spTree>
    <p:extLst>
      <p:ext uri="{BB962C8B-B14F-4D97-AF65-F5344CB8AC3E}">
        <p14:creationId xmlns:p14="http://schemas.microsoft.com/office/powerpoint/2010/main" val="4139140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What level of granularity is needed? </a:t>
            </a:r>
          </a:p>
          <a:p>
            <a:r>
              <a:rPr lang="en-US" dirty="0">
                <a:cs typeface="Calibri"/>
              </a:rPr>
              <a:t>Pitfall: Inability to see the forest for all of the trees (Den Wald </a:t>
            </a:r>
            <a:r>
              <a:rPr lang="en-US" dirty="0" err="1">
                <a:cs typeface="Calibri"/>
              </a:rPr>
              <a:t>vor</a:t>
            </a:r>
            <a:r>
              <a:rPr lang="en-US" dirty="0">
                <a:cs typeface="Calibri"/>
              </a:rPr>
              <a:t> lauter </a:t>
            </a:r>
            <a:r>
              <a:rPr lang="en-US" dirty="0" err="1">
                <a:cs typeface="Calibri"/>
              </a:rPr>
              <a:t>Bäumen</a:t>
            </a:r>
            <a:r>
              <a:rPr lang="en-US" dirty="0">
                <a:cs typeface="Calibri"/>
              </a:rPr>
              <a:t> </a:t>
            </a:r>
            <a:r>
              <a:rPr lang="en-US" dirty="0" err="1">
                <a:cs typeface="Calibri"/>
              </a:rPr>
              <a:t>nicht</a:t>
            </a:r>
            <a:r>
              <a:rPr lang="en-US" dirty="0">
                <a:cs typeface="Calibri"/>
              </a:rPr>
              <a:t> </a:t>
            </a:r>
            <a:r>
              <a:rPr lang="en-US" dirty="0" err="1">
                <a:cs typeface="Calibri"/>
              </a:rPr>
              <a:t>sehen</a:t>
            </a:r>
            <a:r>
              <a:rPr lang="en-US" dirty="0">
                <a:cs typeface="Calibri"/>
              </a:rPr>
              <a:t>)</a:t>
            </a:r>
          </a:p>
          <a:p>
            <a:r>
              <a:rPr lang="en-US" dirty="0">
                <a:cs typeface="Calibri"/>
              </a:rPr>
              <a:t>Fine balance between being caught up in (important) technical details, but still trying to find categories that can be applied to different types of initiatives, in order to allow for overarching analysis. </a:t>
            </a:r>
          </a:p>
          <a:p>
            <a:r>
              <a:rPr lang="en-US" dirty="0"/>
              <a:t>Granular stages &gt;&gt; </a:t>
            </a:r>
            <a:r>
              <a:rPr lang="en-US" dirty="0" err="1"/>
              <a:t>wie</a:t>
            </a:r>
            <a:r>
              <a:rPr lang="en-US" dirty="0"/>
              <a:t> </a:t>
            </a:r>
            <a:r>
              <a:rPr lang="en-US" dirty="0" err="1"/>
              <a:t>grenzt</a:t>
            </a:r>
            <a:r>
              <a:rPr lang="en-US" dirty="0"/>
              <a:t> man </a:t>
            </a:r>
            <a:r>
              <a:rPr lang="en-US" dirty="0" err="1"/>
              <a:t>sinnvoll</a:t>
            </a:r>
            <a:r>
              <a:rPr lang="en-US" dirty="0"/>
              <a:t> </a:t>
            </a:r>
            <a:r>
              <a:rPr lang="en-US" dirty="0" err="1"/>
              <a:t>ein</a:t>
            </a:r>
            <a:r>
              <a:rPr lang="en-US" dirty="0"/>
              <a:t>, um </a:t>
            </a:r>
            <a:r>
              <a:rPr lang="en-US" dirty="0" err="1"/>
              <a:t>analyse</a:t>
            </a:r>
            <a:r>
              <a:rPr lang="en-US" dirty="0"/>
              <a:t> </a:t>
            </a:r>
            <a:r>
              <a:rPr lang="en-US" dirty="0" err="1"/>
              <a:t>zu</a:t>
            </a:r>
            <a:r>
              <a:rPr lang="en-US" dirty="0"/>
              <a:t> </a:t>
            </a:r>
            <a:r>
              <a:rPr lang="en-US" dirty="0" err="1"/>
              <a:t>ermöglichen</a:t>
            </a:r>
            <a:r>
              <a:rPr lang="en-US" dirty="0"/>
              <a:t>? </a:t>
            </a:r>
          </a:p>
          <a:p>
            <a:r>
              <a:rPr lang="en-US" dirty="0"/>
              <a:t>Man </a:t>
            </a:r>
            <a:r>
              <a:rPr lang="en-US" dirty="0" err="1"/>
              <a:t>sieht</a:t>
            </a:r>
            <a:r>
              <a:rPr lang="en-US" dirty="0"/>
              <a:t> den Wald </a:t>
            </a:r>
            <a:r>
              <a:rPr lang="en-US" dirty="0" err="1"/>
              <a:t>vor</a:t>
            </a:r>
            <a:r>
              <a:rPr lang="en-US" dirty="0"/>
              <a:t> lauter </a:t>
            </a:r>
            <a:r>
              <a:rPr lang="en-US" dirty="0" err="1"/>
              <a:t>Bäumen</a:t>
            </a:r>
            <a:r>
              <a:rPr lang="en-US" dirty="0"/>
              <a:t> </a:t>
            </a:r>
            <a:r>
              <a:rPr lang="en-US" dirty="0" err="1"/>
              <a:t>nicht</a:t>
            </a:r>
            <a:r>
              <a:rPr lang="en-US" dirty="0"/>
              <a:t>? </a:t>
            </a:r>
          </a:p>
        </p:txBody>
      </p:sp>
      <p:sp>
        <p:nvSpPr>
          <p:cNvPr id="4" name="Slide Number Placeholder 3"/>
          <p:cNvSpPr>
            <a:spLocks noGrp="1"/>
          </p:cNvSpPr>
          <p:nvPr>
            <p:ph type="sldNum" sz="quarter" idx="5"/>
          </p:nvPr>
        </p:nvSpPr>
        <p:spPr/>
        <p:txBody>
          <a:bodyPr/>
          <a:lstStyle/>
          <a:p>
            <a:fld id="{B38E7EB9-86DD-FF48-B828-BE9452CEEC48}" type="slidenum">
              <a:rPr lang="de-DE" smtClean="0"/>
              <a:t>14</a:t>
            </a:fld>
            <a:endParaRPr lang="de-DE"/>
          </a:p>
        </p:txBody>
      </p:sp>
    </p:spTree>
    <p:extLst>
      <p:ext uri="{BB962C8B-B14F-4D97-AF65-F5344CB8AC3E}">
        <p14:creationId xmlns:p14="http://schemas.microsoft.com/office/powerpoint/2010/main" val="3073731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cs typeface="Calibri"/>
              </a:rPr>
              <a:t>Alexander</a:t>
            </a:r>
            <a:endParaRPr lang="de-DE"/>
          </a:p>
        </p:txBody>
      </p:sp>
      <p:sp>
        <p:nvSpPr>
          <p:cNvPr id="4" name="Foliennummernplatzhalter 3"/>
          <p:cNvSpPr>
            <a:spLocks noGrp="1"/>
          </p:cNvSpPr>
          <p:nvPr>
            <p:ph type="sldNum" sz="quarter" idx="5"/>
          </p:nvPr>
        </p:nvSpPr>
        <p:spPr/>
        <p:txBody>
          <a:bodyPr/>
          <a:lstStyle/>
          <a:p>
            <a:fld id="{B38E7EB9-86DD-FF48-B828-BE9452CEEC48}" type="slidenum">
              <a:rPr lang="de-DE" smtClean="0"/>
              <a:t>15</a:t>
            </a:fld>
            <a:endParaRPr lang="de-DE"/>
          </a:p>
        </p:txBody>
      </p:sp>
    </p:spTree>
    <p:extLst>
      <p:ext uri="{BB962C8B-B14F-4D97-AF65-F5344CB8AC3E}">
        <p14:creationId xmlns:p14="http://schemas.microsoft.com/office/powerpoint/2010/main" val="21480598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is our first version with a very small sample size, so please keep this in mind, as I proceed. </a:t>
            </a:r>
          </a:p>
          <a:p>
            <a:r>
              <a:rPr lang="en-US" dirty="0">
                <a:cs typeface="Calibri"/>
              </a:rPr>
              <a:t>- This presentation is of course a call to action: We need your expertise, we need your data!</a:t>
            </a:r>
          </a:p>
          <a:p>
            <a:r>
              <a:rPr lang="en-US" dirty="0">
                <a:cs typeface="Calibri"/>
              </a:rPr>
              <a:t>- Once we have a solid amount of correct data, it will be possible to develop theories from the provided material and begin to extrapolate questions</a:t>
            </a:r>
          </a:p>
          <a:p>
            <a:r>
              <a:rPr lang="en-US" dirty="0">
                <a:cs typeface="Calibri"/>
              </a:rPr>
              <a:t>- Even at this early stage, we had difficulty structuring, e.g. the different "initiative types </a:t>
            </a:r>
          </a:p>
          <a:p>
            <a:r>
              <a:rPr lang="en-US" dirty="0">
                <a:cs typeface="Calibri"/>
              </a:rPr>
              <a:t>Credential verification service, </a:t>
            </a:r>
            <a:r>
              <a:rPr lang="en-US" dirty="0" err="1">
                <a:cs typeface="Calibri"/>
              </a:rPr>
              <a:t>databse</a:t>
            </a:r>
            <a:r>
              <a:rPr lang="en-US" dirty="0">
                <a:cs typeface="Calibri"/>
              </a:rPr>
              <a:t> of trusted issuers, infrastructure project, national credential repository, policy initiative, research project, trans-international credential repository </a:t>
            </a:r>
          </a:p>
          <a:p>
            <a:r>
              <a:rPr lang="en-US" dirty="0">
                <a:cs typeface="Calibri"/>
              </a:rPr>
              <a:t>- multiple selection is not possible in the current version</a:t>
            </a:r>
          </a:p>
          <a:p>
            <a:r>
              <a:rPr lang="en-US" dirty="0">
                <a:cs typeface="Calibri"/>
              </a:rPr>
              <a:t>- Or even here, one can tell semantic clarity is missing. For example Herman and I had a short discussion about using depository (to bring across an active user) or the more frequently used repository in tech. </a:t>
            </a:r>
          </a:p>
        </p:txBody>
      </p:sp>
      <p:sp>
        <p:nvSpPr>
          <p:cNvPr id="4" name="Slide Number Placeholder 3"/>
          <p:cNvSpPr>
            <a:spLocks noGrp="1"/>
          </p:cNvSpPr>
          <p:nvPr>
            <p:ph type="sldNum" sz="quarter" idx="5"/>
          </p:nvPr>
        </p:nvSpPr>
        <p:spPr/>
        <p:txBody>
          <a:bodyPr/>
          <a:lstStyle/>
          <a:p>
            <a:fld id="{B38E7EB9-86DD-FF48-B828-BE9452CEEC48}" type="slidenum">
              <a:rPr lang="de-DE" smtClean="0"/>
              <a:t>16</a:t>
            </a:fld>
            <a:endParaRPr lang="de-DE"/>
          </a:p>
        </p:txBody>
      </p:sp>
    </p:spTree>
    <p:extLst>
      <p:ext uri="{BB962C8B-B14F-4D97-AF65-F5344CB8AC3E}">
        <p14:creationId xmlns:p14="http://schemas.microsoft.com/office/powerpoint/2010/main" val="1208529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Wie </a:t>
            </a:r>
            <a:r>
              <a:rPr lang="en-US" err="1">
                <a:cs typeface="Calibri"/>
              </a:rPr>
              <a:t>unterscheidet</a:t>
            </a:r>
            <a:r>
              <a:rPr lang="en-US">
                <a:cs typeface="Calibri"/>
              </a:rPr>
              <a:t> man </a:t>
            </a:r>
            <a:r>
              <a:rPr lang="en-US" err="1">
                <a:cs typeface="Calibri"/>
              </a:rPr>
              <a:t>Initiativen</a:t>
            </a:r>
            <a:r>
              <a:rPr lang="en-US">
                <a:cs typeface="Calibri"/>
              </a:rPr>
              <a:t>? Types? Mehrfachauswahl ist nicht möglich</a:t>
            </a:r>
          </a:p>
          <a:p>
            <a:r>
              <a:rPr lang="en-US">
                <a:cs typeface="Calibri"/>
              </a:rPr>
              <a:t>Sind </a:t>
            </a:r>
            <a:r>
              <a:rPr lang="en-US" err="1">
                <a:cs typeface="Calibri"/>
              </a:rPr>
              <a:t>technische</a:t>
            </a:r>
            <a:r>
              <a:rPr lang="en-US">
                <a:cs typeface="Calibri"/>
              </a:rPr>
              <a:t> Dinge relevant? Lassen </a:t>
            </a:r>
            <a:r>
              <a:rPr lang="en-US" err="1">
                <a:cs typeface="Calibri"/>
              </a:rPr>
              <a:t>sich</a:t>
            </a:r>
            <a:r>
              <a:rPr lang="en-US">
                <a:cs typeface="Calibri"/>
              </a:rPr>
              <a:t> </a:t>
            </a:r>
            <a:r>
              <a:rPr lang="en-US" err="1">
                <a:cs typeface="Calibri"/>
              </a:rPr>
              <a:t>diese</a:t>
            </a:r>
            <a:r>
              <a:rPr lang="en-US">
                <a:cs typeface="Calibri"/>
              </a:rPr>
              <a:t> </a:t>
            </a:r>
            <a:r>
              <a:rPr lang="en-US" err="1">
                <a:cs typeface="Calibri"/>
              </a:rPr>
              <a:t>voneinander</a:t>
            </a:r>
            <a:r>
              <a:rPr lang="en-US">
                <a:cs typeface="Calibri"/>
              </a:rPr>
              <a:t> </a:t>
            </a:r>
            <a:r>
              <a:rPr lang="en-US" err="1">
                <a:cs typeface="Calibri"/>
              </a:rPr>
              <a:t>zu</a:t>
            </a:r>
            <a:r>
              <a:rPr lang="en-US">
                <a:cs typeface="Calibri"/>
              </a:rPr>
              <a:t> trennen? </a:t>
            </a:r>
          </a:p>
          <a:p>
            <a:r>
              <a:rPr lang="en-US">
                <a:cs typeface="Calibri"/>
              </a:rPr>
              <a:t>Viele </a:t>
            </a:r>
            <a:r>
              <a:rPr lang="en-US" err="1">
                <a:cs typeface="Calibri"/>
              </a:rPr>
              <a:t>sind</a:t>
            </a:r>
            <a:r>
              <a:rPr lang="en-US">
                <a:cs typeface="Calibri"/>
              </a:rPr>
              <a:t> </a:t>
            </a:r>
            <a:r>
              <a:rPr lang="en-US" err="1">
                <a:cs typeface="Calibri"/>
              </a:rPr>
              <a:t>keine</a:t>
            </a:r>
            <a:r>
              <a:rPr lang="en-US">
                <a:cs typeface="Calibri"/>
              </a:rPr>
              <a:t> repositories? Semantic clarity when using terminology</a:t>
            </a:r>
          </a:p>
          <a:p>
            <a:r>
              <a:rPr lang="en-US">
                <a:cs typeface="+mn-lt"/>
              </a:rPr>
              <a:t>Granular stages &gt;&gt; </a:t>
            </a:r>
            <a:r>
              <a:rPr lang="en-US" err="1">
                <a:cs typeface="+mn-lt"/>
              </a:rPr>
              <a:t>wie</a:t>
            </a:r>
            <a:r>
              <a:rPr lang="en-US">
                <a:cs typeface="+mn-lt"/>
              </a:rPr>
              <a:t> </a:t>
            </a:r>
            <a:r>
              <a:rPr lang="en-US" err="1">
                <a:cs typeface="+mn-lt"/>
              </a:rPr>
              <a:t>grenzt</a:t>
            </a:r>
            <a:r>
              <a:rPr lang="en-US">
                <a:cs typeface="+mn-lt"/>
              </a:rPr>
              <a:t> man </a:t>
            </a:r>
            <a:r>
              <a:rPr lang="en-US" err="1">
                <a:cs typeface="+mn-lt"/>
              </a:rPr>
              <a:t>sinnvoll</a:t>
            </a:r>
            <a:r>
              <a:rPr lang="en-US">
                <a:cs typeface="+mn-lt"/>
              </a:rPr>
              <a:t> ein, um analyse zu ermöglichen? </a:t>
            </a:r>
          </a:p>
          <a:p>
            <a:r>
              <a:rPr lang="en-US">
                <a:cs typeface="+mn-lt"/>
              </a:rPr>
              <a:t>Man </a:t>
            </a:r>
            <a:r>
              <a:rPr lang="en-US" err="1">
                <a:cs typeface="+mn-lt"/>
              </a:rPr>
              <a:t>sieht</a:t>
            </a:r>
            <a:r>
              <a:rPr lang="en-US">
                <a:cs typeface="+mn-lt"/>
              </a:rPr>
              <a:t> den Wald </a:t>
            </a:r>
            <a:r>
              <a:rPr lang="en-US" err="1">
                <a:cs typeface="+mn-lt"/>
              </a:rPr>
              <a:t>vor</a:t>
            </a:r>
            <a:r>
              <a:rPr lang="en-US">
                <a:cs typeface="+mn-lt"/>
              </a:rPr>
              <a:t> lauter </a:t>
            </a:r>
            <a:r>
              <a:rPr lang="en-US" err="1">
                <a:cs typeface="+mn-lt"/>
              </a:rPr>
              <a:t>Bäumen</a:t>
            </a:r>
            <a:r>
              <a:rPr lang="en-US">
                <a:cs typeface="+mn-lt"/>
              </a:rPr>
              <a:t> nicht? </a:t>
            </a:r>
            <a:br>
              <a:rPr lang="en-US">
                <a:cs typeface="+mn-lt"/>
              </a:rPr>
            </a:br>
            <a:r>
              <a:rPr lang="en-US">
                <a:cs typeface="Calibri"/>
              </a:rPr>
              <a:t>Active or inactive status? </a:t>
            </a:r>
          </a:p>
        </p:txBody>
      </p:sp>
      <p:sp>
        <p:nvSpPr>
          <p:cNvPr id="4" name="Slide Number Placeholder 3"/>
          <p:cNvSpPr>
            <a:spLocks noGrp="1"/>
          </p:cNvSpPr>
          <p:nvPr>
            <p:ph type="sldNum" sz="quarter" idx="5"/>
          </p:nvPr>
        </p:nvSpPr>
        <p:spPr/>
        <p:txBody>
          <a:bodyPr/>
          <a:lstStyle/>
          <a:p>
            <a:fld id="{B38E7EB9-86DD-FF48-B828-BE9452CEEC48}" type="slidenum">
              <a:rPr lang="de-DE" smtClean="0"/>
              <a:t>17</a:t>
            </a:fld>
            <a:endParaRPr lang="de-DE"/>
          </a:p>
        </p:txBody>
      </p:sp>
    </p:spTree>
    <p:extLst>
      <p:ext uri="{BB962C8B-B14F-4D97-AF65-F5344CB8AC3E}">
        <p14:creationId xmlns:p14="http://schemas.microsoft.com/office/powerpoint/2010/main" val="20267923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 filters for initiative types </a:t>
            </a:r>
          </a:p>
          <a:p>
            <a:r>
              <a:rPr lang="en-US" dirty="0">
                <a:cs typeface="Calibri"/>
              </a:rPr>
              <a:t>- trust model used</a:t>
            </a:r>
          </a:p>
        </p:txBody>
      </p:sp>
      <p:sp>
        <p:nvSpPr>
          <p:cNvPr id="4" name="Slide Number Placeholder 3"/>
          <p:cNvSpPr>
            <a:spLocks noGrp="1"/>
          </p:cNvSpPr>
          <p:nvPr>
            <p:ph type="sldNum" sz="quarter" idx="5"/>
          </p:nvPr>
        </p:nvSpPr>
        <p:spPr/>
        <p:txBody>
          <a:bodyPr/>
          <a:lstStyle/>
          <a:p>
            <a:fld id="{B38E7EB9-86DD-FF48-B828-BE9452CEEC48}" type="slidenum">
              <a:rPr lang="de-DE" smtClean="0"/>
              <a:t>18</a:t>
            </a:fld>
            <a:endParaRPr lang="de-DE"/>
          </a:p>
        </p:txBody>
      </p:sp>
    </p:spTree>
    <p:extLst>
      <p:ext uri="{BB962C8B-B14F-4D97-AF65-F5344CB8AC3E}">
        <p14:creationId xmlns:p14="http://schemas.microsoft.com/office/powerpoint/2010/main" val="1975198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Filter by - </a:t>
            </a:r>
          </a:p>
          <a:p>
            <a:r>
              <a:rPr lang="en-US" dirty="0">
                <a:cs typeface="Calibri"/>
              </a:rPr>
              <a:t>Issuance format </a:t>
            </a:r>
          </a:p>
          <a:p>
            <a:r>
              <a:rPr lang="en-US" dirty="0">
                <a:cs typeface="Calibri"/>
              </a:rPr>
              <a:t>Technology used, the corresponding countries will be highlighted in the case of ARUCC: USA, Canada, Australia, New Zealand</a:t>
            </a:r>
          </a:p>
          <a:p>
            <a:r>
              <a:rPr lang="en-US" dirty="0">
                <a:cs typeface="Calibri"/>
              </a:rPr>
              <a:t>But: </a:t>
            </a:r>
          </a:p>
          <a:p>
            <a:r>
              <a:rPr lang="en-US" dirty="0">
                <a:cs typeface="Calibri"/>
              </a:rPr>
              <a:t>- Are technologies really relevant? For example, we had initially collected data on wallet types, but later decided that this was not necessarily the most significant component. </a:t>
            </a:r>
          </a:p>
          <a:p>
            <a:r>
              <a:rPr lang="en-US" dirty="0">
                <a:cs typeface="Calibri"/>
              </a:rPr>
              <a:t>- It also isn't easy to separate certain technologies or protocols from one another, as these are often connected. And where does one stop? With which version update? </a:t>
            </a:r>
          </a:p>
          <a:p>
            <a:r>
              <a:rPr lang="en-US" dirty="0">
                <a:cs typeface="Calibri"/>
              </a:rPr>
              <a:t>- We had also thought about adding a filter on inactive or active status and may still do so once the data set grows. </a:t>
            </a:r>
          </a:p>
        </p:txBody>
      </p:sp>
      <p:sp>
        <p:nvSpPr>
          <p:cNvPr id="4" name="Slide Number Placeholder 3"/>
          <p:cNvSpPr>
            <a:spLocks noGrp="1"/>
          </p:cNvSpPr>
          <p:nvPr>
            <p:ph type="sldNum" sz="quarter" idx="5"/>
          </p:nvPr>
        </p:nvSpPr>
        <p:spPr/>
        <p:txBody>
          <a:bodyPr/>
          <a:lstStyle/>
          <a:p>
            <a:fld id="{B38E7EB9-86DD-FF48-B828-BE9452CEEC48}" type="slidenum">
              <a:rPr lang="de-DE" smtClean="0"/>
              <a:t>19</a:t>
            </a:fld>
            <a:endParaRPr lang="de-DE"/>
          </a:p>
        </p:txBody>
      </p:sp>
    </p:spTree>
    <p:extLst>
      <p:ext uri="{BB962C8B-B14F-4D97-AF65-F5344CB8AC3E}">
        <p14:creationId xmlns:p14="http://schemas.microsoft.com/office/powerpoint/2010/main" val="1209803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Borhene</a:t>
            </a:r>
          </a:p>
        </p:txBody>
      </p:sp>
      <p:sp>
        <p:nvSpPr>
          <p:cNvPr id="4" name="Slide Number Placeholder 3"/>
          <p:cNvSpPr>
            <a:spLocks noGrp="1"/>
          </p:cNvSpPr>
          <p:nvPr>
            <p:ph type="sldNum" sz="quarter" idx="5"/>
          </p:nvPr>
        </p:nvSpPr>
        <p:spPr/>
        <p:txBody>
          <a:bodyPr/>
          <a:lstStyle/>
          <a:p>
            <a:fld id="{B38E7EB9-86DD-FF48-B828-BE9452CEEC48}" type="slidenum">
              <a:rPr lang="de-DE" smtClean="0"/>
              <a:t>2</a:t>
            </a:fld>
            <a:endParaRPr lang="de-DE"/>
          </a:p>
        </p:txBody>
      </p:sp>
    </p:spTree>
    <p:extLst>
      <p:ext uri="{BB962C8B-B14F-4D97-AF65-F5344CB8AC3E}">
        <p14:creationId xmlns:p14="http://schemas.microsoft.com/office/powerpoint/2010/main" val="19373934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 can also use the monitor by clicking on a country and viewing the initiatives present and active in a specific country</a:t>
            </a:r>
          </a:p>
        </p:txBody>
      </p:sp>
      <p:sp>
        <p:nvSpPr>
          <p:cNvPr id="4" name="Slide Number Placeholder 3"/>
          <p:cNvSpPr>
            <a:spLocks noGrp="1"/>
          </p:cNvSpPr>
          <p:nvPr>
            <p:ph type="sldNum" sz="quarter" idx="5"/>
          </p:nvPr>
        </p:nvSpPr>
        <p:spPr/>
        <p:txBody>
          <a:bodyPr/>
          <a:lstStyle/>
          <a:p>
            <a:fld id="{B38E7EB9-86DD-FF48-B828-BE9452CEEC48}" type="slidenum">
              <a:rPr lang="de-DE" smtClean="0"/>
              <a:t>21</a:t>
            </a:fld>
            <a:endParaRPr lang="de-DE"/>
          </a:p>
        </p:txBody>
      </p:sp>
    </p:spTree>
    <p:extLst>
      <p:ext uri="{BB962C8B-B14F-4D97-AF65-F5344CB8AC3E}">
        <p14:creationId xmlns:p14="http://schemas.microsoft.com/office/powerpoint/2010/main" val="13851585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Overview by regulatory environment offers the most potential in our view, but is also currently underdeveloped. </a:t>
            </a:r>
          </a:p>
          <a:p>
            <a:endParaRPr lang="en-US" dirty="0">
              <a:cs typeface="Calibri"/>
            </a:endParaRPr>
          </a:p>
        </p:txBody>
      </p:sp>
      <p:sp>
        <p:nvSpPr>
          <p:cNvPr id="4" name="Slide Number Placeholder 3"/>
          <p:cNvSpPr>
            <a:spLocks noGrp="1"/>
          </p:cNvSpPr>
          <p:nvPr>
            <p:ph type="sldNum" sz="quarter" idx="5"/>
          </p:nvPr>
        </p:nvSpPr>
        <p:spPr/>
        <p:txBody>
          <a:bodyPr/>
          <a:lstStyle/>
          <a:p>
            <a:fld id="{B38E7EB9-86DD-FF48-B828-BE9452CEEC48}" type="slidenum">
              <a:rPr lang="de-DE" smtClean="0"/>
              <a:t>22</a:t>
            </a:fld>
            <a:endParaRPr lang="de-DE"/>
          </a:p>
        </p:txBody>
      </p:sp>
    </p:spTree>
    <p:extLst>
      <p:ext uri="{BB962C8B-B14F-4D97-AF65-F5344CB8AC3E}">
        <p14:creationId xmlns:p14="http://schemas.microsoft.com/office/powerpoint/2010/main" val="36094860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Mobility flows in D, </a:t>
            </a:r>
            <a:r>
              <a:rPr lang="en-US" dirty="0" err="1"/>
              <a:t>woher</a:t>
            </a:r>
            <a:r>
              <a:rPr lang="en-US" dirty="0"/>
              <a:t> </a:t>
            </a:r>
            <a:r>
              <a:rPr lang="en-US" dirty="0" err="1"/>
              <a:t>kommen</a:t>
            </a:r>
            <a:r>
              <a:rPr lang="en-US" dirty="0"/>
              <a:t> </a:t>
            </a:r>
            <a:r>
              <a:rPr lang="en-US" dirty="0" err="1"/>
              <a:t>Studierende</a:t>
            </a:r>
            <a:r>
              <a:rPr lang="en-US" dirty="0"/>
              <a:t>? Wo </a:t>
            </a:r>
            <a:r>
              <a:rPr lang="en-US" dirty="0" err="1"/>
              <a:t>gibt</a:t>
            </a:r>
            <a:r>
              <a:rPr lang="en-US" dirty="0"/>
              <a:t> es den </a:t>
            </a:r>
            <a:r>
              <a:rPr lang="en-US" dirty="0" err="1"/>
              <a:t>größten</a:t>
            </a:r>
            <a:r>
              <a:rPr lang="en-US" dirty="0"/>
              <a:t> </a:t>
            </a:r>
            <a:r>
              <a:rPr lang="en-US" dirty="0" err="1"/>
              <a:t>Nutzen</a:t>
            </a:r>
            <a:r>
              <a:rPr lang="en-US" dirty="0"/>
              <a:t>, </a:t>
            </a:r>
            <a:r>
              <a:rPr lang="en-US" dirty="0" err="1"/>
              <a:t>wenn</a:t>
            </a:r>
            <a:r>
              <a:rPr lang="en-US" dirty="0"/>
              <a:t> </a:t>
            </a:r>
            <a:r>
              <a:rPr lang="en-US" dirty="0" err="1"/>
              <a:t>wir</a:t>
            </a:r>
            <a:r>
              <a:rPr lang="en-US" dirty="0"/>
              <a:t> </a:t>
            </a:r>
            <a:r>
              <a:rPr lang="en-US" dirty="0" err="1"/>
              <a:t>Interoperabilität</a:t>
            </a:r>
            <a:r>
              <a:rPr lang="en-US" dirty="0"/>
              <a:t> </a:t>
            </a:r>
            <a:r>
              <a:rPr lang="en-US" dirty="0" err="1"/>
              <a:t>herstellen</a:t>
            </a:r>
            <a:r>
              <a:rPr lang="en-US" dirty="0"/>
              <a:t>? EU interne </a:t>
            </a:r>
            <a:r>
              <a:rPr lang="en-US" dirty="0" err="1"/>
              <a:t>Operabilität</a:t>
            </a:r>
            <a:r>
              <a:rPr lang="en-US" dirty="0"/>
              <a:t> </a:t>
            </a:r>
            <a:r>
              <a:rPr lang="en-US" dirty="0" err="1"/>
              <a:t>wird</a:t>
            </a:r>
            <a:r>
              <a:rPr lang="en-US" dirty="0"/>
              <a:t> </a:t>
            </a:r>
            <a:r>
              <a:rPr lang="en-US" dirty="0" err="1"/>
              <a:t>gestärkt</a:t>
            </a:r>
            <a:r>
              <a:rPr lang="en-US" dirty="0"/>
              <a:t>. </a:t>
            </a: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B38E7EB9-86DD-FF48-B828-BE9452CEEC48}" type="slidenum">
              <a:rPr lang="de-DE" smtClean="0"/>
              <a:t>25</a:t>
            </a:fld>
            <a:endParaRPr lang="de-DE"/>
          </a:p>
        </p:txBody>
      </p:sp>
    </p:spTree>
    <p:extLst>
      <p:ext uri="{BB962C8B-B14F-4D97-AF65-F5344CB8AC3E}">
        <p14:creationId xmlns:p14="http://schemas.microsoft.com/office/powerpoint/2010/main" val="2735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err="1">
                <a:ea typeface="Calibri"/>
                <a:cs typeface="Calibri"/>
              </a:rPr>
              <a:t>Borhene</a:t>
            </a:r>
            <a:endParaRPr lang="de-DE" err="1"/>
          </a:p>
        </p:txBody>
      </p:sp>
      <p:sp>
        <p:nvSpPr>
          <p:cNvPr id="4" name="Foliennummernplatzhalter 3"/>
          <p:cNvSpPr>
            <a:spLocks noGrp="1"/>
          </p:cNvSpPr>
          <p:nvPr>
            <p:ph type="sldNum" sz="quarter" idx="5"/>
          </p:nvPr>
        </p:nvSpPr>
        <p:spPr/>
        <p:txBody>
          <a:bodyPr/>
          <a:lstStyle/>
          <a:p>
            <a:fld id="{B38E7EB9-86DD-FF48-B828-BE9452CEEC48}" type="slidenum">
              <a:rPr lang="de-DE" smtClean="0"/>
              <a:t>3</a:t>
            </a:fld>
            <a:endParaRPr lang="de-DE"/>
          </a:p>
        </p:txBody>
      </p:sp>
    </p:spTree>
    <p:extLst>
      <p:ext uri="{BB962C8B-B14F-4D97-AF65-F5344CB8AC3E}">
        <p14:creationId xmlns:p14="http://schemas.microsoft.com/office/powerpoint/2010/main" val="580537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Borhene</a:t>
            </a:r>
            <a:r>
              <a:rPr lang="en-US">
                <a:cs typeface="Calibri"/>
              </a:rPr>
              <a:t>, hand over to Alex (DAAD)</a:t>
            </a:r>
          </a:p>
        </p:txBody>
      </p:sp>
      <p:sp>
        <p:nvSpPr>
          <p:cNvPr id="4" name="Slide Number Placeholder 3"/>
          <p:cNvSpPr>
            <a:spLocks noGrp="1"/>
          </p:cNvSpPr>
          <p:nvPr>
            <p:ph type="sldNum" sz="quarter" idx="5"/>
          </p:nvPr>
        </p:nvSpPr>
        <p:spPr/>
        <p:txBody>
          <a:bodyPr/>
          <a:lstStyle/>
          <a:p>
            <a:fld id="{B38E7EB9-86DD-FF48-B828-BE9452CEEC48}" type="slidenum">
              <a:rPr lang="de-DE" smtClean="0"/>
              <a:t>4</a:t>
            </a:fld>
            <a:endParaRPr lang="de-DE"/>
          </a:p>
        </p:txBody>
      </p:sp>
    </p:spTree>
    <p:extLst>
      <p:ext uri="{BB962C8B-B14F-4D97-AF65-F5344CB8AC3E}">
        <p14:creationId xmlns:p14="http://schemas.microsoft.com/office/powerpoint/2010/main" val="4042907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Alexander, hand over to Herman (GDN) </a:t>
            </a:r>
          </a:p>
        </p:txBody>
      </p:sp>
      <p:sp>
        <p:nvSpPr>
          <p:cNvPr id="4" name="Slide Number Placeholder 3"/>
          <p:cNvSpPr>
            <a:spLocks noGrp="1"/>
          </p:cNvSpPr>
          <p:nvPr>
            <p:ph type="sldNum" sz="quarter" idx="5"/>
          </p:nvPr>
        </p:nvSpPr>
        <p:spPr/>
        <p:txBody>
          <a:bodyPr/>
          <a:lstStyle/>
          <a:p>
            <a:fld id="{B38E7EB9-86DD-FF48-B828-BE9452CEEC48}" type="slidenum">
              <a:rPr lang="de-DE" smtClean="0"/>
              <a:t>5</a:t>
            </a:fld>
            <a:endParaRPr lang="de-DE"/>
          </a:p>
        </p:txBody>
      </p:sp>
    </p:spTree>
    <p:extLst>
      <p:ext uri="{BB962C8B-B14F-4D97-AF65-F5344CB8AC3E}">
        <p14:creationId xmlns:p14="http://schemas.microsoft.com/office/powerpoint/2010/main" val="2733914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cs typeface="Calibri"/>
              </a:rPr>
              <a:t>Herman</a:t>
            </a:r>
            <a:endParaRPr lang="de-DE"/>
          </a:p>
        </p:txBody>
      </p:sp>
      <p:sp>
        <p:nvSpPr>
          <p:cNvPr id="4" name="Foliennummernplatzhalter 3"/>
          <p:cNvSpPr>
            <a:spLocks noGrp="1"/>
          </p:cNvSpPr>
          <p:nvPr>
            <p:ph type="sldNum" sz="quarter" idx="5"/>
          </p:nvPr>
        </p:nvSpPr>
        <p:spPr/>
        <p:txBody>
          <a:bodyPr/>
          <a:lstStyle/>
          <a:p>
            <a:fld id="{B38E7EB9-86DD-FF48-B828-BE9452CEEC48}" type="slidenum">
              <a:rPr lang="de-DE" smtClean="0"/>
              <a:t>6</a:t>
            </a:fld>
            <a:endParaRPr lang="de-DE"/>
          </a:p>
        </p:txBody>
      </p:sp>
    </p:spTree>
    <p:extLst>
      <p:ext uri="{BB962C8B-B14F-4D97-AF65-F5344CB8AC3E}">
        <p14:creationId xmlns:p14="http://schemas.microsoft.com/office/powerpoint/2010/main" val="3571128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Herman</a:t>
            </a:r>
          </a:p>
        </p:txBody>
      </p:sp>
      <p:sp>
        <p:nvSpPr>
          <p:cNvPr id="4" name="Slide Number Placeholder 3"/>
          <p:cNvSpPr>
            <a:spLocks noGrp="1"/>
          </p:cNvSpPr>
          <p:nvPr>
            <p:ph type="sldNum" sz="quarter" idx="5"/>
          </p:nvPr>
        </p:nvSpPr>
        <p:spPr/>
        <p:txBody>
          <a:bodyPr/>
          <a:lstStyle/>
          <a:p>
            <a:fld id="{B38E7EB9-86DD-FF48-B828-BE9452CEEC48}" type="slidenum">
              <a:rPr lang="de-DE" smtClean="0"/>
              <a:t>7</a:t>
            </a:fld>
            <a:endParaRPr lang="de-DE"/>
          </a:p>
        </p:txBody>
      </p:sp>
    </p:spTree>
    <p:extLst>
      <p:ext uri="{BB962C8B-B14F-4D97-AF65-F5344CB8AC3E}">
        <p14:creationId xmlns:p14="http://schemas.microsoft.com/office/powerpoint/2010/main" val="1348148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Folienbildplatzhalter 1"/>
          <p:cNvSpPr>
            <a:spLocks noGrp="1" noRot="1" noChangeAspect="1"/>
          </p:cNvSpPr>
          <p:nvPr>
            <p:ph type="sldImg"/>
          </p:nvPr>
        </p:nvSpPr>
        <p:spPr bwMode="auto">
          <a:xfrm>
            <a:off x="479425" y="1279525"/>
            <a:ext cx="6140450" cy="3454400"/>
          </a:xfrm>
        </p:spPr>
      </p:sp>
      <p:sp>
        <p:nvSpPr>
          <p:cNvPr id="5" name="Notizenplatzhalter 2"/>
          <p:cNvSpPr>
            <a:spLocks noGrp="1"/>
          </p:cNvSpPr>
          <p:nvPr>
            <p:ph type="body" idx="1"/>
          </p:nvPr>
        </p:nvSpPr>
        <p:spPr bwMode="auto"/>
        <p:txBody>
          <a:bodyPr/>
          <a:lstStyle/>
          <a:p>
            <a:pPr>
              <a:defRPr/>
            </a:pPr>
            <a:r>
              <a:rPr lang="en-US">
                <a:cs typeface="Calibri"/>
              </a:rPr>
              <a:t>Herman</a:t>
            </a:r>
            <a:endParaRPr lang="en-US"/>
          </a:p>
          <a:p>
            <a:pPr>
              <a:defRPr/>
            </a:pPr>
            <a:endParaRPr lang="en-US"/>
          </a:p>
          <a:p>
            <a:pPr>
              <a:defRPr/>
            </a:pPr>
            <a:endParaRPr lang="en-US"/>
          </a:p>
          <a:p>
            <a:pPr>
              <a:defRPr/>
            </a:pPr>
            <a:endParaRPr lang="en-US"/>
          </a:p>
          <a:p>
            <a:pPr>
              <a:defRPr/>
            </a:pPr>
            <a:endParaRPr lang="en-US">
              <a:cs typeface="Calibri"/>
            </a:endParaRPr>
          </a:p>
          <a:p>
            <a:pPr>
              <a:defRPr/>
            </a:pPr>
            <a:endParaRPr lang="de-DE"/>
          </a:p>
          <a:p>
            <a:pPr>
              <a:defRPr/>
            </a:pPr>
            <a:endParaRPr lang="de-DE"/>
          </a:p>
        </p:txBody>
      </p:sp>
    </p:spTree>
    <p:extLst>
      <p:ext uri="{BB962C8B-B14F-4D97-AF65-F5344CB8AC3E}">
        <p14:creationId xmlns:p14="http://schemas.microsoft.com/office/powerpoint/2010/main" val="402942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err="1"/>
              <a:t>Borhene</a:t>
            </a:r>
            <a:r>
              <a:rPr lang="de-DE"/>
              <a:t>, </a:t>
            </a:r>
            <a:r>
              <a:rPr lang="de-DE" err="1"/>
              <a:t>hand</a:t>
            </a:r>
            <a:r>
              <a:rPr lang="de-DE"/>
              <a:t> </a:t>
            </a:r>
            <a:r>
              <a:rPr lang="de-DE" err="1"/>
              <a:t>over</a:t>
            </a:r>
            <a:r>
              <a:rPr lang="de-DE"/>
              <a:t> </a:t>
            </a:r>
            <a:r>
              <a:rPr lang="de-DE" err="1"/>
              <a:t>to</a:t>
            </a:r>
            <a:r>
              <a:rPr lang="de-DE"/>
              <a:t> Alex</a:t>
            </a:r>
          </a:p>
          <a:p>
            <a:endParaRPr lang="de-DE">
              <a:ea typeface="Calibri"/>
              <a:cs typeface="Calibri"/>
            </a:endParaRPr>
          </a:p>
          <a:p>
            <a:endParaRPr lang="de-DE">
              <a:ea typeface="Calibri"/>
              <a:cs typeface="Calibri"/>
            </a:endParaRPr>
          </a:p>
          <a:p>
            <a:r>
              <a:rPr lang="de-DE" err="1">
                <a:ea typeface="Calibri"/>
                <a:cs typeface="Calibri"/>
              </a:rPr>
              <a:t>Establishing</a:t>
            </a:r>
            <a:r>
              <a:rPr lang="de-DE">
                <a:ea typeface="Calibri"/>
                <a:cs typeface="Calibri"/>
              </a:rPr>
              <a:t> </a:t>
            </a:r>
            <a:r>
              <a:rPr lang="de-DE" err="1">
                <a:ea typeface="Calibri"/>
                <a:cs typeface="Calibri"/>
              </a:rPr>
              <a:t>trust</a:t>
            </a:r>
            <a:r>
              <a:rPr lang="de-DE">
                <a:ea typeface="Calibri"/>
                <a:cs typeface="Calibri"/>
              </a:rPr>
              <a:t> (</a:t>
            </a:r>
            <a:r>
              <a:rPr lang="de-DE" err="1">
                <a:ea typeface="Calibri"/>
                <a:cs typeface="Calibri"/>
              </a:rPr>
              <a:t>data</a:t>
            </a:r>
            <a:r>
              <a:rPr lang="de-DE">
                <a:ea typeface="Calibri"/>
                <a:cs typeface="Calibri"/>
              </a:rPr>
              <a:t> </a:t>
            </a:r>
            <a:r>
              <a:rPr lang="de-DE" err="1">
                <a:ea typeface="Calibri"/>
                <a:cs typeface="Calibri"/>
              </a:rPr>
              <a:t>integrity</a:t>
            </a:r>
            <a:r>
              <a:rPr lang="de-DE">
                <a:ea typeface="Calibri"/>
                <a:cs typeface="Calibri"/>
              </a:rPr>
              <a:t>, </a:t>
            </a:r>
            <a:r>
              <a:rPr lang="de-DE" err="1">
                <a:ea typeface="Calibri"/>
                <a:cs typeface="Calibri"/>
              </a:rPr>
              <a:t>institutional</a:t>
            </a:r>
            <a:r>
              <a:rPr lang="de-DE">
                <a:ea typeface="Calibri"/>
                <a:cs typeface="Calibri"/>
              </a:rPr>
              <a:t> </a:t>
            </a:r>
            <a:r>
              <a:rPr lang="de-DE" err="1">
                <a:ea typeface="Calibri"/>
                <a:cs typeface="Calibri"/>
              </a:rPr>
              <a:t>legitimacy</a:t>
            </a:r>
            <a:r>
              <a:rPr lang="de-DE">
                <a:ea typeface="Calibri"/>
                <a:cs typeface="Calibri"/>
              </a:rPr>
              <a:t>, </a:t>
            </a:r>
            <a:r>
              <a:rPr lang="de-DE" err="1">
                <a:ea typeface="Calibri"/>
                <a:cs typeface="Calibri"/>
              </a:rPr>
              <a:t>user</a:t>
            </a:r>
            <a:r>
              <a:rPr lang="de-DE">
                <a:ea typeface="Calibri"/>
                <a:cs typeface="Calibri"/>
              </a:rPr>
              <a:t> </a:t>
            </a:r>
            <a:r>
              <a:rPr lang="de-DE" err="1">
                <a:ea typeface="Calibri"/>
                <a:cs typeface="Calibri"/>
              </a:rPr>
              <a:t>sovereignty</a:t>
            </a:r>
            <a:r>
              <a:rPr lang="de-DE">
                <a:ea typeface="Calibri"/>
                <a:cs typeface="Calibri"/>
              </a:rPr>
              <a:t>)  </a:t>
            </a:r>
            <a:r>
              <a:rPr lang="de-DE" err="1">
                <a:ea typeface="Calibri"/>
                <a:cs typeface="Calibri"/>
              </a:rPr>
              <a:t>is</a:t>
            </a:r>
            <a:r>
              <a:rPr lang="de-DE">
                <a:ea typeface="Calibri"/>
                <a:cs typeface="Calibri"/>
              </a:rPr>
              <a:t> </a:t>
            </a:r>
            <a:r>
              <a:rPr lang="de-DE" err="1">
                <a:ea typeface="Calibri"/>
                <a:cs typeface="Calibri"/>
              </a:rPr>
              <a:t>the</a:t>
            </a:r>
            <a:r>
              <a:rPr lang="de-DE">
                <a:ea typeface="Calibri"/>
                <a:cs typeface="Calibri"/>
              </a:rPr>
              <a:t> </a:t>
            </a:r>
            <a:r>
              <a:rPr lang="de-DE" err="1">
                <a:ea typeface="Calibri"/>
                <a:cs typeface="Calibri"/>
              </a:rPr>
              <a:t>overarching</a:t>
            </a:r>
            <a:r>
              <a:rPr lang="de-DE">
                <a:ea typeface="Calibri"/>
                <a:cs typeface="Calibri"/>
              </a:rPr>
              <a:t> </a:t>
            </a:r>
            <a:r>
              <a:rPr lang="de-DE" err="1">
                <a:ea typeface="Calibri"/>
                <a:cs typeface="Calibri"/>
              </a:rPr>
              <a:t>goal</a:t>
            </a:r>
            <a:endParaRPr lang="de-DE">
              <a:ea typeface="Calibri"/>
              <a:cs typeface="Calibri"/>
            </a:endParaRPr>
          </a:p>
          <a:p>
            <a:endParaRPr lang="de-DE">
              <a:ea typeface="Calibri"/>
              <a:cs typeface="Calibri"/>
            </a:endParaRPr>
          </a:p>
          <a:p>
            <a:r>
              <a:rPr lang="de-DE">
                <a:ea typeface="Calibri"/>
                <a:cs typeface="Calibri"/>
              </a:rPr>
              <a:t>Achievement </a:t>
            </a:r>
            <a:r>
              <a:rPr lang="de-DE" err="1">
                <a:ea typeface="Calibri"/>
                <a:cs typeface="Calibri"/>
              </a:rPr>
              <a:t>through</a:t>
            </a:r>
            <a:r>
              <a:rPr lang="de-DE">
                <a:ea typeface="Calibri"/>
                <a:cs typeface="Calibri"/>
              </a:rPr>
              <a:t>: </a:t>
            </a:r>
          </a:p>
          <a:p>
            <a:r>
              <a:rPr lang="de-DE">
                <a:ea typeface="Calibri"/>
                <a:cs typeface="Calibri"/>
              </a:rPr>
              <a:t>Common </a:t>
            </a:r>
            <a:r>
              <a:rPr lang="de-DE" err="1">
                <a:ea typeface="Calibri"/>
                <a:cs typeface="Calibri"/>
              </a:rPr>
              <a:t>understanding</a:t>
            </a:r>
            <a:r>
              <a:rPr lang="de-DE">
                <a:ea typeface="Calibri"/>
                <a:cs typeface="Calibri"/>
              </a:rPr>
              <a:t> </a:t>
            </a:r>
            <a:r>
              <a:rPr lang="de-DE" err="1">
                <a:ea typeface="Calibri"/>
                <a:cs typeface="Calibri"/>
              </a:rPr>
              <a:t>of</a:t>
            </a:r>
            <a:r>
              <a:rPr lang="de-DE">
                <a:ea typeface="Calibri"/>
                <a:cs typeface="Calibri"/>
              </a:rPr>
              <a:t> </a:t>
            </a:r>
            <a:r>
              <a:rPr lang="de-DE" err="1">
                <a:ea typeface="Calibri"/>
                <a:cs typeface="Calibri"/>
              </a:rPr>
              <a:t>credentials</a:t>
            </a:r>
            <a:r>
              <a:rPr lang="de-DE">
                <a:ea typeface="Calibri"/>
                <a:cs typeface="Calibri"/>
              </a:rPr>
              <a:t> (</a:t>
            </a:r>
            <a:r>
              <a:rPr lang="de-DE" err="1">
                <a:ea typeface="Calibri"/>
                <a:cs typeface="Calibri"/>
              </a:rPr>
              <a:t>Taxonomy</a:t>
            </a:r>
            <a:r>
              <a:rPr lang="de-DE">
                <a:ea typeface="Calibri"/>
                <a:cs typeface="Calibri"/>
              </a:rPr>
              <a:t> </a:t>
            </a:r>
            <a:r>
              <a:rPr lang="de-DE" err="1">
                <a:ea typeface="Calibri"/>
                <a:cs typeface="Calibri"/>
              </a:rPr>
              <a:t>for</a:t>
            </a:r>
            <a:r>
              <a:rPr lang="de-DE">
                <a:ea typeface="Calibri"/>
                <a:cs typeface="Calibri"/>
              </a:rPr>
              <a:t> a </a:t>
            </a:r>
            <a:r>
              <a:rPr lang="de-DE" err="1">
                <a:ea typeface="Calibri"/>
                <a:cs typeface="Calibri"/>
              </a:rPr>
              <a:t>Credential</a:t>
            </a:r>
            <a:r>
              <a:rPr lang="de-DE">
                <a:ea typeface="Calibri"/>
                <a:cs typeface="Calibri"/>
              </a:rPr>
              <a:t> </a:t>
            </a:r>
            <a:r>
              <a:rPr lang="de-DE" err="1">
                <a:ea typeface="Calibri"/>
                <a:cs typeface="Calibri"/>
              </a:rPr>
              <a:t>Comparability</a:t>
            </a:r>
            <a:r>
              <a:rPr lang="de-DE">
                <a:ea typeface="Calibri"/>
                <a:cs typeface="Calibri"/>
              </a:rPr>
              <a:t> </a:t>
            </a:r>
            <a:r>
              <a:rPr lang="de-DE" err="1">
                <a:ea typeface="Calibri"/>
                <a:cs typeface="Calibri"/>
              </a:rPr>
              <a:t>Ecosystem</a:t>
            </a:r>
            <a:r>
              <a:rPr lang="de-DE">
                <a:ea typeface="Calibri"/>
                <a:cs typeface="Calibri"/>
              </a:rPr>
              <a:t>) </a:t>
            </a:r>
          </a:p>
          <a:p>
            <a:r>
              <a:rPr lang="de-DE" err="1">
                <a:ea typeface="Calibri"/>
                <a:cs typeface="Calibri"/>
              </a:rPr>
              <a:t>Qualification</a:t>
            </a:r>
            <a:r>
              <a:rPr lang="de-DE">
                <a:ea typeface="Calibri"/>
                <a:cs typeface="Calibri"/>
              </a:rPr>
              <a:t> </a:t>
            </a:r>
            <a:r>
              <a:rPr lang="de-DE" err="1">
                <a:ea typeface="Calibri"/>
                <a:cs typeface="Calibri"/>
              </a:rPr>
              <a:t>recognition</a:t>
            </a:r>
            <a:r>
              <a:rPr lang="de-DE">
                <a:ea typeface="Calibri"/>
                <a:cs typeface="Calibri"/>
              </a:rPr>
              <a:t> (</a:t>
            </a:r>
            <a:r>
              <a:rPr lang="de-DE" err="1">
                <a:ea typeface="Calibri"/>
                <a:cs typeface="Calibri"/>
              </a:rPr>
              <a:t>Interoperability</a:t>
            </a:r>
            <a:r>
              <a:rPr lang="de-DE">
                <a:ea typeface="Calibri"/>
                <a:cs typeface="Calibri"/>
              </a:rPr>
              <a:t> </a:t>
            </a:r>
            <a:r>
              <a:rPr lang="de-DE" err="1">
                <a:ea typeface="Calibri"/>
                <a:cs typeface="Calibri"/>
              </a:rPr>
              <a:t>frameworks</a:t>
            </a:r>
            <a:r>
              <a:rPr lang="de-DE">
                <a:ea typeface="Calibri"/>
                <a:cs typeface="Calibri"/>
              </a:rPr>
              <a:t>, </a:t>
            </a:r>
            <a:r>
              <a:rPr lang="de-DE" err="1">
                <a:ea typeface="Calibri"/>
                <a:cs typeface="Calibri"/>
              </a:rPr>
              <a:t>no</a:t>
            </a:r>
            <a:r>
              <a:rPr lang="de-DE">
                <a:ea typeface="Calibri"/>
                <a:cs typeface="Calibri"/>
              </a:rPr>
              <a:t> </a:t>
            </a:r>
            <a:r>
              <a:rPr lang="de-DE" err="1">
                <a:ea typeface="Calibri"/>
                <a:cs typeface="Calibri"/>
              </a:rPr>
              <a:t>data</a:t>
            </a:r>
            <a:r>
              <a:rPr lang="de-DE">
                <a:ea typeface="Calibri"/>
                <a:cs typeface="Calibri"/>
              </a:rPr>
              <a:t> </a:t>
            </a:r>
            <a:r>
              <a:rPr lang="de-DE" err="1">
                <a:ea typeface="Calibri"/>
                <a:cs typeface="Calibri"/>
              </a:rPr>
              <a:t>silos</a:t>
            </a:r>
            <a:r>
              <a:rPr lang="de-DE">
                <a:ea typeface="Calibri"/>
                <a:cs typeface="Calibri"/>
              </a:rPr>
              <a:t>, </a:t>
            </a:r>
            <a:r>
              <a:rPr lang="de-DE" err="1">
                <a:ea typeface="Calibri"/>
                <a:cs typeface="Calibri"/>
              </a:rPr>
              <a:t>Governmental</a:t>
            </a:r>
            <a:r>
              <a:rPr lang="de-DE">
                <a:ea typeface="Calibri"/>
                <a:cs typeface="Calibri"/>
              </a:rPr>
              <a:t> </a:t>
            </a:r>
            <a:r>
              <a:rPr lang="de-DE" err="1">
                <a:ea typeface="Calibri"/>
                <a:cs typeface="Calibri"/>
              </a:rPr>
              <a:t>resources</a:t>
            </a:r>
            <a:r>
              <a:rPr lang="de-DE">
                <a:ea typeface="Calibri"/>
                <a:cs typeface="Calibri"/>
              </a:rPr>
              <a:t> </a:t>
            </a:r>
            <a:r>
              <a:rPr lang="de-DE" err="1">
                <a:ea typeface="Calibri"/>
                <a:cs typeface="Calibri"/>
              </a:rPr>
              <a:t>for</a:t>
            </a:r>
            <a:r>
              <a:rPr lang="de-DE">
                <a:ea typeface="Calibri"/>
                <a:cs typeface="Calibri"/>
              </a:rPr>
              <a:t> </a:t>
            </a:r>
            <a:r>
              <a:rPr lang="de-DE" err="1">
                <a:ea typeface="Calibri"/>
                <a:cs typeface="Calibri"/>
              </a:rPr>
              <a:t>cross-border</a:t>
            </a:r>
            <a:r>
              <a:rPr lang="de-DE">
                <a:ea typeface="Calibri"/>
                <a:cs typeface="Calibri"/>
              </a:rPr>
              <a:t> </a:t>
            </a:r>
            <a:r>
              <a:rPr lang="de-DE" err="1">
                <a:ea typeface="Calibri"/>
                <a:cs typeface="Calibri"/>
              </a:rPr>
              <a:t>interoperability</a:t>
            </a:r>
            <a:r>
              <a:rPr lang="de-DE">
                <a:ea typeface="Calibri"/>
                <a:cs typeface="Calibri"/>
              </a:rPr>
              <a:t>)</a:t>
            </a:r>
          </a:p>
          <a:p>
            <a:r>
              <a:rPr lang="de-DE">
                <a:ea typeface="Calibri"/>
                <a:cs typeface="Calibri"/>
              </a:rPr>
              <a:t>Standardisation </a:t>
            </a:r>
            <a:r>
              <a:rPr lang="de-DE" err="1">
                <a:ea typeface="Calibri"/>
                <a:cs typeface="Calibri"/>
              </a:rPr>
              <a:t>of</a:t>
            </a:r>
            <a:r>
              <a:rPr lang="de-DE">
                <a:ea typeface="Calibri"/>
                <a:cs typeface="Calibri"/>
              </a:rPr>
              <a:t> </a:t>
            </a:r>
            <a:r>
              <a:rPr lang="de-DE" err="1">
                <a:ea typeface="Calibri"/>
                <a:cs typeface="Calibri"/>
              </a:rPr>
              <a:t>data</a:t>
            </a:r>
            <a:r>
              <a:rPr lang="de-DE">
                <a:ea typeface="Calibri"/>
                <a:cs typeface="Calibri"/>
              </a:rPr>
              <a:t> </a:t>
            </a:r>
            <a:r>
              <a:rPr lang="de-DE" err="1">
                <a:ea typeface="Calibri"/>
                <a:cs typeface="Calibri"/>
              </a:rPr>
              <a:t>governance</a:t>
            </a:r>
            <a:r>
              <a:rPr lang="de-DE">
                <a:ea typeface="Calibri"/>
                <a:cs typeface="Calibri"/>
              </a:rPr>
              <a:t> </a:t>
            </a:r>
            <a:r>
              <a:rPr lang="de-DE" err="1">
                <a:ea typeface="Calibri"/>
                <a:cs typeface="Calibri"/>
              </a:rPr>
              <a:t>practices</a:t>
            </a:r>
            <a:r>
              <a:rPr lang="de-DE">
                <a:ea typeface="Calibri"/>
                <a:cs typeface="Calibri"/>
              </a:rPr>
              <a:t> (</a:t>
            </a:r>
            <a:r>
              <a:rPr lang="de-DE" err="1">
                <a:ea typeface="Calibri"/>
                <a:cs typeface="Calibri"/>
              </a:rPr>
              <a:t>machine</a:t>
            </a:r>
            <a:r>
              <a:rPr lang="de-DE">
                <a:ea typeface="Calibri"/>
                <a:cs typeface="Calibri"/>
              </a:rPr>
              <a:t> </a:t>
            </a:r>
            <a:r>
              <a:rPr lang="de-DE" err="1">
                <a:ea typeface="Calibri"/>
                <a:cs typeface="Calibri"/>
              </a:rPr>
              <a:t>readable</a:t>
            </a:r>
            <a:r>
              <a:rPr lang="de-DE">
                <a:ea typeface="Calibri"/>
                <a:cs typeface="Calibri"/>
              </a:rPr>
              <a:t> </a:t>
            </a:r>
            <a:r>
              <a:rPr lang="de-DE" err="1">
                <a:ea typeface="Calibri"/>
                <a:cs typeface="Calibri"/>
              </a:rPr>
              <a:t>learner</a:t>
            </a:r>
            <a:r>
              <a:rPr lang="de-DE">
                <a:ea typeface="Calibri"/>
                <a:cs typeface="Calibri"/>
              </a:rPr>
              <a:t> </a:t>
            </a:r>
            <a:r>
              <a:rPr lang="de-DE" err="1">
                <a:ea typeface="Calibri"/>
                <a:cs typeface="Calibri"/>
              </a:rPr>
              <a:t>data</a:t>
            </a:r>
            <a:r>
              <a:rPr lang="de-DE">
                <a:ea typeface="Calibri"/>
                <a:cs typeface="Calibri"/>
              </a:rPr>
              <a:t>, </a:t>
            </a:r>
            <a:r>
              <a:rPr lang="de-DE" err="1">
                <a:ea typeface="Calibri"/>
                <a:cs typeface="Calibri"/>
              </a:rPr>
              <a:t>inclusion</a:t>
            </a:r>
            <a:r>
              <a:rPr lang="de-DE">
                <a:ea typeface="Calibri"/>
                <a:cs typeface="Calibri"/>
              </a:rPr>
              <a:t> </a:t>
            </a:r>
            <a:r>
              <a:rPr lang="de-DE" err="1">
                <a:ea typeface="Calibri"/>
                <a:cs typeface="Calibri"/>
              </a:rPr>
              <a:t>of</a:t>
            </a:r>
            <a:r>
              <a:rPr lang="de-DE">
                <a:ea typeface="Calibri"/>
                <a:cs typeface="Calibri"/>
              </a:rPr>
              <a:t> </a:t>
            </a:r>
            <a:r>
              <a:rPr lang="de-DE" err="1">
                <a:ea typeface="Calibri"/>
                <a:cs typeface="Calibri"/>
              </a:rPr>
              <a:t>stakeholder</a:t>
            </a:r>
            <a:r>
              <a:rPr lang="de-DE">
                <a:ea typeface="Calibri"/>
                <a:cs typeface="Calibri"/>
              </a:rPr>
              <a:t> </a:t>
            </a:r>
            <a:r>
              <a:rPr lang="de-DE" err="1">
                <a:ea typeface="Calibri"/>
                <a:cs typeface="Calibri"/>
              </a:rPr>
              <a:t>communities</a:t>
            </a:r>
            <a:r>
              <a:rPr lang="de-DE">
                <a:ea typeface="Calibri"/>
                <a:cs typeface="Calibri"/>
              </a:rPr>
              <a:t> in </a:t>
            </a:r>
            <a:r>
              <a:rPr lang="de-DE" err="1">
                <a:ea typeface="Calibri"/>
                <a:cs typeface="Calibri"/>
              </a:rPr>
              <a:t>decision-making</a:t>
            </a:r>
            <a:r>
              <a:rPr lang="de-DE">
                <a:ea typeface="Calibri"/>
                <a:cs typeface="Calibri"/>
              </a:rPr>
              <a:t>) </a:t>
            </a:r>
          </a:p>
          <a:p>
            <a:endParaRPr lang="de-DE">
              <a:ea typeface="Calibri"/>
              <a:cs typeface="Calibri"/>
            </a:endParaRPr>
          </a:p>
        </p:txBody>
      </p:sp>
      <p:sp>
        <p:nvSpPr>
          <p:cNvPr id="4" name="Foliennummernplatzhalter 3"/>
          <p:cNvSpPr>
            <a:spLocks noGrp="1"/>
          </p:cNvSpPr>
          <p:nvPr>
            <p:ph type="sldNum" sz="quarter" idx="5"/>
          </p:nvPr>
        </p:nvSpPr>
        <p:spPr/>
        <p:txBody>
          <a:bodyPr/>
          <a:lstStyle/>
          <a:p>
            <a:fld id="{B38E7EB9-86DD-FF48-B828-BE9452CEEC48}" type="slidenum">
              <a:rPr lang="de-DE" smtClean="0"/>
              <a:t>9</a:t>
            </a:fld>
            <a:endParaRPr lang="de-DE"/>
          </a:p>
        </p:txBody>
      </p:sp>
    </p:spTree>
    <p:extLst>
      <p:ext uri="{BB962C8B-B14F-4D97-AF65-F5344CB8AC3E}">
        <p14:creationId xmlns:p14="http://schemas.microsoft.com/office/powerpoint/2010/main" val="3434948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rste Folie #1">
    <p:spTree>
      <p:nvGrpSpPr>
        <p:cNvPr id="1" name=""/>
        <p:cNvGrpSpPr/>
        <p:nvPr/>
      </p:nvGrpSpPr>
      <p:grpSpPr>
        <a:xfrm>
          <a:off x="0" y="0"/>
          <a:ext cx="0" cy="0"/>
          <a:chOff x="0" y="0"/>
          <a:chExt cx="0" cy="0"/>
        </a:xfrm>
      </p:grpSpPr>
      <p:sp>
        <p:nvSpPr>
          <p:cNvPr id="3" name="Ellipse 2">
            <a:extLst>
              <a:ext uri="{FF2B5EF4-FFF2-40B4-BE49-F238E27FC236}">
                <a16:creationId xmlns:a16="http://schemas.microsoft.com/office/drawing/2014/main" id="{2B7C6B37-C9CB-4304-8912-4C6983CF9E2B}"/>
              </a:ext>
            </a:extLst>
          </p:cNvPr>
          <p:cNvSpPr/>
          <p:nvPr/>
        </p:nvSpPr>
        <p:spPr>
          <a:xfrm>
            <a:off x="3719736" y="476672"/>
            <a:ext cx="4752528" cy="475252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a:p>
          <a:p>
            <a:pPr algn="ctr"/>
            <a:endParaRPr lang="de-DE" b="1"/>
          </a:p>
          <a:p>
            <a:pPr algn="ctr"/>
            <a:endParaRPr lang="de-DE" b="1"/>
          </a:p>
        </p:txBody>
      </p:sp>
      <p:sp>
        <p:nvSpPr>
          <p:cNvPr id="4" name="Ellipse 3">
            <a:extLst>
              <a:ext uri="{FF2B5EF4-FFF2-40B4-BE49-F238E27FC236}">
                <a16:creationId xmlns:a16="http://schemas.microsoft.com/office/drawing/2014/main" id="{C38436DD-0811-49F2-9F98-8D084906B279}"/>
              </a:ext>
            </a:extLst>
          </p:cNvPr>
          <p:cNvSpPr/>
          <p:nvPr/>
        </p:nvSpPr>
        <p:spPr>
          <a:xfrm>
            <a:off x="8688288" y="620688"/>
            <a:ext cx="1800200" cy="1800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b="1"/>
              <a:t>Herzlich willkommen</a:t>
            </a:r>
          </a:p>
        </p:txBody>
      </p:sp>
      <p:sp>
        <p:nvSpPr>
          <p:cNvPr id="17" name="Textplatzhalter 16">
            <a:extLst>
              <a:ext uri="{FF2B5EF4-FFF2-40B4-BE49-F238E27FC236}">
                <a16:creationId xmlns:a16="http://schemas.microsoft.com/office/drawing/2014/main" id="{EEDC4C68-33F3-47FB-9A45-FF6DEB5A10C1}"/>
              </a:ext>
            </a:extLst>
          </p:cNvPr>
          <p:cNvSpPr>
            <a:spLocks noGrp="1"/>
          </p:cNvSpPr>
          <p:nvPr>
            <p:ph type="body" sz="quarter" idx="10" hasCustomPrompt="1"/>
          </p:nvPr>
        </p:nvSpPr>
        <p:spPr>
          <a:xfrm>
            <a:off x="4331494" y="2564904"/>
            <a:ext cx="3529012" cy="369332"/>
          </a:xfrm>
          <a:prstGeom prst="rect">
            <a:avLst/>
          </a:prstGeom>
        </p:spPr>
        <p:txBody>
          <a:bodyPr>
            <a:noAutofit/>
          </a:bodyPr>
          <a:lstStyle>
            <a:lvl1pPr marL="0" indent="0" algn="ctr">
              <a:buFontTx/>
              <a:buNone/>
              <a:defRPr b="0">
                <a:solidFill>
                  <a:schemeClr val="bg1"/>
                </a:solidFill>
                <a:latin typeface="+mn-lt"/>
              </a:defRPr>
            </a:lvl1pPr>
          </a:lstStyle>
          <a:p>
            <a:pPr lvl="0"/>
            <a:r>
              <a:rPr lang="de-DE"/>
              <a:t>###Subheadline einfügen###</a:t>
            </a:r>
          </a:p>
        </p:txBody>
      </p:sp>
      <p:sp>
        <p:nvSpPr>
          <p:cNvPr id="18" name="Titel 17">
            <a:extLst>
              <a:ext uri="{FF2B5EF4-FFF2-40B4-BE49-F238E27FC236}">
                <a16:creationId xmlns:a16="http://schemas.microsoft.com/office/drawing/2014/main" id="{F79FF458-34EF-49C4-82C0-0A6D12479A07}"/>
              </a:ext>
            </a:extLst>
          </p:cNvPr>
          <p:cNvSpPr>
            <a:spLocks noGrp="1"/>
          </p:cNvSpPr>
          <p:nvPr>
            <p:ph type="title" hasCustomPrompt="1"/>
          </p:nvPr>
        </p:nvSpPr>
        <p:spPr>
          <a:xfrm>
            <a:off x="4763852" y="1542083"/>
            <a:ext cx="2664296" cy="1022821"/>
          </a:xfrm>
          <a:prstGeom prst="rect">
            <a:avLst/>
          </a:prstGeom>
        </p:spPr>
        <p:txBody>
          <a:bodyPr/>
          <a:lstStyle>
            <a:lvl1pPr algn="ctr">
              <a:defRPr sz="2800">
                <a:solidFill>
                  <a:schemeClr val="accent1"/>
                </a:solidFill>
                <a:latin typeface="+mj-lt"/>
              </a:defRPr>
            </a:lvl1pPr>
          </a:lstStyle>
          <a:p>
            <a:r>
              <a:rPr lang="de-DE"/>
              <a:t>### Titel eingeben ###</a:t>
            </a:r>
          </a:p>
        </p:txBody>
      </p:sp>
      <p:sp>
        <p:nvSpPr>
          <p:cNvPr id="7" name="Ellipse 6">
            <a:extLst>
              <a:ext uri="{FF2B5EF4-FFF2-40B4-BE49-F238E27FC236}">
                <a16:creationId xmlns:a16="http://schemas.microsoft.com/office/drawing/2014/main" id="{0D23A6B9-FF39-470C-B03F-E1F83830C14D}"/>
              </a:ext>
            </a:extLst>
          </p:cNvPr>
          <p:cNvSpPr/>
          <p:nvPr userDrawn="1"/>
        </p:nvSpPr>
        <p:spPr>
          <a:xfrm>
            <a:off x="8688288" y="620688"/>
            <a:ext cx="1800200" cy="1800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de-DE" b="1"/>
          </a:p>
        </p:txBody>
      </p:sp>
      <p:sp>
        <p:nvSpPr>
          <p:cNvPr id="8" name="Textplatzhalter 16">
            <a:extLst>
              <a:ext uri="{FF2B5EF4-FFF2-40B4-BE49-F238E27FC236}">
                <a16:creationId xmlns:a16="http://schemas.microsoft.com/office/drawing/2014/main" id="{5F80FA8A-7A17-413C-A1E6-9B98F9E3B4AE}"/>
              </a:ext>
            </a:extLst>
          </p:cNvPr>
          <p:cNvSpPr>
            <a:spLocks noGrp="1"/>
          </p:cNvSpPr>
          <p:nvPr>
            <p:ph type="body" sz="quarter" idx="11" hasCustomPrompt="1"/>
          </p:nvPr>
        </p:nvSpPr>
        <p:spPr>
          <a:xfrm>
            <a:off x="4439506" y="2934236"/>
            <a:ext cx="3529012" cy="369332"/>
          </a:xfrm>
          <a:prstGeom prst="rect">
            <a:avLst/>
          </a:prstGeom>
        </p:spPr>
        <p:txBody>
          <a:bodyPr>
            <a:spAutoFit/>
          </a:bodyPr>
          <a:lstStyle>
            <a:lvl1pPr marL="0" indent="0" algn="ctr">
              <a:buFontTx/>
              <a:buNone/>
              <a:defRPr b="1">
                <a:solidFill>
                  <a:schemeClr val="bg1"/>
                </a:solidFill>
                <a:latin typeface="+mn-lt"/>
              </a:defRPr>
            </a:lvl1pPr>
          </a:lstStyle>
          <a:p>
            <a:pPr lvl="0"/>
            <a:r>
              <a:rPr lang="de-DE"/>
              <a:t>12.08.2021</a:t>
            </a:r>
          </a:p>
        </p:txBody>
      </p:sp>
      <p:sp>
        <p:nvSpPr>
          <p:cNvPr id="5" name="Inhaltsplatzhalter 4">
            <a:extLst>
              <a:ext uri="{FF2B5EF4-FFF2-40B4-BE49-F238E27FC236}">
                <a16:creationId xmlns:a16="http://schemas.microsoft.com/office/drawing/2014/main" id="{848D8F79-CB46-40C2-B6F5-4AAF825815C8}"/>
              </a:ext>
            </a:extLst>
          </p:cNvPr>
          <p:cNvSpPr>
            <a:spLocks noGrp="1"/>
          </p:cNvSpPr>
          <p:nvPr>
            <p:ph sz="quarter" idx="12" hasCustomPrompt="1"/>
          </p:nvPr>
        </p:nvSpPr>
        <p:spPr>
          <a:xfrm>
            <a:off x="8688388" y="620713"/>
            <a:ext cx="1800225" cy="1800225"/>
          </a:xfrm>
          <a:prstGeom prst="rect">
            <a:avLst/>
          </a:prstGeom>
        </p:spPr>
        <p:txBody>
          <a:bodyPr anchor="ctr" anchorCtr="1"/>
          <a:lstStyle>
            <a:lvl1pPr marL="0" indent="0" algn="ctr" defTabSz="914400" rtl="0" eaLnBrk="1" latinLnBrk="0" hangingPunct="1">
              <a:buNone/>
              <a:defRPr lang="de-DE" sz="1800" b="1" kern="1200" dirty="0" smtClean="0">
                <a:solidFill>
                  <a:schemeClr val="lt1"/>
                </a:solidFill>
                <a:latin typeface="+mn-lt"/>
                <a:ea typeface="+mn-ea"/>
                <a:cs typeface="+mn-cs"/>
              </a:defRPr>
            </a:lvl1pPr>
          </a:lstStyle>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r>
              <a:rPr lang="de-DE" b="1"/>
              <a:t>Text eingeben</a:t>
            </a:r>
          </a:p>
        </p:txBody>
      </p:sp>
    </p:spTree>
    <p:extLst>
      <p:ext uri="{BB962C8B-B14F-4D97-AF65-F5344CB8AC3E}">
        <p14:creationId xmlns:p14="http://schemas.microsoft.com/office/powerpoint/2010/main" val="261242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el + Text + Diagramm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CF5A3F-9BB5-4735-90D0-145407C14A75}"/>
              </a:ext>
            </a:extLst>
          </p:cNvPr>
          <p:cNvSpPr>
            <a:spLocks noGrp="1"/>
          </p:cNvSpPr>
          <p:nvPr>
            <p:ph type="title" hasCustomPrompt="1"/>
          </p:nvPr>
        </p:nvSpPr>
        <p:spPr>
          <a:xfrm>
            <a:off x="469553" y="346575"/>
            <a:ext cx="11233150" cy="414922"/>
          </a:xfrm>
          <a:prstGeom prst="rect">
            <a:avLst/>
          </a:prstGeom>
        </p:spPr>
        <p:txBody>
          <a:bodyPr wrap="square" lIns="0" tIns="0" rIns="0">
            <a:spAutoFit/>
          </a:bodyPr>
          <a:lstStyle>
            <a:lvl1pPr algn="l">
              <a:lnSpc>
                <a:spcPts val="3000"/>
              </a:lnSpc>
              <a:spcAft>
                <a:spcPts val="3402"/>
              </a:spcAft>
              <a:defRPr sz="2400" b="0" i="0" baseline="0">
                <a:solidFill>
                  <a:schemeClr val="accent2"/>
                </a:solidFill>
                <a:latin typeface="Source Sans Pro Black" panose="020B0503030403020204" pitchFamily="34" charset="0"/>
              </a:defRPr>
            </a:lvl1pPr>
          </a:lstStyle>
          <a:p>
            <a:r>
              <a:rPr lang="de-DE"/>
              <a:t>Headline einfügen</a:t>
            </a:r>
          </a:p>
        </p:txBody>
      </p:sp>
      <p:sp>
        <p:nvSpPr>
          <p:cNvPr id="6" name="Textplatzhalter 5">
            <a:extLst>
              <a:ext uri="{FF2B5EF4-FFF2-40B4-BE49-F238E27FC236}">
                <a16:creationId xmlns:a16="http://schemas.microsoft.com/office/drawing/2014/main" id="{1EE33FC2-17A1-4F8A-A800-723F1614C1C8}"/>
              </a:ext>
            </a:extLst>
          </p:cNvPr>
          <p:cNvSpPr>
            <a:spLocks noGrp="1"/>
          </p:cNvSpPr>
          <p:nvPr>
            <p:ph type="body" sz="quarter" idx="11"/>
          </p:nvPr>
        </p:nvSpPr>
        <p:spPr>
          <a:xfrm>
            <a:off x="479425" y="908050"/>
            <a:ext cx="4608463" cy="4752975"/>
          </a:xfrm>
          <a:prstGeom prst="rect">
            <a:avLst/>
          </a:prstGeom>
        </p:spPr>
        <p:txBody>
          <a:bodyPr/>
          <a:lstStyle>
            <a:lvl1pPr marL="284400" indent="-284400" algn="l" defTabSz="914400" rtl="0" eaLnBrk="1" latinLnBrk="0" hangingPunct="1">
              <a:lnSpc>
                <a:spcPts val="2600"/>
              </a:lnSpc>
              <a:spcBef>
                <a:spcPts val="0"/>
              </a:spcBef>
              <a:spcAft>
                <a:spcPts val="850"/>
              </a:spcAft>
              <a:buClr>
                <a:schemeClr val="accent2"/>
              </a:buClr>
              <a:buFont typeface="Arial" panose="020B0604020202020204" pitchFamily="34" charset="0"/>
              <a:buChar char="•"/>
              <a:defRPr lang="de-DE" sz="2400" kern="1200" baseline="0" dirty="0" smtClean="0">
                <a:solidFill>
                  <a:schemeClr val="tx1"/>
                </a:solidFill>
                <a:latin typeface="+mn-lt"/>
                <a:ea typeface="+mn-ea"/>
                <a:cs typeface="+mn-cs"/>
              </a:defRPr>
            </a:lvl1pPr>
            <a:lvl2pPr marL="576000" indent="-285750" algn="l" defTabSz="914400" rtl="0" eaLnBrk="1" latinLnBrk="0" hangingPunct="1">
              <a:lnSpc>
                <a:spcPts val="2600"/>
              </a:lnSpc>
              <a:spcBef>
                <a:spcPts val="0"/>
              </a:spcBef>
              <a:spcAft>
                <a:spcPts val="850"/>
              </a:spcAft>
              <a:buClr>
                <a:schemeClr val="accent2"/>
              </a:buClr>
              <a:buFont typeface="Arial" panose="020B0604020202020204" pitchFamily="34" charset="0"/>
              <a:buChar char="•"/>
              <a:defRPr lang="de-DE" sz="2000" kern="1200" baseline="0" dirty="0" smtClean="0">
                <a:solidFill>
                  <a:schemeClr val="tx1"/>
                </a:solidFill>
                <a:latin typeface="+mn-lt"/>
                <a:ea typeface="+mn-ea"/>
                <a:cs typeface="+mn-cs"/>
              </a:defRPr>
            </a:lvl2pPr>
            <a:lvl3pPr marL="864000" indent="-284400" algn="l" defTabSz="914400" rtl="0" eaLnBrk="1" latinLnBrk="0" hangingPunct="1">
              <a:lnSpc>
                <a:spcPts val="2600"/>
              </a:lnSpc>
              <a:spcBef>
                <a:spcPts val="0"/>
              </a:spcBef>
              <a:spcAft>
                <a:spcPts val="850"/>
              </a:spcAft>
              <a:buClr>
                <a:schemeClr val="accent2"/>
              </a:buClr>
              <a:buFont typeface="Arial" panose="020B0604020202020204" pitchFamily="34" charset="0"/>
              <a:buChar char="•"/>
              <a:defRPr lang="de-DE" sz="1800" kern="1200" dirty="0" smtClean="0">
                <a:solidFill>
                  <a:schemeClr val="tx1"/>
                </a:solidFill>
                <a:latin typeface="+mn-lt"/>
                <a:ea typeface="+mn-ea"/>
                <a:cs typeface="+mn-cs"/>
              </a:defRPr>
            </a:lvl3pPr>
            <a:lvl4pPr marL="1152000" indent="-284400" algn="l" defTabSz="914400" rtl="0" eaLnBrk="1" latinLnBrk="0" hangingPunct="1">
              <a:lnSpc>
                <a:spcPts val="2600"/>
              </a:lnSpc>
              <a:spcBef>
                <a:spcPts val="0"/>
              </a:spcBef>
              <a:spcAft>
                <a:spcPts val="850"/>
              </a:spcAft>
              <a:buClr>
                <a:schemeClr val="accent2"/>
              </a:buClr>
              <a:buFont typeface="Arial" panose="020B0604020202020204" pitchFamily="34" charset="0"/>
              <a:buChar char="•"/>
              <a:defRPr lang="de-DE" sz="1800" kern="1200" dirty="0" smtClean="0">
                <a:solidFill>
                  <a:schemeClr val="tx1"/>
                </a:solidFill>
                <a:latin typeface="+mn-lt"/>
                <a:ea typeface="+mn-ea"/>
                <a:cs typeface="+mn-cs"/>
              </a:defRPr>
            </a:lvl4pPr>
            <a:lvl5pPr marL="1440000" indent="-284400" algn="l" defTabSz="914400" rtl="0" eaLnBrk="1" latinLnBrk="0" hangingPunct="1">
              <a:lnSpc>
                <a:spcPts val="2600"/>
              </a:lnSpc>
              <a:spcBef>
                <a:spcPts val="0"/>
              </a:spcBef>
              <a:spcAft>
                <a:spcPts val="850"/>
              </a:spcAft>
              <a:buClr>
                <a:schemeClr val="accent2"/>
              </a:buClr>
              <a:buFont typeface="Arial" panose="020B0604020202020204" pitchFamily="34" charset="0"/>
              <a:buChar char="•"/>
              <a:defRPr lang="de-DE" sz="1800" kern="1200" dirty="0" smtClean="0">
                <a:solidFill>
                  <a:schemeClr val="tx1"/>
                </a:solidFill>
                <a:latin typeface="+mn-lt"/>
                <a:ea typeface="+mn-ea"/>
                <a:cs typeface="+mn-cs"/>
              </a:defRPr>
            </a:lvl5pPr>
          </a:lstStyle>
          <a:p>
            <a:pPr lvl="0"/>
            <a:r>
              <a:rPr lang="de-DE"/>
              <a:t>Mastertextformat bearbeiten</a:t>
            </a:r>
          </a:p>
          <a:p>
            <a:pPr lvl="1"/>
            <a:r>
              <a:rPr lang="de-DE"/>
              <a:t>Zweite Ebene</a:t>
            </a:r>
          </a:p>
        </p:txBody>
      </p:sp>
      <p:sp>
        <p:nvSpPr>
          <p:cNvPr id="7" name="Datumsplatzhalter 6">
            <a:extLst>
              <a:ext uri="{FF2B5EF4-FFF2-40B4-BE49-F238E27FC236}">
                <a16:creationId xmlns:a16="http://schemas.microsoft.com/office/drawing/2014/main" id="{4C0E13AE-7281-4371-A6CF-BDFB3F005406}"/>
              </a:ext>
            </a:extLst>
          </p:cNvPr>
          <p:cNvSpPr>
            <a:spLocks noGrp="1"/>
          </p:cNvSpPr>
          <p:nvPr>
            <p:ph type="dt" sz="half" idx="12"/>
          </p:nvPr>
        </p:nvSpPr>
        <p:spPr>
          <a:xfrm>
            <a:off x="10121552" y="6352269"/>
            <a:ext cx="1087016" cy="365125"/>
          </a:xfrm>
          <a:prstGeom prst="rect">
            <a:avLst/>
          </a:prstGeom>
        </p:spPr>
        <p:txBody>
          <a:bodyPr/>
          <a:lstStyle/>
          <a:p>
            <a:endParaRPr lang="de-DE"/>
          </a:p>
        </p:txBody>
      </p:sp>
      <p:sp>
        <p:nvSpPr>
          <p:cNvPr id="8" name="Fußzeilenplatzhalter 7">
            <a:extLst>
              <a:ext uri="{FF2B5EF4-FFF2-40B4-BE49-F238E27FC236}">
                <a16:creationId xmlns:a16="http://schemas.microsoft.com/office/drawing/2014/main" id="{4028C2ED-00ED-4D7D-B911-E3FE5C05D952}"/>
              </a:ext>
            </a:extLst>
          </p:cNvPr>
          <p:cNvSpPr>
            <a:spLocks noGrp="1"/>
          </p:cNvSpPr>
          <p:nvPr>
            <p:ph type="ftr" sz="quarter" idx="13"/>
          </p:nvPr>
        </p:nvSpPr>
        <p:spPr>
          <a:xfrm>
            <a:off x="4223792" y="6356350"/>
            <a:ext cx="5753744" cy="365125"/>
          </a:xfrm>
          <a:prstGeom prst="rect">
            <a:avLst/>
          </a:prstGeom>
        </p:spPr>
        <p:txBody>
          <a:bodyPr/>
          <a:lstStyle/>
          <a:p>
            <a:endParaRPr lang="de-DE"/>
          </a:p>
        </p:txBody>
      </p:sp>
      <p:sp>
        <p:nvSpPr>
          <p:cNvPr id="9" name="Foliennummernplatzhalter 8">
            <a:extLst>
              <a:ext uri="{FF2B5EF4-FFF2-40B4-BE49-F238E27FC236}">
                <a16:creationId xmlns:a16="http://schemas.microsoft.com/office/drawing/2014/main" id="{24A4A342-41B2-4C5B-B2C8-59A4516DEF3B}"/>
              </a:ext>
            </a:extLst>
          </p:cNvPr>
          <p:cNvSpPr>
            <a:spLocks noGrp="1"/>
          </p:cNvSpPr>
          <p:nvPr>
            <p:ph type="sldNum" sz="quarter" idx="14"/>
          </p:nvPr>
        </p:nvSpPr>
        <p:spPr>
          <a:xfrm>
            <a:off x="11352584" y="6356349"/>
            <a:ext cx="504454" cy="365125"/>
          </a:xfrm>
          <a:prstGeom prst="rect">
            <a:avLst/>
          </a:prstGeom>
        </p:spPr>
        <p:txBody>
          <a:bodyPr/>
          <a:lstStyle/>
          <a:p>
            <a:fld id="{AE8F8DD8-C592-4722-986C-95758E13AC74}" type="slidenum">
              <a:rPr lang="de-DE" smtClean="0"/>
              <a:t>‹#›</a:t>
            </a:fld>
            <a:endParaRPr lang="de-DE"/>
          </a:p>
        </p:txBody>
      </p:sp>
      <p:sp>
        <p:nvSpPr>
          <p:cNvPr id="5" name="Diagrammplatzhalter 4">
            <a:extLst>
              <a:ext uri="{FF2B5EF4-FFF2-40B4-BE49-F238E27FC236}">
                <a16:creationId xmlns:a16="http://schemas.microsoft.com/office/drawing/2014/main" id="{9A50787D-ED49-4CB2-B9A5-9B53896B2E37}"/>
              </a:ext>
            </a:extLst>
          </p:cNvPr>
          <p:cNvSpPr>
            <a:spLocks noGrp="1"/>
          </p:cNvSpPr>
          <p:nvPr>
            <p:ph type="chart" sz="quarter" idx="15"/>
          </p:nvPr>
        </p:nvSpPr>
        <p:spPr>
          <a:xfrm>
            <a:off x="5375920" y="908050"/>
            <a:ext cx="6326783" cy="4752975"/>
          </a:xfrm>
          <a:prstGeom prst="rect">
            <a:avLst/>
          </a:prstGeom>
        </p:spPr>
        <p:txBody>
          <a:bodyPr/>
          <a:lstStyle>
            <a:lvl1pPr marL="0" indent="0">
              <a:buFontTx/>
              <a:buNone/>
              <a:defRPr baseline="0">
                <a:solidFill>
                  <a:schemeClr val="tx1"/>
                </a:solidFill>
                <a:latin typeface="Source Sans Pro" panose="020B0503030403020204" pitchFamily="34" charset="0"/>
              </a:defRPr>
            </a:lvl1pPr>
          </a:lstStyle>
          <a:p>
            <a:endParaRPr lang="de-DE"/>
          </a:p>
        </p:txBody>
      </p:sp>
      <p:sp>
        <p:nvSpPr>
          <p:cNvPr id="10" name="Textplatzhalter 7">
            <a:extLst>
              <a:ext uri="{FF2B5EF4-FFF2-40B4-BE49-F238E27FC236}">
                <a16:creationId xmlns:a16="http://schemas.microsoft.com/office/drawing/2014/main" id="{16521DCE-B039-4540-8148-54E89C8D39CA}"/>
              </a:ext>
            </a:extLst>
          </p:cNvPr>
          <p:cNvSpPr>
            <a:spLocks noGrp="1"/>
          </p:cNvSpPr>
          <p:nvPr>
            <p:ph type="body" sz="quarter" idx="16" hasCustomPrompt="1"/>
          </p:nvPr>
        </p:nvSpPr>
        <p:spPr>
          <a:xfrm>
            <a:off x="6561129" y="5424203"/>
            <a:ext cx="5151446" cy="236822"/>
          </a:xfrm>
          <a:prstGeom prst="rect">
            <a:avLst/>
          </a:prstGeom>
        </p:spPr>
        <p:txBody>
          <a:bodyPr anchor="b"/>
          <a:lstStyle>
            <a:lvl1pPr marL="0" indent="0" algn="r">
              <a:lnSpc>
                <a:spcPct val="100000"/>
              </a:lnSpc>
              <a:spcBef>
                <a:spcPts val="0"/>
              </a:spcBef>
              <a:spcAft>
                <a:spcPts val="0"/>
              </a:spcAft>
              <a:buNone/>
              <a:defRPr sz="600">
                <a:solidFill>
                  <a:schemeClr val="tx1"/>
                </a:solidFill>
                <a:latin typeface="+mn-lt"/>
              </a:defRPr>
            </a:lvl1pPr>
          </a:lstStyle>
          <a:p>
            <a:pPr lvl="0"/>
            <a:r>
              <a:rPr lang="de-DE"/>
              <a:t>Quellenangaben</a:t>
            </a:r>
          </a:p>
        </p:txBody>
      </p:sp>
    </p:spTree>
    <p:extLst>
      <p:ext uri="{BB962C8B-B14F-4D97-AF65-F5344CB8AC3E}">
        <p14:creationId xmlns:p14="http://schemas.microsoft.com/office/powerpoint/2010/main" val="2565615167"/>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el + Text + Diagramm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CF5A3F-9BB5-4735-90D0-145407C14A75}"/>
              </a:ext>
            </a:extLst>
          </p:cNvPr>
          <p:cNvSpPr>
            <a:spLocks noGrp="1"/>
          </p:cNvSpPr>
          <p:nvPr>
            <p:ph type="title" hasCustomPrompt="1"/>
          </p:nvPr>
        </p:nvSpPr>
        <p:spPr>
          <a:xfrm>
            <a:off x="469553" y="346575"/>
            <a:ext cx="11233150" cy="414922"/>
          </a:xfrm>
          <a:prstGeom prst="rect">
            <a:avLst/>
          </a:prstGeom>
        </p:spPr>
        <p:txBody>
          <a:bodyPr wrap="square" lIns="0" tIns="0" rIns="0">
            <a:spAutoFit/>
          </a:bodyPr>
          <a:lstStyle>
            <a:lvl1pPr algn="l">
              <a:lnSpc>
                <a:spcPts val="3000"/>
              </a:lnSpc>
              <a:spcAft>
                <a:spcPts val="3402"/>
              </a:spcAft>
              <a:defRPr sz="2400" b="1" baseline="0">
                <a:solidFill>
                  <a:schemeClr val="accent2"/>
                </a:solidFill>
                <a:latin typeface="+mj-lt"/>
              </a:defRPr>
            </a:lvl1pPr>
          </a:lstStyle>
          <a:p>
            <a:r>
              <a:rPr lang="de-DE"/>
              <a:t>Headline einfügen</a:t>
            </a:r>
          </a:p>
        </p:txBody>
      </p:sp>
      <p:sp>
        <p:nvSpPr>
          <p:cNvPr id="7" name="Datumsplatzhalter 6">
            <a:extLst>
              <a:ext uri="{FF2B5EF4-FFF2-40B4-BE49-F238E27FC236}">
                <a16:creationId xmlns:a16="http://schemas.microsoft.com/office/drawing/2014/main" id="{4C0E13AE-7281-4371-A6CF-BDFB3F005406}"/>
              </a:ext>
            </a:extLst>
          </p:cNvPr>
          <p:cNvSpPr>
            <a:spLocks noGrp="1"/>
          </p:cNvSpPr>
          <p:nvPr>
            <p:ph type="dt" sz="half" idx="12"/>
          </p:nvPr>
        </p:nvSpPr>
        <p:spPr>
          <a:xfrm>
            <a:off x="10121552" y="6352269"/>
            <a:ext cx="1087016" cy="365125"/>
          </a:xfrm>
          <a:prstGeom prst="rect">
            <a:avLst/>
          </a:prstGeom>
        </p:spPr>
        <p:txBody>
          <a:bodyPr/>
          <a:lstStyle/>
          <a:p>
            <a:endParaRPr lang="de-DE"/>
          </a:p>
        </p:txBody>
      </p:sp>
      <p:sp>
        <p:nvSpPr>
          <p:cNvPr id="8" name="Fußzeilenplatzhalter 7">
            <a:extLst>
              <a:ext uri="{FF2B5EF4-FFF2-40B4-BE49-F238E27FC236}">
                <a16:creationId xmlns:a16="http://schemas.microsoft.com/office/drawing/2014/main" id="{4028C2ED-00ED-4D7D-B911-E3FE5C05D952}"/>
              </a:ext>
            </a:extLst>
          </p:cNvPr>
          <p:cNvSpPr>
            <a:spLocks noGrp="1"/>
          </p:cNvSpPr>
          <p:nvPr>
            <p:ph type="ftr" sz="quarter" idx="13"/>
          </p:nvPr>
        </p:nvSpPr>
        <p:spPr>
          <a:xfrm>
            <a:off x="4223792" y="6356350"/>
            <a:ext cx="5753744" cy="365125"/>
          </a:xfrm>
          <a:prstGeom prst="rect">
            <a:avLst/>
          </a:prstGeom>
        </p:spPr>
        <p:txBody>
          <a:bodyPr/>
          <a:lstStyle/>
          <a:p>
            <a:endParaRPr lang="de-DE"/>
          </a:p>
        </p:txBody>
      </p:sp>
      <p:sp>
        <p:nvSpPr>
          <p:cNvPr id="9" name="Foliennummernplatzhalter 8">
            <a:extLst>
              <a:ext uri="{FF2B5EF4-FFF2-40B4-BE49-F238E27FC236}">
                <a16:creationId xmlns:a16="http://schemas.microsoft.com/office/drawing/2014/main" id="{24A4A342-41B2-4C5B-B2C8-59A4516DEF3B}"/>
              </a:ext>
            </a:extLst>
          </p:cNvPr>
          <p:cNvSpPr>
            <a:spLocks noGrp="1"/>
          </p:cNvSpPr>
          <p:nvPr>
            <p:ph type="sldNum" sz="quarter" idx="14"/>
          </p:nvPr>
        </p:nvSpPr>
        <p:spPr>
          <a:xfrm>
            <a:off x="11352584" y="6356349"/>
            <a:ext cx="504454" cy="365125"/>
          </a:xfrm>
          <a:prstGeom prst="rect">
            <a:avLst/>
          </a:prstGeom>
        </p:spPr>
        <p:txBody>
          <a:bodyPr/>
          <a:lstStyle/>
          <a:p>
            <a:fld id="{AE8F8DD8-C592-4722-986C-95758E13AC74}" type="slidenum">
              <a:rPr lang="de-DE" smtClean="0"/>
              <a:t>‹#›</a:t>
            </a:fld>
            <a:endParaRPr lang="de-DE"/>
          </a:p>
        </p:txBody>
      </p:sp>
      <p:sp>
        <p:nvSpPr>
          <p:cNvPr id="5" name="Diagrammplatzhalter 4">
            <a:extLst>
              <a:ext uri="{FF2B5EF4-FFF2-40B4-BE49-F238E27FC236}">
                <a16:creationId xmlns:a16="http://schemas.microsoft.com/office/drawing/2014/main" id="{9A50787D-ED49-4CB2-B9A5-9B53896B2E37}"/>
              </a:ext>
            </a:extLst>
          </p:cNvPr>
          <p:cNvSpPr>
            <a:spLocks noGrp="1"/>
          </p:cNvSpPr>
          <p:nvPr>
            <p:ph type="chart" sz="quarter" idx="15"/>
          </p:nvPr>
        </p:nvSpPr>
        <p:spPr>
          <a:xfrm>
            <a:off x="488949" y="908050"/>
            <a:ext cx="7047211" cy="4752975"/>
          </a:xfrm>
          <a:prstGeom prst="rect">
            <a:avLst/>
          </a:prstGeom>
        </p:spPr>
        <p:txBody>
          <a:bodyPr/>
          <a:lstStyle>
            <a:lvl1pPr marL="0" indent="0">
              <a:buFontTx/>
              <a:buNone/>
              <a:defRPr baseline="0">
                <a:solidFill>
                  <a:schemeClr val="tx1"/>
                </a:solidFill>
                <a:latin typeface="Source Sans Pro" panose="020B0503030403020204" pitchFamily="34" charset="0"/>
              </a:defRPr>
            </a:lvl1pPr>
          </a:lstStyle>
          <a:p>
            <a:endParaRPr lang="de-DE"/>
          </a:p>
        </p:txBody>
      </p:sp>
      <p:sp>
        <p:nvSpPr>
          <p:cNvPr id="10" name="Textplatzhalter 8">
            <a:extLst>
              <a:ext uri="{FF2B5EF4-FFF2-40B4-BE49-F238E27FC236}">
                <a16:creationId xmlns:a16="http://schemas.microsoft.com/office/drawing/2014/main" id="{F65D953D-3BD7-4908-8948-87DB9B02ACE3}"/>
              </a:ext>
            </a:extLst>
          </p:cNvPr>
          <p:cNvSpPr>
            <a:spLocks noGrp="1"/>
          </p:cNvSpPr>
          <p:nvPr>
            <p:ph type="body" sz="quarter" idx="16" hasCustomPrompt="1"/>
          </p:nvPr>
        </p:nvSpPr>
        <p:spPr>
          <a:xfrm>
            <a:off x="7824191" y="908050"/>
            <a:ext cx="3888383" cy="4752974"/>
          </a:xfrm>
          <a:prstGeom prst="rect">
            <a:avLst/>
          </a:prstGeom>
        </p:spPr>
        <p:txBody>
          <a:bodyPr bIns="0">
            <a:normAutofit/>
          </a:bodyPr>
          <a:lstStyle>
            <a:lvl1pPr marL="0" indent="0">
              <a:buFontTx/>
              <a:buNone/>
              <a:defRPr sz="1000">
                <a:solidFill>
                  <a:schemeClr val="tx1"/>
                </a:solidFill>
                <a:latin typeface="+mn-lt"/>
              </a:defRPr>
            </a:lvl1pPr>
          </a:lstStyle>
          <a:p>
            <a:pPr lvl="0"/>
            <a:r>
              <a:rPr lang="de-DE"/>
              <a:t>Grafikerläuterungen</a:t>
            </a:r>
          </a:p>
        </p:txBody>
      </p:sp>
      <p:sp>
        <p:nvSpPr>
          <p:cNvPr id="11" name="Textplatzhalter 7">
            <a:extLst>
              <a:ext uri="{FF2B5EF4-FFF2-40B4-BE49-F238E27FC236}">
                <a16:creationId xmlns:a16="http://schemas.microsoft.com/office/drawing/2014/main" id="{C8FFDA54-B3D0-4671-9053-BE7B1A14C38B}"/>
              </a:ext>
            </a:extLst>
          </p:cNvPr>
          <p:cNvSpPr>
            <a:spLocks noGrp="1"/>
          </p:cNvSpPr>
          <p:nvPr>
            <p:ph type="body" sz="quarter" idx="17" hasCustomPrompt="1"/>
          </p:nvPr>
        </p:nvSpPr>
        <p:spPr>
          <a:xfrm>
            <a:off x="6561129" y="5424203"/>
            <a:ext cx="5151446" cy="236822"/>
          </a:xfrm>
          <a:prstGeom prst="rect">
            <a:avLst/>
          </a:prstGeom>
        </p:spPr>
        <p:txBody>
          <a:bodyPr anchor="b"/>
          <a:lstStyle>
            <a:lvl1pPr marL="0" indent="0" algn="r">
              <a:lnSpc>
                <a:spcPct val="100000"/>
              </a:lnSpc>
              <a:spcBef>
                <a:spcPts val="0"/>
              </a:spcBef>
              <a:spcAft>
                <a:spcPts val="0"/>
              </a:spcAft>
              <a:buNone/>
              <a:defRPr sz="600">
                <a:solidFill>
                  <a:schemeClr val="tx1"/>
                </a:solidFill>
                <a:latin typeface="+mn-lt"/>
              </a:defRPr>
            </a:lvl1pPr>
          </a:lstStyle>
          <a:p>
            <a:pPr lvl="0"/>
            <a:r>
              <a:rPr lang="de-DE"/>
              <a:t>Quellenangaben</a:t>
            </a:r>
          </a:p>
        </p:txBody>
      </p:sp>
    </p:spTree>
    <p:extLst>
      <p:ext uri="{BB962C8B-B14F-4D97-AF65-F5344CB8AC3E}">
        <p14:creationId xmlns:p14="http://schemas.microsoft.com/office/powerpoint/2010/main" val="4112052256"/>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el + Text + Diagramm #3">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CF5A3F-9BB5-4735-90D0-145407C14A75}"/>
              </a:ext>
            </a:extLst>
          </p:cNvPr>
          <p:cNvSpPr>
            <a:spLocks noGrp="1"/>
          </p:cNvSpPr>
          <p:nvPr>
            <p:ph type="title" hasCustomPrompt="1"/>
          </p:nvPr>
        </p:nvSpPr>
        <p:spPr>
          <a:xfrm>
            <a:off x="469553" y="346575"/>
            <a:ext cx="11233150" cy="414922"/>
          </a:xfrm>
          <a:prstGeom prst="rect">
            <a:avLst/>
          </a:prstGeom>
        </p:spPr>
        <p:txBody>
          <a:bodyPr wrap="square" lIns="0" tIns="0" rIns="0">
            <a:spAutoFit/>
          </a:bodyPr>
          <a:lstStyle>
            <a:lvl1pPr algn="l">
              <a:lnSpc>
                <a:spcPts val="3000"/>
              </a:lnSpc>
              <a:spcAft>
                <a:spcPts val="3402"/>
              </a:spcAft>
              <a:defRPr sz="2400" b="1" baseline="0">
                <a:solidFill>
                  <a:schemeClr val="accent2"/>
                </a:solidFill>
                <a:latin typeface="+mj-lt"/>
              </a:defRPr>
            </a:lvl1pPr>
          </a:lstStyle>
          <a:p>
            <a:r>
              <a:rPr lang="de-DE"/>
              <a:t>Headline einfügen</a:t>
            </a:r>
          </a:p>
        </p:txBody>
      </p:sp>
      <p:sp>
        <p:nvSpPr>
          <p:cNvPr id="7" name="Datumsplatzhalter 6">
            <a:extLst>
              <a:ext uri="{FF2B5EF4-FFF2-40B4-BE49-F238E27FC236}">
                <a16:creationId xmlns:a16="http://schemas.microsoft.com/office/drawing/2014/main" id="{4C0E13AE-7281-4371-A6CF-BDFB3F005406}"/>
              </a:ext>
            </a:extLst>
          </p:cNvPr>
          <p:cNvSpPr>
            <a:spLocks noGrp="1"/>
          </p:cNvSpPr>
          <p:nvPr>
            <p:ph type="dt" sz="half" idx="12"/>
          </p:nvPr>
        </p:nvSpPr>
        <p:spPr>
          <a:xfrm>
            <a:off x="10121552" y="6352269"/>
            <a:ext cx="1087016" cy="365125"/>
          </a:xfrm>
          <a:prstGeom prst="rect">
            <a:avLst/>
          </a:prstGeom>
        </p:spPr>
        <p:txBody>
          <a:bodyPr/>
          <a:lstStyle/>
          <a:p>
            <a:endParaRPr lang="de-DE"/>
          </a:p>
        </p:txBody>
      </p:sp>
      <p:sp>
        <p:nvSpPr>
          <p:cNvPr id="8" name="Fußzeilenplatzhalter 7">
            <a:extLst>
              <a:ext uri="{FF2B5EF4-FFF2-40B4-BE49-F238E27FC236}">
                <a16:creationId xmlns:a16="http://schemas.microsoft.com/office/drawing/2014/main" id="{4028C2ED-00ED-4D7D-B911-E3FE5C05D952}"/>
              </a:ext>
            </a:extLst>
          </p:cNvPr>
          <p:cNvSpPr>
            <a:spLocks noGrp="1"/>
          </p:cNvSpPr>
          <p:nvPr>
            <p:ph type="ftr" sz="quarter" idx="13"/>
          </p:nvPr>
        </p:nvSpPr>
        <p:spPr>
          <a:xfrm>
            <a:off x="4223792" y="6356350"/>
            <a:ext cx="5753744" cy="365125"/>
          </a:xfrm>
          <a:prstGeom prst="rect">
            <a:avLst/>
          </a:prstGeom>
        </p:spPr>
        <p:txBody>
          <a:bodyPr/>
          <a:lstStyle/>
          <a:p>
            <a:endParaRPr lang="de-DE"/>
          </a:p>
        </p:txBody>
      </p:sp>
      <p:sp>
        <p:nvSpPr>
          <p:cNvPr id="9" name="Foliennummernplatzhalter 8">
            <a:extLst>
              <a:ext uri="{FF2B5EF4-FFF2-40B4-BE49-F238E27FC236}">
                <a16:creationId xmlns:a16="http://schemas.microsoft.com/office/drawing/2014/main" id="{24A4A342-41B2-4C5B-B2C8-59A4516DEF3B}"/>
              </a:ext>
            </a:extLst>
          </p:cNvPr>
          <p:cNvSpPr>
            <a:spLocks noGrp="1"/>
          </p:cNvSpPr>
          <p:nvPr>
            <p:ph type="sldNum" sz="quarter" idx="14"/>
          </p:nvPr>
        </p:nvSpPr>
        <p:spPr>
          <a:xfrm>
            <a:off x="11352584" y="6356349"/>
            <a:ext cx="504454" cy="365125"/>
          </a:xfrm>
          <a:prstGeom prst="rect">
            <a:avLst/>
          </a:prstGeom>
        </p:spPr>
        <p:txBody>
          <a:bodyPr/>
          <a:lstStyle/>
          <a:p>
            <a:fld id="{AE8F8DD8-C592-4722-986C-95758E13AC74}" type="slidenum">
              <a:rPr lang="de-DE" smtClean="0"/>
              <a:t>‹#›</a:t>
            </a:fld>
            <a:endParaRPr lang="de-DE"/>
          </a:p>
        </p:txBody>
      </p:sp>
      <p:sp>
        <p:nvSpPr>
          <p:cNvPr id="5" name="Diagrammplatzhalter 4">
            <a:extLst>
              <a:ext uri="{FF2B5EF4-FFF2-40B4-BE49-F238E27FC236}">
                <a16:creationId xmlns:a16="http://schemas.microsoft.com/office/drawing/2014/main" id="{9A50787D-ED49-4CB2-B9A5-9B53896B2E37}"/>
              </a:ext>
            </a:extLst>
          </p:cNvPr>
          <p:cNvSpPr>
            <a:spLocks noGrp="1"/>
          </p:cNvSpPr>
          <p:nvPr>
            <p:ph type="chart" sz="quarter" idx="15"/>
          </p:nvPr>
        </p:nvSpPr>
        <p:spPr>
          <a:xfrm>
            <a:off x="488949" y="908050"/>
            <a:ext cx="3446811" cy="4752975"/>
          </a:xfrm>
          <a:prstGeom prst="rect">
            <a:avLst/>
          </a:prstGeom>
        </p:spPr>
        <p:txBody>
          <a:bodyPr/>
          <a:lstStyle>
            <a:lvl1pPr marL="0" indent="0">
              <a:buFontTx/>
              <a:buNone/>
              <a:defRPr baseline="0">
                <a:solidFill>
                  <a:schemeClr val="tx1"/>
                </a:solidFill>
                <a:latin typeface="Source Sans Pro" panose="020B0503030403020204" pitchFamily="34" charset="0"/>
              </a:defRPr>
            </a:lvl1pPr>
          </a:lstStyle>
          <a:p>
            <a:endParaRPr lang="de-DE"/>
          </a:p>
        </p:txBody>
      </p:sp>
      <p:sp>
        <p:nvSpPr>
          <p:cNvPr id="10" name="Textplatzhalter 8">
            <a:extLst>
              <a:ext uri="{FF2B5EF4-FFF2-40B4-BE49-F238E27FC236}">
                <a16:creationId xmlns:a16="http://schemas.microsoft.com/office/drawing/2014/main" id="{F65D953D-3BD7-4908-8948-87DB9B02ACE3}"/>
              </a:ext>
            </a:extLst>
          </p:cNvPr>
          <p:cNvSpPr>
            <a:spLocks noGrp="1"/>
          </p:cNvSpPr>
          <p:nvPr>
            <p:ph type="body" sz="quarter" idx="16" hasCustomPrompt="1"/>
          </p:nvPr>
        </p:nvSpPr>
        <p:spPr>
          <a:xfrm>
            <a:off x="7824191" y="908050"/>
            <a:ext cx="3888383" cy="4752974"/>
          </a:xfrm>
          <a:prstGeom prst="rect">
            <a:avLst/>
          </a:prstGeom>
        </p:spPr>
        <p:txBody>
          <a:bodyPr bIns="0">
            <a:normAutofit/>
          </a:bodyPr>
          <a:lstStyle>
            <a:lvl1pPr marL="0" indent="0">
              <a:buFontTx/>
              <a:buNone/>
              <a:defRPr sz="1000">
                <a:solidFill>
                  <a:schemeClr val="tx1"/>
                </a:solidFill>
                <a:latin typeface="+mn-lt"/>
              </a:defRPr>
            </a:lvl1pPr>
          </a:lstStyle>
          <a:p>
            <a:pPr lvl="0"/>
            <a:r>
              <a:rPr lang="de-DE"/>
              <a:t>Grafikerläuterungen</a:t>
            </a:r>
          </a:p>
        </p:txBody>
      </p:sp>
      <p:sp>
        <p:nvSpPr>
          <p:cNvPr id="4" name="Diagrammplatzhalter 3">
            <a:extLst>
              <a:ext uri="{FF2B5EF4-FFF2-40B4-BE49-F238E27FC236}">
                <a16:creationId xmlns:a16="http://schemas.microsoft.com/office/drawing/2014/main" id="{DBEEE3F7-BDE1-4A55-8A67-5C7C91515562}"/>
              </a:ext>
            </a:extLst>
          </p:cNvPr>
          <p:cNvSpPr>
            <a:spLocks noGrp="1"/>
          </p:cNvSpPr>
          <p:nvPr>
            <p:ph type="chart" sz="quarter" idx="17"/>
          </p:nvPr>
        </p:nvSpPr>
        <p:spPr>
          <a:xfrm>
            <a:off x="4079875" y="908050"/>
            <a:ext cx="3600450" cy="4752975"/>
          </a:xfrm>
          <a:prstGeom prst="rect">
            <a:avLst/>
          </a:prstGeom>
        </p:spPr>
        <p:txBody>
          <a:bodyPr/>
          <a:lstStyle>
            <a:lvl1pPr marL="0" indent="0">
              <a:buFontTx/>
              <a:buNone/>
              <a:defRPr baseline="0">
                <a:solidFill>
                  <a:schemeClr val="tx1"/>
                </a:solidFill>
                <a:latin typeface="Source Sans Pro" panose="020B0503030403020204" pitchFamily="34" charset="0"/>
              </a:defRPr>
            </a:lvl1pPr>
          </a:lstStyle>
          <a:p>
            <a:endParaRPr lang="de-DE"/>
          </a:p>
        </p:txBody>
      </p:sp>
      <p:sp>
        <p:nvSpPr>
          <p:cNvPr id="11" name="Textplatzhalter 7">
            <a:extLst>
              <a:ext uri="{FF2B5EF4-FFF2-40B4-BE49-F238E27FC236}">
                <a16:creationId xmlns:a16="http://schemas.microsoft.com/office/drawing/2014/main" id="{0A51F74D-01C8-4F0B-98F6-34A91243BEAC}"/>
              </a:ext>
            </a:extLst>
          </p:cNvPr>
          <p:cNvSpPr>
            <a:spLocks noGrp="1"/>
          </p:cNvSpPr>
          <p:nvPr>
            <p:ph type="body" sz="quarter" idx="18" hasCustomPrompt="1"/>
          </p:nvPr>
        </p:nvSpPr>
        <p:spPr>
          <a:xfrm>
            <a:off x="6561129" y="5424203"/>
            <a:ext cx="5151446" cy="236822"/>
          </a:xfrm>
          <a:prstGeom prst="rect">
            <a:avLst/>
          </a:prstGeom>
        </p:spPr>
        <p:txBody>
          <a:bodyPr anchor="b"/>
          <a:lstStyle>
            <a:lvl1pPr marL="0" indent="0" algn="r">
              <a:lnSpc>
                <a:spcPct val="100000"/>
              </a:lnSpc>
              <a:spcBef>
                <a:spcPts val="0"/>
              </a:spcBef>
              <a:spcAft>
                <a:spcPts val="0"/>
              </a:spcAft>
              <a:buNone/>
              <a:defRPr sz="600">
                <a:solidFill>
                  <a:schemeClr val="tx1"/>
                </a:solidFill>
                <a:latin typeface="+mn-lt"/>
              </a:defRPr>
            </a:lvl1pPr>
          </a:lstStyle>
          <a:p>
            <a:pPr lvl="0"/>
            <a:r>
              <a:rPr lang="de-DE"/>
              <a:t>Quellenangaben</a:t>
            </a:r>
          </a:p>
        </p:txBody>
      </p:sp>
    </p:spTree>
    <p:extLst>
      <p:ext uri="{BB962C8B-B14F-4D97-AF65-F5344CB8AC3E}">
        <p14:creationId xmlns:p14="http://schemas.microsoft.com/office/powerpoint/2010/main" val="1283243232"/>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el + Text + Bild+Bild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CF5A3F-9BB5-4735-90D0-145407C14A75}"/>
              </a:ext>
            </a:extLst>
          </p:cNvPr>
          <p:cNvSpPr>
            <a:spLocks noGrp="1"/>
          </p:cNvSpPr>
          <p:nvPr>
            <p:ph type="title" hasCustomPrompt="1"/>
          </p:nvPr>
        </p:nvSpPr>
        <p:spPr>
          <a:xfrm>
            <a:off x="469553" y="346575"/>
            <a:ext cx="11233150" cy="414922"/>
          </a:xfrm>
          <a:prstGeom prst="rect">
            <a:avLst/>
          </a:prstGeom>
        </p:spPr>
        <p:txBody>
          <a:bodyPr wrap="square" lIns="0" tIns="0" rIns="0">
            <a:spAutoFit/>
          </a:bodyPr>
          <a:lstStyle>
            <a:lvl1pPr algn="l">
              <a:lnSpc>
                <a:spcPts val="3000"/>
              </a:lnSpc>
              <a:spcAft>
                <a:spcPts val="3402"/>
              </a:spcAft>
              <a:defRPr sz="2400" b="0" i="0" baseline="0">
                <a:solidFill>
                  <a:schemeClr val="accent2"/>
                </a:solidFill>
                <a:latin typeface="Source Sans Pro Black" panose="020B0503030403020204" pitchFamily="34" charset="0"/>
              </a:defRPr>
            </a:lvl1pPr>
          </a:lstStyle>
          <a:p>
            <a:r>
              <a:rPr lang="de-DE"/>
              <a:t>Headline einfügen</a:t>
            </a:r>
          </a:p>
        </p:txBody>
      </p:sp>
      <p:sp>
        <p:nvSpPr>
          <p:cNvPr id="4" name="Bildplatzhalter 3">
            <a:extLst>
              <a:ext uri="{FF2B5EF4-FFF2-40B4-BE49-F238E27FC236}">
                <a16:creationId xmlns:a16="http://schemas.microsoft.com/office/drawing/2014/main" id="{A8369765-004B-4187-AA15-D5BFB1FAB01A}"/>
              </a:ext>
            </a:extLst>
          </p:cNvPr>
          <p:cNvSpPr>
            <a:spLocks noGrp="1"/>
          </p:cNvSpPr>
          <p:nvPr>
            <p:ph type="pic" sz="quarter" idx="10"/>
          </p:nvPr>
        </p:nvSpPr>
        <p:spPr>
          <a:xfrm>
            <a:off x="8112624" y="908051"/>
            <a:ext cx="3600000" cy="2232471"/>
          </a:xfrm>
          <a:prstGeom prst="rect">
            <a:avLst/>
          </a:prstGeom>
        </p:spPr>
        <p:txBody>
          <a:bodyPr/>
          <a:lstStyle>
            <a:lvl1pPr marL="0" indent="0">
              <a:buFontTx/>
              <a:buNone/>
              <a:defRPr baseline="0">
                <a:solidFill>
                  <a:schemeClr val="tx1"/>
                </a:solidFill>
                <a:latin typeface="Source Sans Pro" panose="020B0503030403020204" pitchFamily="34" charset="0"/>
              </a:defRPr>
            </a:lvl1pPr>
          </a:lstStyle>
          <a:p>
            <a:r>
              <a:rPr lang="de-DE"/>
              <a:t>Bild durch Klicken auf Symbol hinzufügen</a:t>
            </a:r>
          </a:p>
        </p:txBody>
      </p:sp>
      <p:sp>
        <p:nvSpPr>
          <p:cNvPr id="6" name="Textplatzhalter 5">
            <a:extLst>
              <a:ext uri="{FF2B5EF4-FFF2-40B4-BE49-F238E27FC236}">
                <a16:creationId xmlns:a16="http://schemas.microsoft.com/office/drawing/2014/main" id="{1EE33FC2-17A1-4F8A-A800-723F1614C1C8}"/>
              </a:ext>
            </a:extLst>
          </p:cNvPr>
          <p:cNvSpPr>
            <a:spLocks noGrp="1"/>
          </p:cNvSpPr>
          <p:nvPr>
            <p:ph type="body" sz="quarter" idx="11"/>
          </p:nvPr>
        </p:nvSpPr>
        <p:spPr>
          <a:xfrm>
            <a:off x="479425" y="908050"/>
            <a:ext cx="7200000" cy="4752975"/>
          </a:xfrm>
          <a:prstGeom prst="rect">
            <a:avLst/>
          </a:prstGeom>
        </p:spPr>
        <p:txBody>
          <a:bodyPr/>
          <a:lstStyle>
            <a:lvl1pPr marL="284400" indent="-284400" algn="l" defTabSz="914400" rtl="0" eaLnBrk="1" latinLnBrk="0" hangingPunct="1">
              <a:lnSpc>
                <a:spcPts val="3000"/>
              </a:lnSpc>
              <a:spcBef>
                <a:spcPts val="0"/>
              </a:spcBef>
              <a:spcAft>
                <a:spcPts val="850"/>
              </a:spcAft>
              <a:buClr>
                <a:schemeClr val="accent3"/>
              </a:buClr>
              <a:buFont typeface="Arial" panose="020B0604020202020204" pitchFamily="34" charset="0"/>
              <a:buChar char="•"/>
              <a:defRPr lang="de-DE" sz="2400" kern="1200" baseline="0" dirty="0" smtClean="0">
                <a:solidFill>
                  <a:schemeClr val="tx1"/>
                </a:solidFill>
                <a:latin typeface="+mn-lt"/>
                <a:ea typeface="+mn-ea"/>
                <a:cs typeface="+mn-cs"/>
              </a:defRPr>
            </a:lvl1pPr>
            <a:lvl2pPr marL="576000" indent="-285750" algn="l" defTabSz="914400" rtl="0" eaLnBrk="1" latinLnBrk="0" hangingPunct="1">
              <a:lnSpc>
                <a:spcPts val="2600"/>
              </a:lnSpc>
              <a:spcBef>
                <a:spcPts val="0"/>
              </a:spcBef>
              <a:spcAft>
                <a:spcPts val="850"/>
              </a:spcAft>
              <a:buClr>
                <a:schemeClr val="accent3"/>
              </a:buClr>
              <a:buFont typeface="Arial" panose="020B0604020202020204" pitchFamily="34" charset="0"/>
              <a:buChar char="•"/>
              <a:defRPr lang="de-DE" sz="2000" b="0" i="0" kern="1200" baseline="0" dirty="0" smtClean="0">
                <a:solidFill>
                  <a:schemeClr val="tx1"/>
                </a:solidFill>
                <a:latin typeface="+mn-lt"/>
                <a:ea typeface="+mn-ea"/>
                <a:cs typeface="+mn-cs"/>
              </a:defRPr>
            </a:lvl2pPr>
            <a:lvl3pPr marL="864000" indent="-284400" algn="l" defTabSz="914400" rtl="0" eaLnBrk="1" latinLnBrk="0" hangingPunct="1">
              <a:lnSpc>
                <a:spcPts val="2600"/>
              </a:lnSpc>
              <a:spcBef>
                <a:spcPts val="0"/>
              </a:spcBef>
              <a:spcAft>
                <a:spcPts val="850"/>
              </a:spcAft>
              <a:buClr>
                <a:schemeClr val="accent3"/>
              </a:buClr>
              <a:buFont typeface="Arial" panose="020B0604020202020204" pitchFamily="34" charset="0"/>
              <a:buChar char="•"/>
              <a:defRPr lang="de-DE" sz="2000" kern="1200" dirty="0" smtClean="0">
                <a:solidFill>
                  <a:schemeClr val="tx1"/>
                </a:solidFill>
                <a:latin typeface="+mn-lt"/>
                <a:ea typeface="+mn-ea"/>
                <a:cs typeface="+mn-cs"/>
              </a:defRPr>
            </a:lvl3pPr>
            <a:lvl4pPr marL="1152000" indent="-284400" algn="l" defTabSz="914400" rtl="0" eaLnBrk="1" latinLnBrk="0" hangingPunct="1">
              <a:lnSpc>
                <a:spcPts val="2600"/>
              </a:lnSpc>
              <a:spcBef>
                <a:spcPts val="0"/>
              </a:spcBef>
              <a:spcAft>
                <a:spcPts val="850"/>
              </a:spcAft>
              <a:buClr>
                <a:schemeClr val="accent3"/>
              </a:buClr>
              <a:buFont typeface="Arial" panose="020B0604020202020204" pitchFamily="34" charset="0"/>
              <a:buChar char="•"/>
              <a:defRPr lang="de-DE" sz="2000" kern="1200" dirty="0" smtClean="0">
                <a:solidFill>
                  <a:schemeClr val="tx1"/>
                </a:solidFill>
                <a:latin typeface="+mn-lt"/>
                <a:ea typeface="+mn-ea"/>
                <a:cs typeface="+mn-cs"/>
              </a:defRPr>
            </a:lvl4pPr>
            <a:lvl5pPr marL="1440000" indent="-284400" algn="l" defTabSz="914400" rtl="0" eaLnBrk="1" latinLnBrk="0" hangingPunct="1">
              <a:lnSpc>
                <a:spcPts val="2600"/>
              </a:lnSpc>
              <a:spcBef>
                <a:spcPts val="0"/>
              </a:spcBef>
              <a:spcAft>
                <a:spcPts val="850"/>
              </a:spcAft>
              <a:buClr>
                <a:schemeClr val="accent3"/>
              </a:buClr>
              <a:buFont typeface="Arial" panose="020B0604020202020204" pitchFamily="34" charset="0"/>
              <a:buChar char="•"/>
              <a:defRPr lang="de-DE" sz="2000" kern="1200" dirty="0" smtClean="0">
                <a:solidFill>
                  <a:schemeClr val="tx1"/>
                </a:solidFill>
                <a:latin typeface="+mn-lt"/>
                <a:ea typeface="+mn-ea"/>
                <a:cs typeface="+mn-cs"/>
              </a:defRPr>
            </a:lvl5pPr>
          </a:lstStyle>
          <a:p>
            <a:pPr lvl="0"/>
            <a:r>
              <a:rPr lang="de-DE"/>
              <a:t>Mastertextformat bearbeiten</a:t>
            </a:r>
          </a:p>
          <a:p>
            <a:pPr lvl="1"/>
            <a:r>
              <a:rPr lang="de-DE"/>
              <a:t>Zweite Ebene</a:t>
            </a:r>
          </a:p>
        </p:txBody>
      </p:sp>
      <p:sp>
        <p:nvSpPr>
          <p:cNvPr id="7" name="Datumsplatzhalter 6">
            <a:extLst>
              <a:ext uri="{FF2B5EF4-FFF2-40B4-BE49-F238E27FC236}">
                <a16:creationId xmlns:a16="http://schemas.microsoft.com/office/drawing/2014/main" id="{4C0E13AE-7281-4371-A6CF-BDFB3F005406}"/>
              </a:ext>
            </a:extLst>
          </p:cNvPr>
          <p:cNvSpPr>
            <a:spLocks noGrp="1"/>
          </p:cNvSpPr>
          <p:nvPr>
            <p:ph type="dt" sz="half" idx="12"/>
          </p:nvPr>
        </p:nvSpPr>
        <p:spPr>
          <a:xfrm>
            <a:off x="10121552" y="6352269"/>
            <a:ext cx="1087016" cy="365125"/>
          </a:xfrm>
          <a:prstGeom prst="rect">
            <a:avLst/>
          </a:prstGeom>
        </p:spPr>
        <p:txBody>
          <a:bodyPr/>
          <a:lstStyle/>
          <a:p>
            <a:endParaRPr lang="de-DE"/>
          </a:p>
        </p:txBody>
      </p:sp>
      <p:sp>
        <p:nvSpPr>
          <p:cNvPr id="8" name="Fußzeilenplatzhalter 7">
            <a:extLst>
              <a:ext uri="{FF2B5EF4-FFF2-40B4-BE49-F238E27FC236}">
                <a16:creationId xmlns:a16="http://schemas.microsoft.com/office/drawing/2014/main" id="{4028C2ED-00ED-4D7D-B911-E3FE5C05D952}"/>
              </a:ext>
            </a:extLst>
          </p:cNvPr>
          <p:cNvSpPr>
            <a:spLocks noGrp="1"/>
          </p:cNvSpPr>
          <p:nvPr>
            <p:ph type="ftr" sz="quarter" idx="13"/>
          </p:nvPr>
        </p:nvSpPr>
        <p:spPr>
          <a:xfrm>
            <a:off x="4223792" y="6356350"/>
            <a:ext cx="5753744" cy="365125"/>
          </a:xfrm>
          <a:prstGeom prst="rect">
            <a:avLst/>
          </a:prstGeom>
        </p:spPr>
        <p:txBody>
          <a:bodyPr/>
          <a:lstStyle/>
          <a:p>
            <a:endParaRPr lang="de-DE"/>
          </a:p>
        </p:txBody>
      </p:sp>
      <p:sp>
        <p:nvSpPr>
          <p:cNvPr id="9" name="Foliennummernplatzhalter 8">
            <a:extLst>
              <a:ext uri="{FF2B5EF4-FFF2-40B4-BE49-F238E27FC236}">
                <a16:creationId xmlns:a16="http://schemas.microsoft.com/office/drawing/2014/main" id="{24A4A342-41B2-4C5B-B2C8-59A4516DEF3B}"/>
              </a:ext>
            </a:extLst>
          </p:cNvPr>
          <p:cNvSpPr>
            <a:spLocks noGrp="1"/>
          </p:cNvSpPr>
          <p:nvPr>
            <p:ph type="sldNum" sz="quarter" idx="14"/>
          </p:nvPr>
        </p:nvSpPr>
        <p:spPr>
          <a:xfrm>
            <a:off x="11352584" y="6356349"/>
            <a:ext cx="504454" cy="365125"/>
          </a:xfrm>
          <a:prstGeom prst="rect">
            <a:avLst/>
          </a:prstGeom>
        </p:spPr>
        <p:txBody>
          <a:bodyPr/>
          <a:lstStyle/>
          <a:p>
            <a:fld id="{AE8F8DD8-C592-4722-986C-95758E13AC74}" type="slidenum">
              <a:rPr lang="de-DE" smtClean="0"/>
              <a:t>‹#›</a:t>
            </a:fld>
            <a:endParaRPr lang="de-DE"/>
          </a:p>
        </p:txBody>
      </p:sp>
      <p:sp>
        <p:nvSpPr>
          <p:cNvPr id="10" name="Bildplatzhalter 3">
            <a:extLst>
              <a:ext uri="{FF2B5EF4-FFF2-40B4-BE49-F238E27FC236}">
                <a16:creationId xmlns:a16="http://schemas.microsoft.com/office/drawing/2014/main" id="{5CE07256-48D9-4E0F-A039-966EE902F9D5}"/>
              </a:ext>
            </a:extLst>
          </p:cNvPr>
          <p:cNvSpPr>
            <a:spLocks noGrp="1"/>
          </p:cNvSpPr>
          <p:nvPr>
            <p:ph type="pic" sz="quarter" idx="15"/>
          </p:nvPr>
        </p:nvSpPr>
        <p:spPr>
          <a:xfrm>
            <a:off x="8112624" y="3428999"/>
            <a:ext cx="3590426" cy="2232471"/>
          </a:xfrm>
          <a:prstGeom prst="rect">
            <a:avLst/>
          </a:prstGeom>
        </p:spPr>
        <p:txBody>
          <a:bodyPr/>
          <a:lstStyle>
            <a:lvl1pPr marL="0" indent="0">
              <a:buFontTx/>
              <a:buNone/>
              <a:defRPr baseline="0">
                <a:solidFill>
                  <a:schemeClr val="tx1"/>
                </a:solidFill>
                <a:latin typeface="Source Sans Pro" panose="020B0503030403020204" pitchFamily="34" charset="0"/>
              </a:defRPr>
            </a:lvl1pPr>
          </a:lstStyle>
          <a:p>
            <a:r>
              <a:rPr lang="de-DE"/>
              <a:t>Bild durch Klicken auf Symbol hinzufügen</a:t>
            </a:r>
          </a:p>
        </p:txBody>
      </p:sp>
      <p:sp>
        <p:nvSpPr>
          <p:cNvPr id="11" name="Textplatzhalter 7">
            <a:extLst>
              <a:ext uri="{FF2B5EF4-FFF2-40B4-BE49-F238E27FC236}">
                <a16:creationId xmlns:a16="http://schemas.microsoft.com/office/drawing/2014/main" id="{4A11E6A6-3ED0-48F6-ACED-7A51234265C8}"/>
              </a:ext>
            </a:extLst>
          </p:cNvPr>
          <p:cNvSpPr>
            <a:spLocks noGrp="1"/>
          </p:cNvSpPr>
          <p:nvPr>
            <p:ph type="body" sz="quarter" idx="16" hasCustomPrompt="1"/>
          </p:nvPr>
        </p:nvSpPr>
        <p:spPr>
          <a:xfrm>
            <a:off x="6561129" y="5424203"/>
            <a:ext cx="5151446" cy="236822"/>
          </a:xfrm>
          <a:prstGeom prst="rect">
            <a:avLst/>
          </a:prstGeom>
        </p:spPr>
        <p:txBody>
          <a:bodyPr anchor="b"/>
          <a:lstStyle>
            <a:lvl1pPr marL="0" indent="0" algn="r">
              <a:lnSpc>
                <a:spcPct val="100000"/>
              </a:lnSpc>
              <a:spcBef>
                <a:spcPts val="0"/>
              </a:spcBef>
              <a:spcAft>
                <a:spcPts val="0"/>
              </a:spcAft>
              <a:buNone/>
              <a:defRPr sz="600">
                <a:solidFill>
                  <a:schemeClr val="tx1"/>
                </a:solidFill>
                <a:latin typeface="+mn-lt"/>
              </a:defRPr>
            </a:lvl1pPr>
          </a:lstStyle>
          <a:p>
            <a:pPr lvl="0"/>
            <a:r>
              <a:rPr lang="de-DE"/>
              <a:t>Quellenangaben</a:t>
            </a:r>
          </a:p>
        </p:txBody>
      </p:sp>
    </p:spTree>
    <p:extLst>
      <p:ext uri="{BB962C8B-B14F-4D97-AF65-F5344CB8AC3E}">
        <p14:creationId xmlns:p14="http://schemas.microsoft.com/office/powerpoint/2010/main" val="2700595036"/>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el + Text + großBild 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CF5A3F-9BB5-4735-90D0-145407C14A75}"/>
              </a:ext>
            </a:extLst>
          </p:cNvPr>
          <p:cNvSpPr>
            <a:spLocks noGrp="1"/>
          </p:cNvSpPr>
          <p:nvPr>
            <p:ph type="title" hasCustomPrompt="1"/>
          </p:nvPr>
        </p:nvSpPr>
        <p:spPr>
          <a:xfrm>
            <a:off x="469553" y="346575"/>
            <a:ext cx="11233150" cy="414922"/>
          </a:xfrm>
          <a:prstGeom prst="rect">
            <a:avLst/>
          </a:prstGeom>
        </p:spPr>
        <p:txBody>
          <a:bodyPr wrap="square" lIns="0" tIns="0" rIns="0">
            <a:spAutoFit/>
          </a:bodyPr>
          <a:lstStyle>
            <a:lvl1pPr algn="l">
              <a:lnSpc>
                <a:spcPts val="3000"/>
              </a:lnSpc>
              <a:spcAft>
                <a:spcPts val="3402"/>
              </a:spcAft>
              <a:defRPr sz="2400" b="1" baseline="0">
                <a:solidFill>
                  <a:schemeClr val="accent2"/>
                </a:solidFill>
                <a:latin typeface="+mj-lt"/>
              </a:defRPr>
            </a:lvl1pPr>
          </a:lstStyle>
          <a:p>
            <a:r>
              <a:rPr lang="de-DE"/>
              <a:t>Headline einfügen</a:t>
            </a:r>
          </a:p>
        </p:txBody>
      </p:sp>
      <p:sp>
        <p:nvSpPr>
          <p:cNvPr id="4" name="Bildplatzhalter 3">
            <a:extLst>
              <a:ext uri="{FF2B5EF4-FFF2-40B4-BE49-F238E27FC236}">
                <a16:creationId xmlns:a16="http://schemas.microsoft.com/office/drawing/2014/main" id="{A8369765-004B-4187-AA15-D5BFB1FAB01A}"/>
              </a:ext>
            </a:extLst>
          </p:cNvPr>
          <p:cNvSpPr>
            <a:spLocks noGrp="1"/>
          </p:cNvSpPr>
          <p:nvPr>
            <p:ph type="pic" sz="quarter" idx="10"/>
          </p:nvPr>
        </p:nvSpPr>
        <p:spPr>
          <a:xfrm>
            <a:off x="488950" y="908050"/>
            <a:ext cx="7623273" cy="4752975"/>
          </a:xfrm>
          <a:prstGeom prst="rect">
            <a:avLst/>
          </a:prstGeom>
        </p:spPr>
        <p:txBody>
          <a:bodyPr/>
          <a:lstStyle>
            <a:lvl1pPr marL="0" indent="0">
              <a:buFontTx/>
              <a:buNone/>
              <a:defRPr baseline="0">
                <a:solidFill>
                  <a:schemeClr val="tx1"/>
                </a:solidFill>
                <a:latin typeface="Source Sans Pro" panose="020B0503030403020204" pitchFamily="34" charset="0"/>
              </a:defRPr>
            </a:lvl1pPr>
          </a:lstStyle>
          <a:p>
            <a:r>
              <a:rPr lang="de-DE"/>
              <a:t>Bild durch Klicken auf Symbol hinzufügen</a:t>
            </a:r>
          </a:p>
        </p:txBody>
      </p:sp>
      <p:sp>
        <p:nvSpPr>
          <p:cNvPr id="5" name="Textplatzhalter 5">
            <a:extLst>
              <a:ext uri="{FF2B5EF4-FFF2-40B4-BE49-F238E27FC236}">
                <a16:creationId xmlns:a16="http://schemas.microsoft.com/office/drawing/2014/main" id="{1CB7534B-395D-4D91-86B0-9A255E88A666}"/>
              </a:ext>
            </a:extLst>
          </p:cNvPr>
          <p:cNvSpPr>
            <a:spLocks noGrp="1"/>
          </p:cNvSpPr>
          <p:nvPr>
            <p:ph type="body" sz="quarter" idx="11"/>
          </p:nvPr>
        </p:nvSpPr>
        <p:spPr>
          <a:xfrm>
            <a:off x="8544272" y="908049"/>
            <a:ext cx="3168303" cy="3529063"/>
          </a:xfrm>
          <a:prstGeom prst="rect">
            <a:avLst/>
          </a:prstGeom>
        </p:spPr>
        <p:txBody>
          <a:bodyPr/>
          <a:lstStyle>
            <a:lvl1pPr marL="284400" indent="-284400" algn="l" defTabSz="914400" rtl="0" eaLnBrk="1" latinLnBrk="0" hangingPunct="1">
              <a:lnSpc>
                <a:spcPts val="3000"/>
              </a:lnSpc>
              <a:spcBef>
                <a:spcPts val="0"/>
              </a:spcBef>
              <a:spcAft>
                <a:spcPts val="850"/>
              </a:spcAft>
              <a:buClr>
                <a:schemeClr val="accent3"/>
              </a:buClr>
              <a:buFont typeface="Arial" panose="020B0604020202020204" pitchFamily="34" charset="0"/>
              <a:buChar char="•"/>
              <a:defRPr lang="de-DE" sz="2400" kern="1200" baseline="0" dirty="0" smtClean="0">
                <a:solidFill>
                  <a:schemeClr val="tx1"/>
                </a:solidFill>
                <a:latin typeface="+mn-lt"/>
                <a:ea typeface="+mn-ea"/>
                <a:cs typeface="+mn-cs"/>
              </a:defRPr>
            </a:lvl1pPr>
            <a:lvl2pPr marL="576000" indent="-285750" algn="l" defTabSz="914400" rtl="0" eaLnBrk="1" latinLnBrk="0" hangingPunct="1">
              <a:lnSpc>
                <a:spcPts val="2600"/>
              </a:lnSpc>
              <a:spcBef>
                <a:spcPts val="0"/>
              </a:spcBef>
              <a:spcAft>
                <a:spcPts val="850"/>
              </a:spcAft>
              <a:buClr>
                <a:schemeClr val="accent3"/>
              </a:buClr>
              <a:buFont typeface="Arial" panose="020B0604020202020204" pitchFamily="34" charset="0"/>
              <a:buChar char="•"/>
              <a:defRPr lang="de-DE" sz="2000" kern="1200" dirty="0" smtClean="0">
                <a:solidFill>
                  <a:schemeClr val="tx1"/>
                </a:solidFill>
                <a:latin typeface="+mn-lt"/>
                <a:ea typeface="+mn-ea"/>
                <a:cs typeface="+mn-cs"/>
              </a:defRPr>
            </a:lvl2pPr>
            <a:lvl3pPr marL="864000" indent="-284400" algn="l" defTabSz="914400" rtl="0" eaLnBrk="1" latinLnBrk="0" hangingPunct="1">
              <a:lnSpc>
                <a:spcPts val="2600"/>
              </a:lnSpc>
              <a:spcBef>
                <a:spcPts val="0"/>
              </a:spcBef>
              <a:spcAft>
                <a:spcPts val="850"/>
              </a:spcAft>
              <a:buClr>
                <a:schemeClr val="accent3"/>
              </a:buClr>
              <a:buFont typeface="Arial" panose="020B0604020202020204" pitchFamily="34" charset="0"/>
              <a:buChar char="•"/>
              <a:defRPr lang="de-DE" sz="2000" kern="1200" dirty="0" smtClean="0">
                <a:solidFill>
                  <a:schemeClr val="tx1"/>
                </a:solidFill>
                <a:latin typeface="+mn-lt"/>
                <a:ea typeface="+mn-ea"/>
                <a:cs typeface="+mn-cs"/>
              </a:defRPr>
            </a:lvl3pPr>
            <a:lvl4pPr marL="1152000" indent="-284400" algn="l" defTabSz="914400" rtl="0" eaLnBrk="1" latinLnBrk="0" hangingPunct="1">
              <a:lnSpc>
                <a:spcPts val="2600"/>
              </a:lnSpc>
              <a:spcBef>
                <a:spcPts val="0"/>
              </a:spcBef>
              <a:spcAft>
                <a:spcPts val="850"/>
              </a:spcAft>
              <a:buClr>
                <a:schemeClr val="accent3"/>
              </a:buClr>
              <a:buFont typeface="Arial" panose="020B0604020202020204" pitchFamily="34" charset="0"/>
              <a:buChar char="•"/>
              <a:defRPr lang="de-DE" sz="2000" kern="1200" dirty="0" smtClean="0">
                <a:solidFill>
                  <a:schemeClr val="tx1"/>
                </a:solidFill>
                <a:latin typeface="+mn-lt"/>
                <a:ea typeface="+mn-ea"/>
                <a:cs typeface="+mn-cs"/>
              </a:defRPr>
            </a:lvl4pPr>
            <a:lvl5pPr marL="1440000" indent="-284400" algn="l" defTabSz="914400" rtl="0" eaLnBrk="1" latinLnBrk="0" hangingPunct="1">
              <a:lnSpc>
                <a:spcPts val="2600"/>
              </a:lnSpc>
              <a:spcBef>
                <a:spcPts val="0"/>
              </a:spcBef>
              <a:spcAft>
                <a:spcPts val="850"/>
              </a:spcAft>
              <a:buClr>
                <a:schemeClr val="accent3"/>
              </a:buClr>
              <a:buFont typeface="Arial" panose="020B0604020202020204" pitchFamily="34" charset="0"/>
              <a:buChar char="•"/>
              <a:defRPr lang="de-DE" sz="2000" kern="1200" dirty="0" smtClean="0">
                <a:solidFill>
                  <a:schemeClr val="tx1"/>
                </a:solidFill>
                <a:latin typeface="+mn-lt"/>
                <a:ea typeface="+mn-ea"/>
                <a:cs typeface="+mn-cs"/>
              </a:defRPr>
            </a:lvl5pPr>
          </a:lstStyle>
          <a:p>
            <a:pPr lvl="0"/>
            <a:r>
              <a:rPr lang="de-DE"/>
              <a:t>Mastertextformat bearbeiten</a:t>
            </a:r>
          </a:p>
          <a:p>
            <a:pPr lvl="1"/>
            <a:r>
              <a:rPr lang="de-DE"/>
              <a:t>Zweite Ebene</a:t>
            </a:r>
          </a:p>
        </p:txBody>
      </p:sp>
      <p:sp>
        <p:nvSpPr>
          <p:cNvPr id="3" name="Datumsplatzhalter 2">
            <a:extLst>
              <a:ext uri="{FF2B5EF4-FFF2-40B4-BE49-F238E27FC236}">
                <a16:creationId xmlns:a16="http://schemas.microsoft.com/office/drawing/2014/main" id="{A1A9ABF7-D890-4AFE-89C5-9A5A256CDE76}"/>
              </a:ext>
            </a:extLst>
          </p:cNvPr>
          <p:cNvSpPr>
            <a:spLocks noGrp="1"/>
          </p:cNvSpPr>
          <p:nvPr>
            <p:ph type="dt" sz="half" idx="12"/>
          </p:nvPr>
        </p:nvSpPr>
        <p:spPr>
          <a:xfrm>
            <a:off x="10121552" y="6352269"/>
            <a:ext cx="1087016" cy="365125"/>
          </a:xfrm>
          <a:prstGeom prst="rect">
            <a:avLst/>
          </a:prstGeom>
        </p:spPr>
        <p:txBody>
          <a:bodyPr/>
          <a:lstStyle/>
          <a:p>
            <a:endParaRPr lang="de-DE"/>
          </a:p>
        </p:txBody>
      </p:sp>
      <p:sp>
        <p:nvSpPr>
          <p:cNvPr id="7" name="Fußzeilenplatzhalter 6">
            <a:extLst>
              <a:ext uri="{FF2B5EF4-FFF2-40B4-BE49-F238E27FC236}">
                <a16:creationId xmlns:a16="http://schemas.microsoft.com/office/drawing/2014/main" id="{D9495FD7-49E5-471C-9617-C98CA88D0417}"/>
              </a:ext>
            </a:extLst>
          </p:cNvPr>
          <p:cNvSpPr>
            <a:spLocks noGrp="1"/>
          </p:cNvSpPr>
          <p:nvPr>
            <p:ph type="ftr" sz="quarter" idx="13"/>
          </p:nvPr>
        </p:nvSpPr>
        <p:spPr>
          <a:xfrm>
            <a:off x="4223792" y="6356350"/>
            <a:ext cx="5753744" cy="365125"/>
          </a:xfrm>
          <a:prstGeom prst="rect">
            <a:avLst/>
          </a:prstGeom>
        </p:spPr>
        <p:txBody>
          <a:bodyPr/>
          <a:lstStyle/>
          <a:p>
            <a:endParaRPr lang="de-DE"/>
          </a:p>
        </p:txBody>
      </p:sp>
      <p:sp>
        <p:nvSpPr>
          <p:cNvPr id="8" name="Foliennummernplatzhalter 7">
            <a:extLst>
              <a:ext uri="{FF2B5EF4-FFF2-40B4-BE49-F238E27FC236}">
                <a16:creationId xmlns:a16="http://schemas.microsoft.com/office/drawing/2014/main" id="{19557917-109A-4CEE-82EA-855BF9991358}"/>
              </a:ext>
            </a:extLst>
          </p:cNvPr>
          <p:cNvSpPr>
            <a:spLocks noGrp="1"/>
          </p:cNvSpPr>
          <p:nvPr>
            <p:ph type="sldNum" sz="quarter" idx="14"/>
          </p:nvPr>
        </p:nvSpPr>
        <p:spPr>
          <a:xfrm>
            <a:off x="11352584" y="6356349"/>
            <a:ext cx="504454" cy="365125"/>
          </a:xfrm>
          <a:prstGeom prst="rect">
            <a:avLst/>
          </a:prstGeom>
        </p:spPr>
        <p:txBody>
          <a:bodyPr/>
          <a:lstStyle/>
          <a:p>
            <a:fld id="{AE8F8DD8-C592-4722-986C-95758E13AC74}" type="slidenum">
              <a:rPr lang="de-DE" smtClean="0"/>
              <a:t>‹#›</a:t>
            </a:fld>
            <a:endParaRPr lang="de-DE"/>
          </a:p>
        </p:txBody>
      </p:sp>
      <p:sp>
        <p:nvSpPr>
          <p:cNvPr id="9" name="Textplatzhalter 8">
            <a:extLst>
              <a:ext uri="{FF2B5EF4-FFF2-40B4-BE49-F238E27FC236}">
                <a16:creationId xmlns:a16="http://schemas.microsoft.com/office/drawing/2014/main" id="{5394D88B-404A-4703-94DD-05CC0985FE7B}"/>
              </a:ext>
            </a:extLst>
          </p:cNvPr>
          <p:cNvSpPr>
            <a:spLocks noGrp="1"/>
          </p:cNvSpPr>
          <p:nvPr>
            <p:ph type="body" sz="quarter" idx="15" hasCustomPrompt="1"/>
          </p:nvPr>
        </p:nvSpPr>
        <p:spPr>
          <a:xfrm>
            <a:off x="8256241" y="4797425"/>
            <a:ext cx="3446810" cy="863600"/>
          </a:xfrm>
          <a:prstGeom prst="rect">
            <a:avLst/>
          </a:prstGeom>
        </p:spPr>
        <p:txBody>
          <a:bodyPr bIns="0">
            <a:normAutofit/>
          </a:bodyPr>
          <a:lstStyle>
            <a:lvl1pPr marL="0" indent="0">
              <a:buFontTx/>
              <a:buNone/>
              <a:defRPr sz="1000">
                <a:solidFill>
                  <a:schemeClr val="tx1"/>
                </a:solidFill>
                <a:latin typeface="+mn-lt"/>
              </a:defRPr>
            </a:lvl1pPr>
          </a:lstStyle>
          <a:p>
            <a:pPr lvl="0"/>
            <a:r>
              <a:rPr lang="de-DE"/>
              <a:t>###Bildunterschrift###</a:t>
            </a:r>
          </a:p>
        </p:txBody>
      </p:sp>
      <p:sp>
        <p:nvSpPr>
          <p:cNvPr id="10" name="Textplatzhalter 7">
            <a:extLst>
              <a:ext uri="{FF2B5EF4-FFF2-40B4-BE49-F238E27FC236}">
                <a16:creationId xmlns:a16="http://schemas.microsoft.com/office/drawing/2014/main" id="{F68BEA9C-6E6D-4228-8A52-BAEF6E215B0C}"/>
              </a:ext>
            </a:extLst>
          </p:cNvPr>
          <p:cNvSpPr>
            <a:spLocks noGrp="1"/>
          </p:cNvSpPr>
          <p:nvPr>
            <p:ph type="body" sz="quarter" idx="16" hasCustomPrompt="1"/>
          </p:nvPr>
        </p:nvSpPr>
        <p:spPr>
          <a:xfrm>
            <a:off x="6561129" y="5424203"/>
            <a:ext cx="5151446" cy="236822"/>
          </a:xfrm>
          <a:prstGeom prst="rect">
            <a:avLst/>
          </a:prstGeom>
        </p:spPr>
        <p:txBody>
          <a:bodyPr anchor="b"/>
          <a:lstStyle>
            <a:lvl1pPr marL="0" indent="0" algn="r">
              <a:lnSpc>
                <a:spcPct val="100000"/>
              </a:lnSpc>
              <a:spcBef>
                <a:spcPts val="0"/>
              </a:spcBef>
              <a:spcAft>
                <a:spcPts val="0"/>
              </a:spcAft>
              <a:buNone/>
              <a:defRPr sz="600">
                <a:solidFill>
                  <a:schemeClr val="tx1"/>
                </a:solidFill>
                <a:latin typeface="+mn-lt"/>
              </a:defRPr>
            </a:lvl1pPr>
          </a:lstStyle>
          <a:p>
            <a:pPr lvl="0"/>
            <a:r>
              <a:rPr lang="de-DE"/>
              <a:t>Quellenangaben</a:t>
            </a:r>
          </a:p>
        </p:txBody>
      </p:sp>
    </p:spTree>
    <p:extLst>
      <p:ext uri="{BB962C8B-B14F-4D97-AF65-F5344CB8AC3E}">
        <p14:creationId xmlns:p14="http://schemas.microsoft.com/office/powerpoint/2010/main" val="694783812"/>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el + Tabelle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CF5A3F-9BB5-4735-90D0-145407C14A75}"/>
              </a:ext>
            </a:extLst>
          </p:cNvPr>
          <p:cNvSpPr>
            <a:spLocks noGrp="1"/>
          </p:cNvSpPr>
          <p:nvPr>
            <p:ph type="title" hasCustomPrompt="1"/>
          </p:nvPr>
        </p:nvSpPr>
        <p:spPr>
          <a:xfrm>
            <a:off x="469553" y="346575"/>
            <a:ext cx="11233150" cy="477810"/>
          </a:xfrm>
          <a:prstGeom prst="rect">
            <a:avLst/>
          </a:prstGeom>
        </p:spPr>
        <p:txBody>
          <a:bodyPr wrap="square" lIns="0" tIns="0" rIns="0" bIns="108000">
            <a:spAutoFit/>
          </a:bodyPr>
          <a:lstStyle>
            <a:lvl1pPr algn="l">
              <a:lnSpc>
                <a:spcPts val="3000"/>
              </a:lnSpc>
              <a:spcAft>
                <a:spcPts val="3402"/>
              </a:spcAft>
              <a:defRPr sz="2400" b="1" baseline="0">
                <a:solidFill>
                  <a:schemeClr val="accent2"/>
                </a:solidFill>
                <a:latin typeface="+mj-lt"/>
              </a:defRPr>
            </a:lvl1pPr>
          </a:lstStyle>
          <a:p>
            <a:r>
              <a:rPr lang="de-DE"/>
              <a:t>Headline einfügen</a:t>
            </a:r>
          </a:p>
        </p:txBody>
      </p:sp>
      <p:sp>
        <p:nvSpPr>
          <p:cNvPr id="3" name="Datumsplatzhalter 2">
            <a:extLst>
              <a:ext uri="{FF2B5EF4-FFF2-40B4-BE49-F238E27FC236}">
                <a16:creationId xmlns:a16="http://schemas.microsoft.com/office/drawing/2014/main" id="{A1A9ABF7-D890-4AFE-89C5-9A5A256CDE76}"/>
              </a:ext>
            </a:extLst>
          </p:cNvPr>
          <p:cNvSpPr>
            <a:spLocks noGrp="1"/>
          </p:cNvSpPr>
          <p:nvPr>
            <p:ph type="dt" sz="half" idx="12"/>
          </p:nvPr>
        </p:nvSpPr>
        <p:spPr>
          <a:xfrm>
            <a:off x="10121552" y="6352269"/>
            <a:ext cx="1087016" cy="365125"/>
          </a:xfrm>
          <a:prstGeom prst="rect">
            <a:avLst/>
          </a:prstGeom>
        </p:spPr>
        <p:txBody>
          <a:bodyPr/>
          <a:lstStyle/>
          <a:p>
            <a:endParaRPr lang="de-DE"/>
          </a:p>
        </p:txBody>
      </p:sp>
      <p:sp>
        <p:nvSpPr>
          <p:cNvPr id="7" name="Fußzeilenplatzhalter 6">
            <a:extLst>
              <a:ext uri="{FF2B5EF4-FFF2-40B4-BE49-F238E27FC236}">
                <a16:creationId xmlns:a16="http://schemas.microsoft.com/office/drawing/2014/main" id="{D9495FD7-49E5-471C-9617-C98CA88D0417}"/>
              </a:ext>
            </a:extLst>
          </p:cNvPr>
          <p:cNvSpPr>
            <a:spLocks noGrp="1"/>
          </p:cNvSpPr>
          <p:nvPr>
            <p:ph type="ftr" sz="quarter" idx="13"/>
          </p:nvPr>
        </p:nvSpPr>
        <p:spPr>
          <a:xfrm>
            <a:off x="4223792" y="6356350"/>
            <a:ext cx="5753744" cy="365125"/>
          </a:xfrm>
          <a:prstGeom prst="rect">
            <a:avLst/>
          </a:prstGeom>
        </p:spPr>
        <p:txBody>
          <a:bodyPr/>
          <a:lstStyle/>
          <a:p>
            <a:endParaRPr lang="de-DE"/>
          </a:p>
        </p:txBody>
      </p:sp>
      <p:sp>
        <p:nvSpPr>
          <p:cNvPr id="8" name="Foliennummernplatzhalter 7">
            <a:extLst>
              <a:ext uri="{FF2B5EF4-FFF2-40B4-BE49-F238E27FC236}">
                <a16:creationId xmlns:a16="http://schemas.microsoft.com/office/drawing/2014/main" id="{19557917-109A-4CEE-82EA-855BF9991358}"/>
              </a:ext>
            </a:extLst>
          </p:cNvPr>
          <p:cNvSpPr>
            <a:spLocks noGrp="1"/>
          </p:cNvSpPr>
          <p:nvPr>
            <p:ph type="sldNum" sz="quarter" idx="14"/>
          </p:nvPr>
        </p:nvSpPr>
        <p:spPr>
          <a:xfrm>
            <a:off x="11352584" y="6356349"/>
            <a:ext cx="504454" cy="365125"/>
          </a:xfrm>
          <a:prstGeom prst="rect">
            <a:avLst/>
          </a:prstGeom>
        </p:spPr>
        <p:txBody>
          <a:bodyPr/>
          <a:lstStyle/>
          <a:p>
            <a:fld id="{AE8F8DD8-C592-4722-986C-95758E13AC74}" type="slidenum">
              <a:rPr lang="de-DE" smtClean="0"/>
              <a:t>‹#›</a:t>
            </a:fld>
            <a:endParaRPr lang="de-DE"/>
          </a:p>
        </p:txBody>
      </p:sp>
      <p:sp>
        <p:nvSpPr>
          <p:cNvPr id="12" name="Textplatzhalter 7">
            <a:extLst>
              <a:ext uri="{FF2B5EF4-FFF2-40B4-BE49-F238E27FC236}">
                <a16:creationId xmlns:a16="http://schemas.microsoft.com/office/drawing/2014/main" id="{6C6276B0-942C-4FAC-A52E-0282DFCE3B78}"/>
              </a:ext>
            </a:extLst>
          </p:cNvPr>
          <p:cNvSpPr>
            <a:spLocks noGrp="1"/>
          </p:cNvSpPr>
          <p:nvPr>
            <p:ph type="body" sz="quarter" idx="15"/>
          </p:nvPr>
        </p:nvSpPr>
        <p:spPr>
          <a:xfrm>
            <a:off x="8481838" y="866083"/>
            <a:ext cx="3230786" cy="4789195"/>
          </a:xfrm>
          <a:prstGeom prst="rect">
            <a:avLst/>
          </a:prstGeom>
        </p:spPr>
        <p:txBody>
          <a:bodyPr/>
          <a:lstStyle>
            <a:lvl1pPr marL="0" indent="0">
              <a:buFontTx/>
              <a:buNone/>
              <a:defRPr sz="1000" baseline="0">
                <a:solidFill>
                  <a:schemeClr val="tx1"/>
                </a:solidFill>
                <a:latin typeface="+mn-lt"/>
              </a:defRPr>
            </a:lvl1pPr>
          </a:lstStyle>
          <a:p>
            <a:endParaRPr lang="de-DE"/>
          </a:p>
        </p:txBody>
      </p:sp>
      <p:sp>
        <p:nvSpPr>
          <p:cNvPr id="9" name="Textplatzhalter 7">
            <a:extLst>
              <a:ext uri="{FF2B5EF4-FFF2-40B4-BE49-F238E27FC236}">
                <a16:creationId xmlns:a16="http://schemas.microsoft.com/office/drawing/2014/main" id="{CA593ACB-5884-43E8-A008-2F7C905F6A8F}"/>
              </a:ext>
            </a:extLst>
          </p:cNvPr>
          <p:cNvSpPr>
            <a:spLocks noGrp="1"/>
          </p:cNvSpPr>
          <p:nvPr>
            <p:ph type="body" sz="quarter" idx="16" hasCustomPrompt="1"/>
          </p:nvPr>
        </p:nvSpPr>
        <p:spPr>
          <a:xfrm>
            <a:off x="6561129" y="5424203"/>
            <a:ext cx="5151446" cy="236822"/>
          </a:xfrm>
          <a:prstGeom prst="rect">
            <a:avLst/>
          </a:prstGeom>
        </p:spPr>
        <p:txBody>
          <a:bodyPr anchor="b"/>
          <a:lstStyle>
            <a:lvl1pPr marL="0" indent="0" algn="r">
              <a:lnSpc>
                <a:spcPct val="100000"/>
              </a:lnSpc>
              <a:spcBef>
                <a:spcPts val="0"/>
              </a:spcBef>
              <a:spcAft>
                <a:spcPts val="0"/>
              </a:spcAft>
              <a:buNone/>
              <a:defRPr sz="600">
                <a:solidFill>
                  <a:schemeClr val="tx1"/>
                </a:solidFill>
                <a:latin typeface="+mn-lt"/>
              </a:defRPr>
            </a:lvl1pPr>
          </a:lstStyle>
          <a:p>
            <a:pPr lvl="0"/>
            <a:r>
              <a:rPr lang="de-DE"/>
              <a:t>Quellenangaben</a:t>
            </a:r>
          </a:p>
        </p:txBody>
      </p:sp>
    </p:spTree>
    <p:extLst>
      <p:ext uri="{BB962C8B-B14F-4D97-AF65-F5344CB8AC3E}">
        <p14:creationId xmlns:p14="http://schemas.microsoft.com/office/powerpoint/2010/main" val="2307219143"/>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DAAD PPT Design1_ohneHintergrun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059320B5-48A0-4EDA-B6D7-BF66ADD833BC}"/>
              </a:ext>
            </a:extLst>
          </p:cNvPr>
          <p:cNvSpPr>
            <a:spLocks noGrp="1"/>
          </p:cNvSpPr>
          <p:nvPr>
            <p:ph type="title" hasCustomPrompt="1"/>
          </p:nvPr>
        </p:nvSpPr>
        <p:spPr>
          <a:xfrm>
            <a:off x="469553" y="346575"/>
            <a:ext cx="11233150" cy="414922"/>
          </a:xfrm>
          <a:prstGeom prst="rect">
            <a:avLst/>
          </a:prstGeom>
        </p:spPr>
        <p:txBody>
          <a:bodyPr wrap="square" lIns="0" tIns="0" rIns="0">
            <a:spAutoFit/>
          </a:bodyPr>
          <a:lstStyle>
            <a:lvl1pPr algn="l">
              <a:lnSpc>
                <a:spcPts val="3000"/>
              </a:lnSpc>
              <a:spcAft>
                <a:spcPts val="3402"/>
              </a:spcAft>
              <a:defRPr sz="2400" b="0" i="0" baseline="0">
                <a:solidFill>
                  <a:schemeClr val="accent2"/>
                </a:solidFill>
                <a:latin typeface="Source Sans Pro Black" panose="020B0503030403020204" pitchFamily="34" charset="0"/>
              </a:defRPr>
            </a:lvl1pPr>
          </a:lstStyle>
          <a:p>
            <a:r>
              <a:rPr lang="de-DE"/>
              <a:t>Headline einfügen</a:t>
            </a:r>
          </a:p>
        </p:txBody>
      </p:sp>
      <p:sp>
        <p:nvSpPr>
          <p:cNvPr id="6" name="Inhaltsplatzhalter 2">
            <a:extLst>
              <a:ext uri="{FF2B5EF4-FFF2-40B4-BE49-F238E27FC236}">
                <a16:creationId xmlns:a16="http://schemas.microsoft.com/office/drawing/2014/main" id="{2E50261C-E7C0-4149-B804-1974F64DAEBB}"/>
              </a:ext>
            </a:extLst>
          </p:cNvPr>
          <p:cNvSpPr>
            <a:spLocks noGrp="1"/>
          </p:cNvSpPr>
          <p:nvPr>
            <p:ph sz="half" idx="1"/>
          </p:nvPr>
        </p:nvSpPr>
        <p:spPr>
          <a:xfrm>
            <a:off x="479425" y="908720"/>
            <a:ext cx="11233150" cy="4752305"/>
          </a:xfrm>
          <a:prstGeom prst="rect">
            <a:avLst/>
          </a:prstGeom>
        </p:spPr>
        <p:txBody>
          <a:bodyPr lIns="0" tIns="0" rIns="0" bIns="0"/>
          <a:lstStyle>
            <a:lvl1pPr marL="0" indent="0" algn="l" defTabSz="914400" rtl="0" eaLnBrk="1" latinLnBrk="0" hangingPunct="1">
              <a:lnSpc>
                <a:spcPts val="3000"/>
              </a:lnSpc>
              <a:spcBef>
                <a:spcPts val="0"/>
              </a:spcBef>
              <a:spcAft>
                <a:spcPts val="850"/>
              </a:spcAft>
              <a:buClr>
                <a:schemeClr val="accent3"/>
              </a:buClr>
              <a:buFont typeface="Arial" panose="020B0604020202020204" pitchFamily="34" charset="0"/>
              <a:buNone/>
              <a:defRPr lang="de-DE" sz="2400" kern="1200" baseline="0" dirty="0">
                <a:solidFill>
                  <a:schemeClr val="tx1"/>
                </a:solidFill>
                <a:latin typeface="+mn-lt"/>
                <a:ea typeface="+mn-ea"/>
                <a:cs typeface="+mn-cs"/>
              </a:defRPr>
            </a:lvl1pPr>
            <a:lvl2pPr marL="576000" indent="-285750" algn="l" defTabSz="914400" rtl="0" eaLnBrk="1" latinLnBrk="0" hangingPunct="1">
              <a:lnSpc>
                <a:spcPts val="2600"/>
              </a:lnSpc>
              <a:spcBef>
                <a:spcPts val="0"/>
              </a:spcBef>
              <a:spcAft>
                <a:spcPts val="850"/>
              </a:spcAft>
              <a:buClr>
                <a:schemeClr val="accent3"/>
              </a:buClr>
              <a:buFont typeface="Arial" panose="020B0604020202020204" pitchFamily="34" charset="0"/>
              <a:buChar char="•"/>
              <a:defRPr lang="de-DE" sz="2000" kern="1200" dirty="0">
                <a:solidFill>
                  <a:schemeClr val="tx1"/>
                </a:solidFill>
                <a:latin typeface="+mn-lt"/>
                <a:ea typeface="+mn-ea"/>
                <a:cs typeface="+mn-cs"/>
              </a:defRPr>
            </a:lvl2pPr>
            <a:lvl3pPr marL="864000" indent="-284400" algn="l" defTabSz="914400" rtl="0" eaLnBrk="1" latinLnBrk="0" hangingPunct="1">
              <a:lnSpc>
                <a:spcPts val="2600"/>
              </a:lnSpc>
              <a:spcBef>
                <a:spcPts val="0"/>
              </a:spcBef>
              <a:spcAft>
                <a:spcPts val="850"/>
              </a:spcAft>
              <a:buClr>
                <a:schemeClr val="accent3"/>
              </a:buClr>
              <a:buFont typeface="Arial" panose="020B0604020202020204" pitchFamily="34" charset="0"/>
              <a:buChar char="•"/>
              <a:defRPr lang="de-DE" sz="2000" kern="1200" dirty="0">
                <a:solidFill>
                  <a:schemeClr val="tx1"/>
                </a:solidFill>
                <a:latin typeface="+mn-lt"/>
                <a:ea typeface="+mn-ea"/>
                <a:cs typeface="+mn-cs"/>
              </a:defRPr>
            </a:lvl3pPr>
            <a:lvl4pPr marL="1152000" indent="-284400" algn="l" defTabSz="914400" rtl="0" eaLnBrk="1" latinLnBrk="0" hangingPunct="1">
              <a:lnSpc>
                <a:spcPts val="2600"/>
              </a:lnSpc>
              <a:spcBef>
                <a:spcPts val="0"/>
              </a:spcBef>
              <a:spcAft>
                <a:spcPts val="850"/>
              </a:spcAft>
              <a:buClr>
                <a:schemeClr val="accent3"/>
              </a:buClr>
              <a:buFont typeface="Arial" panose="020B0604020202020204" pitchFamily="34" charset="0"/>
              <a:buChar char="•"/>
              <a:defRPr lang="de-DE" sz="2000" kern="1200" dirty="0">
                <a:solidFill>
                  <a:schemeClr val="tx1"/>
                </a:solidFill>
                <a:latin typeface="+mn-lt"/>
                <a:ea typeface="+mn-ea"/>
                <a:cs typeface="+mn-cs"/>
              </a:defRPr>
            </a:lvl4pPr>
            <a:lvl5pPr marL="1440000" indent="-284400" algn="l" defTabSz="914400" rtl="0" eaLnBrk="1" latinLnBrk="0" hangingPunct="1">
              <a:lnSpc>
                <a:spcPts val="2600"/>
              </a:lnSpc>
              <a:spcBef>
                <a:spcPts val="0"/>
              </a:spcBef>
              <a:spcAft>
                <a:spcPts val="850"/>
              </a:spcAft>
              <a:buClr>
                <a:schemeClr val="accent3"/>
              </a:buClr>
              <a:buFont typeface="Arial" panose="020B0604020202020204" pitchFamily="34" charset="0"/>
              <a:buChar char="•"/>
              <a:defRPr lang="de-DE" sz="2000" kern="1200" dirty="0">
                <a:solidFill>
                  <a:schemeClr val="tx1"/>
                </a:solidFill>
                <a:latin typeface="+mn-lt"/>
                <a:ea typeface="+mn-ea"/>
                <a:cs typeface="+mn-cs"/>
              </a:defRPr>
            </a:lvl5pPr>
            <a:lvl6pPr marL="1728000" indent="-284400" algn="l" defTabSz="914400" rtl="0" eaLnBrk="1" latinLnBrk="0" hangingPunct="1">
              <a:lnSpc>
                <a:spcPts val="2600"/>
              </a:lnSpc>
              <a:spcBef>
                <a:spcPts val="0"/>
              </a:spcBef>
              <a:spcAft>
                <a:spcPts val="850"/>
              </a:spcAft>
              <a:buClr>
                <a:schemeClr val="accent3"/>
              </a:buClr>
              <a:buFont typeface="Arial" panose="020B0604020202020204" pitchFamily="34" charset="0"/>
              <a:buChar char="•"/>
              <a:defRPr lang="de-DE" sz="2000" kern="1200" dirty="0">
                <a:solidFill>
                  <a:schemeClr val="tx1"/>
                </a:solidFill>
                <a:latin typeface="+mn-lt"/>
                <a:ea typeface="+mn-ea"/>
                <a:cs typeface="+mn-cs"/>
              </a:defRPr>
            </a:lvl6pPr>
            <a:lvl7pPr>
              <a:defRPr sz="1800"/>
            </a:lvl7pPr>
            <a:lvl8pPr>
              <a:defRPr sz="1800"/>
            </a:lvl8pPr>
            <a:lvl9pPr>
              <a:defRPr sz="1800"/>
            </a:lvl9pPr>
          </a:lstStyle>
          <a:p>
            <a:pPr lvl="0"/>
            <a:r>
              <a:rPr lang="de-DE"/>
              <a:t>Mastertextformat bearbeiten</a:t>
            </a:r>
          </a:p>
          <a:p>
            <a:pPr lvl="1"/>
            <a:r>
              <a:rPr lang="de-DE"/>
              <a:t>Zweite Ebene</a:t>
            </a:r>
          </a:p>
        </p:txBody>
      </p:sp>
      <p:sp>
        <p:nvSpPr>
          <p:cNvPr id="19" name="Datumsplatzhalter 18">
            <a:extLst>
              <a:ext uri="{FF2B5EF4-FFF2-40B4-BE49-F238E27FC236}">
                <a16:creationId xmlns:a16="http://schemas.microsoft.com/office/drawing/2014/main" id="{D9674442-994E-41FB-AC88-D89A9B841723}"/>
              </a:ext>
            </a:extLst>
          </p:cNvPr>
          <p:cNvSpPr>
            <a:spLocks noGrp="1"/>
          </p:cNvSpPr>
          <p:nvPr>
            <p:ph type="dt" sz="half" idx="10"/>
          </p:nvPr>
        </p:nvSpPr>
        <p:spPr>
          <a:xfrm>
            <a:off x="10121552" y="6352269"/>
            <a:ext cx="1087016" cy="365125"/>
          </a:xfrm>
          <a:prstGeom prst="rect">
            <a:avLst/>
          </a:prstGeom>
        </p:spPr>
        <p:txBody>
          <a:bodyPr/>
          <a:lstStyle/>
          <a:p>
            <a:endParaRPr lang="de-DE"/>
          </a:p>
        </p:txBody>
      </p:sp>
      <p:sp>
        <p:nvSpPr>
          <p:cNvPr id="20" name="Fußzeilenplatzhalter 19">
            <a:extLst>
              <a:ext uri="{FF2B5EF4-FFF2-40B4-BE49-F238E27FC236}">
                <a16:creationId xmlns:a16="http://schemas.microsoft.com/office/drawing/2014/main" id="{76BB2163-1E63-49E4-A014-0B150E100CEB}"/>
              </a:ext>
            </a:extLst>
          </p:cNvPr>
          <p:cNvSpPr>
            <a:spLocks noGrp="1"/>
          </p:cNvSpPr>
          <p:nvPr>
            <p:ph type="ftr" sz="quarter" idx="11"/>
          </p:nvPr>
        </p:nvSpPr>
        <p:spPr>
          <a:xfrm>
            <a:off x="4223792" y="6356350"/>
            <a:ext cx="5753744" cy="365125"/>
          </a:xfrm>
          <a:prstGeom prst="rect">
            <a:avLst/>
          </a:prstGeom>
        </p:spPr>
        <p:txBody>
          <a:bodyPr/>
          <a:lstStyle/>
          <a:p>
            <a:endParaRPr lang="de-DE"/>
          </a:p>
        </p:txBody>
      </p:sp>
      <p:sp>
        <p:nvSpPr>
          <p:cNvPr id="21" name="Foliennummernplatzhalter 20">
            <a:extLst>
              <a:ext uri="{FF2B5EF4-FFF2-40B4-BE49-F238E27FC236}">
                <a16:creationId xmlns:a16="http://schemas.microsoft.com/office/drawing/2014/main" id="{96F9D37C-55E1-46FF-87C9-790E3EACE605}"/>
              </a:ext>
            </a:extLst>
          </p:cNvPr>
          <p:cNvSpPr>
            <a:spLocks noGrp="1"/>
          </p:cNvSpPr>
          <p:nvPr>
            <p:ph type="sldNum" sz="quarter" idx="12"/>
          </p:nvPr>
        </p:nvSpPr>
        <p:spPr>
          <a:xfrm>
            <a:off x="11352584" y="6356349"/>
            <a:ext cx="504454" cy="365125"/>
          </a:xfrm>
          <a:prstGeom prst="rect">
            <a:avLst/>
          </a:prstGeom>
        </p:spPr>
        <p:txBody>
          <a:bodyPr/>
          <a:lstStyle/>
          <a:p>
            <a:fld id="{AE8F8DD8-C592-4722-986C-95758E13AC74}" type="slidenum">
              <a:rPr lang="de-DE" smtClean="0"/>
              <a:t>‹#›</a:t>
            </a:fld>
            <a:endParaRPr lang="de-DE"/>
          </a:p>
        </p:txBody>
      </p:sp>
      <p:sp>
        <p:nvSpPr>
          <p:cNvPr id="7" name="Textplatzhalter 7">
            <a:extLst>
              <a:ext uri="{FF2B5EF4-FFF2-40B4-BE49-F238E27FC236}">
                <a16:creationId xmlns:a16="http://schemas.microsoft.com/office/drawing/2014/main" id="{21B93251-0053-4514-B61C-82293563E3FD}"/>
              </a:ext>
            </a:extLst>
          </p:cNvPr>
          <p:cNvSpPr>
            <a:spLocks noGrp="1"/>
          </p:cNvSpPr>
          <p:nvPr>
            <p:ph type="body" sz="quarter" idx="13" hasCustomPrompt="1"/>
          </p:nvPr>
        </p:nvSpPr>
        <p:spPr>
          <a:xfrm>
            <a:off x="6561129" y="5424203"/>
            <a:ext cx="5151446" cy="236822"/>
          </a:xfrm>
          <a:prstGeom prst="rect">
            <a:avLst/>
          </a:prstGeom>
        </p:spPr>
        <p:txBody>
          <a:bodyPr anchor="b"/>
          <a:lstStyle>
            <a:lvl1pPr marL="0" indent="0" algn="r">
              <a:lnSpc>
                <a:spcPct val="100000"/>
              </a:lnSpc>
              <a:spcBef>
                <a:spcPts val="0"/>
              </a:spcBef>
              <a:spcAft>
                <a:spcPts val="0"/>
              </a:spcAft>
              <a:buNone/>
              <a:defRPr sz="600">
                <a:solidFill>
                  <a:schemeClr val="tx1"/>
                </a:solidFill>
                <a:latin typeface="+mn-lt"/>
              </a:defRPr>
            </a:lvl1pPr>
          </a:lstStyle>
          <a:p>
            <a:pPr lvl="0"/>
            <a:r>
              <a:rPr lang="de-DE"/>
              <a:t>Quellenangaben</a:t>
            </a:r>
          </a:p>
        </p:txBody>
      </p:sp>
    </p:spTree>
    <p:extLst>
      <p:ext uri="{BB962C8B-B14F-4D97-AF65-F5344CB8AC3E}">
        <p14:creationId xmlns:p14="http://schemas.microsoft.com/office/powerpoint/2010/main" val="40944881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Gliederungspunkt 1">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F04088CB-00F4-4872-A722-B8F30228C259}"/>
              </a:ext>
            </a:extLst>
          </p:cNvPr>
          <p:cNvSpPr/>
          <p:nvPr userDrawn="1"/>
        </p:nvSpPr>
        <p:spPr>
          <a:xfrm>
            <a:off x="0" y="0"/>
            <a:ext cx="12192000" cy="56610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Ellipse 2">
            <a:extLst>
              <a:ext uri="{FF2B5EF4-FFF2-40B4-BE49-F238E27FC236}">
                <a16:creationId xmlns:a16="http://schemas.microsoft.com/office/drawing/2014/main" id="{E49DC5B2-0184-461D-92F1-67508E6E4FD7}"/>
              </a:ext>
            </a:extLst>
          </p:cNvPr>
          <p:cNvSpPr/>
          <p:nvPr userDrawn="1"/>
        </p:nvSpPr>
        <p:spPr>
          <a:xfrm>
            <a:off x="767408" y="908720"/>
            <a:ext cx="2160240" cy="21602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0">
                <a:latin typeface="+mj-lt"/>
              </a:rPr>
              <a:t>1</a:t>
            </a:r>
          </a:p>
        </p:txBody>
      </p:sp>
      <p:sp>
        <p:nvSpPr>
          <p:cNvPr id="5" name="Textplatzhalter 4">
            <a:extLst>
              <a:ext uri="{FF2B5EF4-FFF2-40B4-BE49-F238E27FC236}">
                <a16:creationId xmlns:a16="http://schemas.microsoft.com/office/drawing/2014/main" id="{7706BB21-ADC8-45A2-B338-9636BBBB7CB9}"/>
              </a:ext>
            </a:extLst>
          </p:cNvPr>
          <p:cNvSpPr>
            <a:spLocks noGrp="1"/>
          </p:cNvSpPr>
          <p:nvPr>
            <p:ph type="body" sz="quarter" idx="21" hasCustomPrompt="1"/>
          </p:nvPr>
        </p:nvSpPr>
        <p:spPr>
          <a:xfrm>
            <a:off x="3359150" y="1628775"/>
            <a:ext cx="6769298" cy="576089"/>
          </a:xfrm>
          <a:prstGeom prst="rect">
            <a:avLst/>
          </a:prstGeom>
        </p:spPr>
        <p:txBody>
          <a:bodyPr/>
          <a:lstStyle>
            <a:lvl1pPr marL="0" indent="0">
              <a:buFontTx/>
              <a:buNone/>
              <a:defRPr sz="4000" b="1" baseline="0">
                <a:solidFill>
                  <a:srgbClr val="FFFFFF"/>
                </a:solidFill>
                <a:latin typeface="+mn-lt"/>
              </a:defRPr>
            </a:lvl1pPr>
            <a:lvl2pPr marL="290250" indent="0">
              <a:buFontTx/>
              <a:buNone/>
              <a:defRPr sz="3200">
                <a:latin typeface="+mn-lt"/>
              </a:defRPr>
            </a:lvl2pPr>
            <a:lvl3pPr marL="579600" indent="0">
              <a:buFontTx/>
              <a:buNone/>
              <a:defRPr sz="3200">
                <a:latin typeface="+mn-lt"/>
              </a:defRPr>
            </a:lvl3pPr>
            <a:lvl4pPr marL="867600" indent="0">
              <a:buFontTx/>
              <a:buNone/>
              <a:defRPr sz="3200">
                <a:latin typeface="+mn-lt"/>
              </a:defRPr>
            </a:lvl4pPr>
            <a:lvl5pPr marL="1155600" indent="0">
              <a:buFontTx/>
              <a:buNone/>
              <a:defRPr sz="3200">
                <a:latin typeface="+mn-lt"/>
              </a:defRPr>
            </a:lvl5pPr>
          </a:lstStyle>
          <a:p>
            <a:pPr lvl="0"/>
            <a:r>
              <a:rPr lang="de-DE"/>
              <a:t>Gliederungspunkt</a:t>
            </a:r>
          </a:p>
        </p:txBody>
      </p:sp>
      <p:sp>
        <p:nvSpPr>
          <p:cNvPr id="12" name="Textplatzhalter 11">
            <a:extLst>
              <a:ext uri="{FF2B5EF4-FFF2-40B4-BE49-F238E27FC236}">
                <a16:creationId xmlns:a16="http://schemas.microsoft.com/office/drawing/2014/main" id="{4ACBFB2B-1E4E-4AFA-8ED5-CA0B28D7C91F}"/>
              </a:ext>
            </a:extLst>
          </p:cNvPr>
          <p:cNvSpPr>
            <a:spLocks noGrp="1"/>
          </p:cNvSpPr>
          <p:nvPr>
            <p:ph type="body" sz="quarter" idx="22" hasCustomPrompt="1"/>
          </p:nvPr>
        </p:nvSpPr>
        <p:spPr>
          <a:xfrm>
            <a:off x="3359150" y="2349500"/>
            <a:ext cx="6769100" cy="503238"/>
          </a:xfrm>
          <a:prstGeom prst="rect">
            <a:avLst/>
          </a:prstGeom>
        </p:spPr>
        <p:txBody>
          <a:bodyPr/>
          <a:lstStyle>
            <a:lvl1pPr marL="0" indent="0">
              <a:buFontTx/>
              <a:buNone/>
              <a:defRPr sz="2600" baseline="0">
                <a:solidFill>
                  <a:srgbClr val="FFFFFF"/>
                </a:solidFill>
                <a:latin typeface="+mn-lt"/>
              </a:defRPr>
            </a:lvl1pPr>
            <a:lvl2pPr marL="290250" indent="0">
              <a:buFontTx/>
              <a:buNone/>
              <a:defRPr/>
            </a:lvl2pPr>
            <a:lvl3pPr marL="579600" indent="0">
              <a:buFontTx/>
              <a:buNone/>
              <a:defRPr/>
            </a:lvl3pPr>
            <a:lvl4pPr marL="867600" indent="0">
              <a:buFontTx/>
              <a:buNone/>
              <a:defRPr/>
            </a:lvl4pPr>
            <a:lvl5pPr marL="1155600" indent="0">
              <a:buFontTx/>
              <a:buNone/>
              <a:defRPr/>
            </a:lvl5pPr>
          </a:lstStyle>
          <a:p>
            <a:pPr lvl="0"/>
            <a:r>
              <a:rPr lang="de-DE" err="1"/>
              <a:t>Subline</a:t>
            </a:r>
            <a:r>
              <a:rPr lang="de-DE"/>
              <a:t> zum Thema</a:t>
            </a:r>
          </a:p>
        </p:txBody>
      </p:sp>
      <p:sp>
        <p:nvSpPr>
          <p:cNvPr id="2" name="Datumsplatzhalter 1">
            <a:extLst>
              <a:ext uri="{FF2B5EF4-FFF2-40B4-BE49-F238E27FC236}">
                <a16:creationId xmlns:a16="http://schemas.microsoft.com/office/drawing/2014/main" id="{DAEF8BC1-12A5-48D8-8903-D177EDFA44C2}"/>
              </a:ext>
            </a:extLst>
          </p:cNvPr>
          <p:cNvSpPr>
            <a:spLocks noGrp="1"/>
          </p:cNvSpPr>
          <p:nvPr>
            <p:ph type="dt" sz="half" idx="23"/>
          </p:nvPr>
        </p:nvSpPr>
        <p:spPr>
          <a:xfrm>
            <a:off x="10121552" y="6352269"/>
            <a:ext cx="1087016" cy="365125"/>
          </a:xfrm>
          <a:prstGeom prst="rect">
            <a:avLst/>
          </a:prstGeom>
        </p:spPr>
        <p:txBody>
          <a:bodyPr/>
          <a:lstStyle/>
          <a:p>
            <a:endParaRPr lang="de-DE"/>
          </a:p>
        </p:txBody>
      </p:sp>
      <p:sp>
        <p:nvSpPr>
          <p:cNvPr id="4" name="Foliennummernplatzhalter 3">
            <a:extLst>
              <a:ext uri="{FF2B5EF4-FFF2-40B4-BE49-F238E27FC236}">
                <a16:creationId xmlns:a16="http://schemas.microsoft.com/office/drawing/2014/main" id="{DEEA6FE9-616E-40C6-91D4-16222875FA47}"/>
              </a:ext>
            </a:extLst>
          </p:cNvPr>
          <p:cNvSpPr>
            <a:spLocks noGrp="1"/>
          </p:cNvSpPr>
          <p:nvPr>
            <p:ph type="sldNum" sz="quarter" idx="24"/>
          </p:nvPr>
        </p:nvSpPr>
        <p:spPr>
          <a:xfrm>
            <a:off x="11352584" y="6356349"/>
            <a:ext cx="504454" cy="365125"/>
          </a:xfrm>
          <a:prstGeom prst="rect">
            <a:avLst/>
          </a:prstGeom>
        </p:spPr>
        <p:txBody>
          <a:bodyPr/>
          <a:lstStyle/>
          <a:p>
            <a:fld id="{AE8F8DD8-C592-4722-986C-95758E13AC74}" type="slidenum">
              <a:rPr lang="de-DE" smtClean="0"/>
              <a:t>‹#›</a:t>
            </a:fld>
            <a:endParaRPr lang="de-DE"/>
          </a:p>
        </p:txBody>
      </p:sp>
      <p:sp>
        <p:nvSpPr>
          <p:cNvPr id="6" name="Fußzeilenplatzhalter 5">
            <a:extLst>
              <a:ext uri="{FF2B5EF4-FFF2-40B4-BE49-F238E27FC236}">
                <a16:creationId xmlns:a16="http://schemas.microsoft.com/office/drawing/2014/main" id="{37CCB573-A1F0-45F5-AD13-EA0017B20F2A}"/>
              </a:ext>
            </a:extLst>
          </p:cNvPr>
          <p:cNvSpPr>
            <a:spLocks noGrp="1"/>
          </p:cNvSpPr>
          <p:nvPr>
            <p:ph type="ftr" sz="quarter" idx="25"/>
          </p:nvPr>
        </p:nvSpPr>
        <p:spPr>
          <a:xfrm>
            <a:off x="4223792" y="6356350"/>
            <a:ext cx="5753744" cy="365125"/>
          </a:xfrm>
          <a:prstGeom prst="rect">
            <a:avLst/>
          </a:prstGeom>
        </p:spPr>
        <p:txBody>
          <a:bodyPr/>
          <a:lstStyle/>
          <a:p>
            <a:endParaRPr lang="de-DE"/>
          </a:p>
        </p:txBody>
      </p:sp>
    </p:spTree>
    <p:extLst>
      <p:ext uri="{BB962C8B-B14F-4D97-AF65-F5344CB8AC3E}">
        <p14:creationId xmlns:p14="http://schemas.microsoft.com/office/powerpoint/2010/main" val="10506014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Gliederungspunkt 2">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F04088CB-00F4-4872-A722-B8F30228C259}"/>
              </a:ext>
            </a:extLst>
          </p:cNvPr>
          <p:cNvSpPr/>
          <p:nvPr userDrawn="1"/>
        </p:nvSpPr>
        <p:spPr>
          <a:xfrm>
            <a:off x="0" y="0"/>
            <a:ext cx="12192000" cy="56610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Ellipse 2">
            <a:extLst>
              <a:ext uri="{FF2B5EF4-FFF2-40B4-BE49-F238E27FC236}">
                <a16:creationId xmlns:a16="http://schemas.microsoft.com/office/drawing/2014/main" id="{E49DC5B2-0184-461D-92F1-67508E6E4FD7}"/>
              </a:ext>
            </a:extLst>
          </p:cNvPr>
          <p:cNvSpPr/>
          <p:nvPr userDrawn="1"/>
        </p:nvSpPr>
        <p:spPr>
          <a:xfrm>
            <a:off x="767408" y="908720"/>
            <a:ext cx="2160240" cy="21602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0">
                <a:latin typeface="+mj-lt"/>
              </a:rPr>
              <a:t>2</a:t>
            </a:r>
          </a:p>
        </p:txBody>
      </p:sp>
      <p:sp>
        <p:nvSpPr>
          <p:cNvPr id="5" name="Textplatzhalter 4">
            <a:extLst>
              <a:ext uri="{FF2B5EF4-FFF2-40B4-BE49-F238E27FC236}">
                <a16:creationId xmlns:a16="http://schemas.microsoft.com/office/drawing/2014/main" id="{7706BB21-ADC8-45A2-B338-9636BBBB7CB9}"/>
              </a:ext>
            </a:extLst>
          </p:cNvPr>
          <p:cNvSpPr>
            <a:spLocks noGrp="1"/>
          </p:cNvSpPr>
          <p:nvPr>
            <p:ph type="body" sz="quarter" idx="21" hasCustomPrompt="1"/>
          </p:nvPr>
        </p:nvSpPr>
        <p:spPr>
          <a:xfrm>
            <a:off x="3359150" y="1628775"/>
            <a:ext cx="6769298" cy="576089"/>
          </a:xfrm>
          <a:prstGeom prst="rect">
            <a:avLst/>
          </a:prstGeom>
        </p:spPr>
        <p:txBody>
          <a:bodyPr/>
          <a:lstStyle>
            <a:lvl1pPr marL="0" indent="0">
              <a:buFontTx/>
              <a:buNone/>
              <a:defRPr sz="4000" b="1" baseline="0">
                <a:solidFill>
                  <a:srgbClr val="FFFFFF"/>
                </a:solidFill>
                <a:latin typeface="+mn-lt"/>
              </a:defRPr>
            </a:lvl1pPr>
            <a:lvl2pPr marL="290250" indent="0">
              <a:buFontTx/>
              <a:buNone/>
              <a:defRPr sz="3200">
                <a:latin typeface="+mn-lt"/>
              </a:defRPr>
            </a:lvl2pPr>
            <a:lvl3pPr marL="579600" indent="0">
              <a:buFontTx/>
              <a:buNone/>
              <a:defRPr sz="3200">
                <a:latin typeface="+mn-lt"/>
              </a:defRPr>
            </a:lvl3pPr>
            <a:lvl4pPr marL="867600" indent="0">
              <a:buFontTx/>
              <a:buNone/>
              <a:defRPr sz="3200">
                <a:latin typeface="+mn-lt"/>
              </a:defRPr>
            </a:lvl4pPr>
            <a:lvl5pPr marL="1155600" indent="0">
              <a:buFontTx/>
              <a:buNone/>
              <a:defRPr sz="3200">
                <a:latin typeface="+mn-lt"/>
              </a:defRPr>
            </a:lvl5pPr>
          </a:lstStyle>
          <a:p>
            <a:pPr lvl="0"/>
            <a:r>
              <a:rPr lang="de-DE"/>
              <a:t>Gliederungspunkt</a:t>
            </a:r>
          </a:p>
        </p:txBody>
      </p:sp>
      <p:sp>
        <p:nvSpPr>
          <p:cNvPr id="12" name="Textplatzhalter 11">
            <a:extLst>
              <a:ext uri="{FF2B5EF4-FFF2-40B4-BE49-F238E27FC236}">
                <a16:creationId xmlns:a16="http://schemas.microsoft.com/office/drawing/2014/main" id="{4ACBFB2B-1E4E-4AFA-8ED5-CA0B28D7C91F}"/>
              </a:ext>
            </a:extLst>
          </p:cNvPr>
          <p:cNvSpPr>
            <a:spLocks noGrp="1"/>
          </p:cNvSpPr>
          <p:nvPr>
            <p:ph type="body" sz="quarter" idx="22" hasCustomPrompt="1"/>
          </p:nvPr>
        </p:nvSpPr>
        <p:spPr>
          <a:xfrm>
            <a:off x="3359150" y="2349500"/>
            <a:ext cx="6769100" cy="503238"/>
          </a:xfrm>
          <a:prstGeom prst="rect">
            <a:avLst/>
          </a:prstGeom>
        </p:spPr>
        <p:txBody>
          <a:bodyPr/>
          <a:lstStyle>
            <a:lvl1pPr marL="0" indent="0">
              <a:buFontTx/>
              <a:buNone/>
              <a:defRPr sz="2600" baseline="0">
                <a:solidFill>
                  <a:srgbClr val="FFFFFF"/>
                </a:solidFill>
                <a:latin typeface="+mn-lt"/>
              </a:defRPr>
            </a:lvl1pPr>
            <a:lvl2pPr marL="290250" indent="0">
              <a:buFontTx/>
              <a:buNone/>
              <a:defRPr/>
            </a:lvl2pPr>
            <a:lvl3pPr marL="579600" indent="0">
              <a:buFontTx/>
              <a:buNone/>
              <a:defRPr/>
            </a:lvl3pPr>
            <a:lvl4pPr marL="867600" indent="0">
              <a:buFontTx/>
              <a:buNone/>
              <a:defRPr/>
            </a:lvl4pPr>
            <a:lvl5pPr marL="1155600" indent="0">
              <a:buFontTx/>
              <a:buNone/>
              <a:defRPr/>
            </a:lvl5pPr>
          </a:lstStyle>
          <a:p>
            <a:pPr lvl="0"/>
            <a:r>
              <a:rPr lang="de-DE" err="1"/>
              <a:t>Subline</a:t>
            </a:r>
            <a:r>
              <a:rPr lang="de-DE"/>
              <a:t> zum Thema</a:t>
            </a:r>
          </a:p>
        </p:txBody>
      </p:sp>
      <p:sp>
        <p:nvSpPr>
          <p:cNvPr id="2" name="Datumsplatzhalter 1">
            <a:extLst>
              <a:ext uri="{FF2B5EF4-FFF2-40B4-BE49-F238E27FC236}">
                <a16:creationId xmlns:a16="http://schemas.microsoft.com/office/drawing/2014/main" id="{866C97E3-211F-4900-AFE6-49326FD9ABA3}"/>
              </a:ext>
            </a:extLst>
          </p:cNvPr>
          <p:cNvSpPr>
            <a:spLocks noGrp="1"/>
          </p:cNvSpPr>
          <p:nvPr>
            <p:ph type="dt" sz="half" idx="23"/>
          </p:nvPr>
        </p:nvSpPr>
        <p:spPr>
          <a:xfrm>
            <a:off x="10121552" y="6352269"/>
            <a:ext cx="1087016" cy="365125"/>
          </a:xfrm>
          <a:prstGeom prst="rect">
            <a:avLst/>
          </a:prstGeom>
        </p:spPr>
        <p:txBody>
          <a:bodyPr/>
          <a:lstStyle/>
          <a:p>
            <a:endParaRPr lang="de-DE"/>
          </a:p>
        </p:txBody>
      </p:sp>
      <p:sp>
        <p:nvSpPr>
          <p:cNvPr id="4" name="Foliennummernplatzhalter 3">
            <a:extLst>
              <a:ext uri="{FF2B5EF4-FFF2-40B4-BE49-F238E27FC236}">
                <a16:creationId xmlns:a16="http://schemas.microsoft.com/office/drawing/2014/main" id="{6A0488E5-9481-4D40-A6A6-F4B90536B736}"/>
              </a:ext>
            </a:extLst>
          </p:cNvPr>
          <p:cNvSpPr>
            <a:spLocks noGrp="1"/>
          </p:cNvSpPr>
          <p:nvPr>
            <p:ph type="sldNum" sz="quarter" idx="24"/>
          </p:nvPr>
        </p:nvSpPr>
        <p:spPr>
          <a:xfrm>
            <a:off x="11352584" y="6356349"/>
            <a:ext cx="504454" cy="365125"/>
          </a:xfrm>
          <a:prstGeom prst="rect">
            <a:avLst/>
          </a:prstGeom>
        </p:spPr>
        <p:txBody>
          <a:bodyPr/>
          <a:lstStyle/>
          <a:p>
            <a:fld id="{AE8F8DD8-C592-4722-986C-95758E13AC74}" type="slidenum">
              <a:rPr lang="de-DE" smtClean="0"/>
              <a:t>‹#›</a:t>
            </a:fld>
            <a:endParaRPr lang="de-DE"/>
          </a:p>
        </p:txBody>
      </p:sp>
      <p:sp>
        <p:nvSpPr>
          <p:cNvPr id="6" name="Fußzeilenplatzhalter 5">
            <a:extLst>
              <a:ext uri="{FF2B5EF4-FFF2-40B4-BE49-F238E27FC236}">
                <a16:creationId xmlns:a16="http://schemas.microsoft.com/office/drawing/2014/main" id="{2E563FBD-192D-4DC2-B062-EBE7B5BEE679}"/>
              </a:ext>
            </a:extLst>
          </p:cNvPr>
          <p:cNvSpPr>
            <a:spLocks noGrp="1"/>
          </p:cNvSpPr>
          <p:nvPr>
            <p:ph type="ftr" sz="quarter" idx="25"/>
          </p:nvPr>
        </p:nvSpPr>
        <p:spPr>
          <a:xfrm>
            <a:off x="4223792" y="6356350"/>
            <a:ext cx="5753744" cy="365125"/>
          </a:xfrm>
          <a:prstGeom prst="rect">
            <a:avLst/>
          </a:prstGeom>
        </p:spPr>
        <p:txBody>
          <a:bodyPr/>
          <a:lstStyle/>
          <a:p>
            <a:endParaRPr lang="de-DE"/>
          </a:p>
        </p:txBody>
      </p:sp>
    </p:spTree>
    <p:extLst>
      <p:ext uri="{BB962C8B-B14F-4D97-AF65-F5344CB8AC3E}">
        <p14:creationId xmlns:p14="http://schemas.microsoft.com/office/powerpoint/2010/main" val="2499137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Gliederungspunkt 3">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F04088CB-00F4-4872-A722-B8F30228C259}"/>
              </a:ext>
            </a:extLst>
          </p:cNvPr>
          <p:cNvSpPr/>
          <p:nvPr userDrawn="1"/>
        </p:nvSpPr>
        <p:spPr>
          <a:xfrm>
            <a:off x="0" y="0"/>
            <a:ext cx="12192000" cy="566102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Ellipse 2">
            <a:extLst>
              <a:ext uri="{FF2B5EF4-FFF2-40B4-BE49-F238E27FC236}">
                <a16:creationId xmlns:a16="http://schemas.microsoft.com/office/drawing/2014/main" id="{E49DC5B2-0184-461D-92F1-67508E6E4FD7}"/>
              </a:ext>
            </a:extLst>
          </p:cNvPr>
          <p:cNvSpPr/>
          <p:nvPr userDrawn="1"/>
        </p:nvSpPr>
        <p:spPr>
          <a:xfrm>
            <a:off x="767408" y="908720"/>
            <a:ext cx="2160240" cy="21602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0">
                <a:latin typeface="+mj-lt"/>
              </a:rPr>
              <a:t>3</a:t>
            </a:r>
          </a:p>
        </p:txBody>
      </p:sp>
      <p:sp>
        <p:nvSpPr>
          <p:cNvPr id="5" name="Textplatzhalter 4">
            <a:extLst>
              <a:ext uri="{FF2B5EF4-FFF2-40B4-BE49-F238E27FC236}">
                <a16:creationId xmlns:a16="http://schemas.microsoft.com/office/drawing/2014/main" id="{7706BB21-ADC8-45A2-B338-9636BBBB7CB9}"/>
              </a:ext>
            </a:extLst>
          </p:cNvPr>
          <p:cNvSpPr>
            <a:spLocks noGrp="1"/>
          </p:cNvSpPr>
          <p:nvPr>
            <p:ph type="body" sz="quarter" idx="21" hasCustomPrompt="1"/>
          </p:nvPr>
        </p:nvSpPr>
        <p:spPr>
          <a:xfrm>
            <a:off x="3359150" y="1628775"/>
            <a:ext cx="6769298" cy="576089"/>
          </a:xfrm>
          <a:prstGeom prst="rect">
            <a:avLst/>
          </a:prstGeom>
        </p:spPr>
        <p:txBody>
          <a:bodyPr/>
          <a:lstStyle>
            <a:lvl1pPr marL="0" indent="0">
              <a:buFontTx/>
              <a:buNone/>
              <a:defRPr sz="4000" b="1" baseline="0">
                <a:solidFill>
                  <a:schemeClr val="accent1"/>
                </a:solidFill>
                <a:latin typeface="+mn-lt"/>
              </a:defRPr>
            </a:lvl1pPr>
            <a:lvl2pPr marL="290250" indent="0">
              <a:buFontTx/>
              <a:buNone/>
              <a:defRPr sz="3200">
                <a:latin typeface="+mn-lt"/>
              </a:defRPr>
            </a:lvl2pPr>
            <a:lvl3pPr marL="579600" indent="0">
              <a:buFontTx/>
              <a:buNone/>
              <a:defRPr sz="3200">
                <a:latin typeface="+mn-lt"/>
              </a:defRPr>
            </a:lvl3pPr>
            <a:lvl4pPr marL="867600" indent="0">
              <a:buFontTx/>
              <a:buNone/>
              <a:defRPr sz="3200">
                <a:latin typeface="+mn-lt"/>
              </a:defRPr>
            </a:lvl4pPr>
            <a:lvl5pPr marL="1155600" indent="0">
              <a:buFontTx/>
              <a:buNone/>
              <a:defRPr sz="3200">
                <a:latin typeface="+mn-lt"/>
              </a:defRPr>
            </a:lvl5pPr>
          </a:lstStyle>
          <a:p>
            <a:pPr lvl="0"/>
            <a:r>
              <a:rPr lang="de-DE"/>
              <a:t>Gliederungspunkt</a:t>
            </a:r>
          </a:p>
        </p:txBody>
      </p:sp>
      <p:sp>
        <p:nvSpPr>
          <p:cNvPr id="12" name="Textplatzhalter 11">
            <a:extLst>
              <a:ext uri="{FF2B5EF4-FFF2-40B4-BE49-F238E27FC236}">
                <a16:creationId xmlns:a16="http://schemas.microsoft.com/office/drawing/2014/main" id="{4ACBFB2B-1E4E-4AFA-8ED5-CA0B28D7C91F}"/>
              </a:ext>
            </a:extLst>
          </p:cNvPr>
          <p:cNvSpPr>
            <a:spLocks noGrp="1"/>
          </p:cNvSpPr>
          <p:nvPr>
            <p:ph type="body" sz="quarter" idx="22" hasCustomPrompt="1"/>
          </p:nvPr>
        </p:nvSpPr>
        <p:spPr>
          <a:xfrm>
            <a:off x="3359150" y="2349500"/>
            <a:ext cx="6769100" cy="503238"/>
          </a:xfrm>
          <a:prstGeom prst="rect">
            <a:avLst/>
          </a:prstGeom>
        </p:spPr>
        <p:txBody>
          <a:bodyPr/>
          <a:lstStyle>
            <a:lvl1pPr marL="0" indent="0">
              <a:buFontTx/>
              <a:buNone/>
              <a:defRPr sz="2600" baseline="0">
                <a:solidFill>
                  <a:schemeClr val="accent1"/>
                </a:solidFill>
                <a:latin typeface="+mn-lt"/>
              </a:defRPr>
            </a:lvl1pPr>
            <a:lvl2pPr marL="290250" indent="0">
              <a:buFontTx/>
              <a:buNone/>
              <a:defRPr/>
            </a:lvl2pPr>
            <a:lvl3pPr marL="579600" indent="0">
              <a:buFontTx/>
              <a:buNone/>
              <a:defRPr/>
            </a:lvl3pPr>
            <a:lvl4pPr marL="867600" indent="0">
              <a:buFontTx/>
              <a:buNone/>
              <a:defRPr/>
            </a:lvl4pPr>
            <a:lvl5pPr marL="1155600" indent="0">
              <a:buFontTx/>
              <a:buNone/>
              <a:defRPr/>
            </a:lvl5pPr>
          </a:lstStyle>
          <a:p>
            <a:pPr lvl="0"/>
            <a:r>
              <a:rPr lang="de-DE" err="1"/>
              <a:t>Subline</a:t>
            </a:r>
            <a:r>
              <a:rPr lang="de-DE"/>
              <a:t> zum Thema</a:t>
            </a:r>
          </a:p>
        </p:txBody>
      </p:sp>
      <p:sp>
        <p:nvSpPr>
          <p:cNvPr id="2" name="Datumsplatzhalter 1">
            <a:extLst>
              <a:ext uri="{FF2B5EF4-FFF2-40B4-BE49-F238E27FC236}">
                <a16:creationId xmlns:a16="http://schemas.microsoft.com/office/drawing/2014/main" id="{876FBDF8-5A70-44BF-8CFA-08DE3CD2CBBD}"/>
              </a:ext>
            </a:extLst>
          </p:cNvPr>
          <p:cNvSpPr>
            <a:spLocks noGrp="1"/>
          </p:cNvSpPr>
          <p:nvPr>
            <p:ph type="dt" sz="half" idx="23"/>
          </p:nvPr>
        </p:nvSpPr>
        <p:spPr>
          <a:xfrm>
            <a:off x="10121552" y="6352269"/>
            <a:ext cx="1087016" cy="365125"/>
          </a:xfrm>
          <a:prstGeom prst="rect">
            <a:avLst/>
          </a:prstGeom>
        </p:spPr>
        <p:txBody>
          <a:bodyPr/>
          <a:lstStyle/>
          <a:p>
            <a:endParaRPr lang="de-DE"/>
          </a:p>
        </p:txBody>
      </p:sp>
      <p:sp>
        <p:nvSpPr>
          <p:cNvPr id="4" name="Foliennummernplatzhalter 3">
            <a:extLst>
              <a:ext uri="{FF2B5EF4-FFF2-40B4-BE49-F238E27FC236}">
                <a16:creationId xmlns:a16="http://schemas.microsoft.com/office/drawing/2014/main" id="{A7997151-07AB-409C-B3FD-C5939A90E9C0}"/>
              </a:ext>
            </a:extLst>
          </p:cNvPr>
          <p:cNvSpPr>
            <a:spLocks noGrp="1"/>
          </p:cNvSpPr>
          <p:nvPr>
            <p:ph type="sldNum" sz="quarter" idx="24"/>
          </p:nvPr>
        </p:nvSpPr>
        <p:spPr>
          <a:xfrm>
            <a:off x="11352584" y="6356349"/>
            <a:ext cx="504454" cy="365125"/>
          </a:xfrm>
          <a:prstGeom prst="rect">
            <a:avLst/>
          </a:prstGeom>
        </p:spPr>
        <p:txBody>
          <a:bodyPr/>
          <a:lstStyle/>
          <a:p>
            <a:fld id="{AE8F8DD8-C592-4722-986C-95758E13AC74}" type="slidenum">
              <a:rPr lang="de-DE" smtClean="0"/>
              <a:t>‹#›</a:t>
            </a:fld>
            <a:endParaRPr lang="de-DE"/>
          </a:p>
        </p:txBody>
      </p:sp>
      <p:sp>
        <p:nvSpPr>
          <p:cNvPr id="6" name="Fußzeilenplatzhalter 5">
            <a:extLst>
              <a:ext uri="{FF2B5EF4-FFF2-40B4-BE49-F238E27FC236}">
                <a16:creationId xmlns:a16="http://schemas.microsoft.com/office/drawing/2014/main" id="{459FBB0D-9E13-4C42-A3EB-3BDF6EFA19C3}"/>
              </a:ext>
            </a:extLst>
          </p:cNvPr>
          <p:cNvSpPr>
            <a:spLocks noGrp="1"/>
          </p:cNvSpPr>
          <p:nvPr>
            <p:ph type="ftr" sz="quarter" idx="25"/>
          </p:nvPr>
        </p:nvSpPr>
        <p:spPr>
          <a:xfrm>
            <a:off x="4223792" y="6356350"/>
            <a:ext cx="5753744" cy="365125"/>
          </a:xfrm>
          <a:prstGeom prst="rect">
            <a:avLst/>
          </a:prstGeom>
        </p:spPr>
        <p:txBody>
          <a:bodyPr/>
          <a:lstStyle/>
          <a:p>
            <a:endParaRPr lang="de-DE"/>
          </a:p>
        </p:txBody>
      </p:sp>
    </p:spTree>
    <p:extLst>
      <p:ext uri="{BB962C8B-B14F-4D97-AF65-F5344CB8AC3E}">
        <p14:creationId xmlns:p14="http://schemas.microsoft.com/office/powerpoint/2010/main" val="1294916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19B611-BF7C-4B04-BFA0-A14FEECDD28B}"/>
              </a:ext>
            </a:extLst>
          </p:cNvPr>
          <p:cNvSpPr>
            <a:spLocks noGrp="1"/>
          </p:cNvSpPr>
          <p:nvPr>
            <p:ph type="title"/>
          </p:nvPr>
        </p:nvSpPr>
        <p:spPr/>
        <p:txBody>
          <a:bodyPr/>
          <a:lstStyle/>
          <a:p>
            <a:r>
              <a:rPr lang="de-DE"/>
              <a:t>Mastertitelformat bearbeiten</a:t>
            </a:r>
          </a:p>
        </p:txBody>
      </p:sp>
      <p:sp>
        <p:nvSpPr>
          <p:cNvPr id="7" name="Textplatzhalter 7">
            <a:extLst>
              <a:ext uri="{FF2B5EF4-FFF2-40B4-BE49-F238E27FC236}">
                <a16:creationId xmlns:a16="http://schemas.microsoft.com/office/drawing/2014/main" id="{F6B471D9-FCA8-403E-AFDA-449B167247B3}"/>
              </a:ext>
            </a:extLst>
          </p:cNvPr>
          <p:cNvSpPr>
            <a:spLocks noGrp="1"/>
          </p:cNvSpPr>
          <p:nvPr>
            <p:ph type="body" sz="quarter" idx="13" hasCustomPrompt="1"/>
          </p:nvPr>
        </p:nvSpPr>
        <p:spPr>
          <a:xfrm>
            <a:off x="4738977" y="5476155"/>
            <a:ext cx="6868595" cy="236822"/>
          </a:xfrm>
        </p:spPr>
        <p:txBody>
          <a:bodyPr anchor="b"/>
          <a:lstStyle>
            <a:lvl1pPr algn="r">
              <a:lnSpc>
                <a:spcPct val="100000"/>
              </a:lnSpc>
              <a:spcAft>
                <a:spcPts val="0"/>
              </a:spcAft>
              <a:defRPr sz="600"/>
            </a:lvl1pPr>
          </a:lstStyle>
          <a:p>
            <a:pPr lvl="0"/>
            <a:r>
              <a:rPr lang="de-DE"/>
              <a:t>Quellenangaben</a:t>
            </a:r>
          </a:p>
        </p:txBody>
      </p:sp>
      <p:sp>
        <p:nvSpPr>
          <p:cNvPr id="8" name="Datumsplatzhalter 7">
            <a:extLst>
              <a:ext uri="{FF2B5EF4-FFF2-40B4-BE49-F238E27FC236}">
                <a16:creationId xmlns:a16="http://schemas.microsoft.com/office/drawing/2014/main" id="{6E62FFD8-A041-4A24-B32F-B464F0DF48B5}"/>
              </a:ext>
            </a:extLst>
          </p:cNvPr>
          <p:cNvSpPr>
            <a:spLocks noGrp="1"/>
          </p:cNvSpPr>
          <p:nvPr>
            <p:ph type="dt" sz="half" idx="14"/>
          </p:nvPr>
        </p:nvSpPr>
        <p:spPr>
          <a:xfrm>
            <a:off x="10121552" y="6352269"/>
            <a:ext cx="1087016" cy="365125"/>
          </a:xfrm>
          <a:prstGeom prst="rect">
            <a:avLst/>
          </a:prstGeom>
        </p:spPr>
        <p:txBody>
          <a:bodyPr/>
          <a:lstStyle/>
          <a:p>
            <a:endParaRPr lang="de-DE"/>
          </a:p>
        </p:txBody>
      </p:sp>
      <p:sp>
        <p:nvSpPr>
          <p:cNvPr id="9" name="Fußzeilenplatzhalter 8">
            <a:extLst>
              <a:ext uri="{FF2B5EF4-FFF2-40B4-BE49-F238E27FC236}">
                <a16:creationId xmlns:a16="http://schemas.microsoft.com/office/drawing/2014/main" id="{E1BD1698-97C9-4E52-97F3-5D5CDD4EA9A5}"/>
              </a:ext>
            </a:extLst>
          </p:cNvPr>
          <p:cNvSpPr>
            <a:spLocks noGrp="1"/>
          </p:cNvSpPr>
          <p:nvPr>
            <p:ph type="ftr" sz="quarter" idx="15"/>
          </p:nvPr>
        </p:nvSpPr>
        <p:spPr>
          <a:xfrm>
            <a:off x="4223792" y="6356350"/>
            <a:ext cx="5753744" cy="365125"/>
          </a:xfrm>
          <a:prstGeom prst="rect">
            <a:avLst/>
          </a:prstGeom>
        </p:spPr>
        <p:txBody>
          <a:bodyPr/>
          <a:lstStyle/>
          <a:p>
            <a:endParaRPr lang="de-DE"/>
          </a:p>
        </p:txBody>
      </p:sp>
      <p:sp>
        <p:nvSpPr>
          <p:cNvPr id="10" name="Foliennummernplatzhalter 9">
            <a:extLst>
              <a:ext uri="{FF2B5EF4-FFF2-40B4-BE49-F238E27FC236}">
                <a16:creationId xmlns:a16="http://schemas.microsoft.com/office/drawing/2014/main" id="{F9A954DE-71FD-4941-8681-2503EAB30095}"/>
              </a:ext>
            </a:extLst>
          </p:cNvPr>
          <p:cNvSpPr>
            <a:spLocks noGrp="1"/>
          </p:cNvSpPr>
          <p:nvPr>
            <p:ph type="sldNum" sz="quarter" idx="16"/>
          </p:nvPr>
        </p:nvSpPr>
        <p:spPr>
          <a:xfrm>
            <a:off x="11352584" y="6356349"/>
            <a:ext cx="504454" cy="365125"/>
          </a:xfrm>
          <a:prstGeom prst="rect">
            <a:avLst/>
          </a:prstGeom>
        </p:spPr>
        <p:txBody>
          <a:bodyPr/>
          <a:lstStyle/>
          <a:p>
            <a:fld id="{77DEC804-6BA1-4C35-BFDD-9C8D2F9762D0}" type="slidenum">
              <a:rPr lang="de-DE" smtClean="0"/>
              <a:pPr/>
              <a:t>‹#›</a:t>
            </a:fld>
            <a:endParaRPr lang="de-DE"/>
          </a:p>
        </p:txBody>
      </p:sp>
    </p:spTree>
    <p:extLst>
      <p:ext uri="{BB962C8B-B14F-4D97-AF65-F5344CB8AC3E}">
        <p14:creationId xmlns:p14="http://schemas.microsoft.com/office/powerpoint/2010/main" val="40474729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Gliederungspunkt 4">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F04088CB-00F4-4872-A722-B8F30228C259}"/>
              </a:ext>
            </a:extLst>
          </p:cNvPr>
          <p:cNvSpPr/>
          <p:nvPr userDrawn="1"/>
        </p:nvSpPr>
        <p:spPr>
          <a:xfrm>
            <a:off x="0" y="0"/>
            <a:ext cx="12192000" cy="5661025"/>
          </a:xfrm>
          <a:prstGeom prst="rect">
            <a:avLst/>
          </a:prstGeom>
          <a:solidFill>
            <a:srgbClr val="B93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Ellipse 2">
            <a:extLst>
              <a:ext uri="{FF2B5EF4-FFF2-40B4-BE49-F238E27FC236}">
                <a16:creationId xmlns:a16="http://schemas.microsoft.com/office/drawing/2014/main" id="{E49DC5B2-0184-461D-92F1-67508E6E4FD7}"/>
              </a:ext>
            </a:extLst>
          </p:cNvPr>
          <p:cNvSpPr/>
          <p:nvPr userDrawn="1"/>
        </p:nvSpPr>
        <p:spPr>
          <a:xfrm>
            <a:off x="767408" y="908720"/>
            <a:ext cx="2160240" cy="21602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0">
                <a:latin typeface="+mj-lt"/>
              </a:rPr>
              <a:t>4</a:t>
            </a:r>
          </a:p>
        </p:txBody>
      </p:sp>
      <p:sp>
        <p:nvSpPr>
          <p:cNvPr id="5" name="Textplatzhalter 4">
            <a:extLst>
              <a:ext uri="{FF2B5EF4-FFF2-40B4-BE49-F238E27FC236}">
                <a16:creationId xmlns:a16="http://schemas.microsoft.com/office/drawing/2014/main" id="{7706BB21-ADC8-45A2-B338-9636BBBB7CB9}"/>
              </a:ext>
            </a:extLst>
          </p:cNvPr>
          <p:cNvSpPr>
            <a:spLocks noGrp="1"/>
          </p:cNvSpPr>
          <p:nvPr>
            <p:ph type="body" sz="quarter" idx="21" hasCustomPrompt="1"/>
          </p:nvPr>
        </p:nvSpPr>
        <p:spPr>
          <a:xfrm>
            <a:off x="3359150" y="1628775"/>
            <a:ext cx="6769298" cy="576089"/>
          </a:xfrm>
          <a:prstGeom prst="rect">
            <a:avLst/>
          </a:prstGeom>
        </p:spPr>
        <p:txBody>
          <a:bodyPr/>
          <a:lstStyle>
            <a:lvl1pPr marL="0" indent="0">
              <a:buFontTx/>
              <a:buNone/>
              <a:defRPr sz="4000" b="1" baseline="0">
                <a:solidFill>
                  <a:srgbClr val="FFFFFF"/>
                </a:solidFill>
                <a:latin typeface="+mn-lt"/>
              </a:defRPr>
            </a:lvl1pPr>
            <a:lvl2pPr marL="290250" indent="0">
              <a:buFontTx/>
              <a:buNone/>
              <a:defRPr sz="3200">
                <a:latin typeface="+mn-lt"/>
              </a:defRPr>
            </a:lvl2pPr>
            <a:lvl3pPr marL="579600" indent="0">
              <a:buFontTx/>
              <a:buNone/>
              <a:defRPr sz="3200">
                <a:latin typeface="+mn-lt"/>
              </a:defRPr>
            </a:lvl3pPr>
            <a:lvl4pPr marL="867600" indent="0">
              <a:buFontTx/>
              <a:buNone/>
              <a:defRPr sz="3200">
                <a:latin typeface="+mn-lt"/>
              </a:defRPr>
            </a:lvl4pPr>
            <a:lvl5pPr marL="1155600" indent="0">
              <a:buFontTx/>
              <a:buNone/>
              <a:defRPr sz="3200">
                <a:latin typeface="+mn-lt"/>
              </a:defRPr>
            </a:lvl5pPr>
          </a:lstStyle>
          <a:p>
            <a:pPr lvl="0"/>
            <a:r>
              <a:rPr lang="de-DE"/>
              <a:t>Gliederungspunkt</a:t>
            </a:r>
          </a:p>
        </p:txBody>
      </p:sp>
      <p:sp>
        <p:nvSpPr>
          <p:cNvPr id="12" name="Textplatzhalter 11">
            <a:extLst>
              <a:ext uri="{FF2B5EF4-FFF2-40B4-BE49-F238E27FC236}">
                <a16:creationId xmlns:a16="http://schemas.microsoft.com/office/drawing/2014/main" id="{4ACBFB2B-1E4E-4AFA-8ED5-CA0B28D7C91F}"/>
              </a:ext>
            </a:extLst>
          </p:cNvPr>
          <p:cNvSpPr>
            <a:spLocks noGrp="1"/>
          </p:cNvSpPr>
          <p:nvPr>
            <p:ph type="body" sz="quarter" idx="22" hasCustomPrompt="1"/>
          </p:nvPr>
        </p:nvSpPr>
        <p:spPr>
          <a:xfrm>
            <a:off x="3359150" y="2349500"/>
            <a:ext cx="6769100" cy="503238"/>
          </a:xfrm>
          <a:prstGeom prst="rect">
            <a:avLst/>
          </a:prstGeom>
        </p:spPr>
        <p:txBody>
          <a:bodyPr/>
          <a:lstStyle>
            <a:lvl1pPr marL="0" indent="0">
              <a:buFontTx/>
              <a:buNone/>
              <a:defRPr sz="2600" baseline="0">
                <a:solidFill>
                  <a:srgbClr val="FFFFFF"/>
                </a:solidFill>
                <a:latin typeface="+mn-lt"/>
              </a:defRPr>
            </a:lvl1pPr>
            <a:lvl2pPr marL="290250" indent="0">
              <a:buFontTx/>
              <a:buNone/>
              <a:defRPr/>
            </a:lvl2pPr>
            <a:lvl3pPr marL="579600" indent="0">
              <a:buFontTx/>
              <a:buNone/>
              <a:defRPr/>
            </a:lvl3pPr>
            <a:lvl4pPr marL="867600" indent="0">
              <a:buFontTx/>
              <a:buNone/>
              <a:defRPr/>
            </a:lvl4pPr>
            <a:lvl5pPr marL="1155600" indent="0">
              <a:buFontTx/>
              <a:buNone/>
              <a:defRPr/>
            </a:lvl5pPr>
          </a:lstStyle>
          <a:p>
            <a:pPr lvl="0"/>
            <a:r>
              <a:rPr lang="de-DE" err="1"/>
              <a:t>Subline</a:t>
            </a:r>
            <a:r>
              <a:rPr lang="de-DE"/>
              <a:t> zum Thema</a:t>
            </a:r>
          </a:p>
        </p:txBody>
      </p:sp>
      <p:sp>
        <p:nvSpPr>
          <p:cNvPr id="2" name="Datumsplatzhalter 1">
            <a:extLst>
              <a:ext uri="{FF2B5EF4-FFF2-40B4-BE49-F238E27FC236}">
                <a16:creationId xmlns:a16="http://schemas.microsoft.com/office/drawing/2014/main" id="{F33480AB-FCC8-44BE-9B6F-616F112306C8}"/>
              </a:ext>
            </a:extLst>
          </p:cNvPr>
          <p:cNvSpPr>
            <a:spLocks noGrp="1"/>
          </p:cNvSpPr>
          <p:nvPr>
            <p:ph type="dt" sz="half" idx="23"/>
          </p:nvPr>
        </p:nvSpPr>
        <p:spPr>
          <a:xfrm>
            <a:off x="10121552" y="6352269"/>
            <a:ext cx="1087016" cy="365125"/>
          </a:xfrm>
          <a:prstGeom prst="rect">
            <a:avLst/>
          </a:prstGeom>
        </p:spPr>
        <p:txBody>
          <a:bodyPr/>
          <a:lstStyle/>
          <a:p>
            <a:endParaRPr lang="de-DE"/>
          </a:p>
        </p:txBody>
      </p:sp>
      <p:sp>
        <p:nvSpPr>
          <p:cNvPr id="4" name="Foliennummernplatzhalter 3">
            <a:extLst>
              <a:ext uri="{FF2B5EF4-FFF2-40B4-BE49-F238E27FC236}">
                <a16:creationId xmlns:a16="http://schemas.microsoft.com/office/drawing/2014/main" id="{5D34F408-33CF-4D13-A7B0-41DC137637B4}"/>
              </a:ext>
            </a:extLst>
          </p:cNvPr>
          <p:cNvSpPr>
            <a:spLocks noGrp="1"/>
          </p:cNvSpPr>
          <p:nvPr>
            <p:ph type="sldNum" sz="quarter" idx="24"/>
          </p:nvPr>
        </p:nvSpPr>
        <p:spPr>
          <a:xfrm>
            <a:off x="11352584" y="6356349"/>
            <a:ext cx="504454" cy="365125"/>
          </a:xfrm>
          <a:prstGeom prst="rect">
            <a:avLst/>
          </a:prstGeom>
        </p:spPr>
        <p:txBody>
          <a:bodyPr/>
          <a:lstStyle/>
          <a:p>
            <a:fld id="{AE8F8DD8-C592-4722-986C-95758E13AC74}" type="slidenum">
              <a:rPr lang="de-DE" smtClean="0"/>
              <a:t>‹#›</a:t>
            </a:fld>
            <a:endParaRPr lang="de-DE"/>
          </a:p>
        </p:txBody>
      </p:sp>
      <p:sp>
        <p:nvSpPr>
          <p:cNvPr id="6" name="Fußzeilenplatzhalter 5">
            <a:extLst>
              <a:ext uri="{FF2B5EF4-FFF2-40B4-BE49-F238E27FC236}">
                <a16:creationId xmlns:a16="http://schemas.microsoft.com/office/drawing/2014/main" id="{11859D66-84D6-4A3C-A14F-3A55BCB0A463}"/>
              </a:ext>
            </a:extLst>
          </p:cNvPr>
          <p:cNvSpPr>
            <a:spLocks noGrp="1"/>
          </p:cNvSpPr>
          <p:nvPr>
            <p:ph type="ftr" sz="quarter" idx="25"/>
          </p:nvPr>
        </p:nvSpPr>
        <p:spPr>
          <a:xfrm>
            <a:off x="4223792" y="6356350"/>
            <a:ext cx="5753744" cy="365125"/>
          </a:xfrm>
          <a:prstGeom prst="rect">
            <a:avLst/>
          </a:prstGeom>
        </p:spPr>
        <p:txBody>
          <a:bodyPr/>
          <a:lstStyle/>
          <a:p>
            <a:endParaRPr lang="de-DE"/>
          </a:p>
        </p:txBody>
      </p:sp>
    </p:spTree>
    <p:extLst>
      <p:ext uri="{BB962C8B-B14F-4D97-AF65-F5344CB8AC3E}">
        <p14:creationId xmlns:p14="http://schemas.microsoft.com/office/powerpoint/2010/main" val="42904327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Gliederungspunkt 5">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F04088CB-00F4-4872-A722-B8F30228C259}"/>
              </a:ext>
            </a:extLst>
          </p:cNvPr>
          <p:cNvSpPr/>
          <p:nvPr userDrawn="1"/>
        </p:nvSpPr>
        <p:spPr>
          <a:xfrm>
            <a:off x="0" y="0"/>
            <a:ext cx="12192000" cy="566102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Ellipse 2">
            <a:extLst>
              <a:ext uri="{FF2B5EF4-FFF2-40B4-BE49-F238E27FC236}">
                <a16:creationId xmlns:a16="http://schemas.microsoft.com/office/drawing/2014/main" id="{E49DC5B2-0184-461D-92F1-67508E6E4FD7}"/>
              </a:ext>
            </a:extLst>
          </p:cNvPr>
          <p:cNvSpPr/>
          <p:nvPr userDrawn="1"/>
        </p:nvSpPr>
        <p:spPr>
          <a:xfrm>
            <a:off x="767408" y="908720"/>
            <a:ext cx="2160240" cy="21602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0">
                <a:latin typeface="+mj-lt"/>
              </a:rPr>
              <a:t>5</a:t>
            </a:r>
          </a:p>
        </p:txBody>
      </p:sp>
      <p:sp>
        <p:nvSpPr>
          <p:cNvPr id="5" name="Textplatzhalter 4">
            <a:extLst>
              <a:ext uri="{FF2B5EF4-FFF2-40B4-BE49-F238E27FC236}">
                <a16:creationId xmlns:a16="http://schemas.microsoft.com/office/drawing/2014/main" id="{7706BB21-ADC8-45A2-B338-9636BBBB7CB9}"/>
              </a:ext>
            </a:extLst>
          </p:cNvPr>
          <p:cNvSpPr>
            <a:spLocks noGrp="1"/>
          </p:cNvSpPr>
          <p:nvPr>
            <p:ph type="body" sz="quarter" idx="21" hasCustomPrompt="1"/>
          </p:nvPr>
        </p:nvSpPr>
        <p:spPr>
          <a:xfrm>
            <a:off x="3359150" y="1628775"/>
            <a:ext cx="6769298" cy="576089"/>
          </a:xfrm>
          <a:prstGeom prst="rect">
            <a:avLst/>
          </a:prstGeom>
        </p:spPr>
        <p:txBody>
          <a:bodyPr/>
          <a:lstStyle>
            <a:lvl1pPr marL="0" indent="0">
              <a:buFontTx/>
              <a:buNone/>
              <a:defRPr sz="4000" b="1" baseline="0">
                <a:solidFill>
                  <a:schemeClr val="accent4"/>
                </a:solidFill>
                <a:latin typeface="+mn-lt"/>
              </a:defRPr>
            </a:lvl1pPr>
            <a:lvl2pPr marL="290250" indent="0">
              <a:buFontTx/>
              <a:buNone/>
              <a:defRPr sz="3200">
                <a:latin typeface="+mn-lt"/>
              </a:defRPr>
            </a:lvl2pPr>
            <a:lvl3pPr marL="579600" indent="0">
              <a:buFontTx/>
              <a:buNone/>
              <a:defRPr sz="3200">
                <a:latin typeface="+mn-lt"/>
              </a:defRPr>
            </a:lvl3pPr>
            <a:lvl4pPr marL="867600" indent="0">
              <a:buFontTx/>
              <a:buNone/>
              <a:defRPr sz="3200">
                <a:latin typeface="+mn-lt"/>
              </a:defRPr>
            </a:lvl4pPr>
            <a:lvl5pPr marL="1155600" indent="0">
              <a:buFontTx/>
              <a:buNone/>
              <a:defRPr sz="3200">
                <a:latin typeface="+mn-lt"/>
              </a:defRPr>
            </a:lvl5pPr>
          </a:lstStyle>
          <a:p>
            <a:pPr lvl="0"/>
            <a:r>
              <a:rPr lang="de-DE"/>
              <a:t>Gliederungspunkt</a:t>
            </a:r>
          </a:p>
        </p:txBody>
      </p:sp>
      <p:sp>
        <p:nvSpPr>
          <p:cNvPr id="12" name="Textplatzhalter 11">
            <a:extLst>
              <a:ext uri="{FF2B5EF4-FFF2-40B4-BE49-F238E27FC236}">
                <a16:creationId xmlns:a16="http://schemas.microsoft.com/office/drawing/2014/main" id="{4ACBFB2B-1E4E-4AFA-8ED5-CA0B28D7C91F}"/>
              </a:ext>
            </a:extLst>
          </p:cNvPr>
          <p:cNvSpPr>
            <a:spLocks noGrp="1"/>
          </p:cNvSpPr>
          <p:nvPr>
            <p:ph type="body" sz="quarter" idx="22" hasCustomPrompt="1"/>
          </p:nvPr>
        </p:nvSpPr>
        <p:spPr>
          <a:xfrm>
            <a:off x="3359150" y="2349500"/>
            <a:ext cx="6769100" cy="503238"/>
          </a:xfrm>
          <a:prstGeom prst="rect">
            <a:avLst/>
          </a:prstGeom>
        </p:spPr>
        <p:txBody>
          <a:bodyPr/>
          <a:lstStyle>
            <a:lvl1pPr marL="0" indent="0">
              <a:buFontTx/>
              <a:buNone/>
              <a:defRPr sz="2600" baseline="0">
                <a:solidFill>
                  <a:schemeClr val="accent4"/>
                </a:solidFill>
                <a:latin typeface="+mn-lt"/>
              </a:defRPr>
            </a:lvl1pPr>
            <a:lvl2pPr marL="290250" indent="0">
              <a:buFontTx/>
              <a:buNone/>
              <a:defRPr/>
            </a:lvl2pPr>
            <a:lvl3pPr marL="579600" indent="0">
              <a:buFontTx/>
              <a:buNone/>
              <a:defRPr/>
            </a:lvl3pPr>
            <a:lvl4pPr marL="867600" indent="0">
              <a:buFontTx/>
              <a:buNone/>
              <a:defRPr/>
            </a:lvl4pPr>
            <a:lvl5pPr marL="1155600" indent="0">
              <a:buFontTx/>
              <a:buNone/>
              <a:defRPr/>
            </a:lvl5pPr>
          </a:lstStyle>
          <a:p>
            <a:pPr lvl="0"/>
            <a:r>
              <a:rPr lang="de-DE" err="1"/>
              <a:t>Subline</a:t>
            </a:r>
            <a:r>
              <a:rPr lang="de-DE"/>
              <a:t> zum Thema</a:t>
            </a:r>
          </a:p>
        </p:txBody>
      </p:sp>
      <p:sp>
        <p:nvSpPr>
          <p:cNvPr id="2" name="Datumsplatzhalter 1">
            <a:extLst>
              <a:ext uri="{FF2B5EF4-FFF2-40B4-BE49-F238E27FC236}">
                <a16:creationId xmlns:a16="http://schemas.microsoft.com/office/drawing/2014/main" id="{3164B23A-D00F-4416-BECC-66125202CDA7}"/>
              </a:ext>
            </a:extLst>
          </p:cNvPr>
          <p:cNvSpPr>
            <a:spLocks noGrp="1"/>
          </p:cNvSpPr>
          <p:nvPr>
            <p:ph type="dt" sz="half" idx="23"/>
          </p:nvPr>
        </p:nvSpPr>
        <p:spPr>
          <a:xfrm>
            <a:off x="10121552" y="6352269"/>
            <a:ext cx="1087016" cy="365125"/>
          </a:xfrm>
          <a:prstGeom prst="rect">
            <a:avLst/>
          </a:prstGeom>
        </p:spPr>
        <p:txBody>
          <a:bodyPr/>
          <a:lstStyle/>
          <a:p>
            <a:endParaRPr lang="de-DE"/>
          </a:p>
        </p:txBody>
      </p:sp>
      <p:sp>
        <p:nvSpPr>
          <p:cNvPr id="4" name="Foliennummernplatzhalter 3">
            <a:extLst>
              <a:ext uri="{FF2B5EF4-FFF2-40B4-BE49-F238E27FC236}">
                <a16:creationId xmlns:a16="http://schemas.microsoft.com/office/drawing/2014/main" id="{6142EC1B-E45C-4AF0-A0C3-14F26AF95F9F}"/>
              </a:ext>
            </a:extLst>
          </p:cNvPr>
          <p:cNvSpPr>
            <a:spLocks noGrp="1"/>
          </p:cNvSpPr>
          <p:nvPr>
            <p:ph type="sldNum" sz="quarter" idx="24"/>
          </p:nvPr>
        </p:nvSpPr>
        <p:spPr>
          <a:xfrm>
            <a:off x="11352584" y="6356349"/>
            <a:ext cx="504454" cy="365125"/>
          </a:xfrm>
          <a:prstGeom prst="rect">
            <a:avLst/>
          </a:prstGeom>
        </p:spPr>
        <p:txBody>
          <a:bodyPr/>
          <a:lstStyle/>
          <a:p>
            <a:fld id="{AE8F8DD8-C592-4722-986C-95758E13AC74}" type="slidenum">
              <a:rPr lang="de-DE" smtClean="0"/>
              <a:t>‹#›</a:t>
            </a:fld>
            <a:endParaRPr lang="de-DE"/>
          </a:p>
        </p:txBody>
      </p:sp>
    </p:spTree>
    <p:extLst>
      <p:ext uri="{BB962C8B-B14F-4D97-AF65-F5344CB8AC3E}">
        <p14:creationId xmlns:p14="http://schemas.microsoft.com/office/powerpoint/2010/main" val="30930870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Gliederungspunkt + Bild#1">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947D4050-5393-4FFB-B98B-54AE766E7FBB}"/>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053" t="8298" r="1053" b="23144"/>
          <a:stretch/>
        </p:blipFill>
        <p:spPr>
          <a:xfrm>
            <a:off x="0" y="0"/>
            <a:ext cx="12204000" cy="5652000"/>
          </a:xfrm>
          <a:prstGeom prst="rect">
            <a:avLst/>
          </a:prstGeom>
        </p:spPr>
      </p:pic>
      <p:sp>
        <p:nvSpPr>
          <p:cNvPr id="25" name="Textplatzhalter 24">
            <a:extLst>
              <a:ext uri="{FF2B5EF4-FFF2-40B4-BE49-F238E27FC236}">
                <a16:creationId xmlns:a16="http://schemas.microsoft.com/office/drawing/2014/main" id="{3F963D85-6805-4B50-B13C-C8CEEB2D98EC}"/>
              </a:ext>
            </a:extLst>
          </p:cNvPr>
          <p:cNvSpPr>
            <a:spLocks noGrp="1"/>
          </p:cNvSpPr>
          <p:nvPr>
            <p:ph type="body" sz="quarter" idx="25" hasCustomPrompt="1"/>
          </p:nvPr>
        </p:nvSpPr>
        <p:spPr>
          <a:xfrm rot="16200000">
            <a:off x="9193213" y="2820103"/>
            <a:ext cx="5327650" cy="209824"/>
          </a:xfrm>
          <a:prstGeom prst="rect">
            <a:avLst/>
          </a:prstGeom>
        </p:spPr>
        <p:txBody>
          <a:bodyPr/>
          <a:lstStyle>
            <a:lvl1pPr marL="0" indent="0" algn="l">
              <a:buFontTx/>
              <a:buNone/>
              <a:defRPr sz="1000" b="1">
                <a:solidFill>
                  <a:schemeClr val="bg1"/>
                </a:solidFill>
                <a:latin typeface="+mn-lt"/>
              </a:defRPr>
            </a:lvl1pPr>
          </a:lstStyle>
          <a:p>
            <a:pPr lvl="0"/>
            <a:r>
              <a:rPr lang="de-DE"/>
              <a:t>### Bildcopyright einfügen ###</a:t>
            </a:r>
          </a:p>
        </p:txBody>
      </p:sp>
      <p:sp>
        <p:nvSpPr>
          <p:cNvPr id="12" name="Ellipse 11">
            <a:extLst>
              <a:ext uri="{FF2B5EF4-FFF2-40B4-BE49-F238E27FC236}">
                <a16:creationId xmlns:a16="http://schemas.microsoft.com/office/drawing/2014/main" id="{0D918BB6-2070-424F-8E4C-A74F3F226C09}"/>
              </a:ext>
            </a:extLst>
          </p:cNvPr>
          <p:cNvSpPr/>
          <p:nvPr userDrawn="1"/>
        </p:nvSpPr>
        <p:spPr>
          <a:xfrm>
            <a:off x="542176" y="278470"/>
            <a:ext cx="1980000" cy="198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de-DE" sz="2000">
              <a:latin typeface="+mn-lt"/>
            </a:endParaRPr>
          </a:p>
        </p:txBody>
      </p:sp>
      <p:sp>
        <p:nvSpPr>
          <p:cNvPr id="10" name="Textplatzhalter 9">
            <a:extLst>
              <a:ext uri="{FF2B5EF4-FFF2-40B4-BE49-F238E27FC236}">
                <a16:creationId xmlns:a16="http://schemas.microsoft.com/office/drawing/2014/main" id="{690CEA87-0FF4-4D03-AC1D-FCA50955365C}"/>
              </a:ext>
            </a:extLst>
          </p:cNvPr>
          <p:cNvSpPr>
            <a:spLocks noGrp="1"/>
          </p:cNvSpPr>
          <p:nvPr>
            <p:ph type="body" sz="quarter" idx="27" hasCustomPrompt="1"/>
          </p:nvPr>
        </p:nvSpPr>
        <p:spPr>
          <a:xfrm>
            <a:off x="740088" y="914527"/>
            <a:ext cx="1584176" cy="707886"/>
          </a:xfrm>
          <a:prstGeom prst="rect">
            <a:avLst/>
          </a:prstGeom>
        </p:spPr>
        <p:txBody>
          <a:bodyPr anchor="ctr" anchorCtr="1">
            <a:spAutoFit/>
          </a:bodyPr>
          <a:lstStyle>
            <a:lvl1pPr marL="0" indent="0">
              <a:buNone/>
              <a:defRPr lang="de-DE" sz="1800" b="1" baseline="0" dirty="0">
                <a:solidFill>
                  <a:schemeClr val="bg1"/>
                </a:solidFill>
                <a:latin typeface="Source Sans Pro" panose="020B0503030403020204" pitchFamily="34" charset="0"/>
              </a:defRPr>
            </a:lvl1pPr>
          </a:lstStyle>
          <a:p>
            <a:pPr algn="ctr"/>
            <a:r>
              <a:rPr lang="de-DE" sz="2000">
                <a:latin typeface="+mn-lt"/>
              </a:rPr>
              <a:t>Schlagwort oder Rubrik</a:t>
            </a:r>
          </a:p>
        </p:txBody>
      </p:sp>
      <p:sp>
        <p:nvSpPr>
          <p:cNvPr id="14" name="Ellipse 13">
            <a:extLst>
              <a:ext uri="{FF2B5EF4-FFF2-40B4-BE49-F238E27FC236}">
                <a16:creationId xmlns:a16="http://schemas.microsoft.com/office/drawing/2014/main" id="{48A30406-DFC2-45D9-AB5E-71B23394C4A7}"/>
              </a:ext>
            </a:extLst>
          </p:cNvPr>
          <p:cNvSpPr/>
          <p:nvPr userDrawn="1"/>
        </p:nvSpPr>
        <p:spPr>
          <a:xfrm>
            <a:off x="6392816" y="1349552"/>
            <a:ext cx="3600000" cy="3600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de-DE" sz="2000">
              <a:latin typeface="+mn-lt"/>
            </a:endParaRPr>
          </a:p>
        </p:txBody>
      </p:sp>
      <p:sp>
        <p:nvSpPr>
          <p:cNvPr id="15" name="Textplatzhalter 9">
            <a:extLst>
              <a:ext uri="{FF2B5EF4-FFF2-40B4-BE49-F238E27FC236}">
                <a16:creationId xmlns:a16="http://schemas.microsoft.com/office/drawing/2014/main" id="{1B77607E-5233-4D9C-B140-FC3F29F7FF4F}"/>
              </a:ext>
            </a:extLst>
          </p:cNvPr>
          <p:cNvSpPr>
            <a:spLocks noGrp="1"/>
          </p:cNvSpPr>
          <p:nvPr>
            <p:ph type="body" sz="quarter" idx="28" hasCustomPrompt="1"/>
          </p:nvPr>
        </p:nvSpPr>
        <p:spPr>
          <a:xfrm>
            <a:off x="6824391" y="2226223"/>
            <a:ext cx="2736850" cy="1846659"/>
          </a:xfrm>
          <a:prstGeom prst="rect">
            <a:avLst/>
          </a:prstGeom>
        </p:spPr>
        <p:txBody>
          <a:bodyPr lIns="0" tIns="0" rIns="0" bIns="0" anchor="ctr" anchorCtr="1">
            <a:spAutoFit/>
          </a:bodyPr>
          <a:lstStyle>
            <a:lvl1pPr marL="0" indent="0">
              <a:buNone/>
              <a:defRPr lang="de-DE" sz="1800" baseline="0" dirty="0">
                <a:solidFill>
                  <a:schemeClr val="bg1"/>
                </a:solidFill>
                <a:latin typeface="Source Sans Pro" panose="020B0503030403020204" pitchFamily="34" charset="0"/>
              </a:defRPr>
            </a:lvl1pPr>
          </a:lstStyle>
          <a:p>
            <a:pPr algn="ctr"/>
            <a:r>
              <a:rPr lang="de-DE" sz="2000">
                <a:latin typeface="+mn-lt"/>
              </a:rPr>
              <a:t>Plakative Aussage</a:t>
            </a:r>
            <a:br>
              <a:rPr lang="de-DE" sz="2000">
                <a:latin typeface="+mn-lt"/>
              </a:rPr>
            </a:br>
            <a:r>
              <a:rPr lang="de-DE" sz="2000" err="1">
                <a:latin typeface="+mn-lt"/>
              </a:rPr>
              <a:t>Nonsecta</a:t>
            </a:r>
            <a:r>
              <a:rPr lang="de-DE" sz="2000">
                <a:latin typeface="+mn-lt"/>
              </a:rPr>
              <a:t> </a:t>
            </a:r>
            <a:r>
              <a:rPr lang="de-DE" sz="2000" err="1">
                <a:latin typeface="+mn-lt"/>
              </a:rPr>
              <a:t>temqui</a:t>
            </a:r>
            <a:r>
              <a:rPr lang="de-DE" sz="2000">
                <a:latin typeface="+mn-lt"/>
              </a:rPr>
              <a:t> del </a:t>
            </a:r>
            <a:r>
              <a:rPr lang="de-DE" sz="2000" err="1">
                <a:latin typeface="+mn-lt"/>
              </a:rPr>
              <a:t>isi-tiur</a:t>
            </a:r>
            <a:r>
              <a:rPr lang="de-DE" sz="2000">
                <a:latin typeface="+mn-lt"/>
              </a:rPr>
              <a:t> </a:t>
            </a:r>
            <a:r>
              <a:rPr lang="de-DE" sz="2000" err="1">
                <a:latin typeface="+mn-lt"/>
              </a:rPr>
              <a:t>aborentem</a:t>
            </a:r>
            <a:r>
              <a:rPr lang="de-DE" sz="2000">
                <a:latin typeface="+mn-lt"/>
              </a:rPr>
              <a:t> </a:t>
            </a:r>
            <a:r>
              <a:rPr lang="de-DE" sz="2000" err="1">
                <a:latin typeface="+mn-lt"/>
              </a:rPr>
              <a:t>eum</a:t>
            </a:r>
            <a:r>
              <a:rPr lang="de-DE" sz="2000">
                <a:latin typeface="+mn-lt"/>
              </a:rPr>
              <a:t> </a:t>
            </a:r>
            <a:r>
              <a:rPr lang="de-DE" sz="2000" err="1">
                <a:latin typeface="+mn-lt"/>
              </a:rPr>
              <a:t>fuga</a:t>
            </a:r>
            <a:r>
              <a:rPr lang="de-DE" sz="2000">
                <a:latin typeface="+mn-lt"/>
              </a:rPr>
              <a:t>. </a:t>
            </a:r>
            <a:r>
              <a:rPr lang="de-DE" sz="2000" err="1">
                <a:latin typeface="+mn-lt"/>
              </a:rPr>
              <a:t>Eculparum</a:t>
            </a:r>
            <a:r>
              <a:rPr lang="de-DE" sz="2000">
                <a:latin typeface="+mn-lt"/>
              </a:rPr>
              <a:t> </a:t>
            </a:r>
            <a:r>
              <a:rPr lang="de-DE" sz="2000" err="1">
                <a:latin typeface="+mn-lt"/>
              </a:rPr>
              <a:t>quuntium</a:t>
            </a:r>
            <a:r>
              <a:rPr lang="de-DE" sz="2000">
                <a:latin typeface="+mn-lt"/>
              </a:rPr>
              <a:t> et </a:t>
            </a:r>
            <a:r>
              <a:rPr lang="de-DE" sz="2000" err="1">
                <a:latin typeface="+mn-lt"/>
              </a:rPr>
              <a:t>atio</a:t>
            </a:r>
            <a:r>
              <a:rPr lang="de-DE" sz="2000">
                <a:latin typeface="+mn-lt"/>
              </a:rPr>
              <a:t> </a:t>
            </a:r>
            <a:r>
              <a:rPr lang="de-DE" sz="2000" err="1">
                <a:latin typeface="+mn-lt"/>
              </a:rPr>
              <a:t>tet</a:t>
            </a:r>
            <a:r>
              <a:rPr lang="de-DE" sz="2000">
                <a:latin typeface="+mn-lt"/>
              </a:rPr>
              <a:t> </a:t>
            </a:r>
            <a:r>
              <a:rPr lang="de-DE" sz="2000" err="1">
                <a:latin typeface="+mn-lt"/>
              </a:rPr>
              <a:t>voluptat</a:t>
            </a:r>
            <a:r>
              <a:rPr lang="de-DE" sz="2000">
                <a:latin typeface="+mn-lt"/>
              </a:rPr>
              <a:t> </a:t>
            </a:r>
            <a:r>
              <a:rPr lang="de-DE" sz="2000" err="1">
                <a:latin typeface="+mn-lt"/>
              </a:rPr>
              <a:t>estin</a:t>
            </a:r>
            <a:r>
              <a:rPr lang="de-DE" sz="2000">
                <a:latin typeface="+mn-lt"/>
              </a:rPr>
              <a:t> </a:t>
            </a:r>
            <a:r>
              <a:rPr lang="de-DE" sz="2000" err="1">
                <a:latin typeface="+mn-lt"/>
              </a:rPr>
              <a:t>re</a:t>
            </a:r>
            <a:r>
              <a:rPr lang="de-DE" sz="2000">
                <a:latin typeface="+mn-lt"/>
              </a:rPr>
              <a:t>-rume </a:t>
            </a:r>
            <a:r>
              <a:rPr lang="de-DE" sz="2000" err="1">
                <a:latin typeface="+mn-lt"/>
              </a:rPr>
              <a:t>elit</a:t>
            </a:r>
            <a:r>
              <a:rPr lang="de-DE" sz="2000">
                <a:latin typeface="+mn-lt"/>
              </a:rPr>
              <a:t>.</a:t>
            </a:r>
          </a:p>
        </p:txBody>
      </p:sp>
      <p:sp>
        <p:nvSpPr>
          <p:cNvPr id="2" name="Datumsplatzhalter 1">
            <a:extLst>
              <a:ext uri="{FF2B5EF4-FFF2-40B4-BE49-F238E27FC236}">
                <a16:creationId xmlns:a16="http://schemas.microsoft.com/office/drawing/2014/main" id="{1890E32D-528E-4B05-8959-30B0B987C230}"/>
              </a:ext>
            </a:extLst>
          </p:cNvPr>
          <p:cNvSpPr>
            <a:spLocks noGrp="1"/>
          </p:cNvSpPr>
          <p:nvPr>
            <p:ph type="dt" sz="half" idx="29"/>
          </p:nvPr>
        </p:nvSpPr>
        <p:spPr>
          <a:xfrm>
            <a:off x="10121552" y="6352269"/>
            <a:ext cx="1087016" cy="365125"/>
          </a:xfrm>
          <a:prstGeom prst="rect">
            <a:avLst/>
          </a:prstGeom>
        </p:spPr>
        <p:txBody>
          <a:bodyPr/>
          <a:lstStyle/>
          <a:p>
            <a:endParaRPr lang="de-DE"/>
          </a:p>
        </p:txBody>
      </p:sp>
      <p:sp>
        <p:nvSpPr>
          <p:cNvPr id="3" name="Foliennummernplatzhalter 2">
            <a:extLst>
              <a:ext uri="{FF2B5EF4-FFF2-40B4-BE49-F238E27FC236}">
                <a16:creationId xmlns:a16="http://schemas.microsoft.com/office/drawing/2014/main" id="{1046B9F3-43C1-4910-9F9F-3A8E0F6CF8DE}"/>
              </a:ext>
            </a:extLst>
          </p:cNvPr>
          <p:cNvSpPr>
            <a:spLocks noGrp="1"/>
          </p:cNvSpPr>
          <p:nvPr>
            <p:ph type="sldNum" sz="quarter" idx="30"/>
          </p:nvPr>
        </p:nvSpPr>
        <p:spPr>
          <a:xfrm>
            <a:off x="11352584" y="6356349"/>
            <a:ext cx="504454" cy="365125"/>
          </a:xfrm>
          <a:prstGeom prst="rect">
            <a:avLst/>
          </a:prstGeom>
        </p:spPr>
        <p:txBody>
          <a:bodyPr/>
          <a:lstStyle/>
          <a:p>
            <a:fld id="{AE8F8DD8-C592-4722-986C-95758E13AC74}" type="slidenum">
              <a:rPr lang="de-DE" smtClean="0"/>
              <a:t>‹#›</a:t>
            </a:fld>
            <a:endParaRPr lang="de-DE"/>
          </a:p>
        </p:txBody>
      </p:sp>
    </p:spTree>
    <p:extLst>
      <p:ext uri="{BB962C8B-B14F-4D97-AF65-F5344CB8AC3E}">
        <p14:creationId xmlns:p14="http://schemas.microsoft.com/office/powerpoint/2010/main" val="2829883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Gliederungspunkt + Bild#1">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947D4050-5393-4FFB-B98B-54AE766E7FBB}"/>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053" t="8298" r="1053" b="23144"/>
          <a:stretch/>
        </p:blipFill>
        <p:spPr>
          <a:xfrm>
            <a:off x="0" y="0"/>
            <a:ext cx="12204000" cy="5652000"/>
          </a:xfrm>
          <a:prstGeom prst="rect">
            <a:avLst/>
          </a:prstGeom>
        </p:spPr>
      </p:pic>
      <p:sp>
        <p:nvSpPr>
          <p:cNvPr id="25" name="Textplatzhalter 24">
            <a:extLst>
              <a:ext uri="{FF2B5EF4-FFF2-40B4-BE49-F238E27FC236}">
                <a16:creationId xmlns:a16="http://schemas.microsoft.com/office/drawing/2014/main" id="{3F963D85-6805-4B50-B13C-C8CEEB2D98EC}"/>
              </a:ext>
            </a:extLst>
          </p:cNvPr>
          <p:cNvSpPr>
            <a:spLocks noGrp="1"/>
          </p:cNvSpPr>
          <p:nvPr>
            <p:ph type="body" sz="quarter" idx="25" hasCustomPrompt="1"/>
          </p:nvPr>
        </p:nvSpPr>
        <p:spPr>
          <a:xfrm rot="16200000">
            <a:off x="9193213" y="2820103"/>
            <a:ext cx="5327650" cy="209824"/>
          </a:xfrm>
          <a:prstGeom prst="rect">
            <a:avLst/>
          </a:prstGeom>
        </p:spPr>
        <p:txBody>
          <a:bodyPr/>
          <a:lstStyle>
            <a:lvl1pPr marL="0" indent="0" algn="l">
              <a:buFontTx/>
              <a:buNone/>
              <a:defRPr sz="1000" b="1">
                <a:solidFill>
                  <a:schemeClr val="bg1"/>
                </a:solidFill>
                <a:latin typeface="+mn-lt"/>
              </a:defRPr>
            </a:lvl1pPr>
          </a:lstStyle>
          <a:p>
            <a:pPr lvl="0"/>
            <a:r>
              <a:rPr lang="de-DE"/>
              <a:t>### Bildcopyright einfügen ###</a:t>
            </a:r>
          </a:p>
        </p:txBody>
      </p:sp>
      <p:sp>
        <p:nvSpPr>
          <p:cNvPr id="14" name="Ellipse 13">
            <a:extLst>
              <a:ext uri="{FF2B5EF4-FFF2-40B4-BE49-F238E27FC236}">
                <a16:creationId xmlns:a16="http://schemas.microsoft.com/office/drawing/2014/main" id="{48A30406-DFC2-45D9-AB5E-71B23394C4A7}"/>
              </a:ext>
            </a:extLst>
          </p:cNvPr>
          <p:cNvSpPr/>
          <p:nvPr userDrawn="1"/>
        </p:nvSpPr>
        <p:spPr>
          <a:xfrm>
            <a:off x="6392816" y="1349552"/>
            <a:ext cx="3600000" cy="3600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de-DE" sz="2000">
              <a:latin typeface="+mn-lt"/>
            </a:endParaRPr>
          </a:p>
        </p:txBody>
      </p:sp>
      <p:sp>
        <p:nvSpPr>
          <p:cNvPr id="15" name="Textplatzhalter 9">
            <a:extLst>
              <a:ext uri="{FF2B5EF4-FFF2-40B4-BE49-F238E27FC236}">
                <a16:creationId xmlns:a16="http://schemas.microsoft.com/office/drawing/2014/main" id="{1B77607E-5233-4D9C-B140-FC3F29F7FF4F}"/>
              </a:ext>
            </a:extLst>
          </p:cNvPr>
          <p:cNvSpPr>
            <a:spLocks noGrp="1"/>
          </p:cNvSpPr>
          <p:nvPr>
            <p:ph type="body" sz="quarter" idx="28" hasCustomPrompt="1"/>
          </p:nvPr>
        </p:nvSpPr>
        <p:spPr>
          <a:xfrm>
            <a:off x="6680649" y="2226223"/>
            <a:ext cx="3024335" cy="1846659"/>
          </a:xfrm>
          <a:prstGeom prst="rect">
            <a:avLst/>
          </a:prstGeom>
        </p:spPr>
        <p:txBody>
          <a:bodyPr wrap="square" lIns="0" tIns="0" rIns="0" bIns="0" anchor="ctr" anchorCtr="1">
            <a:noAutofit/>
          </a:bodyPr>
          <a:lstStyle>
            <a:lvl1pPr marL="0" indent="0" algn="ctr">
              <a:buNone/>
              <a:defRPr lang="de-DE" sz="1800" b="1" baseline="0" dirty="0">
                <a:solidFill>
                  <a:schemeClr val="bg1"/>
                </a:solidFill>
                <a:latin typeface="Source Sans Pro" panose="020B0503030403020204" pitchFamily="34" charset="0"/>
              </a:defRPr>
            </a:lvl1pPr>
          </a:lstStyle>
          <a:p>
            <a:pPr algn="ctr"/>
            <a:r>
              <a:rPr lang="de-DE" sz="2000">
                <a:latin typeface="+mn-lt"/>
              </a:rPr>
              <a:t>Plakative Aussage</a:t>
            </a:r>
            <a:br>
              <a:rPr lang="de-DE" sz="2000">
                <a:latin typeface="+mn-lt"/>
              </a:rPr>
            </a:br>
            <a:r>
              <a:rPr lang="de-DE" sz="2000" err="1">
                <a:latin typeface="+mn-lt"/>
              </a:rPr>
              <a:t>Nonsecta</a:t>
            </a:r>
            <a:r>
              <a:rPr lang="de-DE" sz="2000">
                <a:latin typeface="+mn-lt"/>
              </a:rPr>
              <a:t> </a:t>
            </a:r>
            <a:r>
              <a:rPr lang="de-DE" sz="2000" err="1">
                <a:latin typeface="+mn-lt"/>
              </a:rPr>
              <a:t>temqui</a:t>
            </a:r>
            <a:r>
              <a:rPr lang="de-DE" sz="2000">
                <a:latin typeface="+mn-lt"/>
              </a:rPr>
              <a:t> del </a:t>
            </a:r>
            <a:r>
              <a:rPr lang="de-DE" sz="2000" err="1">
                <a:latin typeface="+mn-lt"/>
              </a:rPr>
              <a:t>isi-tiur</a:t>
            </a:r>
            <a:r>
              <a:rPr lang="de-DE" sz="2000">
                <a:latin typeface="+mn-lt"/>
              </a:rPr>
              <a:t> </a:t>
            </a:r>
            <a:r>
              <a:rPr lang="de-DE" sz="2000" err="1">
                <a:latin typeface="+mn-lt"/>
              </a:rPr>
              <a:t>aborentem</a:t>
            </a:r>
            <a:r>
              <a:rPr lang="de-DE" sz="2000">
                <a:latin typeface="+mn-lt"/>
              </a:rPr>
              <a:t> </a:t>
            </a:r>
            <a:r>
              <a:rPr lang="de-DE" sz="2000" err="1">
                <a:latin typeface="+mn-lt"/>
              </a:rPr>
              <a:t>eum</a:t>
            </a:r>
            <a:r>
              <a:rPr lang="de-DE" sz="2000">
                <a:latin typeface="+mn-lt"/>
              </a:rPr>
              <a:t> </a:t>
            </a:r>
            <a:r>
              <a:rPr lang="de-DE" sz="2000" err="1">
                <a:latin typeface="+mn-lt"/>
              </a:rPr>
              <a:t>fuga</a:t>
            </a:r>
            <a:r>
              <a:rPr lang="de-DE" sz="2000">
                <a:latin typeface="+mn-lt"/>
              </a:rPr>
              <a:t>. </a:t>
            </a:r>
            <a:r>
              <a:rPr lang="de-DE" sz="2000" err="1">
                <a:latin typeface="+mn-lt"/>
              </a:rPr>
              <a:t>Eculparum</a:t>
            </a:r>
            <a:r>
              <a:rPr lang="de-DE" sz="2000">
                <a:latin typeface="+mn-lt"/>
              </a:rPr>
              <a:t> </a:t>
            </a:r>
            <a:r>
              <a:rPr lang="de-DE" sz="2000" err="1">
                <a:latin typeface="+mn-lt"/>
              </a:rPr>
              <a:t>quuntium</a:t>
            </a:r>
            <a:r>
              <a:rPr lang="de-DE" sz="2000">
                <a:latin typeface="+mn-lt"/>
              </a:rPr>
              <a:t> et </a:t>
            </a:r>
            <a:r>
              <a:rPr lang="de-DE" sz="2000" err="1">
                <a:latin typeface="+mn-lt"/>
              </a:rPr>
              <a:t>atio</a:t>
            </a:r>
            <a:r>
              <a:rPr lang="de-DE" sz="2000">
                <a:latin typeface="+mn-lt"/>
              </a:rPr>
              <a:t> </a:t>
            </a:r>
            <a:r>
              <a:rPr lang="de-DE" sz="2000" err="1">
                <a:latin typeface="+mn-lt"/>
              </a:rPr>
              <a:t>tet</a:t>
            </a:r>
            <a:r>
              <a:rPr lang="de-DE" sz="2000">
                <a:latin typeface="+mn-lt"/>
              </a:rPr>
              <a:t> </a:t>
            </a:r>
            <a:r>
              <a:rPr lang="de-DE" sz="2000" err="1">
                <a:latin typeface="+mn-lt"/>
              </a:rPr>
              <a:t>voluptat</a:t>
            </a:r>
            <a:r>
              <a:rPr lang="de-DE" sz="2000">
                <a:latin typeface="+mn-lt"/>
              </a:rPr>
              <a:t> </a:t>
            </a:r>
            <a:r>
              <a:rPr lang="de-DE" sz="2000" err="1">
                <a:latin typeface="+mn-lt"/>
              </a:rPr>
              <a:t>estin</a:t>
            </a:r>
            <a:r>
              <a:rPr lang="de-DE" sz="2000">
                <a:latin typeface="+mn-lt"/>
              </a:rPr>
              <a:t> </a:t>
            </a:r>
            <a:r>
              <a:rPr lang="de-DE" sz="2000" err="1">
                <a:latin typeface="+mn-lt"/>
              </a:rPr>
              <a:t>re</a:t>
            </a:r>
            <a:r>
              <a:rPr lang="de-DE" sz="2000">
                <a:latin typeface="+mn-lt"/>
              </a:rPr>
              <a:t>-rume </a:t>
            </a:r>
            <a:r>
              <a:rPr lang="de-DE" sz="2000" err="1">
                <a:latin typeface="+mn-lt"/>
              </a:rPr>
              <a:t>elit</a:t>
            </a:r>
            <a:r>
              <a:rPr lang="de-DE" sz="2000">
                <a:latin typeface="+mn-lt"/>
              </a:rPr>
              <a:t>.</a:t>
            </a:r>
          </a:p>
        </p:txBody>
      </p:sp>
      <p:sp>
        <p:nvSpPr>
          <p:cNvPr id="2" name="Datumsplatzhalter 1">
            <a:extLst>
              <a:ext uri="{FF2B5EF4-FFF2-40B4-BE49-F238E27FC236}">
                <a16:creationId xmlns:a16="http://schemas.microsoft.com/office/drawing/2014/main" id="{1890E32D-528E-4B05-8959-30B0B987C230}"/>
              </a:ext>
            </a:extLst>
          </p:cNvPr>
          <p:cNvSpPr>
            <a:spLocks noGrp="1"/>
          </p:cNvSpPr>
          <p:nvPr>
            <p:ph type="dt" sz="half" idx="29"/>
          </p:nvPr>
        </p:nvSpPr>
        <p:spPr>
          <a:xfrm>
            <a:off x="10121552" y="6352269"/>
            <a:ext cx="1087016" cy="365125"/>
          </a:xfrm>
          <a:prstGeom prst="rect">
            <a:avLst/>
          </a:prstGeom>
        </p:spPr>
        <p:txBody>
          <a:bodyPr/>
          <a:lstStyle/>
          <a:p>
            <a:endParaRPr lang="de-DE"/>
          </a:p>
        </p:txBody>
      </p:sp>
      <p:sp>
        <p:nvSpPr>
          <p:cNvPr id="3" name="Foliennummernplatzhalter 2">
            <a:extLst>
              <a:ext uri="{FF2B5EF4-FFF2-40B4-BE49-F238E27FC236}">
                <a16:creationId xmlns:a16="http://schemas.microsoft.com/office/drawing/2014/main" id="{1046B9F3-43C1-4910-9F9F-3A8E0F6CF8DE}"/>
              </a:ext>
            </a:extLst>
          </p:cNvPr>
          <p:cNvSpPr>
            <a:spLocks noGrp="1"/>
          </p:cNvSpPr>
          <p:nvPr>
            <p:ph type="sldNum" sz="quarter" idx="30"/>
          </p:nvPr>
        </p:nvSpPr>
        <p:spPr>
          <a:xfrm>
            <a:off x="11352584" y="6356349"/>
            <a:ext cx="504454" cy="365125"/>
          </a:xfrm>
          <a:prstGeom prst="rect">
            <a:avLst/>
          </a:prstGeom>
        </p:spPr>
        <p:txBody>
          <a:bodyPr/>
          <a:lstStyle/>
          <a:p>
            <a:fld id="{AE8F8DD8-C592-4722-986C-95758E13AC74}" type="slidenum">
              <a:rPr lang="de-DE" smtClean="0"/>
              <a:t>‹#›</a:t>
            </a:fld>
            <a:endParaRPr lang="de-DE"/>
          </a:p>
        </p:txBody>
      </p:sp>
    </p:spTree>
    <p:extLst>
      <p:ext uri="{BB962C8B-B14F-4D97-AF65-F5344CB8AC3E}">
        <p14:creationId xmlns:p14="http://schemas.microsoft.com/office/powerpoint/2010/main" val="17007951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Gliederungspunkt + Bild#2">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947D4050-5393-4FFB-B98B-54AE766E7FBB}"/>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6612" t="205" b="26760"/>
          <a:stretch/>
        </p:blipFill>
        <p:spPr>
          <a:xfrm>
            <a:off x="0" y="0"/>
            <a:ext cx="12204000" cy="5652000"/>
          </a:xfrm>
          <a:prstGeom prst="rect">
            <a:avLst/>
          </a:prstGeom>
        </p:spPr>
      </p:pic>
      <p:sp>
        <p:nvSpPr>
          <p:cNvPr id="25" name="Textplatzhalter 24">
            <a:extLst>
              <a:ext uri="{FF2B5EF4-FFF2-40B4-BE49-F238E27FC236}">
                <a16:creationId xmlns:a16="http://schemas.microsoft.com/office/drawing/2014/main" id="{3F963D85-6805-4B50-B13C-C8CEEB2D98EC}"/>
              </a:ext>
            </a:extLst>
          </p:cNvPr>
          <p:cNvSpPr>
            <a:spLocks noGrp="1"/>
          </p:cNvSpPr>
          <p:nvPr>
            <p:ph type="body" sz="quarter" idx="25" hasCustomPrompt="1"/>
          </p:nvPr>
        </p:nvSpPr>
        <p:spPr>
          <a:xfrm rot="16200000">
            <a:off x="9193213" y="2820103"/>
            <a:ext cx="5327650" cy="209824"/>
          </a:xfrm>
          <a:prstGeom prst="rect">
            <a:avLst/>
          </a:prstGeom>
        </p:spPr>
        <p:txBody>
          <a:bodyPr/>
          <a:lstStyle>
            <a:lvl1pPr marL="0" indent="0" algn="l">
              <a:buFontTx/>
              <a:buNone/>
              <a:defRPr sz="1000" b="1">
                <a:solidFill>
                  <a:schemeClr val="bg1"/>
                </a:solidFill>
                <a:latin typeface="+mn-lt"/>
              </a:defRPr>
            </a:lvl1pPr>
          </a:lstStyle>
          <a:p>
            <a:pPr lvl="0"/>
            <a:r>
              <a:rPr lang="de-DE"/>
              <a:t>### Bildcopyright einfügen ###</a:t>
            </a:r>
          </a:p>
        </p:txBody>
      </p:sp>
      <p:sp>
        <p:nvSpPr>
          <p:cNvPr id="14" name="Ellipse 13">
            <a:extLst>
              <a:ext uri="{FF2B5EF4-FFF2-40B4-BE49-F238E27FC236}">
                <a16:creationId xmlns:a16="http://schemas.microsoft.com/office/drawing/2014/main" id="{48A30406-DFC2-45D9-AB5E-71B23394C4A7}"/>
              </a:ext>
            </a:extLst>
          </p:cNvPr>
          <p:cNvSpPr/>
          <p:nvPr userDrawn="1"/>
        </p:nvSpPr>
        <p:spPr>
          <a:xfrm>
            <a:off x="983432" y="1052736"/>
            <a:ext cx="3600000" cy="3600000"/>
          </a:xfrm>
          <a:prstGeom prst="ellipse">
            <a:avLst/>
          </a:prstGeom>
          <a:solidFill>
            <a:srgbClr val="E6325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de-DE" sz="2000">
              <a:latin typeface="+mn-lt"/>
            </a:endParaRPr>
          </a:p>
        </p:txBody>
      </p:sp>
      <p:sp>
        <p:nvSpPr>
          <p:cNvPr id="15" name="Textplatzhalter 9">
            <a:extLst>
              <a:ext uri="{FF2B5EF4-FFF2-40B4-BE49-F238E27FC236}">
                <a16:creationId xmlns:a16="http://schemas.microsoft.com/office/drawing/2014/main" id="{1B77607E-5233-4D9C-B140-FC3F29F7FF4F}"/>
              </a:ext>
            </a:extLst>
          </p:cNvPr>
          <p:cNvSpPr>
            <a:spLocks noGrp="1"/>
          </p:cNvSpPr>
          <p:nvPr>
            <p:ph type="body" sz="quarter" idx="28"/>
          </p:nvPr>
        </p:nvSpPr>
        <p:spPr>
          <a:xfrm>
            <a:off x="1415007" y="1781968"/>
            <a:ext cx="2736850" cy="2141537"/>
          </a:xfrm>
          <a:prstGeom prst="rect">
            <a:avLst/>
          </a:prstGeom>
        </p:spPr>
        <p:txBody>
          <a:bodyPr lIns="0" tIns="0" rIns="0" bIns="0" anchor="ctr" anchorCtr="1"/>
          <a:lstStyle>
            <a:lvl1pPr marL="0" indent="0">
              <a:buNone/>
              <a:defRPr lang="de-DE" sz="2000" b="1" baseline="0" dirty="0">
                <a:solidFill>
                  <a:schemeClr val="bg1"/>
                </a:solidFill>
                <a:latin typeface="Source Sans Pro" panose="020B0503030403020204" pitchFamily="34" charset="0"/>
              </a:defRPr>
            </a:lvl1pPr>
          </a:lstStyle>
          <a:p>
            <a:pPr algn="ctr"/>
            <a:endParaRPr lang="de-DE" sz="2000">
              <a:latin typeface="+mn-lt"/>
            </a:endParaRPr>
          </a:p>
        </p:txBody>
      </p:sp>
      <p:sp>
        <p:nvSpPr>
          <p:cNvPr id="2" name="Datumsplatzhalter 1">
            <a:extLst>
              <a:ext uri="{FF2B5EF4-FFF2-40B4-BE49-F238E27FC236}">
                <a16:creationId xmlns:a16="http://schemas.microsoft.com/office/drawing/2014/main" id="{548A5284-E89F-4E6A-BB38-5EA35D2AD7FB}"/>
              </a:ext>
            </a:extLst>
          </p:cNvPr>
          <p:cNvSpPr>
            <a:spLocks noGrp="1"/>
          </p:cNvSpPr>
          <p:nvPr>
            <p:ph type="dt" sz="half" idx="29"/>
          </p:nvPr>
        </p:nvSpPr>
        <p:spPr>
          <a:xfrm>
            <a:off x="10121552" y="6352269"/>
            <a:ext cx="1087016" cy="365125"/>
          </a:xfrm>
          <a:prstGeom prst="rect">
            <a:avLst/>
          </a:prstGeom>
        </p:spPr>
        <p:txBody>
          <a:bodyPr/>
          <a:lstStyle/>
          <a:p>
            <a:endParaRPr lang="de-DE"/>
          </a:p>
        </p:txBody>
      </p:sp>
      <p:sp>
        <p:nvSpPr>
          <p:cNvPr id="3" name="Foliennummernplatzhalter 2">
            <a:extLst>
              <a:ext uri="{FF2B5EF4-FFF2-40B4-BE49-F238E27FC236}">
                <a16:creationId xmlns:a16="http://schemas.microsoft.com/office/drawing/2014/main" id="{AB1DF161-16F2-4FB4-92D0-5B6A57DEE280}"/>
              </a:ext>
            </a:extLst>
          </p:cNvPr>
          <p:cNvSpPr>
            <a:spLocks noGrp="1"/>
          </p:cNvSpPr>
          <p:nvPr>
            <p:ph type="sldNum" sz="quarter" idx="30"/>
          </p:nvPr>
        </p:nvSpPr>
        <p:spPr>
          <a:xfrm>
            <a:off x="11352584" y="6356349"/>
            <a:ext cx="504454" cy="365125"/>
          </a:xfrm>
          <a:prstGeom prst="rect">
            <a:avLst/>
          </a:prstGeom>
        </p:spPr>
        <p:txBody>
          <a:bodyPr/>
          <a:lstStyle/>
          <a:p>
            <a:fld id="{AE8F8DD8-C592-4722-986C-95758E13AC74}" type="slidenum">
              <a:rPr lang="de-DE" smtClean="0"/>
              <a:t>‹#›</a:t>
            </a:fld>
            <a:endParaRPr lang="de-DE"/>
          </a:p>
        </p:txBody>
      </p:sp>
    </p:spTree>
    <p:extLst>
      <p:ext uri="{BB962C8B-B14F-4D97-AF65-F5344CB8AC3E}">
        <p14:creationId xmlns:p14="http://schemas.microsoft.com/office/powerpoint/2010/main" val="15332513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19B611-BF7C-4B04-BFA0-A14FEECDD28B}"/>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39B93DE5-76B5-4A3C-97B7-515F3D4FF023}"/>
              </a:ext>
            </a:extLst>
          </p:cNvPr>
          <p:cNvSpPr>
            <a:spLocks noGrp="1"/>
          </p:cNvSpPr>
          <p:nvPr>
            <p:ph idx="1"/>
          </p:nvPr>
        </p:nvSpPr>
        <p:spPr/>
        <p:txBody>
          <a:bodyPr/>
          <a:lstStyle>
            <a:lvl2pPr marL="180000">
              <a:defRPr/>
            </a:lvl2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DE7F1D3-8104-4433-8BF6-5800645E83F0}"/>
              </a:ext>
            </a:extLst>
          </p:cNvPr>
          <p:cNvSpPr>
            <a:spLocks noGrp="1"/>
          </p:cNvSpPr>
          <p:nvPr>
            <p:ph type="dt" sz="half" idx="10"/>
          </p:nvPr>
        </p:nvSpPr>
        <p:spPr>
          <a:xfrm>
            <a:off x="10121552" y="6352269"/>
            <a:ext cx="1087016" cy="365125"/>
          </a:xfrm>
          <a:prstGeom prst="rect">
            <a:avLst/>
          </a:prstGeom>
        </p:spPr>
        <p:txBody>
          <a:bodyPr/>
          <a:lstStyle/>
          <a:p>
            <a:endParaRPr lang="de-DE"/>
          </a:p>
        </p:txBody>
      </p:sp>
      <p:sp>
        <p:nvSpPr>
          <p:cNvPr id="5" name="Fußzeilenplatzhalter 4">
            <a:extLst>
              <a:ext uri="{FF2B5EF4-FFF2-40B4-BE49-F238E27FC236}">
                <a16:creationId xmlns:a16="http://schemas.microsoft.com/office/drawing/2014/main" id="{731DA5B6-E3C3-4CE5-A384-A3E256BE6E73}"/>
              </a:ext>
            </a:extLst>
          </p:cNvPr>
          <p:cNvSpPr>
            <a:spLocks noGrp="1"/>
          </p:cNvSpPr>
          <p:nvPr>
            <p:ph type="ftr" sz="quarter" idx="11"/>
          </p:nvPr>
        </p:nvSpPr>
        <p:spPr>
          <a:xfrm>
            <a:off x="4223792" y="6356350"/>
            <a:ext cx="5753744"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CFC8879B-2A7B-4957-BCB1-5DC582C41D6E}"/>
              </a:ext>
            </a:extLst>
          </p:cNvPr>
          <p:cNvSpPr>
            <a:spLocks noGrp="1"/>
          </p:cNvSpPr>
          <p:nvPr>
            <p:ph type="sldNum" sz="quarter" idx="12"/>
          </p:nvPr>
        </p:nvSpPr>
        <p:spPr>
          <a:xfrm>
            <a:off x="11352584" y="6356349"/>
            <a:ext cx="504454" cy="365125"/>
          </a:xfrm>
          <a:prstGeom prst="rect">
            <a:avLst/>
          </a:prstGeom>
        </p:spPr>
        <p:txBody>
          <a:bodyPr/>
          <a:lstStyle/>
          <a:p>
            <a:fld id="{77DEC804-6BA1-4C35-BFDD-9C8D2F9762D0}" type="slidenum">
              <a:rPr lang="de-DE" smtClean="0"/>
              <a:t>‹#›</a:t>
            </a:fld>
            <a:endParaRPr lang="de-DE"/>
          </a:p>
        </p:txBody>
      </p:sp>
      <p:sp>
        <p:nvSpPr>
          <p:cNvPr id="8" name="Textplatzhalter 7">
            <a:extLst>
              <a:ext uri="{FF2B5EF4-FFF2-40B4-BE49-F238E27FC236}">
                <a16:creationId xmlns:a16="http://schemas.microsoft.com/office/drawing/2014/main" id="{C07E7B24-DB29-41C7-ABCE-77B676A31EEF}"/>
              </a:ext>
            </a:extLst>
          </p:cNvPr>
          <p:cNvSpPr>
            <a:spLocks noGrp="1"/>
          </p:cNvSpPr>
          <p:nvPr>
            <p:ph type="body" sz="quarter" idx="13" hasCustomPrompt="1"/>
          </p:nvPr>
        </p:nvSpPr>
        <p:spPr>
          <a:xfrm>
            <a:off x="4738977" y="5476155"/>
            <a:ext cx="6868595" cy="236822"/>
          </a:xfrm>
        </p:spPr>
        <p:txBody>
          <a:bodyPr anchor="b"/>
          <a:lstStyle>
            <a:lvl1pPr algn="r">
              <a:lnSpc>
                <a:spcPct val="100000"/>
              </a:lnSpc>
              <a:spcAft>
                <a:spcPts val="0"/>
              </a:spcAft>
              <a:defRPr sz="600"/>
            </a:lvl1pPr>
          </a:lstStyle>
          <a:p>
            <a:pPr lvl="0"/>
            <a:r>
              <a:rPr lang="de-DE"/>
              <a:t>Quellenangaben</a:t>
            </a:r>
          </a:p>
        </p:txBody>
      </p:sp>
    </p:spTree>
    <p:extLst>
      <p:ext uri="{BB962C8B-B14F-4D97-AF65-F5344CB8AC3E}">
        <p14:creationId xmlns:p14="http://schemas.microsoft.com/office/powerpoint/2010/main" val="527537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19B611-BF7C-4B04-BFA0-A14FEECDD28B}"/>
              </a:ext>
            </a:extLst>
          </p:cNvPr>
          <p:cNvSpPr>
            <a:spLocks noGrp="1"/>
          </p:cNvSpPr>
          <p:nvPr>
            <p:ph type="title"/>
          </p:nvPr>
        </p:nvSpPr>
        <p:spPr/>
        <p:txBody>
          <a:bodyPr/>
          <a:lstStyle/>
          <a:p>
            <a:r>
              <a:rPr lang="de-DE"/>
              <a:t>Mastertitelformat bearbeiten</a:t>
            </a:r>
          </a:p>
        </p:txBody>
      </p:sp>
      <p:sp>
        <p:nvSpPr>
          <p:cNvPr id="7" name="Textplatzhalter 7">
            <a:extLst>
              <a:ext uri="{FF2B5EF4-FFF2-40B4-BE49-F238E27FC236}">
                <a16:creationId xmlns:a16="http://schemas.microsoft.com/office/drawing/2014/main" id="{F6B471D9-FCA8-403E-AFDA-449B167247B3}"/>
              </a:ext>
            </a:extLst>
          </p:cNvPr>
          <p:cNvSpPr>
            <a:spLocks noGrp="1"/>
          </p:cNvSpPr>
          <p:nvPr>
            <p:ph type="body" sz="quarter" idx="13" hasCustomPrompt="1"/>
          </p:nvPr>
        </p:nvSpPr>
        <p:spPr>
          <a:xfrm>
            <a:off x="4738977" y="5476155"/>
            <a:ext cx="6868595" cy="236822"/>
          </a:xfrm>
        </p:spPr>
        <p:txBody>
          <a:bodyPr anchor="b"/>
          <a:lstStyle>
            <a:lvl1pPr algn="r">
              <a:lnSpc>
                <a:spcPct val="100000"/>
              </a:lnSpc>
              <a:spcAft>
                <a:spcPts val="0"/>
              </a:spcAft>
              <a:defRPr sz="600"/>
            </a:lvl1pPr>
          </a:lstStyle>
          <a:p>
            <a:pPr lvl="0"/>
            <a:r>
              <a:rPr lang="de-DE"/>
              <a:t>Quellenangaben</a:t>
            </a:r>
          </a:p>
        </p:txBody>
      </p:sp>
      <p:sp>
        <p:nvSpPr>
          <p:cNvPr id="8" name="Datumsplatzhalter 7">
            <a:extLst>
              <a:ext uri="{FF2B5EF4-FFF2-40B4-BE49-F238E27FC236}">
                <a16:creationId xmlns:a16="http://schemas.microsoft.com/office/drawing/2014/main" id="{6E62FFD8-A041-4A24-B32F-B464F0DF48B5}"/>
              </a:ext>
            </a:extLst>
          </p:cNvPr>
          <p:cNvSpPr>
            <a:spLocks noGrp="1"/>
          </p:cNvSpPr>
          <p:nvPr>
            <p:ph type="dt" sz="half" idx="14"/>
          </p:nvPr>
        </p:nvSpPr>
        <p:spPr>
          <a:xfrm>
            <a:off x="10121552" y="6352269"/>
            <a:ext cx="1087016" cy="365125"/>
          </a:xfrm>
          <a:prstGeom prst="rect">
            <a:avLst/>
          </a:prstGeom>
        </p:spPr>
        <p:txBody>
          <a:bodyPr/>
          <a:lstStyle/>
          <a:p>
            <a:endParaRPr lang="de-DE"/>
          </a:p>
        </p:txBody>
      </p:sp>
      <p:sp>
        <p:nvSpPr>
          <p:cNvPr id="9" name="Fußzeilenplatzhalter 8">
            <a:extLst>
              <a:ext uri="{FF2B5EF4-FFF2-40B4-BE49-F238E27FC236}">
                <a16:creationId xmlns:a16="http://schemas.microsoft.com/office/drawing/2014/main" id="{E1BD1698-97C9-4E52-97F3-5D5CDD4EA9A5}"/>
              </a:ext>
            </a:extLst>
          </p:cNvPr>
          <p:cNvSpPr>
            <a:spLocks noGrp="1"/>
          </p:cNvSpPr>
          <p:nvPr>
            <p:ph type="ftr" sz="quarter" idx="15"/>
          </p:nvPr>
        </p:nvSpPr>
        <p:spPr>
          <a:xfrm>
            <a:off x="4223792" y="6356350"/>
            <a:ext cx="5753744" cy="365125"/>
          </a:xfrm>
          <a:prstGeom prst="rect">
            <a:avLst/>
          </a:prstGeom>
        </p:spPr>
        <p:txBody>
          <a:bodyPr/>
          <a:lstStyle/>
          <a:p>
            <a:endParaRPr lang="de-DE"/>
          </a:p>
        </p:txBody>
      </p:sp>
      <p:sp>
        <p:nvSpPr>
          <p:cNvPr id="10" name="Foliennummernplatzhalter 9">
            <a:extLst>
              <a:ext uri="{FF2B5EF4-FFF2-40B4-BE49-F238E27FC236}">
                <a16:creationId xmlns:a16="http://schemas.microsoft.com/office/drawing/2014/main" id="{F9A954DE-71FD-4941-8681-2503EAB30095}"/>
              </a:ext>
            </a:extLst>
          </p:cNvPr>
          <p:cNvSpPr>
            <a:spLocks noGrp="1"/>
          </p:cNvSpPr>
          <p:nvPr>
            <p:ph type="sldNum" sz="quarter" idx="16"/>
          </p:nvPr>
        </p:nvSpPr>
        <p:spPr>
          <a:xfrm>
            <a:off x="11352584" y="6356349"/>
            <a:ext cx="504454" cy="365125"/>
          </a:xfrm>
          <a:prstGeom prst="rect">
            <a:avLst/>
          </a:prstGeom>
        </p:spPr>
        <p:txBody>
          <a:bodyPr/>
          <a:lstStyle/>
          <a:p>
            <a:fld id="{77DEC804-6BA1-4C35-BFDD-9C8D2F9762D0}" type="slidenum">
              <a:rPr lang="de-DE" smtClean="0"/>
              <a:pPr/>
              <a:t>‹#›</a:t>
            </a:fld>
            <a:endParaRPr lang="de-DE"/>
          </a:p>
        </p:txBody>
      </p:sp>
    </p:spTree>
    <p:extLst>
      <p:ext uri="{BB962C8B-B14F-4D97-AF65-F5344CB8AC3E}">
        <p14:creationId xmlns:p14="http://schemas.microsoft.com/office/powerpoint/2010/main" val="38094179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19B611-BF7C-4B04-BFA0-A14FEECDD28B}"/>
              </a:ext>
            </a:extLst>
          </p:cNvPr>
          <p:cNvSpPr>
            <a:spLocks noGrp="1"/>
          </p:cNvSpPr>
          <p:nvPr>
            <p:ph type="title"/>
          </p:nvPr>
        </p:nvSpPr>
        <p:spPr/>
        <p:txBody>
          <a:bodyPr/>
          <a:lstStyle/>
          <a:p>
            <a:r>
              <a:rPr lang="de-DE"/>
              <a:t>Mastertitelformat bearbeiten</a:t>
            </a:r>
          </a:p>
        </p:txBody>
      </p:sp>
      <p:sp>
        <p:nvSpPr>
          <p:cNvPr id="7" name="Textplatzhalter 7">
            <a:extLst>
              <a:ext uri="{FF2B5EF4-FFF2-40B4-BE49-F238E27FC236}">
                <a16:creationId xmlns:a16="http://schemas.microsoft.com/office/drawing/2014/main" id="{F6B471D9-FCA8-403E-AFDA-449B167247B3}"/>
              </a:ext>
            </a:extLst>
          </p:cNvPr>
          <p:cNvSpPr>
            <a:spLocks noGrp="1"/>
          </p:cNvSpPr>
          <p:nvPr>
            <p:ph type="body" sz="quarter" idx="13" hasCustomPrompt="1"/>
          </p:nvPr>
        </p:nvSpPr>
        <p:spPr>
          <a:xfrm>
            <a:off x="4738977" y="5476155"/>
            <a:ext cx="6868595" cy="236822"/>
          </a:xfrm>
        </p:spPr>
        <p:txBody>
          <a:bodyPr anchor="b"/>
          <a:lstStyle>
            <a:lvl1pPr algn="r">
              <a:lnSpc>
                <a:spcPct val="100000"/>
              </a:lnSpc>
              <a:spcAft>
                <a:spcPts val="0"/>
              </a:spcAft>
              <a:defRPr sz="600"/>
            </a:lvl1pPr>
          </a:lstStyle>
          <a:p>
            <a:pPr lvl="0"/>
            <a:r>
              <a:rPr lang="de-DE"/>
              <a:t>Quellenangaben</a:t>
            </a:r>
          </a:p>
        </p:txBody>
      </p:sp>
      <p:sp>
        <p:nvSpPr>
          <p:cNvPr id="8" name="Datumsplatzhalter 7">
            <a:extLst>
              <a:ext uri="{FF2B5EF4-FFF2-40B4-BE49-F238E27FC236}">
                <a16:creationId xmlns:a16="http://schemas.microsoft.com/office/drawing/2014/main" id="{6E62FFD8-A041-4A24-B32F-B464F0DF48B5}"/>
              </a:ext>
            </a:extLst>
          </p:cNvPr>
          <p:cNvSpPr>
            <a:spLocks noGrp="1"/>
          </p:cNvSpPr>
          <p:nvPr>
            <p:ph type="dt" sz="half" idx="14"/>
          </p:nvPr>
        </p:nvSpPr>
        <p:spPr>
          <a:xfrm>
            <a:off x="10121552" y="6352269"/>
            <a:ext cx="1087016" cy="365125"/>
          </a:xfrm>
          <a:prstGeom prst="rect">
            <a:avLst/>
          </a:prstGeom>
        </p:spPr>
        <p:txBody>
          <a:bodyPr/>
          <a:lstStyle/>
          <a:p>
            <a:endParaRPr lang="de-DE"/>
          </a:p>
        </p:txBody>
      </p:sp>
      <p:sp>
        <p:nvSpPr>
          <p:cNvPr id="9" name="Fußzeilenplatzhalter 8">
            <a:extLst>
              <a:ext uri="{FF2B5EF4-FFF2-40B4-BE49-F238E27FC236}">
                <a16:creationId xmlns:a16="http://schemas.microsoft.com/office/drawing/2014/main" id="{E1BD1698-97C9-4E52-97F3-5D5CDD4EA9A5}"/>
              </a:ext>
            </a:extLst>
          </p:cNvPr>
          <p:cNvSpPr>
            <a:spLocks noGrp="1"/>
          </p:cNvSpPr>
          <p:nvPr>
            <p:ph type="ftr" sz="quarter" idx="15"/>
          </p:nvPr>
        </p:nvSpPr>
        <p:spPr>
          <a:xfrm>
            <a:off x="4223792" y="6356350"/>
            <a:ext cx="5753744" cy="365125"/>
          </a:xfrm>
          <a:prstGeom prst="rect">
            <a:avLst/>
          </a:prstGeom>
        </p:spPr>
        <p:txBody>
          <a:bodyPr/>
          <a:lstStyle/>
          <a:p>
            <a:endParaRPr lang="de-DE"/>
          </a:p>
        </p:txBody>
      </p:sp>
      <p:sp>
        <p:nvSpPr>
          <p:cNvPr id="10" name="Foliennummernplatzhalter 9">
            <a:extLst>
              <a:ext uri="{FF2B5EF4-FFF2-40B4-BE49-F238E27FC236}">
                <a16:creationId xmlns:a16="http://schemas.microsoft.com/office/drawing/2014/main" id="{F9A954DE-71FD-4941-8681-2503EAB30095}"/>
              </a:ext>
            </a:extLst>
          </p:cNvPr>
          <p:cNvSpPr>
            <a:spLocks noGrp="1"/>
          </p:cNvSpPr>
          <p:nvPr>
            <p:ph type="sldNum" sz="quarter" idx="16"/>
          </p:nvPr>
        </p:nvSpPr>
        <p:spPr>
          <a:xfrm>
            <a:off x="11352584" y="6356349"/>
            <a:ext cx="504454" cy="365125"/>
          </a:xfrm>
          <a:prstGeom prst="rect">
            <a:avLst/>
          </a:prstGeom>
        </p:spPr>
        <p:txBody>
          <a:bodyPr/>
          <a:lstStyle/>
          <a:p>
            <a:fld id="{77DEC804-6BA1-4C35-BFDD-9C8D2F9762D0}" type="slidenum">
              <a:rPr lang="de-DE" smtClean="0"/>
              <a:pPr/>
              <a:t>‹#›</a:t>
            </a:fld>
            <a:endParaRPr lang="de-DE"/>
          </a:p>
        </p:txBody>
      </p:sp>
    </p:spTree>
    <p:extLst>
      <p:ext uri="{BB962C8B-B14F-4D97-AF65-F5344CB8AC3E}">
        <p14:creationId xmlns:p14="http://schemas.microsoft.com/office/powerpoint/2010/main" val="33432306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19B611-BF7C-4B04-BFA0-A14FEECDD28B}"/>
              </a:ext>
            </a:extLst>
          </p:cNvPr>
          <p:cNvSpPr>
            <a:spLocks noGrp="1"/>
          </p:cNvSpPr>
          <p:nvPr>
            <p:ph type="title"/>
          </p:nvPr>
        </p:nvSpPr>
        <p:spPr/>
        <p:txBody>
          <a:bodyPr/>
          <a:lstStyle/>
          <a:p>
            <a:r>
              <a:rPr lang="de-DE"/>
              <a:t>Mastertitelformat bearbeiten</a:t>
            </a:r>
          </a:p>
        </p:txBody>
      </p:sp>
      <p:sp>
        <p:nvSpPr>
          <p:cNvPr id="7" name="Textplatzhalter 7">
            <a:extLst>
              <a:ext uri="{FF2B5EF4-FFF2-40B4-BE49-F238E27FC236}">
                <a16:creationId xmlns:a16="http://schemas.microsoft.com/office/drawing/2014/main" id="{F6B471D9-FCA8-403E-AFDA-449B167247B3}"/>
              </a:ext>
            </a:extLst>
          </p:cNvPr>
          <p:cNvSpPr>
            <a:spLocks noGrp="1"/>
          </p:cNvSpPr>
          <p:nvPr>
            <p:ph type="body" sz="quarter" idx="13" hasCustomPrompt="1"/>
          </p:nvPr>
        </p:nvSpPr>
        <p:spPr>
          <a:xfrm>
            <a:off x="4738977" y="5476155"/>
            <a:ext cx="6868595" cy="236822"/>
          </a:xfrm>
        </p:spPr>
        <p:txBody>
          <a:bodyPr anchor="b"/>
          <a:lstStyle>
            <a:lvl1pPr algn="r">
              <a:lnSpc>
                <a:spcPct val="100000"/>
              </a:lnSpc>
              <a:spcAft>
                <a:spcPts val="0"/>
              </a:spcAft>
              <a:defRPr sz="600"/>
            </a:lvl1pPr>
          </a:lstStyle>
          <a:p>
            <a:pPr lvl="0"/>
            <a:r>
              <a:rPr lang="de-DE"/>
              <a:t>Quellenangaben</a:t>
            </a:r>
          </a:p>
        </p:txBody>
      </p:sp>
      <p:sp>
        <p:nvSpPr>
          <p:cNvPr id="8" name="Datumsplatzhalter 7">
            <a:extLst>
              <a:ext uri="{FF2B5EF4-FFF2-40B4-BE49-F238E27FC236}">
                <a16:creationId xmlns:a16="http://schemas.microsoft.com/office/drawing/2014/main" id="{6E62FFD8-A041-4A24-B32F-B464F0DF48B5}"/>
              </a:ext>
            </a:extLst>
          </p:cNvPr>
          <p:cNvSpPr>
            <a:spLocks noGrp="1"/>
          </p:cNvSpPr>
          <p:nvPr>
            <p:ph type="dt" sz="half" idx="14"/>
          </p:nvPr>
        </p:nvSpPr>
        <p:spPr>
          <a:xfrm>
            <a:off x="10121552" y="6352269"/>
            <a:ext cx="1087016" cy="365125"/>
          </a:xfrm>
          <a:prstGeom prst="rect">
            <a:avLst/>
          </a:prstGeom>
        </p:spPr>
        <p:txBody>
          <a:bodyPr/>
          <a:lstStyle/>
          <a:p>
            <a:endParaRPr lang="de-DE"/>
          </a:p>
        </p:txBody>
      </p:sp>
      <p:sp>
        <p:nvSpPr>
          <p:cNvPr id="9" name="Fußzeilenplatzhalter 8">
            <a:extLst>
              <a:ext uri="{FF2B5EF4-FFF2-40B4-BE49-F238E27FC236}">
                <a16:creationId xmlns:a16="http://schemas.microsoft.com/office/drawing/2014/main" id="{E1BD1698-97C9-4E52-97F3-5D5CDD4EA9A5}"/>
              </a:ext>
            </a:extLst>
          </p:cNvPr>
          <p:cNvSpPr>
            <a:spLocks noGrp="1"/>
          </p:cNvSpPr>
          <p:nvPr>
            <p:ph type="ftr" sz="quarter" idx="15"/>
          </p:nvPr>
        </p:nvSpPr>
        <p:spPr>
          <a:xfrm>
            <a:off x="4223792" y="6356350"/>
            <a:ext cx="5753744" cy="365125"/>
          </a:xfrm>
          <a:prstGeom prst="rect">
            <a:avLst/>
          </a:prstGeom>
        </p:spPr>
        <p:txBody>
          <a:bodyPr/>
          <a:lstStyle/>
          <a:p>
            <a:endParaRPr lang="de-DE"/>
          </a:p>
        </p:txBody>
      </p:sp>
      <p:sp>
        <p:nvSpPr>
          <p:cNvPr id="10" name="Foliennummernplatzhalter 9">
            <a:extLst>
              <a:ext uri="{FF2B5EF4-FFF2-40B4-BE49-F238E27FC236}">
                <a16:creationId xmlns:a16="http://schemas.microsoft.com/office/drawing/2014/main" id="{F9A954DE-71FD-4941-8681-2503EAB30095}"/>
              </a:ext>
            </a:extLst>
          </p:cNvPr>
          <p:cNvSpPr>
            <a:spLocks noGrp="1"/>
          </p:cNvSpPr>
          <p:nvPr>
            <p:ph type="sldNum" sz="quarter" idx="16"/>
          </p:nvPr>
        </p:nvSpPr>
        <p:spPr>
          <a:xfrm>
            <a:off x="11352584" y="6356349"/>
            <a:ext cx="504454" cy="365125"/>
          </a:xfrm>
          <a:prstGeom prst="rect">
            <a:avLst/>
          </a:prstGeom>
        </p:spPr>
        <p:txBody>
          <a:bodyPr/>
          <a:lstStyle/>
          <a:p>
            <a:fld id="{77DEC804-6BA1-4C35-BFDD-9C8D2F9762D0}" type="slidenum">
              <a:rPr lang="de-DE" smtClean="0"/>
              <a:pPr/>
              <a:t>‹#›</a:t>
            </a:fld>
            <a:endParaRPr lang="de-DE"/>
          </a:p>
        </p:txBody>
      </p:sp>
    </p:spTree>
    <p:extLst>
      <p:ext uri="{BB962C8B-B14F-4D97-AF65-F5344CB8AC3E}">
        <p14:creationId xmlns:p14="http://schemas.microsoft.com/office/powerpoint/2010/main" val="37806568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19B611-BF7C-4B04-BFA0-A14FEECDD28B}"/>
              </a:ext>
            </a:extLst>
          </p:cNvPr>
          <p:cNvSpPr>
            <a:spLocks noGrp="1"/>
          </p:cNvSpPr>
          <p:nvPr>
            <p:ph type="title"/>
          </p:nvPr>
        </p:nvSpPr>
        <p:spPr/>
        <p:txBody>
          <a:bodyPr/>
          <a:lstStyle/>
          <a:p>
            <a:r>
              <a:rPr lang="de-DE"/>
              <a:t>Mastertitelformat bearbeiten</a:t>
            </a:r>
          </a:p>
        </p:txBody>
      </p:sp>
      <p:sp>
        <p:nvSpPr>
          <p:cNvPr id="7" name="Textplatzhalter 7">
            <a:extLst>
              <a:ext uri="{FF2B5EF4-FFF2-40B4-BE49-F238E27FC236}">
                <a16:creationId xmlns:a16="http://schemas.microsoft.com/office/drawing/2014/main" id="{F6B471D9-FCA8-403E-AFDA-449B167247B3}"/>
              </a:ext>
            </a:extLst>
          </p:cNvPr>
          <p:cNvSpPr>
            <a:spLocks noGrp="1"/>
          </p:cNvSpPr>
          <p:nvPr>
            <p:ph type="body" sz="quarter" idx="13" hasCustomPrompt="1"/>
          </p:nvPr>
        </p:nvSpPr>
        <p:spPr>
          <a:xfrm>
            <a:off x="4738977" y="5476155"/>
            <a:ext cx="6868595" cy="236822"/>
          </a:xfrm>
        </p:spPr>
        <p:txBody>
          <a:bodyPr anchor="b"/>
          <a:lstStyle>
            <a:lvl1pPr algn="r">
              <a:lnSpc>
                <a:spcPct val="100000"/>
              </a:lnSpc>
              <a:spcAft>
                <a:spcPts val="0"/>
              </a:spcAft>
              <a:defRPr sz="600"/>
            </a:lvl1pPr>
          </a:lstStyle>
          <a:p>
            <a:pPr lvl="0"/>
            <a:r>
              <a:rPr lang="de-DE"/>
              <a:t>Quellenangaben</a:t>
            </a:r>
          </a:p>
        </p:txBody>
      </p:sp>
      <p:sp>
        <p:nvSpPr>
          <p:cNvPr id="8" name="Datumsplatzhalter 7">
            <a:extLst>
              <a:ext uri="{FF2B5EF4-FFF2-40B4-BE49-F238E27FC236}">
                <a16:creationId xmlns:a16="http://schemas.microsoft.com/office/drawing/2014/main" id="{6E62FFD8-A041-4A24-B32F-B464F0DF48B5}"/>
              </a:ext>
            </a:extLst>
          </p:cNvPr>
          <p:cNvSpPr>
            <a:spLocks noGrp="1"/>
          </p:cNvSpPr>
          <p:nvPr>
            <p:ph type="dt" sz="half" idx="14"/>
          </p:nvPr>
        </p:nvSpPr>
        <p:spPr>
          <a:xfrm>
            <a:off x="10121552" y="6352269"/>
            <a:ext cx="1087016" cy="365125"/>
          </a:xfrm>
          <a:prstGeom prst="rect">
            <a:avLst/>
          </a:prstGeom>
        </p:spPr>
        <p:txBody>
          <a:bodyPr/>
          <a:lstStyle/>
          <a:p>
            <a:endParaRPr lang="de-DE"/>
          </a:p>
        </p:txBody>
      </p:sp>
      <p:sp>
        <p:nvSpPr>
          <p:cNvPr id="9" name="Fußzeilenplatzhalter 8">
            <a:extLst>
              <a:ext uri="{FF2B5EF4-FFF2-40B4-BE49-F238E27FC236}">
                <a16:creationId xmlns:a16="http://schemas.microsoft.com/office/drawing/2014/main" id="{E1BD1698-97C9-4E52-97F3-5D5CDD4EA9A5}"/>
              </a:ext>
            </a:extLst>
          </p:cNvPr>
          <p:cNvSpPr>
            <a:spLocks noGrp="1"/>
          </p:cNvSpPr>
          <p:nvPr>
            <p:ph type="ftr" sz="quarter" idx="15"/>
          </p:nvPr>
        </p:nvSpPr>
        <p:spPr>
          <a:xfrm>
            <a:off x="4223792" y="6356350"/>
            <a:ext cx="5753744" cy="365125"/>
          </a:xfrm>
          <a:prstGeom prst="rect">
            <a:avLst/>
          </a:prstGeom>
        </p:spPr>
        <p:txBody>
          <a:bodyPr/>
          <a:lstStyle/>
          <a:p>
            <a:endParaRPr lang="de-DE"/>
          </a:p>
        </p:txBody>
      </p:sp>
      <p:sp>
        <p:nvSpPr>
          <p:cNvPr id="10" name="Foliennummernplatzhalter 9">
            <a:extLst>
              <a:ext uri="{FF2B5EF4-FFF2-40B4-BE49-F238E27FC236}">
                <a16:creationId xmlns:a16="http://schemas.microsoft.com/office/drawing/2014/main" id="{F9A954DE-71FD-4941-8681-2503EAB30095}"/>
              </a:ext>
            </a:extLst>
          </p:cNvPr>
          <p:cNvSpPr>
            <a:spLocks noGrp="1"/>
          </p:cNvSpPr>
          <p:nvPr>
            <p:ph type="sldNum" sz="quarter" idx="16"/>
          </p:nvPr>
        </p:nvSpPr>
        <p:spPr>
          <a:xfrm>
            <a:off x="11352584" y="6356349"/>
            <a:ext cx="504454" cy="365125"/>
          </a:xfrm>
          <a:prstGeom prst="rect">
            <a:avLst/>
          </a:prstGeom>
        </p:spPr>
        <p:txBody>
          <a:bodyPr/>
          <a:lstStyle/>
          <a:p>
            <a:fld id="{77DEC804-6BA1-4C35-BFDD-9C8D2F9762D0}" type="slidenum">
              <a:rPr lang="de-DE" smtClean="0"/>
              <a:pPr/>
              <a:t>‹#›</a:t>
            </a:fld>
            <a:endParaRPr lang="de-DE"/>
          </a:p>
        </p:txBody>
      </p:sp>
    </p:spTree>
    <p:extLst>
      <p:ext uri="{BB962C8B-B14F-4D97-AF65-F5344CB8AC3E}">
        <p14:creationId xmlns:p14="http://schemas.microsoft.com/office/powerpoint/2010/main" val="2661512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rste Folie #2">
    <p:spTree>
      <p:nvGrpSpPr>
        <p:cNvPr id="1" name=""/>
        <p:cNvGrpSpPr/>
        <p:nvPr/>
      </p:nvGrpSpPr>
      <p:grpSpPr>
        <a:xfrm>
          <a:off x="0" y="0"/>
          <a:ext cx="0" cy="0"/>
          <a:chOff x="0" y="0"/>
          <a:chExt cx="0" cy="0"/>
        </a:xfrm>
      </p:grpSpPr>
      <p:sp>
        <p:nvSpPr>
          <p:cNvPr id="9" name="Datumsplatzhalter 8">
            <a:extLst>
              <a:ext uri="{FF2B5EF4-FFF2-40B4-BE49-F238E27FC236}">
                <a16:creationId xmlns:a16="http://schemas.microsoft.com/office/drawing/2014/main" id="{01F47D18-00FB-4E9F-87B9-AB6BA9D1196E}"/>
              </a:ext>
            </a:extLst>
          </p:cNvPr>
          <p:cNvSpPr>
            <a:spLocks noGrp="1"/>
          </p:cNvSpPr>
          <p:nvPr>
            <p:ph type="dt" sz="half" idx="18"/>
          </p:nvPr>
        </p:nvSpPr>
        <p:spPr>
          <a:xfrm>
            <a:off x="10121552" y="6352269"/>
            <a:ext cx="1087016" cy="365125"/>
          </a:xfrm>
          <a:prstGeom prst="rect">
            <a:avLst/>
          </a:prstGeom>
        </p:spPr>
        <p:txBody>
          <a:bodyPr/>
          <a:lstStyle/>
          <a:p>
            <a:endParaRPr lang="de-DE"/>
          </a:p>
        </p:txBody>
      </p:sp>
      <p:sp>
        <p:nvSpPr>
          <p:cNvPr id="18" name="Foliennummernplatzhalter 17">
            <a:extLst>
              <a:ext uri="{FF2B5EF4-FFF2-40B4-BE49-F238E27FC236}">
                <a16:creationId xmlns:a16="http://schemas.microsoft.com/office/drawing/2014/main" id="{AFAD1966-919D-494E-B3B1-2C20DC15BF5C}"/>
              </a:ext>
            </a:extLst>
          </p:cNvPr>
          <p:cNvSpPr>
            <a:spLocks noGrp="1"/>
          </p:cNvSpPr>
          <p:nvPr>
            <p:ph type="sldNum" sz="quarter" idx="20"/>
          </p:nvPr>
        </p:nvSpPr>
        <p:spPr>
          <a:xfrm>
            <a:off x="11352584" y="6356349"/>
            <a:ext cx="504454" cy="365125"/>
          </a:xfrm>
          <a:prstGeom prst="rect">
            <a:avLst/>
          </a:prstGeom>
        </p:spPr>
        <p:txBody>
          <a:bodyPr/>
          <a:lstStyle/>
          <a:p>
            <a:fld id="{AE8F8DD8-C592-4722-986C-95758E13AC74}" type="slidenum">
              <a:rPr lang="de-DE" smtClean="0"/>
              <a:t>‹#›</a:t>
            </a:fld>
            <a:endParaRPr lang="de-DE"/>
          </a:p>
        </p:txBody>
      </p:sp>
      <p:pic>
        <p:nvPicPr>
          <p:cNvPr id="5" name="Grafik 4" descr="Ein Bild, das Text, Person, drinnen, Computer enthält.&#10;&#10;Automatisch generierte Beschreibung">
            <a:extLst>
              <a:ext uri="{FF2B5EF4-FFF2-40B4-BE49-F238E27FC236}">
                <a16:creationId xmlns:a16="http://schemas.microsoft.com/office/drawing/2014/main" id="{947D4050-5393-4FFB-B98B-54AE766E7F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293" t="20172" r="-24" b="21679"/>
          <a:stretch/>
        </p:blipFill>
        <p:spPr>
          <a:xfrm>
            <a:off x="0" y="7"/>
            <a:ext cx="12192000" cy="5661018"/>
          </a:xfrm>
          <a:prstGeom prst="rect">
            <a:avLst/>
          </a:prstGeom>
        </p:spPr>
      </p:pic>
      <p:sp>
        <p:nvSpPr>
          <p:cNvPr id="25" name="Textplatzhalter 24">
            <a:extLst>
              <a:ext uri="{FF2B5EF4-FFF2-40B4-BE49-F238E27FC236}">
                <a16:creationId xmlns:a16="http://schemas.microsoft.com/office/drawing/2014/main" id="{3F963D85-6805-4B50-B13C-C8CEEB2D98EC}"/>
              </a:ext>
            </a:extLst>
          </p:cNvPr>
          <p:cNvSpPr>
            <a:spLocks noGrp="1"/>
          </p:cNvSpPr>
          <p:nvPr>
            <p:ph type="body" sz="quarter" idx="25" hasCustomPrompt="1"/>
          </p:nvPr>
        </p:nvSpPr>
        <p:spPr>
          <a:xfrm rot="16200000">
            <a:off x="9193213" y="2820103"/>
            <a:ext cx="5327650" cy="209824"/>
          </a:xfrm>
          <a:prstGeom prst="rect">
            <a:avLst/>
          </a:prstGeom>
        </p:spPr>
        <p:txBody>
          <a:bodyPr/>
          <a:lstStyle>
            <a:lvl1pPr marL="0" indent="0" algn="l">
              <a:buFontTx/>
              <a:buNone/>
              <a:defRPr sz="1000" b="1">
                <a:solidFill>
                  <a:schemeClr val="bg1"/>
                </a:solidFill>
                <a:latin typeface="+mn-lt"/>
              </a:defRPr>
            </a:lvl1pPr>
          </a:lstStyle>
          <a:p>
            <a:pPr lvl="0"/>
            <a:r>
              <a:rPr lang="de-DE"/>
              <a:t>### Bildcopyright einfügen ###</a:t>
            </a:r>
          </a:p>
        </p:txBody>
      </p:sp>
      <p:sp>
        <p:nvSpPr>
          <p:cNvPr id="12" name="Ellipse 11">
            <a:extLst>
              <a:ext uri="{FF2B5EF4-FFF2-40B4-BE49-F238E27FC236}">
                <a16:creationId xmlns:a16="http://schemas.microsoft.com/office/drawing/2014/main" id="{0D918BB6-2070-424F-8E4C-A74F3F226C09}"/>
              </a:ext>
            </a:extLst>
          </p:cNvPr>
          <p:cNvSpPr/>
          <p:nvPr userDrawn="1"/>
        </p:nvSpPr>
        <p:spPr>
          <a:xfrm>
            <a:off x="6240416" y="1988840"/>
            <a:ext cx="3600000" cy="360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de-DE" sz="2000">
              <a:latin typeface="+mn-lt"/>
            </a:endParaRPr>
          </a:p>
        </p:txBody>
      </p:sp>
      <p:sp>
        <p:nvSpPr>
          <p:cNvPr id="3" name="Ellipse 2">
            <a:extLst>
              <a:ext uri="{FF2B5EF4-FFF2-40B4-BE49-F238E27FC236}">
                <a16:creationId xmlns:a16="http://schemas.microsoft.com/office/drawing/2014/main" id="{05748226-0F42-477C-93B4-BECC9DA782AC}"/>
              </a:ext>
            </a:extLst>
          </p:cNvPr>
          <p:cNvSpPr/>
          <p:nvPr userDrawn="1"/>
        </p:nvSpPr>
        <p:spPr>
          <a:xfrm>
            <a:off x="9336360" y="476672"/>
            <a:ext cx="1980000" cy="1980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rmAutofit/>
          </a:bodyPr>
          <a:lstStyle/>
          <a:p>
            <a:pPr algn="ctr"/>
            <a:r>
              <a:rPr lang="de-DE" sz="2000" b="1" spc="-50" baseline="0"/>
              <a:t>Herzlich willkommen</a:t>
            </a:r>
          </a:p>
        </p:txBody>
      </p:sp>
      <p:sp>
        <p:nvSpPr>
          <p:cNvPr id="8" name="Titel 17">
            <a:extLst>
              <a:ext uri="{FF2B5EF4-FFF2-40B4-BE49-F238E27FC236}">
                <a16:creationId xmlns:a16="http://schemas.microsoft.com/office/drawing/2014/main" id="{CAF17E27-0AA8-4A91-A574-0A370310173C}"/>
              </a:ext>
            </a:extLst>
          </p:cNvPr>
          <p:cNvSpPr>
            <a:spLocks noGrp="1"/>
          </p:cNvSpPr>
          <p:nvPr>
            <p:ph type="title" hasCustomPrompt="1"/>
          </p:nvPr>
        </p:nvSpPr>
        <p:spPr>
          <a:xfrm>
            <a:off x="6528248" y="3068960"/>
            <a:ext cx="3024336" cy="943658"/>
          </a:xfrm>
          <a:prstGeom prst="rect">
            <a:avLst/>
          </a:prstGeom>
        </p:spPr>
        <p:txBody>
          <a:bodyPr/>
          <a:lstStyle>
            <a:lvl1pPr algn="ctr">
              <a:defRPr sz="2800">
                <a:solidFill>
                  <a:schemeClr val="bg1"/>
                </a:solidFill>
                <a:latin typeface="+mj-lt"/>
              </a:defRPr>
            </a:lvl1pPr>
          </a:lstStyle>
          <a:p>
            <a:r>
              <a:rPr lang="de-DE"/>
              <a:t>Name Veranstaltung</a:t>
            </a:r>
          </a:p>
        </p:txBody>
      </p:sp>
      <p:sp>
        <p:nvSpPr>
          <p:cNvPr id="10" name="Textplatzhalter 16">
            <a:extLst>
              <a:ext uri="{FF2B5EF4-FFF2-40B4-BE49-F238E27FC236}">
                <a16:creationId xmlns:a16="http://schemas.microsoft.com/office/drawing/2014/main" id="{E1608AC7-76C5-4D6C-8E8C-DBC3D1ED77DE}"/>
              </a:ext>
            </a:extLst>
          </p:cNvPr>
          <p:cNvSpPr>
            <a:spLocks noGrp="1"/>
          </p:cNvSpPr>
          <p:nvPr>
            <p:ph type="body" sz="quarter" idx="11" hasCustomPrompt="1"/>
          </p:nvPr>
        </p:nvSpPr>
        <p:spPr>
          <a:xfrm>
            <a:off x="6528248" y="4012618"/>
            <a:ext cx="3024336" cy="369332"/>
          </a:xfrm>
          <a:prstGeom prst="rect">
            <a:avLst/>
          </a:prstGeom>
        </p:spPr>
        <p:txBody>
          <a:bodyPr wrap="square">
            <a:spAutoFit/>
          </a:bodyPr>
          <a:lstStyle>
            <a:lvl1pPr marL="0" indent="0" algn="ctr">
              <a:buFontTx/>
              <a:buNone/>
              <a:defRPr b="0">
                <a:solidFill>
                  <a:schemeClr val="bg1"/>
                </a:solidFill>
                <a:latin typeface="+mn-lt"/>
              </a:defRPr>
            </a:lvl1pPr>
          </a:lstStyle>
          <a:p>
            <a:pPr lvl="0"/>
            <a:r>
              <a:rPr lang="de-DE"/>
              <a:t>12.08.2021</a:t>
            </a:r>
          </a:p>
        </p:txBody>
      </p:sp>
    </p:spTree>
    <p:extLst>
      <p:ext uri="{BB962C8B-B14F-4D97-AF65-F5344CB8AC3E}">
        <p14:creationId xmlns:p14="http://schemas.microsoft.com/office/powerpoint/2010/main" val="28163547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19B611-BF7C-4B04-BFA0-A14FEECDD28B}"/>
              </a:ext>
            </a:extLst>
          </p:cNvPr>
          <p:cNvSpPr>
            <a:spLocks noGrp="1"/>
          </p:cNvSpPr>
          <p:nvPr>
            <p:ph type="title"/>
          </p:nvPr>
        </p:nvSpPr>
        <p:spPr/>
        <p:txBody>
          <a:bodyPr/>
          <a:lstStyle/>
          <a:p>
            <a:r>
              <a:rPr lang="de-DE"/>
              <a:t>Mastertitelformat bearbeiten</a:t>
            </a:r>
          </a:p>
        </p:txBody>
      </p:sp>
      <p:sp>
        <p:nvSpPr>
          <p:cNvPr id="7" name="Textplatzhalter 7">
            <a:extLst>
              <a:ext uri="{FF2B5EF4-FFF2-40B4-BE49-F238E27FC236}">
                <a16:creationId xmlns:a16="http://schemas.microsoft.com/office/drawing/2014/main" id="{F6B471D9-FCA8-403E-AFDA-449B167247B3}"/>
              </a:ext>
            </a:extLst>
          </p:cNvPr>
          <p:cNvSpPr>
            <a:spLocks noGrp="1"/>
          </p:cNvSpPr>
          <p:nvPr>
            <p:ph type="body" sz="quarter" idx="13" hasCustomPrompt="1"/>
          </p:nvPr>
        </p:nvSpPr>
        <p:spPr>
          <a:xfrm>
            <a:off x="4738977" y="5476155"/>
            <a:ext cx="6868595" cy="236822"/>
          </a:xfrm>
        </p:spPr>
        <p:txBody>
          <a:bodyPr anchor="b"/>
          <a:lstStyle>
            <a:lvl1pPr algn="r">
              <a:lnSpc>
                <a:spcPct val="100000"/>
              </a:lnSpc>
              <a:spcAft>
                <a:spcPts val="0"/>
              </a:spcAft>
              <a:defRPr sz="600"/>
            </a:lvl1pPr>
          </a:lstStyle>
          <a:p>
            <a:pPr lvl="0"/>
            <a:r>
              <a:rPr lang="de-DE"/>
              <a:t>Quellenangaben</a:t>
            </a:r>
          </a:p>
        </p:txBody>
      </p:sp>
      <p:sp>
        <p:nvSpPr>
          <p:cNvPr id="8" name="Datumsplatzhalter 7">
            <a:extLst>
              <a:ext uri="{FF2B5EF4-FFF2-40B4-BE49-F238E27FC236}">
                <a16:creationId xmlns:a16="http://schemas.microsoft.com/office/drawing/2014/main" id="{6E62FFD8-A041-4A24-B32F-B464F0DF48B5}"/>
              </a:ext>
            </a:extLst>
          </p:cNvPr>
          <p:cNvSpPr>
            <a:spLocks noGrp="1"/>
          </p:cNvSpPr>
          <p:nvPr>
            <p:ph type="dt" sz="half" idx="14"/>
          </p:nvPr>
        </p:nvSpPr>
        <p:spPr>
          <a:xfrm>
            <a:off x="10121552" y="6352269"/>
            <a:ext cx="1087016" cy="365125"/>
          </a:xfrm>
          <a:prstGeom prst="rect">
            <a:avLst/>
          </a:prstGeom>
        </p:spPr>
        <p:txBody>
          <a:bodyPr/>
          <a:lstStyle/>
          <a:p>
            <a:endParaRPr lang="de-DE"/>
          </a:p>
        </p:txBody>
      </p:sp>
      <p:sp>
        <p:nvSpPr>
          <p:cNvPr id="9" name="Fußzeilenplatzhalter 8">
            <a:extLst>
              <a:ext uri="{FF2B5EF4-FFF2-40B4-BE49-F238E27FC236}">
                <a16:creationId xmlns:a16="http://schemas.microsoft.com/office/drawing/2014/main" id="{E1BD1698-97C9-4E52-97F3-5D5CDD4EA9A5}"/>
              </a:ext>
            </a:extLst>
          </p:cNvPr>
          <p:cNvSpPr>
            <a:spLocks noGrp="1"/>
          </p:cNvSpPr>
          <p:nvPr>
            <p:ph type="ftr" sz="quarter" idx="15"/>
          </p:nvPr>
        </p:nvSpPr>
        <p:spPr>
          <a:xfrm>
            <a:off x="4223792" y="6356350"/>
            <a:ext cx="5753744" cy="365125"/>
          </a:xfrm>
          <a:prstGeom prst="rect">
            <a:avLst/>
          </a:prstGeom>
        </p:spPr>
        <p:txBody>
          <a:bodyPr/>
          <a:lstStyle/>
          <a:p>
            <a:endParaRPr lang="de-DE"/>
          </a:p>
        </p:txBody>
      </p:sp>
      <p:sp>
        <p:nvSpPr>
          <p:cNvPr id="10" name="Foliennummernplatzhalter 9">
            <a:extLst>
              <a:ext uri="{FF2B5EF4-FFF2-40B4-BE49-F238E27FC236}">
                <a16:creationId xmlns:a16="http://schemas.microsoft.com/office/drawing/2014/main" id="{F9A954DE-71FD-4941-8681-2503EAB30095}"/>
              </a:ext>
            </a:extLst>
          </p:cNvPr>
          <p:cNvSpPr>
            <a:spLocks noGrp="1"/>
          </p:cNvSpPr>
          <p:nvPr>
            <p:ph type="sldNum" sz="quarter" idx="16"/>
          </p:nvPr>
        </p:nvSpPr>
        <p:spPr>
          <a:xfrm>
            <a:off x="11352584" y="6356349"/>
            <a:ext cx="504454" cy="365125"/>
          </a:xfrm>
          <a:prstGeom prst="rect">
            <a:avLst/>
          </a:prstGeom>
        </p:spPr>
        <p:txBody>
          <a:bodyPr/>
          <a:lstStyle/>
          <a:p>
            <a:fld id="{77DEC804-6BA1-4C35-BFDD-9C8D2F9762D0}" type="slidenum">
              <a:rPr lang="de-DE" smtClean="0"/>
              <a:pPr/>
              <a:t>‹#›</a:t>
            </a:fld>
            <a:endParaRPr lang="de-DE"/>
          </a:p>
        </p:txBody>
      </p:sp>
    </p:spTree>
    <p:extLst>
      <p:ext uri="{BB962C8B-B14F-4D97-AF65-F5344CB8AC3E}">
        <p14:creationId xmlns:p14="http://schemas.microsoft.com/office/powerpoint/2010/main" val="29565570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6_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19B611-BF7C-4B04-BFA0-A14FEECDD28B}"/>
              </a:ext>
            </a:extLst>
          </p:cNvPr>
          <p:cNvSpPr>
            <a:spLocks noGrp="1"/>
          </p:cNvSpPr>
          <p:nvPr>
            <p:ph type="title"/>
          </p:nvPr>
        </p:nvSpPr>
        <p:spPr/>
        <p:txBody>
          <a:bodyPr/>
          <a:lstStyle/>
          <a:p>
            <a:r>
              <a:rPr lang="de-DE"/>
              <a:t>Mastertitelformat bearbeiten</a:t>
            </a:r>
          </a:p>
        </p:txBody>
      </p:sp>
      <p:sp>
        <p:nvSpPr>
          <p:cNvPr id="7" name="Textplatzhalter 7">
            <a:extLst>
              <a:ext uri="{FF2B5EF4-FFF2-40B4-BE49-F238E27FC236}">
                <a16:creationId xmlns:a16="http://schemas.microsoft.com/office/drawing/2014/main" id="{F6B471D9-FCA8-403E-AFDA-449B167247B3}"/>
              </a:ext>
            </a:extLst>
          </p:cNvPr>
          <p:cNvSpPr>
            <a:spLocks noGrp="1"/>
          </p:cNvSpPr>
          <p:nvPr>
            <p:ph type="body" sz="quarter" idx="13" hasCustomPrompt="1"/>
          </p:nvPr>
        </p:nvSpPr>
        <p:spPr>
          <a:xfrm>
            <a:off x="4738977" y="5476155"/>
            <a:ext cx="6868595" cy="236822"/>
          </a:xfrm>
        </p:spPr>
        <p:txBody>
          <a:bodyPr anchor="b"/>
          <a:lstStyle>
            <a:lvl1pPr algn="r">
              <a:lnSpc>
                <a:spcPct val="100000"/>
              </a:lnSpc>
              <a:spcAft>
                <a:spcPts val="0"/>
              </a:spcAft>
              <a:defRPr sz="600"/>
            </a:lvl1pPr>
          </a:lstStyle>
          <a:p>
            <a:pPr lvl="0"/>
            <a:r>
              <a:rPr lang="de-DE"/>
              <a:t>Quellenangaben</a:t>
            </a:r>
          </a:p>
        </p:txBody>
      </p:sp>
      <p:sp>
        <p:nvSpPr>
          <p:cNvPr id="8" name="Datumsplatzhalter 7">
            <a:extLst>
              <a:ext uri="{FF2B5EF4-FFF2-40B4-BE49-F238E27FC236}">
                <a16:creationId xmlns:a16="http://schemas.microsoft.com/office/drawing/2014/main" id="{6E62FFD8-A041-4A24-B32F-B464F0DF48B5}"/>
              </a:ext>
            </a:extLst>
          </p:cNvPr>
          <p:cNvSpPr>
            <a:spLocks noGrp="1"/>
          </p:cNvSpPr>
          <p:nvPr>
            <p:ph type="dt" sz="half" idx="14"/>
          </p:nvPr>
        </p:nvSpPr>
        <p:spPr>
          <a:xfrm>
            <a:off x="10121552" y="6352269"/>
            <a:ext cx="1087016" cy="365125"/>
          </a:xfrm>
          <a:prstGeom prst="rect">
            <a:avLst/>
          </a:prstGeom>
        </p:spPr>
        <p:txBody>
          <a:bodyPr/>
          <a:lstStyle/>
          <a:p>
            <a:endParaRPr lang="de-DE"/>
          </a:p>
        </p:txBody>
      </p:sp>
      <p:sp>
        <p:nvSpPr>
          <p:cNvPr id="9" name="Fußzeilenplatzhalter 8">
            <a:extLst>
              <a:ext uri="{FF2B5EF4-FFF2-40B4-BE49-F238E27FC236}">
                <a16:creationId xmlns:a16="http://schemas.microsoft.com/office/drawing/2014/main" id="{E1BD1698-97C9-4E52-97F3-5D5CDD4EA9A5}"/>
              </a:ext>
            </a:extLst>
          </p:cNvPr>
          <p:cNvSpPr>
            <a:spLocks noGrp="1"/>
          </p:cNvSpPr>
          <p:nvPr>
            <p:ph type="ftr" sz="quarter" idx="15"/>
          </p:nvPr>
        </p:nvSpPr>
        <p:spPr>
          <a:xfrm>
            <a:off x="4223792" y="6356350"/>
            <a:ext cx="5753744" cy="365125"/>
          </a:xfrm>
          <a:prstGeom prst="rect">
            <a:avLst/>
          </a:prstGeom>
        </p:spPr>
        <p:txBody>
          <a:bodyPr/>
          <a:lstStyle/>
          <a:p>
            <a:endParaRPr lang="de-DE"/>
          </a:p>
        </p:txBody>
      </p:sp>
      <p:sp>
        <p:nvSpPr>
          <p:cNvPr id="10" name="Foliennummernplatzhalter 9">
            <a:extLst>
              <a:ext uri="{FF2B5EF4-FFF2-40B4-BE49-F238E27FC236}">
                <a16:creationId xmlns:a16="http://schemas.microsoft.com/office/drawing/2014/main" id="{F9A954DE-71FD-4941-8681-2503EAB30095}"/>
              </a:ext>
            </a:extLst>
          </p:cNvPr>
          <p:cNvSpPr>
            <a:spLocks noGrp="1"/>
          </p:cNvSpPr>
          <p:nvPr>
            <p:ph type="sldNum" sz="quarter" idx="16"/>
          </p:nvPr>
        </p:nvSpPr>
        <p:spPr>
          <a:xfrm>
            <a:off x="11352584" y="6356349"/>
            <a:ext cx="504454" cy="365125"/>
          </a:xfrm>
          <a:prstGeom prst="rect">
            <a:avLst/>
          </a:prstGeom>
        </p:spPr>
        <p:txBody>
          <a:bodyPr/>
          <a:lstStyle/>
          <a:p>
            <a:fld id="{77DEC804-6BA1-4C35-BFDD-9C8D2F9762D0}" type="slidenum">
              <a:rPr lang="de-DE" smtClean="0"/>
              <a:pPr/>
              <a:t>‹#›</a:t>
            </a:fld>
            <a:endParaRPr lang="de-DE"/>
          </a:p>
        </p:txBody>
      </p:sp>
    </p:spTree>
    <p:extLst>
      <p:ext uri="{BB962C8B-B14F-4D97-AF65-F5344CB8AC3E}">
        <p14:creationId xmlns:p14="http://schemas.microsoft.com/office/powerpoint/2010/main" val="41188722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7_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19B611-BF7C-4B04-BFA0-A14FEECDD28B}"/>
              </a:ext>
            </a:extLst>
          </p:cNvPr>
          <p:cNvSpPr>
            <a:spLocks noGrp="1"/>
          </p:cNvSpPr>
          <p:nvPr>
            <p:ph type="title"/>
          </p:nvPr>
        </p:nvSpPr>
        <p:spPr/>
        <p:txBody>
          <a:bodyPr/>
          <a:lstStyle/>
          <a:p>
            <a:r>
              <a:rPr lang="de-DE"/>
              <a:t>Mastertitelformat bearbeiten</a:t>
            </a:r>
          </a:p>
        </p:txBody>
      </p:sp>
      <p:sp>
        <p:nvSpPr>
          <p:cNvPr id="7" name="Textplatzhalter 7">
            <a:extLst>
              <a:ext uri="{FF2B5EF4-FFF2-40B4-BE49-F238E27FC236}">
                <a16:creationId xmlns:a16="http://schemas.microsoft.com/office/drawing/2014/main" id="{F6B471D9-FCA8-403E-AFDA-449B167247B3}"/>
              </a:ext>
            </a:extLst>
          </p:cNvPr>
          <p:cNvSpPr>
            <a:spLocks noGrp="1"/>
          </p:cNvSpPr>
          <p:nvPr>
            <p:ph type="body" sz="quarter" idx="13" hasCustomPrompt="1"/>
          </p:nvPr>
        </p:nvSpPr>
        <p:spPr>
          <a:xfrm>
            <a:off x="4738977" y="5476155"/>
            <a:ext cx="6868595" cy="236822"/>
          </a:xfrm>
        </p:spPr>
        <p:txBody>
          <a:bodyPr anchor="b"/>
          <a:lstStyle>
            <a:lvl1pPr algn="r">
              <a:lnSpc>
                <a:spcPct val="100000"/>
              </a:lnSpc>
              <a:spcAft>
                <a:spcPts val="0"/>
              </a:spcAft>
              <a:defRPr sz="600"/>
            </a:lvl1pPr>
          </a:lstStyle>
          <a:p>
            <a:pPr lvl="0"/>
            <a:r>
              <a:rPr lang="de-DE"/>
              <a:t>Quellenangaben</a:t>
            </a:r>
          </a:p>
        </p:txBody>
      </p:sp>
      <p:sp>
        <p:nvSpPr>
          <p:cNvPr id="8" name="Datumsplatzhalter 7">
            <a:extLst>
              <a:ext uri="{FF2B5EF4-FFF2-40B4-BE49-F238E27FC236}">
                <a16:creationId xmlns:a16="http://schemas.microsoft.com/office/drawing/2014/main" id="{6E62FFD8-A041-4A24-B32F-B464F0DF48B5}"/>
              </a:ext>
            </a:extLst>
          </p:cNvPr>
          <p:cNvSpPr>
            <a:spLocks noGrp="1"/>
          </p:cNvSpPr>
          <p:nvPr>
            <p:ph type="dt" sz="half" idx="14"/>
          </p:nvPr>
        </p:nvSpPr>
        <p:spPr>
          <a:xfrm>
            <a:off x="10121552" y="6352269"/>
            <a:ext cx="1087016" cy="365125"/>
          </a:xfrm>
          <a:prstGeom prst="rect">
            <a:avLst/>
          </a:prstGeom>
        </p:spPr>
        <p:txBody>
          <a:bodyPr/>
          <a:lstStyle/>
          <a:p>
            <a:endParaRPr lang="de-DE"/>
          </a:p>
        </p:txBody>
      </p:sp>
      <p:sp>
        <p:nvSpPr>
          <p:cNvPr id="9" name="Fußzeilenplatzhalter 8">
            <a:extLst>
              <a:ext uri="{FF2B5EF4-FFF2-40B4-BE49-F238E27FC236}">
                <a16:creationId xmlns:a16="http://schemas.microsoft.com/office/drawing/2014/main" id="{E1BD1698-97C9-4E52-97F3-5D5CDD4EA9A5}"/>
              </a:ext>
            </a:extLst>
          </p:cNvPr>
          <p:cNvSpPr>
            <a:spLocks noGrp="1"/>
          </p:cNvSpPr>
          <p:nvPr>
            <p:ph type="ftr" sz="quarter" idx="15"/>
          </p:nvPr>
        </p:nvSpPr>
        <p:spPr>
          <a:xfrm>
            <a:off x="4223792" y="6356350"/>
            <a:ext cx="5753744" cy="365125"/>
          </a:xfrm>
          <a:prstGeom prst="rect">
            <a:avLst/>
          </a:prstGeom>
        </p:spPr>
        <p:txBody>
          <a:bodyPr/>
          <a:lstStyle/>
          <a:p>
            <a:endParaRPr lang="de-DE"/>
          </a:p>
        </p:txBody>
      </p:sp>
      <p:sp>
        <p:nvSpPr>
          <p:cNvPr id="10" name="Foliennummernplatzhalter 9">
            <a:extLst>
              <a:ext uri="{FF2B5EF4-FFF2-40B4-BE49-F238E27FC236}">
                <a16:creationId xmlns:a16="http://schemas.microsoft.com/office/drawing/2014/main" id="{F9A954DE-71FD-4941-8681-2503EAB30095}"/>
              </a:ext>
            </a:extLst>
          </p:cNvPr>
          <p:cNvSpPr>
            <a:spLocks noGrp="1"/>
          </p:cNvSpPr>
          <p:nvPr>
            <p:ph type="sldNum" sz="quarter" idx="16"/>
          </p:nvPr>
        </p:nvSpPr>
        <p:spPr>
          <a:xfrm>
            <a:off x="11352584" y="6356349"/>
            <a:ext cx="504454" cy="365125"/>
          </a:xfrm>
          <a:prstGeom prst="rect">
            <a:avLst/>
          </a:prstGeom>
        </p:spPr>
        <p:txBody>
          <a:bodyPr/>
          <a:lstStyle/>
          <a:p>
            <a:fld id="{77DEC804-6BA1-4C35-BFDD-9C8D2F9762D0}" type="slidenum">
              <a:rPr lang="de-DE" smtClean="0"/>
              <a:pPr/>
              <a:t>‹#›</a:t>
            </a:fld>
            <a:endParaRPr lang="de-DE"/>
          </a:p>
        </p:txBody>
      </p:sp>
    </p:spTree>
    <p:extLst>
      <p:ext uri="{BB962C8B-B14F-4D97-AF65-F5344CB8AC3E}">
        <p14:creationId xmlns:p14="http://schemas.microsoft.com/office/powerpoint/2010/main" val="33283750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8_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19B611-BF7C-4B04-BFA0-A14FEECDD28B}"/>
              </a:ext>
            </a:extLst>
          </p:cNvPr>
          <p:cNvSpPr>
            <a:spLocks noGrp="1"/>
          </p:cNvSpPr>
          <p:nvPr>
            <p:ph type="title"/>
          </p:nvPr>
        </p:nvSpPr>
        <p:spPr/>
        <p:txBody>
          <a:bodyPr/>
          <a:lstStyle/>
          <a:p>
            <a:r>
              <a:rPr lang="de-DE"/>
              <a:t>Mastertitelformat bearbeiten</a:t>
            </a:r>
          </a:p>
        </p:txBody>
      </p:sp>
      <p:sp>
        <p:nvSpPr>
          <p:cNvPr id="7" name="Textplatzhalter 7">
            <a:extLst>
              <a:ext uri="{FF2B5EF4-FFF2-40B4-BE49-F238E27FC236}">
                <a16:creationId xmlns:a16="http://schemas.microsoft.com/office/drawing/2014/main" id="{F6B471D9-FCA8-403E-AFDA-449B167247B3}"/>
              </a:ext>
            </a:extLst>
          </p:cNvPr>
          <p:cNvSpPr>
            <a:spLocks noGrp="1"/>
          </p:cNvSpPr>
          <p:nvPr>
            <p:ph type="body" sz="quarter" idx="13" hasCustomPrompt="1"/>
          </p:nvPr>
        </p:nvSpPr>
        <p:spPr>
          <a:xfrm>
            <a:off x="4738977" y="5476155"/>
            <a:ext cx="6868595" cy="236822"/>
          </a:xfrm>
        </p:spPr>
        <p:txBody>
          <a:bodyPr anchor="b"/>
          <a:lstStyle>
            <a:lvl1pPr algn="r">
              <a:lnSpc>
                <a:spcPct val="100000"/>
              </a:lnSpc>
              <a:spcAft>
                <a:spcPts val="0"/>
              </a:spcAft>
              <a:defRPr sz="600"/>
            </a:lvl1pPr>
          </a:lstStyle>
          <a:p>
            <a:pPr lvl="0"/>
            <a:r>
              <a:rPr lang="de-DE"/>
              <a:t>Quellenangaben</a:t>
            </a:r>
          </a:p>
        </p:txBody>
      </p:sp>
      <p:sp>
        <p:nvSpPr>
          <p:cNvPr id="8" name="Datumsplatzhalter 7">
            <a:extLst>
              <a:ext uri="{FF2B5EF4-FFF2-40B4-BE49-F238E27FC236}">
                <a16:creationId xmlns:a16="http://schemas.microsoft.com/office/drawing/2014/main" id="{6E62FFD8-A041-4A24-B32F-B464F0DF48B5}"/>
              </a:ext>
            </a:extLst>
          </p:cNvPr>
          <p:cNvSpPr>
            <a:spLocks noGrp="1"/>
          </p:cNvSpPr>
          <p:nvPr>
            <p:ph type="dt" sz="half" idx="14"/>
          </p:nvPr>
        </p:nvSpPr>
        <p:spPr>
          <a:xfrm>
            <a:off x="10121552" y="6352269"/>
            <a:ext cx="1087016" cy="365125"/>
          </a:xfrm>
          <a:prstGeom prst="rect">
            <a:avLst/>
          </a:prstGeom>
        </p:spPr>
        <p:txBody>
          <a:bodyPr/>
          <a:lstStyle/>
          <a:p>
            <a:endParaRPr lang="de-DE"/>
          </a:p>
        </p:txBody>
      </p:sp>
      <p:sp>
        <p:nvSpPr>
          <p:cNvPr id="9" name="Fußzeilenplatzhalter 8">
            <a:extLst>
              <a:ext uri="{FF2B5EF4-FFF2-40B4-BE49-F238E27FC236}">
                <a16:creationId xmlns:a16="http://schemas.microsoft.com/office/drawing/2014/main" id="{E1BD1698-97C9-4E52-97F3-5D5CDD4EA9A5}"/>
              </a:ext>
            </a:extLst>
          </p:cNvPr>
          <p:cNvSpPr>
            <a:spLocks noGrp="1"/>
          </p:cNvSpPr>
          <p:nvPr>
            <p:ph type="ftr" sz="quarter" idx="15"/>
          </p:nvPr>
        </p:nvSpPr>
        <p:spPr>
          <a:xfrm>
            <a:off x="4223792" y="6356350"/>
            <a:ext cx="5753744" cy="365125"/>
          </a:xfrm>
          <a:prstGeom prst="rect">
            <a:avLst/>
          </a:prstGeom>
        </p:spPr>
        <p:txBody>
          <a:bodyPr/>
          <a:lstStyle/>
          <a:p>
            <a:endParaRPr lang="de-DE"/>
          </a:p>
        </p:txBody>
      </p:sp>
      <p:sp>
        <p:nvSpPr>
          <p:cNvPr id="10" name="Foliennummernplatzhalter 9">
            <a:extLst>
              <a:ext uri="{FF2B5EF4-FFF2-40B4-BE49-F238E27FC236}">
                <a16:creationId xmlns:a16="http://schemas.microsoft.com/office/drawing/2014/main" id="{F9A954DE-71FD-4941-8681-2503EAB30095}"/>
              </a:ext>
            </a:extLst>
          </p:cNvPr>
          <p:cNvSpPr>
            <a:spLocks noGrp="1"/>
          </p:cNvSpPr>
          <p:nvPr>
            <p:ph type="sldNum" sz="quarter" idx="16"/>
          </p:nvPr>
        </p:nvSpPr>
        <p:spPr>
          <a:xfrm>
            <a:off x="11352584" y="6356349"/>
            <a:ext cx="504454" cy="365125"/>
          </a:xfrm>
          <a:prstGeom prst="rect">
            <a:avLst/>
          </a:prstGeom>
        </p:spPr>
        <p:txBody>
          <a:bodyPr/>
          <a:lstStyle/>
          <a:p>
            <a:fld id="{77DEC804-6BA1-4C35-BFDD-9C8D2F9762D0}" type="slidenum">
              <a:rPr lang="de-DE" smtClean="0"/>
              <a:pPr/>
              <a:t>‹#›</a:t>
            </a:fld>
            <a:endParaRPr lang="de-DE"/>
          </a:p>
        </p:txBody>
      </p:sp>
    </p:spTree>
    <p:extLst>
      <p:ext uri="{BB962C8B-B14F-4D97-AF65-F5344CB8AC3E}">
        <p14:creationId xmlns:p14="http://schemas.microsoft.com/office/powerpoint/2010/main" val="31069175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9_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19B611-BF7C-4B04-BFA0-A14FEECDD28B}"/>
              </a:ext>
            </a:extLst>
          </p:cNvPr>
          <p:cNvSpPr>
            <a:spLocks noGrp="1"/>
          </p:cNvSpPr>
          <p:nvPr>
            <p:ph type="title"/>
          </p:nvPr>
        </p:nvSpPr>
        <p:spPr/>
        <p:txBody>
          <a:bodyPr/>
          <a:lstStyle/>
          <a:p>
            <a:r>
              <a:rPr lang="de-DE"/>
              <a:t>Mastertitelformat bearbeiten</a:t>
            </a:r>
          </a:p>
        </p:txBody>
      </p:sp>
      <p:sp>
        <p:nvSpPr>
          <p:cNvPr id="7" name="Textplatzhalter 7">
            <a:extLst>
              <a:ext uri="{FF2B5EF4-FFF2-40B4-BE49-F238E27FC236}">
                <a16:creationId xmlns:a16="http://schemas.microsoft.com/office/drawing/2014/main" id="{F6B471D9-FCA8-403E-AFDA-449B167247B3}"/>
              </a:ext>
            </a:extLst>
          </p:cNvPr>
          <p:cNvSpPr>
            <a:spLocks noGrp="1"/>
          </p:cNvSpPr>
          <p:nvPr>
            <p:ph type="body" sz="quarter" idx="13" hasCustomPrompt="1"/>
          </p:nvPr>
        </p:nvSpPr>
        <p:spPr>
          <a:xfrm>
            <a:off x="4738977" y="5476155"/>
            <a:ext cx="6868595" cy="236822"/>
          </a:xfrm>
        </p:spPr>
        <p:txBody>
          <a:bodyPr anchor="b"/>
          <a:lstStyle>
            <a:lvl1pPr algn="r">
              <a:lnSpc>
                <a:spcPct val="100000"/>
              </a:lnSpc>
              <a:spcAft>
                <a:spcPts val="0"/>
              </a:spcAft>
              <a:defRPr sz="600"/>
            </a:lvl1pPr>
          </a:lstStyle>
          <a:p>
            <a:pPr lvl="0"/>
            <a:r>
              <a:rPr lang="de-DE"/>
              <a:t>Quellenangaben</a:t>
            </a:r>
          </a:p>
        </p:txBody>
      </p:sp>
      <p:sp>
        <p:nvSpPr>
          <p:cNvPr id="8" name="Datumsplatzhalter 7">
            <a:extLst>
              <a:ext uri="{FF2B5EF4-FFF2-40B4-BE49-F238E27FC236}">
                <a16:creationId xmlns:a16="http://schemas.microsoft.com/office/drawing/2014/main" id="{6E62FFD8-A041-4A24-B32F-B464F0DF48B5}"/>
              </a:ext>
            </a:extLst>
          </p:cNvPr>
          <p:cNvSpPr>
            <a:spLocks noGrp="1"/>
          </p:cNvSpPr>
          <p:nvPr>
            <p:ph type="dt" sz="half" idx="14"/>
          </p:nvPr>
        </p:nvSpPr>
        <p:spPr>
          <a:xfrm>
            <a:off x="10121552" y="6352269"/>
            <a:ext cx="1087016" cy="365125"/>
          </a:xfrm>
          <a:prstGeom prst="rect">
            <a:avLst/>
          </a:prstGeom>
        </p:spPr>
        <p:txBody>
          <a:bodyPr/>
          <a:lstStyle/>
          <a:p>
            <a:endParaRPr lang="de-DE"/>
          </a:p>
        </p:txBody>
      </p:sp>
      <p:sp>
        <p:nvSpPr>
          <p:cNvPr id="9" name="Fußzeilenplatzhalter 8">
            <a:extLst>
              <a:ext uri="{FF2B5EF4-FFF2-40B4-BE49-F238E27FC236}">
                <a16:creationId xmlns:a16="http://schemas.microsoft.com/office/drawing/2014/main" id="{E1BD1698-97C9-4E52-97F3-5D5CDD4EA9A5}"/>
              </a:ext>
            </a:extLst>
          </p:cNvPr>
          <p:cNvSpPr>
            <a:spLocks noGrp="1"/>
          </p:cNvSpPr>
          <p:nvPr>
            <p:ph type="ftr" sz="quarter" idx="15"/>
          </p:nvPr>
        </p:nvSpPr>
        <p:spPr>
          <a:xfrm>
            <a:off x="4223792" y="6356350"/>
            <a:ext cx="5753744" cy="365125"/>
          </a:xfrm>
          <a:prstGeom prst="rect">
            <a:avLst/>
          </a:prstGeom>
        </p:spPr>
        <p:txBody>
          <a:bodyPr/>
          <a:lstStyle/>
          <a:p>
            <a:endParaRPr lang="de-DE"/>
          </a:p>
        </p:txBody>
      </p:sp>
      <p:sp>
        <p:nvSpPr>
          <p:cNvPr id="10" name="Foliennummernplatzhalter 9">
            <a:extLst>
              <a:ext uri="{FF2B5EF4-FFF2-40B4-BE49-F238E27FC236}">
                <a16:creationId xmlns:a16="http://schemas.microsoft.com/office/drawing/2014/main" id="{F9A954DE-71FD-4941-8681-2503EAB30095}"/>
              </a:ext>
            </a:extLst>
          </p:cNvPr>
          <p:cNvSpPr>
            <a:spLocks noGrp="1"/>
          </p:cNvSpPr>
          <p:nvPr>
            <p:ph type="sldNum" sz="quarter" idx="16"/>
          </p:nvPr>
        </p:nvSpPr>
        <p:spPr>
          <a:xfrm>
            <a:off x="11352584" y="6356349"/>
            <a:ext cx="504454" cy="365125"/>
          </a:xfrm>
          <a:prstGeom prst="rect">
            <a:avLst/>
          </a:prstGeom>
        </p:spPr>
        <p:txBody>
          <a:bodyPr/>
          <a:lstStyle/>
          <a:p>
            <a:fld id="{77DEC804-6BA1-4C35-BFDD-9C8D2F9762D0}" type="slidenum">
              <a:rPr lang="de-DE" smtClean="0"/>
              <a:pPr/>
              <a:t>‹#›</a:t>
            </a:fld>
            <a:endParaRPr lang="de-DE"/>
          </a:p>
        </p:txBody>
      </p:sp>
    </p:spTree>
    <p:extLst>
      <p:ext uri="{BB962C8B-B14F-4D97-AF65-F5344CB8AC3E}">
        <p14:creationId xmlns:p14="http://schemas.microsoft.com/office/powerpoint/2010/main" val="29761031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0_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19B611-BF7C-4B04-BFA0-A14FEECDD28B}"/>
              </a:ext>
            </a:extLst>
          </p:cNvPr>
          <p:cNvSpPr>
            <a:spLocks noGrp="1"/>
          </p:cNvSpPr>
          <p:nvPr>
            <p:ph type="title"/>
          </p:nvPr>
        </p:nvSpPr>
        <p:spPr/>
        <p:txBody>
          <a:bodyPr/>
          <a:lstStyle/>
          <a:p>
            <a:r>
              <a:rPr lang="de-DE"/>
              <a:t>Mastertitelformat bearbeiten</a:t>
            </a:r>
          </a:p>
        </p:txBody>
      </p:sp>
      <p:sp>
        <p:nvSpPr>
          <p:cNvPr id="7" name="Textplatzhalter 7">
            <a:extLst>
              <a:ext uri="{FF2B5EF4-FFF2-40B4-BE49-F238E27FC236}">
                <a16:creationId xmlns:a16="http://schemas.microsoft.com/office/drawing/2014/main" id="{F6B471D9-FCA8-403E-AFDA-449B167247B3}"/>
              </a:ext>
            </a:extLst>
          </p:cNvPr>
          <p:cNvSpPr>
            <a:spLocks noGrp="1"/>
          </p:cNvSpPr>
          <p:nvPr>
            <p:ph type="body" sz="quarter" idx="13" hasCustomPrompt="1"/>
          </p:nvPr>
        </p:nvSpPr>
        <p:spPr>
          <a:xfrm>
            <a:off x="4738977" y="5476155"/>
            <a:ext cx="6868595" cy="236822"/>
          </a:xfrm>
        </p:spPr>
        <p:txBody>
          <a:bodyPr anchor="b"/>
          <a:lstStyle>
            <a:lvl1pPr algn="r">
              <a:lnSpc>
                <a:spcPct val="100000"/>
              </a:lnSpc>
              <a:spcAft>
                <a:spcPts val="0"/>
              </a:spcAft>
              <a:defRPr sz="600"/>
            </a:lvl1pPr>
          </a:lstStyle>
          <a:p>
            <a:pPr lvl="0"/>
            <a:r>
              <a:rPr lang="de-DE"/>
              <a:t>Quellenangaben</a:t>
            </a:r>
          </a:p>
        </p:txBody>
      </p:sp>
      <p:sp>
        <p:nvSpPr>
          <p:cNvPr id="8" name="Datumsplatzhalter 7">
            <a:extLst>
              <a:ext uri="{FF2B5EF4-FFF2-40B4-BE49-F238E27FC236}">
                <a16:creationId xmlns:a16="http://schemas.microsoft.com/office/drawing/2014/main" id="{6E62FFD8-A041-4A24-B32F-B464F0DF48B5}"/>
              </a:ext>
            </a:extLst>
          </p:cNvPr>
          <p:cNvSpPr>
            <a:spLocks noGrp="1"/>
          </p:cNvSpPr>
          <p:nvPr>
            <p:ph type="dt" sz="half" idx="14"/>
          </p:nvPr>
        </p:nvSpPr>
        <p:spPr>
          <a:xfrm>
            <a:off x="10121552" y="6352269"/>
            <a:ext cx="1087016" cy="365125"/>
          </a:xfrm>
          <a:prstGeom prst="rect">
            <a:avLst/>
          </a:prstGeom>
        </p:spPr>
        <p:txBody>
          <a:bodyPr/>
          <a:lstStyle/>
          <a:p>
            <a:endParaRPr lang="de-DE"/>
          </a:p>
        </p:txBody>
      </p:sp>
      <p:sp>
        <p:nvSpPr>
          <p:cNvPr id="9" name="Fußzeilenplatzhalter 8">
            <a:extLst>
              <a:ext uri="{FF2B5EF4-FFF2-40B4-BE49-F238E27FC236}">
                <a16:creationId xmlns:a16="http://schemas.microsoft.com/office/drawing/2014/main" id="{E1BD1698-97C9-4E52-97F3-5D5CDD4EA9A5}"/>
              </a:ext>
            </a:extLst>
          </p:cNvPr>
          <p:cNvSpPr>
            <a:spLocks noGrp="1"/>
          </p:cNvSpPr>
          <p:nvPr>
            <p:ph type="ftr" sz="quarter" idx="15"/>
          </p:nvPr>
        </p:nvSpPr>
        <p:spPr>
          <a:xfrm>
            <a:off x="4223792" y="6356350"/>
            <a:ext cx="5753744" cy="365125"/>
          </a:xfrm>
          <a:prstGeom prst="rect">
            <a:avLst/>
          </a:prstGeom>
        </p:spPr>
        <p:txBody>
          <a:bodyPr/>
          <a:lstStyle/>
          <a:p>
            <a:endParaRPr lang="de-DE"/>
          </a:p>
        </p:txBody>
      </p:sp>
      <p:sp>
        <p:nvSpPr>
          <p:cNvPr id="10" name="Foliennummernplatzhalter 9">
            <a:extLst>
              <a:ext uri="{FF2B5EF4-FFF2-40B4-BE49-F238E27FC236}">
                <a16:creationId xmlns:a16="http://schemas.microsoft.com/office/drawing/2014/main" id="{F9A954DE-71FD-4941-8681-2503EAB30095}"/>
              </a:ext>
            </a:extLst>
          </p:cNvPr>
          <p:cNvSpPr>
            <a:spLocks noGrp="1"/>
          </p:cNvSpPr>
          <p:nvPr>
            <p:ph type="sldNum" sz="quarter" idx="16"/>
          </p:nvPr>
        </p:nvSpPr>
        <p:spPr>
          <a:xfrm>
            <a:off x="11352584" y="6356349"/>
            <a:ext cx="504454" cy="365125"/>
          </a:xfrm>
          <a:prstGeom prst="rect">
            <a:avLst/>
          </a:prstGeom>
        </p:spPr>
        <p:txBody>
          <a:bodyPr/>
          <a:lstStyle/>
          <a:p>
            <a:fld id="{77DEC804-6BA1-4C35-BFDD-9C8D2F9762D0}" type="slidenum">
              <a:rPr lang="de-DE" smtClean="0"/>
              <a:pPr/>
              <a:t>‹#›</a:t>
            </a:fld>
            <a:endParaRPr lang="de-DE"/>
          </a:p>
        </p:txBody>
      </p:sp>
    </p:spTree>
    <p:extLst>
      <p:ext uri="{BB962C8B-B14F-4D97-AF65-F5344CB8AC3E}">
        <p14:creationId xmlns:p14="http://schemas.microsoft.com/office/powerpoint/2010/main" val="5839823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1_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19B611-BF7C-4B04-BFA0-A14FEECDD28B}"/>
              </a:ext>
            </a:extLst>
          </p:cNvPr>
          <p:cNvSpPr>
            <a:spLocks noGrp="1"/>
          </p:cNvSpPr>
          <p:nvPr>
            <p:ph type="title"/>
          </p:nvPr>
        </p:nvSpPr>
        <p:spPr/>
        <p:txBody>
          <a:bodyPr/>
          <a:lstStyle/>
          <a:p>
            <a:r>
              <a:rPr lang="de-DE"/>
              <a:t>Mastertitelformat bearbeiten</a:t>
            </a:r>
          </a:p>
        </p:txBody>
      </p:sp>
      <p:sp>
        <p:nvSpPr>
          <p:cNvPr id="7" name="Textplatzhalter 7">
            <a:extLst>
              <a:ext uri="{FF2B5EF4-FFF2-40B4-BE49-F238E27FC236}">
                <a16:creationId xmlns:a16="http://schemas.microsoft.com/office/drawing/2014/main" id="{F6B471D9-FCA8-403E-AFDA-449B167247B3}"/>
              </a:ext>
            </a:extLst>
          </p:cNvPr>
          <p:cNvSpPr>
            <a:spLocks noGrp="1"/>
          </p:cNvSpPr>
          <p:nvPr>
            <p:ph type="body" sz="quarter" idx="13" hasCustomPrompt="1"/>
          </p:nvPr>
        </p:nvSpPr>
        <p:spPr>
          <a:xfrm>
            <a:off x="4738977" y="5476155"/>
            <a:ext cx="6868595" cy="236822"/>
          </a:xfrm>
        </p:spPr>
        <p:txBody>
          <a:bodyPr anchor="b"/>
          <a:lstStyle>
            <a:lvl1pPr algn="r">
              <a:lnSpc>
                <a:spcPct val="100000"/>
              </a:lnSpc>
              <a:spcAft>
                <a:spcPts val="0"/>
              </a:spcAft>
              <a:defRPr sz="600"/>
            </a:lvl1pPr>
          </a:lstStyle>
          <a:p>
            <a:pPr lvl="0"/>
            <a:r>
              <a:rPr lang="de-DE"/>
              <a:t>Quellenangaben</a:t>
            </a:r>
          </a:p>
        </p:txBody>
      </p:sp>
      <p:sp>
        <p:nvSpPr>
          <p:cNvPr id="8" name="Datumsplatzhalter 7">
            <a:extLst>
              <a:ext uri="{FF2B5EF4-FFF2-40B4-BE49-F238E27FC236}">
                <a16:creationId xmlns:a16="http://schemas.microsoft.com/office/drawing/2014/main" id="{6E62FFD8-A041-4A24-B32F-B464F0DF48B5}"/>
              </a:ext>
            </a:extLst>
          </p:cNvPr>
          <p:cNvSpPr>
            <a:spLocks noGrp="1"/>
          </p:cNvSpPr>
          <p:nvPr>
            <p:ph type="dt" sz="half" idx="14"/>
          </p:nvPr>
        </p:nvSpPr>
        <p:spPr>
          <a:xfrm>
            <a:off x="10121552" y="6352269"/>
            <a:ext cx="1087016" cy="365125"/>
          </a:xfrm>
          <a:prstGeom prst="rect">
            <a:avLst/>
          </a:prstGeom>
        </p:spPr>
        <p:txBody>
          <a:bodyPr/>
          <a:lstStyle/>
          <a:p>
            <a:endParaRPr lang="de-DE"/>
          </a:p>
        </p:txBody>
      </p:sp>
      <p:sp>
        <p:nvSpPr>
          <p:cNvPr id="9" name="Fußzeilenplatzhalter 8">
            <a:extLst>
              <a:ext uri="{FF2B5EF4-FFF2-40B4-BE49-F238E27FC236}">
                <a16:creationId xmlns:a16="http://schemas.microsoft.com/office/drawing/2014/main" id="{E1BD1698-97C9-4E52-97F3-5D5CDD4EA9A5}"/>
              </a:ext>
            </a:extLst>
          </p:cNvPr>
          <p:cNvSpPr>
            <a:spLocks noGrp="1"/>
          </p:cNvSpPr>
          <p:nvPr>
            <p:ph type="ftr" sz="quarter" idx="15"/>
          </p:nvPr>
        </p:nvSpPr>
        <p:spPr>
          <a:xfrm>
            <a:off x="4223792" y="6356350"/>
            <a:ext cx="5753744" cy="365125"/>
          </a:xfrm>
          <a:prstGeom prst="rect">
            <a:avLst/>
          </a:prstGeom>
        </p:spPr>
        <p:txBody>
          <a:bodyPr/>
          <a:lstStyle/>
          <a:p>
            <a:endParaRPr lang="de-DE"/>
          </a:p>
        </p:txBody>
      </p:sp>
      <p:sp>
        <p:nvSpPr>
          <p:cNvPr id="10" name="Foliennummernplatzhalter 9">
            <a:extLst>
              <a:ext uri="{FF2B5EF4-FFF2-40B4-BE49-F238E27FC236}">
                <a16:creationId xmlns:a16="http://schemas.microsoft.com/office/drawing/2014/main" id="{F9A954DE-71FD-4941-8681-2503EAB30095}"/>
              </a:ext>
            </a:extLst>
          </p:cNvPr>
          <p:cNvSpPr>
            <a:spLocks noGrp="1"/>
          </p:cNvSpPr>
          <p:nvPr>
            <p:ph type="sldNum" sz="quarter" idx="16"/>
          </p:nvPr>
        </p:nvSpPr>
        <p:spPr>
          <a:xfrm>
            <a:off x="11352584" y="6356349"/>
            <a:ext cx="504454" cy="365125"/>
          </a:xfrm>
          <a:prstGeom prst="rect">
            <a:avLst/>
          </a:prstGeom>
        </p:spPr>
        <p:txBody>
          <a:bodyPr/>
          <a:lstStyle/>
          <a:p>
            <a:fld id="{77DEC804-6BA1-4C35-BFDD-9C8D2F9762D0}" type="slidenum">
              <a:rPr lang="de-DE" smtClean="0"/>
              <a:pPr/>
              <a:t>‹#›</a:t>
            </a:fld>
            <a:endParaRPr lang="de-DE"/>
          </a:p>
        </p:txBody>
      </p:sp>
    </p:spTree>
    <p:extLst>
      <p:ext uri="{BB962C8B-B14F-4D97-AF65-F5344CB8AC3E}">
        <p14:creationId xmlns:p14="http://schemas.microsoft.com/office/powerpoint/2010/main" val="33301982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2_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19B611-BF7C-4B04-BFA0-A14FEECDD28B}"/>
              </a:ext>
            </a:extLst>
          </p:cNvPr>
          <p:cNvSpPr>
            <a:spLocks noGrp="1"/>
          </p:cNvSpPr>
          <p:nvPr>
            <p:ph type="title"/>
          </p:nvPr>
        </p:nvSpPr>
        <p:spPr/>
        <p:txBody>
          <a:bodyPr/>
          <a:lstStyle/>
          <a:p>
            <a:r>
              <a:rPr lang="de-DE"/>
              <a:t>Mastertitelformat bearbeiten</a:t>
            </a:r>
          </a:p>
        </p:txBody>
      </p:sp>
      <p:sp>
        <p:nvSpPr>
          <p:cNvPr id="7" name="Textplatzhalter 7">
            <a:extLst>
              <a:ext uri="{FF2B5EF4-FFF2-40B4-BE49-F238E27FC236}">
                <a16:creationId xmlns:a16="http://schemas.microsoft.com/office/drawing/2014/main" id="{F6B471D9-FCA8-403E-AFDA-449B167247B3}"/>
              </a:ext>
            </a:extLst>
          </p:cNvPr>
          <p:cNvSpPr>
            <a:spLocks noGrp="1"/>
          </p:cNvSpPr>
          <p:nvPr>
            <p:ph type="body" sz="quarter" idx="13" hasCustomPrompt="1"/>
          </p:nvPr>
        </p:nvSpPr>
        <p:spPr>
          <a:xfrm>
            <a:off x="4738977" y="5476155"/>
            <a:ext cx="6868595" cy="236822"/>
          </a:xfrm>
        </p:spPr>
        <p:txBody>
          <a:bodyPr anchor="b"/>
          <a:lstStyle>
            <a:lvl1pPr algn="r">
              <a:lnSpc>
                <a:spcPct val="100000"/>
              </a:lnSpc>
              <a:spcAft>
                <a:spcPts val="0"/>
              </a:spcAft>
              <a:defRPr sz="600"/>
            </a:lvl1pPr>
          </a:lstStyle>
          <a:p>
            <a:pPr lvl="0"/>
            <a:r>
              <a:rPr lang="de-DE"/>
              <a:t>Quellenangaben</a:t>
            </a:r>
          </a:p>
        </p:txBody>
      </p:sp>
      <p:sp>
        <p:nvSpPr>
          <p:cNvPr id="8" name="Datumsplatzhalter 7">
            <a:extLst>
              <a:ext uri="{FF2B5EF4-FFF2-40B4-BE49-F238E27FC236}">
                <a16:creationId xmlns:a16="http://schemas.microsoft.com/office/drawing/2014/main" id="{6E62FFD8-A041-4A24-B32F-B464F0DF48B5}"/>
              </a:ext>
            </a:extLst>
          </p:cNvPr>
          <p:cNvSpPr>
            <a:spLocks noGrp="1"/>
          </p:cNvSpPr>
          <p:nvPr>
            <p:ph type="dt" sz="half" idx="14"/>
          </p:nvPr>
        </p:nvSpPr>
        <p:spPr>
          <a:xfrm>
            <a:off x="10121552" y="6352269"/>
            <a:ext cx="1087016" cy="365125"/>
          </a:xfrm>
          <a:prstGeom prst="rect">
            <a:avLst/>
          </a:prstGeom>
        </p:spPr>
        <p:txBody>
          <a:bodyPr/>
          <a:lstStyle/>
          <a:p>
            <a:endParaRPr lang="de-DE"/>
          </a:p>
        </p:txBody>
      </p:sp>
      <p:sp>
        <p:nvSpPr>
          <p:cNvPr id="9" name="Fußzeilenplatzhalter 8">
            <a:extLst>
              <a:ext uri="{FF2B5EF4-FFF2-40B4-BE49-F238E27FC236}">
                <a16:creationId xmlns:a16="http://schemas.microsoft.com/office/drawing/2014/main" id="{E1BD1698-97C9-4E52-97F3-5D5CDD4EA9A5}"/>
              </a:ext>
            </a:extLst>
          </p:cNvPr>
          <p:cNvSpPr>
            <a:spLocks noGrp="1"/>
          </p:cNvSpPr>
          <p:nvPr>
            <p:ph type="ftr" sz="quarter" idx="15"/>
          </p:nvPr>
        </p:nvSpPr>
        <p:spPr>
          <a:xfrm>
            <a:off x="4223792" y="6356350"/>
            <a:ext cx="5753744" cy="365125"/>
          </a:xfrm>
          <a:prstGeom prst="rect">
            <a:avLst/>
          </a:prstGeom>
        </p:spPr>
        <p:txBody>
          <a:bodyPr/>
          <a:lstStyle/>
          <a:p>
            <a:endParaRPr lang="de-DE"/>
          </a:p>
        </p:txBody>
      </p:sp>
      <p:sp>
        <p:nvSpPr>
          <p:cNvPr id="10" name="Foliennummernplatzhalter 9">
            <a:extLst>
              <a:ext uri="{FF2B5EF4-FFF2-40B4-BE49-F238E27FC236}">
                <a16:creationId xmlns:a16="http://schemas.microsoft.com/office/drawing/2014/main" id="{F9A954DE-71FD-4941-8681-2503EAB30095}"/>
              </a:ext>
            </a:extLst>
          </p:cNvPr>
          <p:cNvSpPr>
            <a:spLocks noGrp="1"/>
          </p:cNvSpPr>
          <p:nvPr>
            <p:ph type="sldNum" sz="quarter" idx="16"/>
          </p:nvPr>
        </p:nvSpPr>
        <p:spPr>
          <a:xfrm>
            <a:off x="11352584" y="6356349"/>
            <a:ext cx="504454" cy="365125"/>
          </a:xfrm>
          <a:prstGeom prst="rect">
            <a:avLst/>
          </a:prstGeom>
        </p:spPr>
        <p:txBody>
          <a:bodyPr/>
          <a:lstStyle/>
          <a:p>
            <a:fld id="{77DEC804-6BA1-4C35-BFDD-9C8D2F9762D0}" type="slidenum">
              <a:rPr lang="de-DE" smtClean="0"/>
              <a:pPr/>
              <a:t>‹#›</a:t>
            </a:fld>
            <a:endParaRPr lang="de-DE"/>
          </a:p>
        </p:txBody>
      </p:sp>
    </p:spTree>
    <p:extLst>
      <p:ext uri="{BB962C8B-B14F-4D97-AF65-F5344CB8AC3E}">
        <p14:creationId xmlns:p14="http://schemas.microsoft.com/office/powerpoint/2010/main" val="33149228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3_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19B611-BF7C-4B04-BFA0-A14FEECDD28B}"/>
              </a:ext>
            </a:extLst>
          </p:cNvPr>
          <p:cNvSpPr>
            <a:spLocks noGrp="1"/>
          </p:cNvSpPr>
          <p:nvPr>
            <p:ph type="title"/>
          </p:nvPr>
        </p:nvSpPr>
        <p:spPr/>
        <p:txBody>
          <a:bodyPr/>
          <a:lstStyle/>
          <a:p>
            <a:r>
              <a:rPr lang="de-DE"/>
              <a:t>Mastertitelformat bearbeiten</a:t>
            </a:r>
          </a:p>
        </p:txBody>
      </p:sp>
      <p:sp>
        <p:nvSpPr>
          <p:cNvPr id="7" name="Textplatzhalter 7">
            <a:extLst>
              <a:ext uri="{FF2B5EF4-FFF2-40B4-BE49-F238E27FC236}">
                <a16:creationId xmlns:a16="http://schemas.microsoft.com/office/drawing/2014/main" id="{F6B471D9-FCA8-403E-AFDA-449B167247B3}"/>
              </a:ext>
            </a:extLst>
          </p:cNvPr>
          <p:cNvSpPr>
            <a:spLocks noGrp="1"/>
          </p:cNvSpPr>
          <p:nvPr>
            <p:ph type="body" sz="quarter" idx="13" hasCustomPrompt="1"/>
          </p:nvPr>
        </p:nvSpPr>
        <p:spPr>
          <a:xfrm>
            <a:off x="4738977" y="5476155"/>
            <a:ext cx="6868595" cy="236822"/>
          </a:xfrm>
        </p:spPr>
        <p:txBody>
          <a:bodyPr anchor="b"/>
          <a:lstStyle>
            <a:lvl1pPr algn="r">
              <a:lnSpc>
                <a:spcPct val="100000"/>
              </a:lnSpc>
              <a:spcAft>
                <a:spcPts val="0"/>
              </a:spcAft>
              <a:defRPr sz="600"/>
            </a:lvl1pPr>
          </a:lstStyle>
          <a:p>
            <a:pPr lvl="0"/>
            <a:r>
              <a:rPr lang="de-DE"/>
              <a:t>Quellenangaben</a:t>
            </a:r>
          </a:p>
        </p:txBody>
      </p:sp>
      <p:sp>
        <p:nvSpPr>
          <p:cNvPr id="8" name="Datumsplatzhalter 7">
            <a:extLst>
              <a:ext uri="{FF2B5EF4-FFF2-40B4-BE49-F238E27FC236}">
                <a16:creationId xmlns:a16="http://schemas.microsoft.com/office/drawing/2014/main" id="{6E62FFD8-A041-4A24-B32F-B464F0DF48B5}"/>
              </a:ext>
            </a:extLst>
          </p:cNvPr>
          <p:cNvSpPr>
            <a:spLocks noGrp="1"/>
          </p:cNvSpPr>
          <p:nvPr>
            <p:ph type="dt" sz="half" idx="14"/>
          </p:nvPr>
        </p:nvSpPr>
        <p:spPr>
          <a:xfrm>
            <a:off x="10121552" y="6352269"/>
            <a:ext cx="1087016" cy="365125"/>
          </a:xfrm>
          <a:prstGeom prst="rect">
            <a:avLst/>
          </a:prstGeom>
        </p:spPr>
        <p:txBody>
          <a:bodyPr/>
          <a:lstStyle/>
          <a:p>
            <a:endParaRPr lang="de-DE"/>
          </a:p>
        </p:txBody>
      </p:sp>
      <p:sp>
        <p:nvSpPr>
          <p:cNvPr id="9" name="Fußzeilenplatzhalter 8">
            <a:extLst>
              <a:ext uri="{FF2B5EF4-FFF2-40B4-BE49-F238E27FC236}">
                <a16:creationId xmlns:a16="http://schemas.microsoft.com/office/drawing/2014/main" id="{E1BD1698-97C9-4E52-97F3-5D5CDD4EA9A5}"/>
              </a:ext>
            </a:extLst>
          </p:cNvPr>
          <p:cNvSpPr>
            <a:spLocks noGrp="1"/>
          </p:cNvSpPr>
          <p:nvPr>
            <p:ph type="ftr" sz="quarter" idx="15"/>
          </p:nvPr>
        </p:nvSpPr>
        <p:spPr>
          <a:xfrm>
            <a:off x="4223792" y="6356350"/>
            <a:ext cx="5753744" cy="365125"/>
          </a:xfrm>
          <a:prstGeom prst="rect">
            <a:avLst/>
          </a:prstGeom>
        </p:spPr>
        <p:txBody>
          <a:bodyPr/>
          <a:lstStyle/>
          <a:p>
            <a:endParaRPr lang="de-DE"/>
          </a:p>
        </p:txBody>
      </p:sp>
      <p:sp>
        <p:nvSpPr>
          <p:cNvPr id="10" name="Foliennummernplatzhalter 9">
            <a:extLst>
              <a:ext uri="{FF2B5EF4-FFF2-40B4-BE49-F238E27FC236}">
                <a16:creationId xmlns:a16="http://schemas.microsoft.com/office/drawing/2014/main" id="{F9A954DE-71FD-4941-8681-2503EAB30095}"/>
              </a:ext>
            </a:extLst>
          </p:cNvPr>
          <p:cNvSpPr>
            <a:spLocks noGrp="1"/>
          </p:cNvSpPr>
          <p:nvPr>
            <p:ph type="sldNum" sz="quarter" idx="16"/>
          </p:nvPr>
        </p:nvSpPr>
        <p:spPr>
          <a:xfrm>
            <a:off x="11352584" y="6356349"/>
            <a:ext cx="504454" cy="365125"/>
          </a:xfrm>
          <a:prstGeom prst="rect">
            <a:avLst/>
          </a:prstGeom>
        </p:spPr>
        <p:txBody>
          <a:bodyPr/>
          <a:lstStyle/>
          <a:p>
            <a:fld id="{77DEC804-6BA1-4C35-BFDD-9C8D2F9762D0}" type="slidenum">
              <a:rPr lang="de-DE" smtClean="0"/>
              <a:pPr/>
              <a:t>‹#›</a:t>
            </a:fld>
            <a:endParaRPr lang="de-DE"/>
          </a:p>
        </p:txBody>
      </p:sp>
    </p:spTree>
    <p:extLst>
      <p:ext uri="{BB962C8B-B14F-4D97-AF65-F5344CB8AC3E}">
        <p14:creationId xmlns:p14="http://schemas.microsoft.com/office/powerpoint/2010/main" val="20353613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PhAnim="0" userDrawn="1">
  <p:cSld name="Nur-Titel">
    <p:spTree>
      <p:nvGrpSpPr>
        <p:cNvPr id="1" name=""/>
        <p:cNvGrpSpPr/>
        <p:nvPr/>
      </p:nvGrpSpPr>
      <p:grpSpPr bwMode="auto">
        <a:xfrm>
          <a:off x="0" y="0"/>
          <a:ext cx="0" cy="0"/>
          <a:chOff x="0" y="0"/>
          <a:chExt cx="0" cy="0"/>
        </a:xfrm>
      </p:grpSpPr>
      <p:sp>
        <p:nvSpPr>
          <p:cNvPr id="4" name="Titel 1"/>
          <p:cNvSpPr>
            <a:spLocks noGrp="1"/>
          </p:cNvSpPr>
          <p:nvPr>
            <p:ph type="title" hasCustomPrompt="1"/>
          </p:nvPr>
        </p:nvSpPr>
        <p:spPr bwMode="auto">
          <a:xfrm>
            <a:off x="425454" y="1296001"/>
            <a:ext cx="11345332" cy="52495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nSpc>
                <a:spcPts val="4267"/>
              </a:lnSpc>
              <a:defRPr lang="de-DE" sz="3333"/>
            </a:lvl1pPr>
          </a:lstStyle>
          <a:p>
            <a:pPr lvl="0">
              <a:defRPr/>
            </a:pPr>
            <a:r>
              <a:rPr lang="de-DE"/>
              <a:t>Titel durch Klicken bearbeiten</a:t>
            </a:r>
            <a:endParaRPr/>
          </a:p>
        </p:txBody>
      </p:sp>
      <p:sp>
        <p:nvSpPr>
          <p:cNvPr id="5" name="Foliennummernplatzhalter 4"/>
          <p:cNvSpPr>
            <a:spLocks noGrp="1"/>
          </p:cNvSpPr>
          <p:nvPr>
            <p:ph type="sldNum" sz="quarter" idx="11"/>
          </p:nvPr>
        </p:nvSpPr>
        <p:spPr bwMode="auto">
          <a:xfrm>
            <a:off x="9033245" y="6473314"/>
            <a:ext cx="2736099" cy="365125"/>
          </a:xfrm>
          <a:prstGeom prst="rect">
            <a:avLst/>
          </a:prstGeom>
        </p:spPr>
        <p:txBody>
          <a:bodyPr lIns="0" rIns="0"/>
          <a:lstStyle/>
          <a:p>
            <a:pPr defTabSz="1219170">
              <a:defRPr/>
            </a:pPr>
            <a:fld id="{CE58CB1E-F828-4F11-99E0-327109AF9DA4}" type="slidenum">
              <a:rPr lang="de-DE" sz="1467" smtClean="0">
                <a:solidFill>
                  <a:prstClr val="black"/>
                </a:solidFill>
                <a:latin typeface="Arial"/>
                <a:ea typeface="Arial"/>
                <a:cs typeface="Arial"/>
              </a:rPr>
              <a:pPr defTabSz="1219170">
                <a:defRPr/>
              </a:pPr>
              <a:t>‹#›</a:t>
            </a:fld>
            <a:endParaRPr lang="de-DE" sz="1467">
              <a:solidFill>
                <a:prstClr val="black"/>
              </a:solidFill>
              <a:latin typeface="Arial"/>
              <a:cs typeface="Arial"/>
            </a:endParaRPr>
          </a:p>
        </p:txBody>
      </p:sp>
      <p:sp>
        <p:nvSpPr>
          <p:cNvPr id="6" name="Fußzeilenplatzhalter 6"/>
          <p:cNvSpPr>
            <a:spLocks noGrp="1"/>
          </p:cNvSpPr>
          <p:nvPr>
            <p:ph type="ftr" sz="quarter" idx="12"/>
          </p:nvPr>
        </p:nvSpPr>
        <p:spPr bwMode="auto">
          <a:xfrm>
            <a:off x="4223792" y="6356350"/>
            <a:ext cx="5753744" cy="365125"/>
          </a:xfrm>
          <a:prstGeom prst="rect">
            <a:avLst/>
          </a:prstGeom>
        </p:spPr>
        <p:txBody>
          <a:bodyPr/>
          <a:lstStyle/>
          <a:p>
            <a:pPr algn="l" defTabSz="1219170">
              <a:defRPr/>
            </a:pPr>
            <a:endParaRPr lang="en-US"/>
          </a:p>
        </p:txBody>
      </p:sp>
      <p:sp>
        <p:nvSpPr>
          <p:cNvPr id="7" name="Textplatzhalter 3"/>
          <p:cNvSpPr>
            <a:spLocks noGrp="1"/>
          </p:cNvSpPr>
          <p:nvPr>
            <p:ph type="body" sz="quarter" idx="13" hasCustomPrompt="1"/>
          </p:nvPr>
        </p:nvSpPr>
        <p:spPr bwMode="auto">
          <a:xfrm>
            <a:off x="5791877" y="6269567"/>
            <a:ext cx="5977467" cy="194733"/>
          </a:xfrm>
          <a:prstGeom prst="rect">
            <a:avLst/>
          </a:prstGeom>
        </p:spPr>
        <p:txBody>
          <a:bodyPr lIns="0" tIns="0" rIns="0" bIns="0" anchor="ctr"/>
          <a:lstStyle>
            <a:lvl1pPr algn="r">
              <a:defRPr sz="800"/>
            </a:lvl1pPr>
          </a:lstStyle>
          <a:p>
            <a:pPr lvl="0">
              <a:defRPr/>
            </a:pPr>
            <a:r>
              <a:rPr lang="de-DE"/>
              <a:t>Quellenangaben</a:t>
            </a:r>
            <a:endParaRPr/>
          </a:p>
        </p:txBody>
      </p:sp>
    </p:spTree>
    <p:extLst>
      <p:ext uri="{BB962C8B-B14F-4D97-AF65-F5344CB8AC3E}">
        <p14:creationId xmlns:p14="http://schemas.microsoft.com/office/powerpoint/2010/main" val="1971543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CF5A3F-9BB5-4735-90D0-145407C14A75}"/>
              </a:ext>
            </a:extLst>
          </p:cNvPr>
          <p:cNvSpPr>
            <a:spLocks noGrp="1"/>
          </p:cNvSpPr>
          <p:nvPr>
            <p:ph type="title" hasCustomPrompt="1"/>
          </p:nvPr>
        </p:nvSpPr>
        <p:spPr>
          <a:xfrm>
            <a:off x="469553" y="346575"/>
            <a:ext cx="11233150" cy="368755"/>
          </a:xfrm>
          <a:prstGeom prst="rect">
            <a:avLst/>
          </a:prstGeom>
        </p:spPr>
        <p:txBody>
          <a:bodyPr wrap="square" lIns="0" tIns="0" rIns="0" bIns="0">
            <a:spAutoFit/>
          </a:bodyPr>
          <a:lstStyle>
            <a:lvl1pPr algn="l">
              <a:lnSpc>
                <a:spcPts val="3000"/>
              </a:lnSpc>
              <a:spcAft>
                <a:spcPts val="3402"/>
              </a:spcAft>
              <a:defRPr sz="2400" b="0" i="0" baseline="0">
                <a:solidFill>
                  <a:schemeClr val="accent2"/>
                </a:solidFill>
                <a:latin typeface="Source Sans Pro Black"/>
              </a:defRPr>
            </a:lvl1pPr>
          </a:lstStyle>
          <a:p>
            <a:r>
              <a:rPr lang="de-DE"/>
              <a:t>Headline einfügen</a:t>
            </a:r>
          </a:p>
        </p:txBody>
      </p:sp>
      <p:sp>
        <p:nvSpPr>
          <p:cNvPr id="11" name="Inhaltsplatzhalter 2">
            <a:extLst>
              <a:ext uri="{FF2B5EF4-FFF2-40B4-BE49-F238E27FC236}">
                <a16:creationId xmlns:a16="http://schemas.microsoft.com/office/drawing/2014/main" id="{7D098AD9-6FA4-428E-B32E-1ECCAF10EE11}"/>
              </a:ext>
            </a:extLst>
          </p:cNvPr>
          <p:cNvSpPr>
            <a:spLocks noGrp="1"/>
          </p:cNvSpPr>
          <p:nvPr>
            <p:ph sz="half" idx="1"/>
          </p:nvPr>
        </p:nvSpPr>
        <p:spPr>
          <a:xfrm>
            <a:off x="479425" y="908720"/>
            <a:ext cx="11233150" cy="4752305"/>
          </a:xfrm>
          <a:prstGeom prst="rect">
            <a:avLst/>
          </a:prstGeom>
        </p:spPr>
        <p:txBody>
          <a:bodyPr lIns="0" tIns="0" rIns="0" bIns="0"/>
          <a:lstStyle>
            <a:lvl1pPr marL="0" indent="0" algn="l" defTabSz="914400" rtl="0" eaLnBrk="1" latinLnBrk="0" hangingPunct="1">
              <a:lnSpc>
                <a:spcPts val="3000"/>
              </a:lnSpc>
              <a:spcBef>
                <a:spcPts val="0"/>
              </a:spcBef>
              <a:spcAft>
                <a:spcPts val="850"/>
              </a:spcAft>
              <a:buClr>
                <a:schemeClr val="accent3"/>
              </a:buClr>
              <a:buFont typeface="Arial" panose="020B0604020202020204" pitchFamily="34" charset="0"/>
              <a:buNone/>
              <a:defRPr lang="de-DE" sz="2400" kern="1200" baseline="0" dirty="0">
                <a:solidFill>
                  <a:schemeClr val="tx1"/>
                </a:solidFill>
                <a:latin typeface="Source Sans Pro" panose="020B0503030403020204" pitchFamily="34" charset="0"/>
                <a:ea typeface="+mn-ea"/>
                <a:cs typeface="+mn-cs"/>
              </a:defRPr>
            </a:lvl1pPr>
            <a:lvl2pPr marL="576000" indent="-285750" algn="l" defTabSz="914400" rtl="0" eaLnBrk="1" latinLnBrk="0" hangingPunct="1">
              <a:lnSpc>
                <a:spcPts val="2600"/>
              </a:lnSpc>
              <a:spcBef>
                <a:spcPts val="0"/>
              </a:spcBef>
              <a:spcAft>
                <a:spcPts val="850"/>
              </a:spcAft>
              <a:buClr>
                <a:schemeClr val="accent3"/>
              </a:buClr>
              <a:buFont typeface="Arial" panose="020B0604020202020204" pitchFamily="34" charset="0"/>
              <a:buChar char="•"/>
              <a:defRPr lang="de-DE" sz="2000" kern="1200" dirty="0">
                <a:solidFill>
                  <a:schemeClr val="tx1"/>
                </a:solidFill>
                <a:latin typeface="+mn-lt"/>
                <a:ea typeface="+mn-ea"/>
                <a:cs typeface="+mn-cs"/>
              </a:defRPr>
            </a:lvl2pPr>
            <a:lvl3pPr marL="864000" indent="-284400" algn="l" defTabSz="914400" rtl="0" eaLnBrk="1" latinLnBrk="0" hangingPunct="1">
              <a:lnSpc>
                <a:spcPts val="2600"/>
              </a:lnSpc>
              <a:spcBef>
                <a:spcPts val="0"/>
              </a:spcBef>
              <a:spcAft>
                <a:spcPts val="850"/>
              </a:spcAft>
              <a:buClr>
                <a:schemeClr val="accent3"/>
              </a:buClr>
              <a:buFont typeface="Arial" panose="020B0604020202020204" pitchFamily="34" charset="0"/>
              <a:buChar char="•"/>
              <a:defRPr lang="de-DE" sz="2000" kern="1200" dirty="0">
                <a:solidFill>
                  <a:schemeClr val="tx1"/>
                </a:solidFill>
                <a:latin typeface="+mn-lt"/>
                <a:ea typeface="+mn-ea"/>
                <a:cs typeface="+mn-cs"/>
              </a:defRPr>
            </a:lvl3pPr>
            <a:lvl4pPr marL="1152000" indent="-284400" algn="l" defTabSz="914400" rtl="0" eaLnBrk="1" latinLnBrk="0" hangingPunct="1">
              <a:lnSpc>
                <a:spcPts val="2600"/>
              </a:lnSpc>
              <a:spcBef>
                <a:spcPts val="0"/>
              </a:spcBef>
              <a:spcAft>
                <a:spcPts val="850"/>
              </a:spcAft>
              <a:buClr>
                <a:schemeClr val="accent3"/>
              </a:buClr>
              <a:buFont typeface="Arial" panose="020B0604020202020204" pitchFamily="34" charset="0"/>
              <a:buChar char="•"/>
              <a:defRPr lang="de-DE" sz="2000" kern="1200" dirty="0">
                <a:solidFill>
                  <a:schemeClr val="tx1"/>
                </a:solidFill>
                <a:latin typeface="+mn-lt"/>
                <a:ea typeface="+mn-ea"/>
                <a:cs typeface="+mn-cs"/>
              </a:defRPr>
            </a:lvl4pPr>
            <a:lvl5pPr marL="1440000" indent="-284400" algn="l" defTabSz="914400" rtl="0" eaLnBrk="1" latinLnBrk="0" hangingPunct="1">
              <a:lnSpc>
                <a:spcPts val="2600"/>
              </a:lnSpc>
              <a:spcBef>
                <a:spcPts val="0"/>
              </a:spcBef>
              <a:spcAft>
                <a:spcPts val="850"/>
              </a:spcAft>
              <a:buClr>
                <a:schemeClr val="accent3"/>
              </a:buClr>
              <a:buFont typeface="Arial" panose="020B0604020202020204" pitchFamily="34" charset="0"/>
              <a:buChar char="•"/>
              <a:defRPr lang="de-DE" sz="2000" kern="1200" dirty="0">
                <a:solidFill>
                  <a:schemeClr val="tx1"/>
                </a:solidFill>
                <a:latin typeface="+mn-lt"/>
                <a:ea typeface="+mn-ea"/>
                <a:cs typeface="+mn-cs"/>
              </a:defRPr>
            </a:lvl5pPr>
            <a:lvl6pPr marL="1728000" indent="-284400" algn="l" defTabSz="914400" rtl="0" eaLnBrk="1" latinLnBrk="0" hangingPunct="1">
              <a:lnSpc>
                <a:spcPts val="2600"/>
              </a:lnSpc>
              <a:spcBef>
                <a:spcPts val="0"/>
              </a:spcBef>
              <a:spcAft>
                <a:spcPts val="850"/>
              </a:spcAft>
              <a:buClr>
                <a:schemeClr val="accent3"/>
              </a:buClr>
              <a:buFont typeface="Arial" panose="020B0604020202020204" pitchFamily="34" charset="0"/>
              <a:buChar char="•"/>
              <a:defRPr lang="de-DE" sz="2000" kern="1200" dirty="0">
                <a:solidFill>
                  <a:schemeClr val="tx1"/>
                </a:solidFill>
                <a:latin typeface="+mn-lt"/>
                <a:ea typeface="+mn-ea"/>
                <a:cs typeface="+mn-cs"/>
              </a:defRPr>
            </a:lvl6pPr>
            <a:lvl7pPr>
              <a:defRPr sz="1800"/>
            </a:lvl7pPr>
            <a:lvl8pPr>
              <a:defRPr sz="1800"/>
            </a:lvl8pPr>
            <a:lvl9pPr>
              <a:defRPr sz="1800"/>
            </a:lvl9pPr>
          </a:lstStyle>
          <a:p>
            <a:pPr lvl="0"/>
            <a:r>
              <a:rPr lang="de-DE"/>
              <a:t>Mastertextformat bearbeiten</a:t>
            </a:r>
          </a:p>
          <a:p>
            <a:pPr lvl="1"/>
            <a:r>
              <a:rPr lang="de-DE"/>
              <a:t>Zweite Ebene</a:t>
            </a:r>
          </a:p>
        </p:txBody>
      </p:sp>
      <p:sp>
        <p:nvSpPr>
          <p:cNvPr id="5" name="Fußzeilenplatzhalter 4">
            <a:extLst>
              <a:ext uri="{FF2B5EF4-FFF2-40B4-BE49-F238E27FC236}">
                <a16:creationId xmlns:a16="http://schemas.microsoft.com/office/drawing/2014/main" id="{957AF171-E9D0-4864-9B12-B90BC07C6D1A}"/>
              </a:ext>
            </a:extLst>
          </p:cNvPr>
          <p:cNvSpPr>
            <a:spLocks noGrp="1"/>
          </p:cNvSpPr>
          <p:nvPr>
            <p:ph type="ftr" sz="quarter" idx="11"/>
          </p:nvPr>
        </p:nvSpPr>
        <p:spPr>
          <a:xfrm>
            <a:off x="4223792" y="6356350"/>
            <a:ext cx="5753744" cy="365125"/>
          </a:xfrm>
          <a:prstGeom prst="rect">
            <a:avLst/>
          </a:prstGeom>
        </p:spPr>
        <p:txBody>
          <a:bodyPr/>
          <a:lstStyle/>
          <a:p>
            <a:endParaRPr lang="de-DE"/>
          </a:p>
        </p:txBody>
      </p:sp>
      <p:sp>
        <p:nvSpPr>
          <p:cNvPr id="3" name="Datumsplatzhalter 2">
            <a:extLst>
              <a:ext uri="{FF2B5EF4-FFF2-40B4-BE49-F238E27FC236}">
                <a16:creationId xmlns:a16="http://schemas.microsoft.com/office/drawing/2014/main" id="{4E17790C-AFF4-48D3-A7EB-A192461925F5}"/>
              </a:ext>
            </a:extLst>
          </p:cNvPr>
          <p:cNvSpPr>
            <a:spLocks noGrp="1"/>
          </p:cNvSpPr>
          <p:nvPr>
            <p:ph type="dt" sz="half" idx="10"/>
          </p:nvPr>
        </p:nvSpPr>
        <p:spPr>
          <a:xfrm>
            <a:off x="10121552" y="6352269"/>
            <a:ext cx="1087016"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7D464286-A366-43D2-99D3-18A1E29AEC01}"/>
              </a:ext>
            </a:extLst>
          </p:cNvPr>
          <p:cNvSpPr>
            <a:spLocks noGrp="1"/>
          </p:cNvSpPr>
          <p:nvPr>
            <p:ph type="sldNum" sz="quarter" idx="12"/>
          </p:nvPr>
        </p:nvSpPr>
        <p:spPr>
          <a:xfrm>
            <a:off x="11352584" y="6356349"/>
            <a:ext cx="504454" cy="365125"/>
          </a:xfrm>
          <a:prstGeom prst="rect">
            <a:avLst/>
          </a:prstGeom>
        </p:spPr>
        <p:txBody>
          <a:bodyPr/>
          <a:lstStyle/>
          <a:p>
            <a:fld id="{AE8F8DD8-C592-4722-986C-95758E13AC74}" type="slidenum">
              <a:rPr lang="de-DE" smtClean="0"/>
              <a:t>‹#›</a:t>
            </a:fld>
            <a:endParaRPr lang="de-DE"/>
          </a:p>
        </p:txBody>
      </p:sp>
      <p:sp>
        <p:nvSpPr>
          <p:cNvPr id="7" name="Textplatzhalter 7">
            <a:extLst>
              <a:ext uri="{FF2B5EF4-FFF2-40B4-BE49-F238E27FC236}">
                <a16:creationId xmlns:a16="http://schemas.microsoft.com/office/drawing/2014/main" id="{F017E3A7-11A6-4FD2-AEB6-8AE23524BE40}"/>
              </a:ext>
            </a:extLst>
          </p:cNvPr>
          <p:cNvSpPr>
            <a:spLocks noGrp="1"/>
          </p:cNvSpPr>
          <p:nvPr>
            <p:ph type="body" sz="quarter" idx="13" hasCustomPrompt="1"/>
          </p:nvPr>
        </p:nvSpPr>
        <p:spPr>
          <a:xfrm>
            <a:off x="6561129" y="5424203"/>
            <a:ext cx="5151446" cy="236822"/>
          </a:xfrm>
          <a:prstGeom prst="rect">
            <a:avLst/>
          </a:prstGeom>
        </p:spPr>
        <p:txBody>
          <a:bodyPr anchor="b"/>
          <a:lstStyle>
            <a:lvl1pPr marL="0" indent="0" algn="r">
              <a:lnSpc>
                <a:spcPct val="100000"/>
              </a:lnSpc>
              <a:spcBef>
                <a:spcPts val="0"/>
              </a:spcBef>
              <a:spcAft>
                <a:spcPts val="0"/>
              </a:spcAft>
              <a:buNone/>
              <a:defRPr sz="600">
                <a:solidFill>
                  <a:schemeClr val="tx1"/>
                </a:solidFill>
                <a:latin typeface="+mn-lt"/>
              </a:defRPr>
            </a:lvl1pPr>
          </a:lstStyle>
          <a:p>
            <a:pPr lvl="0"/>
            <a:r>
              <a:rPr lang="de-DE"/>
              <a:t>Quellenangaben</a:t>
            </a:r>
          </a:p>
        </p:txBody>
      </p:sp>
    </p:spTree>
    <p:extLst>
      <p:ext uri="{BB962C8B-B14F-4D97-AF65-F5344CB8AC3E}">
        <p14:creationId xmlns:p14="http://schemas.microsoft.com/office/powerpoint/2010/main" val="4139972603"/>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PhAnim="0" userDrawn="1">
  <p:cSld name="Inhalt">
    <p:spTree>
      <p:nvGrpSpPr>
        <p:cNvPr id="1" name=""/>
        <p:cNvGrpSpPr/>
        <p:nvPr/>
      </p:nvGrpSpPr>
      <p:grpSpPr bwMode="auto">
        <a:xfrm>
          <a:off x="0" y="0"/>
          <a:ext cx="0" cy="0"/>
          <a:chOff x="0" y="0"/>
          <a:chExt cx="0" cy="0"/>
        </a:xfrm>
      </p:grpSpPr>
      <p:sp>
        <p:nvSpPr>
          <p:cNvPr id="4" name="Inhaltsplatzhalter 2"/>
          <p:cNvSpPr>
            <a:spLocks noGrp="1"/>
          </p:cNvSpPr>
          <p:nvPr>
            <p:ph idx="1" hasCustomPrompt="1"/>
          </p:nvPr>
        </p:nvSpPr>
        <p:spPr bwMode="auto">
          <a:xfrm>
            <a:off x="425454" y="2133601"/>
            <a:ext cx="11345332" cy="41275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nSpc>
                <a:spcPct val="113999"/>
              </a:lnSpc>
              <a:defRPr lang="de-DE" sz="1867"/>
            </a:lvl1pPr>
            <a:lvl2pPr>
              <a:lnSpc>
                <a:spcPct val="113999"/>
              </a:lnSpc>
              <a:defRPr lang="de-DE" sz="1867"/>
            </a:lvl2pPr>
            <a:lvl3pPr>
              <a:defRPr sz="1867"/>
            </a:lvl3pPr>
          </a:lstStyle>
          <a:p>
            <a:pPr lvl="0">
              <a:defRPr/>
            </a:pPr>
            <a:r>
              <a:rPr lang="de-DE"/>
              <a:t>Inhalt durch Klicken bearbeiten</a:t>
            </a:r>
            <a:endParaRPr/>
          </a:p>
          <a:p>
            <a:pPr lvl="1">
              <a:defRPr/>
            </a:pPr>
            <a:r>
              <a:rPr lang="de-DE"/>
              <a:t>Zweite Ebene</a:t>
            </a:r>
            <a:endParaRPr/>
          </a:p>
          <a:p>
            <a:pPr lvl="2">
              <a:defRPr/>
            </a:pPr>
            <a:r>
              <a:rPr lang="de-DE"/>
              <a:t>Dritte Ebene</a:t>
            </a:r>
            <a:endParaRPr/>
          </a:p>
        </p:txBody>
      </p:sp>
      <p:sp>
        <p:nvSpPr>
          <p:cNvPr id="5" name="Titel 1"/>
          <p:cNvSpPr>
            <a:spLocks noGrp="1"/>
          </p:cNvSpPr>
          <p:nvPr>
            <p:ph type="title" hasCustomPrompt="1"/>
          </p:nvPr>
        </p:nvSpPr>
        <p:spPr bwMode="auto">
          <a:xfrm>
            <a:off x="425454" y="1296001"/>
            <a:ext cx="11345332" cy="52495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nSpc>
                <a:spcPts val="4267"/>
              </a:lnSpc>
              <a:defRPr lang="de-DE" sz="3333"/>
            </a:lvl1pPr>
          </a:lstStyle>
          <a:p>
            <a:pPr lvl="0">
              <a:defRPr/>
            </a:pPr>
            <a:r>
              <a:rPr lang="de-DE"/>
              <a:t>Titel durch Klicken bearbeiten</a:t>
            </a:r>
            <a:endParaRPr/>
          </a:p>
        </p:txBody>
      </p:sp>
      <p:sp>
        <p:nvSpPr>
          <p:cNvPr id="6" name="Foliennummernplatzhalter 4"/>
          <p:cNvSpPr>
            <a:spLocks noGrp="1"/>
          </p:cNvSpPr>
          <p:nvPr>
            <p:ph type="sldNum" sz="quarter" idx="11"/>
          </p:nvPr>
        </p:nvSpPr>
        <p:spPr bwMode="auto">
          <a:xfrm>
            <a:off x="11352584" y="6356349"/>
            <a:ext cx="504454" cy="365125"/>
          </a:xfrm>
          <a:prstGeom prst="rect">
            <a:avLst/>
          </a:prstGeom>
        </p:spPr>
        <p:txBody>
          <a:bodyPr lIns="0" rIns="0"/>
          <a:lstStyle/>
          <a:p>
            <a:pPr defTabSz="1219170">
              <a:defRPr/>
            </a:pPr>
            <a:fld id="{CE58CB1E-F828-4F11-99E0-327109AF9DA4}" type="slidenum">
              <a:rPr lang="de-DE" sz="1467" smtClean="0">
                <a:solidFill>
                  <a:prstClr val="black"/>
                </a:solidFill>
                <a:latin typeface="Arial"/>
                <a:ea typeface="Arial"/>
                <a:cs typeface="Arial"/>
              </a:rPr>
              <a:pPr defTabSz="1219170">
                <a:defRPr/>
              </a:pPr>
              <a:t>‹#›</a:t>
            </a:fld>
            <a:endParaRPr lang="de-DE" sz="1467">
              <a:solidFill>
                <a:prstClr val="black"/>
              </a:solidFill>
              <a:latin typeface="Arial"/>
              <a:cs typeface="Arial"/>
            </a:endParaRPr>
          </a:p>
        </p:txBody>
      </p:sp>
      <p:sp>
        <p:nvSpPr>
          <p:cNvPr id="7" name="Fußzeilenplatzhalter 6"/>
          <p:cNvSpPr>
            <a:spLocks noGrp="1"/>
          </p:cNvSpPr>
          <p:nvPr>
            <p:ph type="ftr" sz="quarter" idx="12"/>
          </p:nvPr>
        </p:nvSpPr>
        <p:spPr bwMode="auto">
          <a:xfrm>
            <a:off x="4223792" y="6356350"/>
            <a:ext cx="5753744" cy="365125"/>
          </a:xfrm>
          <a:prstGeom prst="rect">
            <a:avLst/>
          </a:prstGeom>
        </p:spPr>
        <p:txBody>
          <a:bodyPr/>
          <a:lstStyle/>
          <a:p>
            <a:pPr algn="l" defTabSz="1219170">
              <a:defRPr/>
            </a:pPr>
            <a:endParaRPr lang="en-US"/>
          </a:p>
        </p:txBody>
      </p:sp>
      <p:sp>
        <p:nvSpPr>
          <p:cNvPr id="8" name="Textplatzhalter 3"/>
          <p:cNvSpPr>
            <a:spLocks noGrp="1"/>
          </p:cNvSpPr>
          <p:nvPr>
            <p:ph type="body" sz="quarter" idx="13" hasCustomPrompt="1"/>
          </p:nvPr>
        </p:nvSpPr>
        <p:spPr bwMode="auto">
          <a:xfrm>
            <a:off x="5793319" y="6269840"/>
            <a:ext cx="5977467" cy="194733"/>
          </a:xfrm>
          <a:prstGeom prst="rect">
            <a:avLst/>
          </a:prstGeom>
        </p:spPr>
        <p:txBody>
          <a:bodyPr lIns="0" tIns="0" rIns="0" bIns="0" anchor="ctr"/>
          <a:lstStyle>
            <a:lvl1pPr algn="r">
              <a:defRPr sz="800"/>
            </a:lvl1pPr>
          </a:lstStyle>
          <a:p>
            <a:pPr lvl="0">
              <a:defRPr/>
            </a:pPr>
            <a:r>
              <a:rPr lang="de-DE"/>
              <a:t>Quellenangaben</a:t>
            </a:r>
            <a:endParaRPr/>
          </a:p>
        </p:txBody>
      </p:sp>
    </p:spTree>
    <p:extLst>
      <p:ext uri="{BB962C8B-B14F-4D97-AF65-F5344CB8AC3E}">
        <p14:creationId xmlns:p14="http://schemas.microsoft.com/office/powerpoint/2010/main" val="18862514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PhAnim="0" userDrawn="1">
  <p:cSld name="1_Inhalt">
    <p:spTree>
      <p:nvGrpSpPr>
        <p:cNvPr id="1" name=""/>
        <p:cNvGrpSpPr/>
        <p:nvPr/>
      </p:nvGrpSpPr>
      <p:grpSpPr bwMode="auto">
        <a:xfrm>
          <a:off x="0" y="0"/>
          <a:ext cx="0" cy="0"/>
          <a:chOff x="0" y="0"/>
          <a:chExt cx="0" cy="0"/>
        </a:xfrm>
      </p:grpSpPr>
      <p:sp>
        <p:nvSpPr>
          <p:cNvPr id="4" name="Titel 1"/>
          <p:cNvSpPr>
            <a:spLocks noGrp="1"/>
          </p:cNvSpPr>
          <p:nvPr>
            <p:ph type="title" hasCustomPrompt="1"/>
          </p:nvPr>
        </p:nvSpPr>
        <p:spPr bwMode="auto">
          <a:xfrm>
            <a:off x="425454" y="1296001"/>
            <a:ext cx="11345332" cy="52495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nSpc>
                <a:spcPts val="4267"/>
              </a:lnSpc>
              <a:defRPr lang="de-DE" sz="3333"/>
            </a:lvl1pPr>
          </a:lstStyle>
          <a:p>
            <a:pPr lvl="0">
              <a:defRPr/>
            </a:pPr>
            <a:r>
              <a:rPr lang="de-DE"/>
              <a:t>Titel durch Klicken bearbeiten</a:t>
            </a:r>
            <a:endParaRPr/>
          </a:p>
        </p:txBody>
      </p:sp>
      <p:sp>
        <p:nvSpPr>
          <p:cNvPr id="5" name="Foliennummernplatzhalter 4"/>
          <p:cNvSpPr>
            <a:spLocks noGrp="1"/>
          </p:cNvSpPr>
          <p:nvPr>
            <p:ph type="sldNum" sz="quarter" idx="11"/>
          </p:nvPr>
        </p:nvSpPr>
        <p:spPr bwMode="auto">
          <a:xfrm>
            <a:off x="11352584" y="6356349"/>
            <a:ext cx="504454" cy="365125"/>
          </a:xfrm>
          <a:prstGeom prst="rect">
            <a:avLst/>
          </a:prstGeom>
        </p:spPr>
        <p:txBody>
          <a:bodyPr lIns="0" rIns="0"/>
          <a:lstStyle/>
          <a:p>
            <a:pPr>
              <a:defRPr/>
            </a:pPr>
            <a:fld id="{CE58CB1E-F828-4F11-99E0-327109AF9DA4}" type="slidenum">
              <a:rPr lang="de-DE"/>
              <a:t>‹#›</a:t>
            </a:fld>
            <a:endParaRPr lang="de-DE"/>
          </a:p>
        </p:txBody>
      </p:sp>
      <p:sp>
        <p:nvSpPr>
          <p:cNvPr id="6" name="Fußzeilenplatzhalter 6"/>
          <p:cNvSpPr>
            <a:spLocks noGrp="1"/>
          </p:cNvSpPr>
          <p:nvPr>
            <p:ph type="ftr" sz="quarter" idx="12"/>
          </p:nvPr>
        </p:nvSpPr>
        <p:spPr bwMode="auto">
          <a:xfrm>
            <a:off x="4223792" y="6356350"/>
            <a:ext cx="5753744" cy="365125"/>
          </a:xfrm>
          <a:prstGeom prst="rect">
            <a:avLst/>
          </a:prstGeom>
        </p:spPr>
        <p:txBody>
          <a:bodyPr/>
          <a:lstStyle/>
          <a:p>
            <a:pPr>
              <a:defRPr/>
            </a:pPr>
            <a:endParaRPr/>
          </a:p>
        </p:txBody>
      </p:sp>
    </p:spTree>
    <p:extLst>
      <p:ext uri="{BB962C8B-B14F-4D97-AF65-F5344CB8AC3E}">
        <p14:creationId xmlns:p14="http://schemas.microsoft.com/office/powerpoint/2010/main" val="38092293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4_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19B611-BF7C-4B04-BFA0-A14FEECDD28B}"/>
              </a:ext>
            </a:extLst>
          </p:cNvPr>
          <p:cNvSpPr>
            <a:spLocks noGrp="1"/>
          </p:cNvSpPr>
          <p:nvPr>
            <p:ph type="title"/>
          </p:nvPr>
        </p:nvSpPr>
        <p:spPr/>
        <p:txBody>
          <a:bodyPr/>
          <a:lstStyle/>
          <a:p>
            <a:r>
              <a:rPr lang="de-DE"/>
              <a:t>Mastertitelformat bearbeiten</a:t>
            </a:r>
          </a:p>
        </p:txBody>
      </p:sp>
      <p:sp>
        <p:nvSpPr>
          <p:cNvPr id="7" name="Textplatzhalter 7">
            <a:extLst>
              <a:ext uri="{FF2B5EF4-FFF2-40B4-BE49-F238E27FC236}">
                <a16:creationId xmlns:a16="http://schemas.microsoft.com/office/drawing/2014/main" id="{F6B471D9-FCA8-403E-AFDA-449B167247B3}"/>
              </a:ext>
            </a:extLst>
          </p:cNvPr>
          <p:cNvSpPr>
            <a:spLocks noGrp="1"/>
          </p:cNvSpPr>
          <p:nvPr>
            <p:ph type="body" sz="quarter" idx="13" hasCustomPrompt="1"/>
          </p:nvPr>
        </p:nvSpPr>
        <p:spPr>
          <a:xfrm>
            <a:off x="4738977" y="5476155"/>
            <a:ext cx="6868595" cy="236822"/>
          </a:xfrm>
        </p:spPr>
        <p:txBody>
          <a:bodyPr anchor="b"/>
          <a:lstStyle>
            <a:lvl1pPr algn="r">
              <a:lnSpc>
                <a:spcPct val="100000"/>
              </a:lnSpc>
              <a:spcAft>
                <a:spcPts val="0"/>
              </a:spcAft>
              <a:defRPr sz="600"/>
            </a:lvl1pPr>
          </a:lstStyle>
          <a:p>
            <a:pPr lvl="0"/>
            <a:r>
              <a:rPr lang="de-DE"/>
              <a:t>Quellenangaben</a:t>
            </a:r>
          </a:p>
        </p:txBody>
      </p:sp>
      <p:sp>
        <p:nvSpPr>
          <p:cNvPr id="8" name="Datumsplatzhalter 7">
            <a:extLst>
              <a:ext uri="{FF2B5EF4-FFF2-40B4-BE49-F238E27FC236}">
                <a16:creationId xmlns:a16="http://schemas.microsoft.com/office/drawing/2014/main" id="{6E62FFD8-A041-4A24-B32F-B464F0DF48B5}"/>
              </a:ext>
            </a:extLst>
          </p:cNvPr>
          <p:cNvSpPr>
            <a:spLocks noGrp="1"/>
          </p:cNvSpPr>
          <p:nvPr>
            <p:ph type="dt" sz="half" idx="14"/>
          </p:nvPr>
        </p:nvSpPr>
        <p:spPr>
          <a:xfrm>
            <a:off x="10121552" y="6352269"/>
            <a:ext cx="1087016" cy="365125"/>
          </a:xfrm>
          <a:prstGeom prst="rect">
            <a:avLst/>
          </a:prstGeom>
        </p:spPr>
        <p:txBody>
          <a:bodyPr/>
          <a:lstStyle/>
          <a:p>
            <a:endParaRPr lang="de-DE"/>
          </a:p>
        </p:txBody>
      </p:sp>
      <p:sp>
        <p:nvSpPr>
          <p:cNvPr id="9" name="Fußzeilenplatzhalter 8">
            <a:extLst>
              <a:ext uri="{FF2B5EF4-FFF2-40B4-BE49-F238E27FC236}">
                <a16:creationId xmlns:a16="http://schemas.microsoft.com/office/drawing/2014/main" id="{E1BD1698-97C9-4E52-97F3-5D5CDD4EA9A5}"/>
              </a:ext>
            </a:extLst>
          </p:cNvPr>
          <p:cNvSpPr>
            <a:spLocks noGrp="1"/>
          </p:cNvSpPr>
          <p:nvPr>
            <p:ph type="ftr" sz="quarter" idx="15"/>
          </p:nvPr>
        </p:nvSpPr>
        <p:spPr>
          <a:xfrm>
            <a:off x="4223792" y="6356350"/>
            <a:ext cx="5753744" cy="365125"/>
          </a:xfrm>
          <a:prstGeom prst="rect">
            <a:avLst/>
          </a:prstGeom>
        </p:spPr>
        <p:txBody>
          <a:bodyPr/>
          <a:lstStyle/>
          <a:p>
            <a:endParaRPr lang="de-DE"/>
          </a:p>
        </p:txBody>
      </p:sp>
      <p:sp>
        <p:nvSpPr>
          <p:cNvPr id="10" name="Foliennummernplatzhalter 9">
            <a:extLst>
              <a:ext uri="{FF2B5EF4-FFF2-40B4-BE49-F238E27FC236}">
                <a16:creationId xmlns:a16="http://schemas.microsoft.com/office/drawing/2014/main" id="{F9A954DE-71FD-4941-8681-2503EAB30095}"/>
              </a:ext>
            </a:extLst>
          </p:cNvPr>
          <p:cNvSpPr>
            <a:spLocks noGrp="1"/>
          </p:cNvSpPr>
          <p:nvPr>
            <p:ph type="sldNum" sz="quarter" idx="16"/>
          </p:nvPr>
        </p:nvSpPr>
        <p:spPr>
          <a:xfrm>
            <a:off x="11352584" y="6356349"/>
            <a:ext cx="504454" cy="365125"/>
          </a:xfrm>
          <a:prstGeom prst="rect">
            <a:avLst/>
          </a:prstGeom>
        </p:spPr>
        <p:txBody>
          <a:bodyPr/>
          <a:lstStyle/>
          <a:p>
            <a:fld id="{77DEC804-6BA1-4C35-BFDD-9C8D2F9762D0}" type="slidenum">
              <a:rPr lang="de-DE" smtClean="0"/>
              <a:pPr/>
              <a:t>‹#›</a:t>
            </a:fld>
            <a:endParaRPr lang="de-DE"/>
          </a:p>
        </p:txBody>
      </p:sp>
    </p:spTree>
    <p:extLst>
      <p:ext uri="{BB962C8B-B14F-4D97-AF65-F5344CB8AC3E}">
        <p14:creationId xmlns:p14="http://schemas.microsoft.com/office/powerpoint/2010/main" val="1768504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5_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19B611-BF7C-4B04-BFA0-A14FEECDD28B}"/>
              </a:ext>
            </a:extLst>
          </p:cNvPr>
          <p:cNvSpPr>
            <a:spLocks noGrp="1"/>
          </p:cNvSpPr>
          <p:nvPr>
            <p:ph type="title"/>
          </p:nvPr>
        </p:nvSpPr>
        <p:spPr/>
        <p:txBody>
          <a:bodyPr/>
          <a:lstStyle/>
          <a:p>
            <a:r>
              <a:rPr lang="de-DE"/>
              <a:t>Mastertitelformat bearbeiten</a:t>
            </a:r>
          </a:p>
        </p:txBody>
      </p:sp>
      <p:sp>
        <p:nvSpPr>
          <p:cNvPr id="7" name="Textplatzhalter 7">
            <a:extLst>
              <a:ext uri="{FF2B5EF4-FFF2-40B4-BE49-F238E27FC236}">
                <a16:creationId xmlns:a16="http://schemas.microsoft.com/office/drawing/2014/main" id="{F6B471D9-FCA8-403E-AFDA-449B167247B3}"/>
              </a:ext>
            </a:extLst>
          </p:cNvPr>
          <p:cNvSpPr>
            <a:spLocks noGrp="1"/>
          </p:cNvSpPr>
          <p:nvPr>
            <p:ph type="body" sz="quarter" idx="13" hasCustomPrompt="1"/>
          </p:nvPr>
        </p:nvSpPr>
        <p:spPr>
          <a:xfrm>
            <a:off x="4738977" y="5476155"/>
            <a:ext cx="6868595" cy="236822"/>
          </a:xfrm>
        </p:spPr>
        <p:txBody>
          <a:bodyPr anchor="b"/>
          <a:lstStyle>
            <a:lvl1pPr algn="r">
              <a:lnSpc>
                <a:spcPct val="100000"/>
              </a:lnSpc>
              <a:spcAft>
                <a:spcPts val="0"/>
              </a:spcAft>
              <a:defRPr sz="600"/>
            </a:lvl1pPr>
          </a:lstStyle>
          <a:p>
            <a:pPr lvl="0"/>
            <a:r>
              <a:rPr lang="de-DE"/>
              <a:t>Quellenangaben</a:t>
            </a:r>
          </a:p>
        </p:txBody>
      </p:sp>
      <p:sp>
        <p:nvSpPr>
          <p:cNvPr id="8" name="Datumsplatzhalter 7">
            <a:extLst>
              <a:ext uri="{FF2B5EF4-FFF2-40B4-BE49-F238E27FC236}">
                <a16:creationId xmlns:a16="http://schemas.microsoft.com/office/drawing/2014/main" id="{6E62FFD8-A041-4A24-B32F-B464F0DF48B5}"/>
              </a:ext>
            </a:extLst>
          </p:cNvPr>
          <p:cNvSpPr>
            <a:spLocks noGrp="1"/>
          </p:cNvSpPr>
          <p:nvPr>
            <p:ph type="dt" sz="half" idx="14"/>
          </p:nvPr>
        </p:nvSpPr>
        <p:spPr>
          <a:xfrm>
            <a:off x="10121552" y="6352269"/>
            <a:ext cx="1087016" cy="365125"/>
          </a:xfrm>
          <a:prstGeom prst="rect">
            <a:avLst/>
          </a:prstGeom>
        </p:spPr>
        <p:txBody>
          <a:bodyPr/>
          <a:lstStyle/>
          <a:p>
            <a:endParaRPr lang="de-DE"/>
          </a:p>
        </p:txBody>
      </p:sp>
      <p:sp>
        <p:nvSpPr>
          <p:cNvPr id="9" name="Fußzeilenplatzhalter 8">
            <a:extLst>
              <a:ext uri="{FF2B5EF4-FFF2-40B4-BE49-F238E27FC236}">
                <a16:creationId xmlns:a16="http://schemas.microsoft.com/office/drawing/2014/main" id="{E1BD1698-97C9-4E52-97F3-5D5CDD4EA9A5}"/>
              </a:ext>
            </a:extLst>
          </p:cNvPr>
          <p:cNvSpPr>
            <a:spLocks noGrp="1"/>
          </p:cNvSpPr>
          <p:nvPr>
            <p:ph type="ftr" sz="quarter" idx="15"/>
          </p:nvPr>
        </p:nvSpPr>
        <p:spPr>
          <a:xfrm>
            <a:off x="4223792" y="6356350"/>
            <a:ext cx="5753744" cy="365125"/>
          </a:xfrm>
          <a:prstGeom prst="rect">
            <a:avLst/>
          </a:prstGeom>
        </p:spPr>
        <p:txBody>
          <a:bodyPr/>
          <a:lstStyle/>
          <a:p>
            <a:endParaRPr lang="de-DE"/>
          </a:p>
        </p:txBody>
      </p:sp>
      <p:sp>
        <p:nvSpPr>
          <p:cNvPr id="10" name="Foliennummernplatzhalter 9">
            <a:extLst>
              <a:ext uri="{FF2B5EF4-FFF2-40B4-BE49-F238E27FC236}">
                <a16:creationId xmlns:a16="http://schemas.microsoft.com/office/drawing/2014/main" id="{F9A954DE-71FD-4941-8681-2503EAB30095}"/>
              </a:ext>
            </a:extLst>
          </p:cNvPr>
          <p:cNvSpPr>
            <a:spLocks noGrp="1"/>
          </p:cNvSpPr>
          <p:nvPr>
            <p:ph type="sldNum" sz="quarter" idx="16"/>
          </p:nvPr>
        </p:nvSpPr>
        <p:spPr>
          <a:xfrm>
            <a:off x="11352584" y="6356349"/>
            <a:ext cx="504454" cy="365125"/>
          </a:xfrm>
          <a:prstGeom prst="rect">
            <a:avLst/>
          </a:prstGeom>
        </p:spPr>
        <p:txBody>
          <a:bodyPr/>
          <a:lstStyle/>
          <a:p>
            <a:fld id="{77DEC804-6BA1-4C35-BFDD-9C8D2F9762D0}" type="slidenum">
              <a:rPr lang="de-DE" smtClean="0"/>
              <a:pPr/>
              <a:t>‹#›</a:t>
            </a:fld>
            <a:endParaRPr lang="de-DE"/>
          </a:p>
        </p:txBody>
      </p:sp>
    </p:spTree>
    <p:extLst>
      <p:ext uri="{BB962C8B-B14F-4D97-AF65-F5344CB8AC3E}">
        <p14:creationId xmlns:p14="http://schemas.microsoft.com/office/powerpoint/2010/main" val="17943299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VorLetzte Folie + Bild+Text#1">
    <p:spTree>
      <p:nvGrpSpPr>
        <p:cNvPr id="1" name=""/>
        <p:cNvGrpSpPr/>
        <p:nvPr/>
      </p:nvGrpSpPr>
      <p:grpSpPr>
        <a:xfrm>
          <a:off x="0" y="0"/>
          <a:ext cx="0" cy="0"/>
          <a:chOff x="0" y="0"/>
          <a:chExt cx="0" cy="0"/>
        </a:xfrm>
      </p:grpSpPr>
      <p:sp>
        <p:nvSpPr>
          <p:cNvPr id="25" name="Textplatzhalter 24">
            <a:extLst>
              <a:ext uri="{FF2B5EF4-FFF2-40B4-BE49-F238E27FC236}">
                <a16:creationId xmlns:a16="http://schemas.microsoft.com/office/drawing/2014/main" id="{5E29B3DC-933B-4425-A877-8517A5D079E8}"/>
              </a:ext>
            </a:extLst>
          </p:cNvPr>
          <p:cNvSpPr>
            <a:spLocks noGrp="1"/>
          </p:cNvSpPr>
          <p:nvPr>
            <p:ph type="body" sz="quarter" idx="25" hasCustomPrompt="1"/>
          </p:nvPr>
        </p:nvSpPr>
        <p:spPr>
          <a:xfrm rot="16200000">
            <a:off x="9193213" y="2892062"/>
            <a:ext cx="5327650" cy="209824"/>
          </a:xfrm>
          <a:prstGeom prst="rect">
            <a:avLst/>
          </a:prstGeom>
        </p:spPr>
        <p:txBody>
          <a:bodyPr/>
          <a:lstStyle>
            <a:lvl1pPr marL="0" indent="0" algn="l">
              <a:buFontTx/>
              <a:buNone/>
              <a:defRPr sz="1000" b="1">
                <a:solidFill>
                  <a:srgbClr val="FFFFFF"/>
                </a:solidFill>
                <a:latin typeface="+mn-lt"/>
              </a:defRPr>
            </a:lvl1pPr>
          </a:lstStyle>
          <a:p>
            <a:pPr lvl="0"/>
            <a:r>
              <a:rPr lang="de-DE"/>
              <a:t>### Bildcopyright einfügen ###</a:t>
            </a:r>
          </a:p>
        </p:txBody>
      </p:sp>
      <p:pic>
        <p:nvPicPr>
          <p:cNvPr id="4" name="Grafik 3" descr="Ein Bild, das Text, computer, Person, Computer enthält.&#10;&#10;Automatisch generierte Beschreibung">
            <a:extLst>
              <a:ext uri="{FF2B5EF4-FFF2-40B4-BE49-F238E27FC236}">
                <a16:creationId xmlns:a16="http://schemas.microsoft.com/office/drawing/2014/main" id="{96779D50-B3A6-4923-A96F-A337C77B0AC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614" b="29845"/>
          <a:stretch/>
        </p:blipFill>
        <p:spPr>
          <a:xfrm>
            <a:off x="0" y="0"/>
            <a:ext cx="12192000" cy="5652000"/>
          </a:xfrm>
          <a:prstGeom prst="rect">
            <a:avLst/>
          </a:prstGeom>
        </p:spPr>
      </p:pic>
      <p:sp>
        <p:nvSpPr>
          <p:cNvPr id="2" name="Ellipse 1">
            <a:extLst>
              <a:ext uri="{FF2B5EF4-FFF2-40B4-BE49-F238E27FC236}">
                <a16:creationId xmlns:a16="http://schemas.microsoft.com/office/drawing/2014/main" id="{88DAA0AC-D912-4CD7-BEFC-2D8A5EE5E84A}"/>
              </a:ext>
            </a:extLst>
          </p:cNvPr>
          <p:cNvSpPr/>
          <p:nvPr userDrawn="1"/>
        </p:nvSpPr>
        <p:spPr>
          <a:xfrm>
            <a:off x="551384" y="1196974"/>
            <a:ext cx="3600000" cy="360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platzhalter 2">
            <a:extLst>
              <a:ext uri="{FF2B5EF4-FFF2-40B4-BE49-F238E27FC236}">
                <a16:creationId xmlns:a16="http://schemas.microsoft.com/office/drawing/2014/main" id="{CECB4BCB-C2CA-4C13-ACCB-46E8C2458E9D}"/>
              </a:ext>
            </a:extLst>
          </p:cNvPr>
          <p:cNvSpPr>
            <a:spLocks noGrp="1"/>
          </p:cNvSpPr>
          <p:nvPr>
            <p:ph type="body" sz="quarter" idx="22" hasCustomPrompt="1"/>
          </p:nvPr>
        </p:nvSpPr>
        <p:spPr>
          <a:xfrm>
            <a:off x="875009" y="2025424"/>
            <a:ext cx="2952750" cy="1943100"/>
          </a:xfrm>
          <a:prstGeom prst="rect">
            <a:avLst/>
          </a:prstGeom>
        </p:spPr>
        <p:txBody>
          <a:bodyPr anchor="ctr" anchorCtr="1"/>
          <a:lstStyle>
            <a:lvl1pPr marL="0" indent="0" algn="ctr">
              <a:buFontTx/>
              <a:buNone/>
              <a:defRPr sz="2000" b="1">
                <a:solidFill>
                  <a:schemeClr val="bg1"/>
                </a:solidFill>
                <a:latin typeface="+mn-lt"/>
              </a:defRPr>
            </a:lvl1pPr>
          </a:lstStyle>
          <a:p>
            <a:pPr lvl="0"/>
            <a:r>
              <a:rPr lang="de-DE"/>
              <a:t>###Text einfügen###</a:t>
            </a:r>
          </a:p>
        </p:txBody>
      </p:sp>
      <p:sp>
        <p:nvSpPr>
          <p:cNvPr id="3" name="Datumsplatzhalter 2">
            <a:extLst>
              <a:ext uri="{FF2B5EF4-FFF2-40B4-BE49-F238E27FC236}">
                <a16:creationId xmlns:a16="http://schemas.microsoft.com/office/drawing/2014/main" id="{C2F21AB9-B9E6-4F92-AACA-12EC9B4587E5}"/>
              </a:ext>
            </a:extLst>
          </p:cNvPr>
          <p:cNvSpPr>
            <a:spLocks noGrp="1"/>
          </p:cNvSpPr>
          <p:nvPr>
            <p:ph type="dt" sz="half" idx="26"/>
          </p:nvPr>
        </p:nvSpPr>
        <p:spPr/>
        <p:txBody>
          <a:bodyPr/>
          <a:lstStyle/>
          <a:p>
            <a:endParaRPr lang="de-DE"/>
          </a:p>
        </p:txBody>
      </p:sp>
      <p:sp>
        <p:nvSpPr>
          <p:cNvPr id="5" name="Foliennummernplatzhalter 4">
            <a:extLst>
              <a:ext uri="{FF2B5EF4-FFF2-40B4-BE49-F238E27FC236}">
                <a16:creationId xmlns:a16="http://schemas.microsoft.com/office/drawing/2014/main" id="{7DDA6A0A-468A-4645-8194-E6C9D4E5904E}"/>
              </a:ext>
            </a:extLst>
          </p:cNvPr>
          <p:cNvSpPr>
            <a:spLocks noGrp="1"/>
          </p:cNvSpPr>
          <p:nvPr>
            <p:ph type="sldNum" sz="quarter" idx="27"/>
          </p:nvPr>
        </p:nvSpPr>
        <p:spPr/>
        <p:txBody>
          <a:bodyPr/>
          <a:lstStyle/>
          <a:p>
            <a:fld id="{AE8F8DD8-C592-4722-986C-95758E13AC74}" type="slidenum">
              <a:rPr lang="de-DE" smtClean="0"/>
              <a:t>‹#›</a:t>
            </a:fld>
            <a:endParaRPr lang="de-DE"/>
          </a:p>
        </p:txBody>
      </p:sp>
    </p:spTree>
    <p:extLst>
      <p:ext uri="{BB962C8B-B14F-4D97-AF65-F5344CB8AC3E}">
        <p14:creationId xmlns:p14="http://schemas.microsoft.com/office/powerpoint/2010/main" val="23017103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VorLetzte Folie + Bild+Text#2">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947D4050-5393-4FFB-B98B-54AE766E7FBB}"/>
              </a:ext>
            </a:extLst>
          </p:cNvPr>
          <p:cNvPicPr>
            <a:picLocks/>
          </p:cNvPicPr>
          <p:nvPr userDrawn="1"/>
        </p:nvPicPr>
        <p:blipFill>
          <a:blip r:embed="rId2">
            <a:extLst>
              <a:ext uri="{28A0092B-C50C-407E-A947-70E740481C1C}">
                <a14:useLocalDpi xmlns:a14="http://schemas.microsoft.com/office/drawing/2010/main" val="0"/>
              </a:ext>
            </a:extLst>
          </a:blip>
          <a:srcRect t="15256" b="15256"/>
          <a:stretch/>
        </p:blipFill>
        <p:spPr>
          <a:xfrm>
            <a:off x="0" y="0"/>
            <a:ext cx="12204000" cy="5652000"/>
          </a:xfrm>
          <a:prstGeom prst="rect">
            <a:avLst/>
          </a:prstGeom>
        </p:spPr>
      </p:pic>
      <p:sp>
        <p:nvSpPr>
          <p:cNvPr id="25" name="Textplatzhalter 24">
            <a:extLst>
              <a:ext uri="{FF2B5EF4-FFF2-40B4-BE49-F238E27FC236}">
                <a16:creationId xmlns:a16="http://schemas.microsoft.com/office/drawing/2014/main" id="{3F963D85-6805-4B50-B13C-C8CEEB2D98EC}"/>
              </a:ext>
            </a:extLst>
          </p:cNvPr>
          <p:cNvSpPr>
            <a:spLocks noGrp="1"/>
          </p:cNvSpPr>
          <p:nvPr>
            <p:ph type="body" sz="quarter" idx="25" hasCustomPrompt="1"/>
          </p:nvPr>
        </p:nvSpPr>
        <p:spPr>
          <a:xfrm rot="16200000">
            <a:off x="9193213" y="2820103"/>
            <a:ext cx="5327650" cy="209824"/>
          </a:xfrm>
          <a:prstGeom prst="rect">
            <a:avLst/>
          </a:prstGeom>
        </p:spPr>
        <p:txBody>
          <a:bodyPr/>
          <a:lstStyle>
            <a:lvl1pPr marL="0" indent="0" algn="l">
              <a:buFontTx/>
              <a:buNone/>
              <a:defRPr sz="1000" b="1">
                <a:solidFill>
                  <a:schemeClr val="bg1"/>
                </a:solidFill>
                <a:latin typeface="+mn-lt"/>
              </a:defRPr>
            </a:lvl1pPr>
          </a:lstStyle>
          <a:p>
            <a:pPr lvl="0"/>
            <a:r>
              <a:rPr lang="de-DE"/>
              <a:t>© Michael Jordan</a:t>
            </a:r>
          </a:p>
        </p:txBody>
      </p:sp>
      <p:sp>
        <p:nvSpPr>
          <p:cNvPr id="8" name="Ellipse 7">
            <a:extLst>
              <a:ext uri="{FF2B5EF4-FFF2-40B4-BE49-F238E27FC236}">
                <a16:creationId xmlns:a16="http://schemas.microsoft.com/office/drawing/2014/main" id="{187607BA-1E6B-41FB-BE5F-F6ABEDF409A7}"/>
              </a:ext>
            </a:extLst>
          </p:cNvPr>
          <p:cNvSpPr/>
          <p:nvPr userDrawn="1"/>
        </p:nvSpPr>
        <p:spPr>
          <a:xfrm>
            <a:off x="542176" y="837112"/>
            <a:ext cx="3600000" cy="360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de-DE" sz="2000">
              <a:latin typeface="+mn-lt"/>
            </a:endParaRPr>
          </a:p>
        </p:txBody>
      </p:sp>
      <p:sp>
        <p:nvSpPr>
          <p:cNvPr id="11" name="Textplatzhalter 2">
            <a:extLst>
              <a:ext uri="{FF2B5EF4-FFF2-40B4-BE49-F238E27FC236}">
                <a16:creationId xmlns:a16="http://schemas.microsoft.com/office/drawing/2014/main" id="{A5645A6A-9C53-41B6-9287-3C7A1A34FFE7}"/>
              </a:ext>
            </a:extLst>
          </p:cNvPr>
          <p:cNvSpPr>
            <a:spLocks noGrp="1"/>
          </p:cNvSpPr>
          <p:nvPr>
            <p:ph type="body" sz="quarter" idx="22" hasCustomPrompt="1"/>
          </p:nvPr>
        </p:nvSpPr>
        <p:spPr>
          <a:xfrm>
            <a:off x="865801" y="1665562"/>
            <a:ext cx="2952750" cy="1943100"/>
          </a:xfrm>
          <a:prstGeom prst="rect">
            <a:avLst/>
          </a:prstGeom>
        </p:spPr>
        <p:txBody>
          <a:bodyPr anchor="ctr" anchorCtr="1"/>
          <a:lstStyle>
            <a:lvl1pPr marL="0" indent="0" algn="ctr">
              <a:buFontTx/>
              <a:buNone/>
              <a:defRPr sz="2800" b="1">
                <a:solidFill>
                  <a:schemeClr val="bg1"/>
                </a:solidFill>
                <a:latin typeface="+mn-lt"/>
              </a:defRPr>
            </a:lvl1pPr>
          </a:lstStyle>
          <a:p>
            <a:pPr lvl="0"/>
            <a:r>
              <a:rPr lang="de-DE"/>
              <a:t>Text einfügen</a:t>
            </a:r>
          </a:p>
        </p:txBody>
      </p:sp>
      <p:sp>
        <p:nvSpPr>
          <p:cNvPr id="4" name="Datumsplatzhalter 3">
            <a:extLst>
              <a:ext uri="{FF2B5EF4-FFF2-40B4-BE49-F238E27FC236}">
                <a16:creationId xmlns:a16="http://schemas.microsoft.com/office/drawing/2014/main" id="{94BE78DA-F984-48D2-8127-B9C5C29F2C6E}"/>
              </a:ext>
            </a:extLst>
          </p:cNvPr>
          <p:cNvSpPr>
            <a:spLocks noGrp="1"/>
          </p:cNvSpPr>
          <p:nvPr>
            <p:ph type="dt" sz="half" idx="26"/>
          </p:nvPr>
        </p:nvSpPr>
        <p:spPr/>
        <p:txBody>
          <a:bodyPr/>
          <a:lstStyle/>
          <a:p>
            <a:endParaRPr lang="de-DE"/>
          </a:p>
        </p:txBody>
      </p:sp>
      <p:sp>
        <p:nvSpPr>
          <p:cNvPr id="6" name="Foliennummernplatzhalter 5">
            <a:extLst>
              <a:ext uri="{FF2B5EF4-FFF2-40B4-BE49-F238E27FC236}">
                <a16:creationId xmlns:a16="http://schemas.microsoft.com/office/drawing/2014/main" id="{BE90AFD9-FAD7-4E36-8A81-85E7CDF935E2}"/>
              </a:ext>
            </a:extLst>
          </p:cNvPr>
          <p:cNvSpPr>
            <a:spLocks noGrp="1"/>
          </p:cNvSpPr>
          <p:nvPr>
            <p:ph type="sldNum" sz="quarter" idx="27"/>
          </p:nvPr>
        </p:nvSpPr>
        <p:spPr/>
        <p:txBody>
          <a:bodyPr/>
          <a:lstStyle/>
          <a:p>
            <a:fld id="{AE8F8DD8-C592-4722-986C-95758E13AC74}" type="slidenum">
              <a:rPr lang="de-DE" smtClean="0"/>
              <a:t>‹#›</a:t>
            </a:fld>
            <a:endParaRPr lang="de-DE"/>
          </a:p>
        </p:txBody>
      </p:sp>
    </p:spTree>
    <p:extLst>
      <p:ext uri="{BB962C8B-B14F-4D97-AF65-F5344CB8AC3E}">
        <p14:creationId xmlns:p14="http://schemas.microsoft.com/office/powerpoint/2010/main" val="30654008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Letzte Folie">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E0E6D18A-37C3-4B68-B2D7-FA956FB4FD75}"/>
              </a:ext>
            </a:extLst>
          </p:cNvPr>
          <p:cNvSpPr txBox="1"/>
          <p:nvPr/>
        </p:nvSpPr>
        <p:spPr>
          <a:xfrm>
            <a:off x="2520000" y="6408000"/>
            <a:ext cx="4848000" cy="184666"/>
          </a:xfrm>
          <a:prstGeom prst="rect">
            <a:avLst/>
          </a:prstGeom>
          <a:noFill/>
        </p:spPr>
        <p:txBody>
          <a:bodyPr wrap="square" lIns="0" tIns="0" rIns="0" bIns="0" rtlCol="0" anchor="b" anchorCtr="0">
            <a:spAutoFit/>
          </a:bodyPr>
          <a:lstStyle/>
          <a:p>
            <a:pPr lvl="0"/>
            <a:r>
              <a:rPr lang="de-DE" sz="1200">
                <a:solidFill>
                  <a:schemeClr val="bg1"/>
                </a:solidFill>
              </a:rPr>
              <a:t>Stadt Hennigsdorf · Postfach 120 120 · 16750 Hennigsdorf</a:t>
            </a:r>
          </a:p>
        </p:txBody>
      </p:sp>
      <p:sp>
        <p:nvSpPr>
          <p:cNvPr id="10" name="Textfeld 9">
            <a:extLst>
              <a:ext uri="{FF2B5EF4-FFF2-40B4-BE49-F238E27FC236}">
                <a16:creationId xmlns:a16="http://schemas.microsoft.com/office/drawing/2014/main" id="{505AFF90-BA6D-4220-85F0-F26662D54519}"/>
              </a:ext>
            </a:extLst>
          </p:cNvPr>
          <p:cNvSpPr txBox="1"/>
          <p:nvPr/>
        </p:nvSpPr>
        <p:spPr>
          <a:xfrm>
            <a:off x="6948000" y="6320354"/>
            <a:ext cx="3888000" cy="276999"/>
          </a:xfrm>
          <a:prstGeom prst="rect">
            <a:avLst/>
          </a:prstGeom>
          <a:noFill/>
        </p:spPr>
        <p:txBody>
          <a:bodyPr wrap="square" lIns="0" tIns="0" rIns="0" bIns="0" rtlCol="0">
            <a:spAutoFit/>
          </a:bodyPr>
          <a:lstStyle/>
          <a:p>
            <a:pPr algn="r"/>
            <a:r>
              <a:rPr lang="de-DE" sz="1800">
                <a:solidFill>
                  <a:srgbClr val="FFFFFF"/>
                </a:solidFill>
              </a:rPr>
              <a:t>www.hennigsdorf.de</a:t>
            </a:r>
          </a:p>
        </p:txBody>
      </p:sp>
      <p:sp>
        <p:nvSpPr>
          <p:cNvPr id="6" name="Textplatzhalter 5">
            <a:extLst>
              <a:ext uri="{FF2B5EF4-FFF2-40B4-BE49-F238E27FC236}">
                <a16:creationId xmlns:a16="http://schemas.microsoft.com/office/drawing/2014/main" id="{0946B5A5-DAEB-4329-B224-64298372760B}"/>
              </a:ext>
            </a:extLst>
          </p:cNvPr>
          <p:cNvSpPr>
            <a:spLocks noGrp="1"/>
          </p:cNvSpPr>
          <p:nvPr>
            <p:ph type="body" sz="quarter" idx="13" hasCustomPrompt="1"/>
          </p:nvPr>
        </p:nvSpPr>
        <p:spPr>
          <a:xfrm>
            <a:off x="479425" y="333375"/>
            <a:ext cx="5616575" cy="365125"/>
          </a:xfrm>
          <a:prstGeom prst="rect">
            <a:avLst/>
          </a:prstGeom>
        </p:spPr>
        <p:txBody>
          <a:bodyPr/>
          <a:lstStyle>
            <a:lvl1pPr marL="0" indent="0">
              <a:buFontTx/>
              <a:buNone/>
              <a:defRPr sz="2000">
                <a:solidFill>
                  <a:schemeClr val="bg1"/>
                </a:solidFill>
                <a:latin typeface="+mn-lt"/>
              </a:defRPr>
            </a:lvl1pPr>
            <a:lvl2pPr marL="290250" indent="0">
              <a:buFontTx/>
              <a:buNone/>
              <a:defRPr sz="2000">
                <a:latin typeface="+mn-lt"/>
              </a:defRPr>
            </a:lvl2pPr>
            <a:lvl3pPr marL="579600" indent="0">
              <a:buFontTx/>
              <a:buNone/>
              <a:defRPr sz="2000">
                <a:latin typeface="+mn-lt"/>
              </a:defRPr>
            </a:lvl3pPr>
            <a:lvl4pPr marL="867600" indent="0">
              <a:buFontTx/>
              <a:buNone/>
              <a:defRPr sz="2000">
                <a:latin typeface="+mn-lt"/>
              </a:defRPr>
            </a:lvl4pPr>
            <a:lvl5pPr marL="1155600" indent="0">
              <a:buFontTx/>
              <a:buNone/>
              <a:defRPr sz="2000">
                <a:latin typeface="+mn-lt"/>
              </a:defRPr>
            </a:lvl5pPr>
          </a:lstStyle>
          <a:p>
            <a:pPr lvl="0"/>
            <a:r>
              <a:rPr lang="de-DE"/>
              <a:t>###Name des Referenten/der Referentin###</a:t>
            </a:r>
          </a:p>
        </p:txBody>
      </p:sp>
      <p:sp>
        <p:nvSpPr>
          <p:cNvPr id="12" name="Textplatzhalter 5">
            <a:extLst>
              <a:ext uri="{FF2B5EF4-FFF2-40B4-BE49-F238E27FC236}">
                <a16:creationId xmlns:a16="http://schemas.microsoft.com/office/drawing/2014/main" id="{020887B8-AEDF-48C8-905A-2338ED723D88}"/>
              </a:ext>
            </a:extLst>
          </p:cNvPr>
          <p:cNvSpPr>
            <a:spLocks noGrp="1"/>
          </p:cNvSpPr>
          <p:nvPr>
            <p:ph type="body" sz="quarter" idx="14" hasCustomPrompt="1"/>
          </p:nvPr>
        </p:nvSpPr>
        <p:spPr>
          <a:xfrm>
            <a:off x="479425" y="750150"/>
            <a:ext cx="5616575" cy="365125"/>
          </a:xfrm>
          <a:prstGeom prst="rect">
            <a:avLst/>
          </a:prstGeom>
        </p:spPr>
        <p:txBody>
          <a:bodyPr/>
          <a:lstStyle>
            <a:lvl1pPr marL="0" indent="0">
              <a:buFontTx/>
              <a:buNone/>
              <a:defRPr sz="2000">
                <a:solidFill>
                  <a:schemeClr val="bg1"/>
                </a:solidFill>
                <a:latin typeface="+mn-lt"/>
              </a:defRPr>
            </a:lvl1pPr>
            <a:lvl2pPr marL="290250" indent="0">
              <a:buFontTx/>
              <a:buNone/>
              <a:defRPr sz="2000">
                <a:latin typeface="+mn-lt"/>
              </a:defRPr>
            </a:lvl2pPr>
            <a:lvl3pPr marL="579600" indent="0">
              <a:buFontTx/>
              <a:buNone/>
              <a:defRPr sz="2000">
                <a:latin typeface="+mn-lt"/>
              </a:defRPr>
            </a:lvl3pPr>
            <a:lvl4pPr marL="867600" indent="0">
              <a:buFontTx/>
              <a:buNone/>
              <a:defRPr sz="2000">
                <a:latin typeface="+mn-lt"/>
              </a:defRPr>
            </a:lvl4pPr>
            <a:lvl5pPr marL="1155600" indent="0">
              <a:buFontTx/>
              <a:buNone/>
              <a:defRPr sz="2000">
                <a:latin typeface="+mn-lt"/>
              </a:defRPr>
            </a:lvl5pPr>
          </a:lstStyle>
          <a:p>
            <a:pPr lvl="0"/>
            <a:r>
              <a:rPr lang="de-DE"/>
              <a:t>###Referat XY###</a:t>
            </a:r>
          </a:p>
        </p:txBody>
      </p:sp>
      <p:sp>
        <p:nvSpPr>
          <p:cNvPr id="14" name="Textplatzhalter 5">
            <a:extLst>
              <a:ext uri="{FF2B5EF4-FFF2-40B4-BE49-F238E27FC236}">
                <a16:creationId xmlns:a16="http://schemas.microsoft.com/office/drawing/2014/main" id="{BA3E6B36-DBA9-456B-8B84-20140018EE9D}"/>
              </a:ext>
            </a:extLst>
          </p:cNvPr>
          <p:cNvSpPr>
            <a:spLocks noGrp="1"/>
          </p:cNvSpPr>
          <p:nvPr>
            <p:ph type="body" sz="quarter" idx="15" hasCustomPrompt="1"/>
          </p:nvPr>
        </p:nvSpPr>
        <p:spPr>
          <a:xfrm>
            <a:off x="478185" y="1484784"/>
            <a:ext cx="5616575" cy="365125"/>
          </a:xfrm>
          <a:prstGeom prst="rect">
            <a:avLst/>
          </a:prstGeom>
        </p:spPr>
        <p:txBody>
          <a:bodyPr/>
          <a:lstStyle>
            <a:lvl1pPr marL="0" indent="0">
              <a:buFontTx/>
              <a:buNone/>
              <a:defRPr sz="2000">
                <a:solidFill>
                  <a:schemeClr val="bg1"/>
                </a:solidFill>
                <a:latin typeface="+mn-lt"/>
              </a:defRPr>
            </a:lvl1pPr>
            <a:lvl2pPr marL="290250" indent="0">
              <a:buFontTx/>
              <a:buNone/>
              <a:defRPr sz="2000">
                <a:latin typeface="+mn-lt"/>
              </a:defRPr>
            </a:lvl2pPr>
            <a:lvl3pPr marL="579600" indent="0">
              <a:buFontTx/>
              <a:buNone/>
              <a:defRPr sz="2000">
                <a:latin typeface="+mn-lt"/>
              </a:defRPr>
            </a:lvl3pPr>
            <a:lvl4pPr marL="867600" indent="0">
              <a:buFontTx/>
              <a:buNone/>
              <a:defRPr sz="2000">
                <a:latin typeface="+mn-lt"/>
              </a:defRPr>
            </a:lvl4pPr>
            <a:lvl5pPr marL="1155600" indent="0">
              <a:buFontTx/>
              <a:buNone/>
              <a:defRPr sz="2000">
                <a:latin typeface="+mn-lt"/>
              </a:defRPr>
            </a:lvl5pPr>
          </a:lstStyle>
          <a:p>
            <a:pPr lvl="0"/>
            <a:r>
              <a:rPr lang="de-DE"/>
              <a:t>###Telefon, E-Mail###</a:t>
            </a:r>
          </a:p>
        </p:txBody>
      </p:sp>
      <p:sp>
        <p:nvSpPr>
          <p:cNvPr id="20" name="Textfeld 19">
            <a:extLst>
              <a:ext uri="{FF2B5EF4-FFF2-40B4-BE49-F238E27FC236}">
                <a16:creationId xmlns:a16="http://schemas.microsoft.com/office/drawing/2014/main" id="{1315918D-E338-40DB-9644-1854A3354876}"/>
              </a:ext>
            </a:extLst>
          </p:cNvPr>
          <p:cNvSpPr txBox="1"/>
          <p:nvPr userDrawn="1"/>
        </p:nvSpPr>
        <p:spPr>
          <a:xfrm>
            <a:off x="479425" y="2119138"/>
            <a:ext cx="561533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a:solidFill>
                  <a:schemeClr val="bg1"/>
                </a:solidFill>
              </a:rPr>
              <a:t>Deutscher Akademischer Austauschdienst (DAAD)</a:t>
            </a:r>
            <a:br>
              <a:rPr lang="de-DE" sz="2000">
                <a:solidFill>
                  <a:schemeClr val="bg1"/>
                </a:solidFill>
              </a:rPr>
            </a:br>
            <a:r>
              <a:rPr lang="de-DE" sz="2000">
                <a:solidFill>
                  <a:schemeClr val="bg1"/>
                </a:solidFill>
              </a:rPr>
              <a:t>Kennedyallee 50</a:t>
            </a:r>
            <a:br>
              <a:rPr lang="de-DE" sz="2000">
                <a:solidFill>
                  <a:schemeClr val="bg1"/>
                </a:solidFill>
              </a:rPr>
            </a:br>
            <a:r>
              <a:rPr lang="de-DE" sz="2000">
                <a:solidFill>
                  <a:schemeClr val="bg1"/>
                </a:solidFill>
              </a:rPr>
              <a:t>53175 Bonn</a:t>
            </a:r>
          </a:p>
        </p:txBody>
      </p:sp>
      <p:sp>
        <p:nvSpPr>
          <p:cNvPr id="21" name="Textfeld 20">
            <a:extLst>
              <a:ext uri="{FF2B5EF4-FFF2-40B4-BE49-F238E27FC236}">
                <a16:creationId xmlns:a16="http://schemas.microsoft.com/office/drawing/2014/main" id="{93650D46-3AE1-4861-AEFF-9126661FEC01}"/>
              </a:ext>
            </a:extLst>
          </p:cNvPr>
          <p:cNvSpPr txBox="1"/>
          <p:nvPr userDrawn="1"/>
        </p:nvSpPr>
        <p:spPr>
          <a:xfrm>
            <a:off x="479425" y="3356992"/>
            <a:ext cx="5614095" cy="400110"/>
          </a:xfrm>
          <a:prstGeom prst="rect">
            <a:avLst/>
          </a:prstGeom>
          <a:noFill/>
        </p:spPr>
        <p:txBody>
          <a:bodyPr wrap="square" rtlCol="0">
            <a:spAutoFit/>
          </a:bodyPr>
          <a:lstStyle/>
          <a:p>
            <a:r>
              <a:rPr lang="de-DE" sz="2000" b="1">
                <a:solidFill>
                  <a:schemeClr val="bg1"/>
                </a:solidFill>
                <a:latin typeface="+mj-lt"/>
              </a:rPr>
              <a:t>www.daad.de</a:t>
            </a:r>
          </a:p>
        </p:txBody>
      </p:sp>
      <p:sp>
        <p:nvSpPr>
          <p:cNvPr id="22" name="Ellipse 21">
            <a:extLst>
              <a:ext uri="{FF2B5EF4-FFF2-40B4-BE49-F238E27FC236}">
                <a16:creationId xmlns:a16="http://schemas.microsoft.com/office/drawing/2014/main" id="{6532CB8F-CB7E-49F4-9701-C2EF9AF7749C}"/>
              </a:ext>
            </a:extLst>
          </p:cNvPr>
          <p:cNvSpPr/>
          <p:nvPr userDrawn="1"/>
        </p:nvSpPr>
        <p:spPr>
          <a:xfrm>
            <a:off x="7175734" y="764318"/>
            <a:ext cx="3888000" cy="3888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2800">
                <a:latin typeface="+mj-lt"/>
              </a:rPr>
              <a:t>Danke für Ihre Aufmerksamkeit</a:t>
            </a:r>
          </a:p>
        </p:txBody>
      </p:sp>
      <p:sp>
        <p:nvSpPr>
          <p:cNvPr id="2" name="Datumsplatzhalter 1">
            <a:extLst>
              <a:ext uri="{FF2B5EF4-FFF2-40B4-BE49-F238E27FC236}">
                <a16:creationId xmlns:a16="http://schemas.microsoft.com/office/drawing/2014/main" id="{D2A6423F-F01B-4697-AEC6-D861B035CFC0}"/>
              </a:ext>
            </a:extLst>
          </p:cNvPr>
          <p:cNvSpPr>
            <a:spLocks noGrp="1"/>
          </p:cNvSpPr>
          <p:nvPr>
            <p:ph type="dt" sz="half" idx="16"/>
          </p:nvPr>
        </p:nvSpPr>
        <p:spPr/>
        <p:txBody>
          <a:bodyPr/>
          <a:lstStyle>
            <a:lvl1pPr>
              <a:defRPr>
                <a:solidFill>
                  <a:schemeClr val="tx1"/>
                </a:solidFill>
              </a:defRPr>
            </a:lvl1pPr>
          </a:lstStyle>
          <a:p>
            <a:endParaRPr lang="de-DE"/>
          </a:p>
        </p:txBody>
      </p:sp>
      <p:sp>
        <p:nvSpPr>
          <p:cNvPr id="4" name="Foliennummernplatzhalter 3">
            <a:extLst>
              <a:ext uri="{FF2B5EF4-FFF2-40B4-BE49-F238E27FC236}">
                <a16:creationId xmlns:a16="http://schemas.microsoft.com/office/drawing/2014/main" id="{26CE2A1F-315E-475F-9101-27A3C2686B59}"/>
              </a:ext>
            </a:extLst>
          </p:cNvPr>
          <p:cNvSpPr>
            <a:spLocks noGrp="1"/>
          </p:cNvSpPr>
          <p:nvPr>
            <p:ph type="sldNum" sz="quarter" idx="18"/>
          </p:nvPr>
        </p:nvSpPr>
        <p:spPr/>
        <p:txBody>
          <a:bodyPr/>
          <a:lstStyle>
            <a:lvl1pPr>
              <a:defRPr>
                <a:solidFill>
                  <a:schemeClr val="tx1"/>
                </a:solidFill>
              </a:defRPr>
            </a:lvl1pPr>
          </a:lstStyle>
          <a:p>
            <a:fld id="{AE8F8DD8-C592-4722-986C-95758E13AC74}" type="slidenum">
              <a:rPr lang="de-DE" smtClean="0"/>
              <a:pPr/>
              <a:t>‹#›</a:t>
            </a:fld>
            <a:endParaRPr lang="de-DE"/>
          </a:p>
        </p:txBody>
      </p:sp>
    </p:spTree>
    <p:extLst>
      <p:ext uri="{BB962C8B-B14F-4D97-AF65-F5344CB8AC3E}">
        <p14:creationId xmlns:p14="http://schemas.microsoft.com/office/powerpoint/2010/main" val="4559037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4_Gliederungspunkt 2">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F04088CB-00F4-4872-A722-B8F30228C259}"/>
              </a:ext>
            </a:extLst>
          </p:cNvPr>
          <p:cNvSpPr/>
          <p:nvPr userDrawn="1"/>
        </p:nvSpPr>
        <p:spPr>
          <a:xfrm>
            <a:off x="0" y="0"/>
            <a:ext cx="12192000" cy="56610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Ellipse 2">
            <a:extLst>
              <a:ext uri="{FF2B5EF4-FFF2-40B4-BE49-F238E27FC236}">
                <a16:creationId xmlns:a16="http://schemas.microsoft.com/office/drawing/2014/main" id="{E49DC5B2-0184-461D-92F1-67508E6E4FD7}"/>
              </a:ext>
            </a:extLst>
          </p:cNvPr>
          <p:cNvSpPr/>
          <p:nvPr userDrawn="1"/>
        </p:nvSpPr>
        <p:spPr>
          <a:xfrm>
            <a:off x="767408" y="908720"/>
            <a:ext cx="2160240" cy="21602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0">
                <a:latin typeface="+mj-lt"/>
              </a:rPr>
              <a:t>2</a:t>
            </a:r>
          </a:p>
        </p:txBody>
      </p:sp>
      <p:sp>
        <p:nvSpPr>
          <p:cNvPr id="5" name="Textplatzhalter 4">
            <a:extLst>
              <a:ext uri="{FF2B5EF4-FFF2-40B4-BE49-F238E27FC236}">
                <a16:creationId xmlns:a16="http://schemas.microsoft.com/office/drawing/2014/main" id="{7706BB21-ADC8-45A2-B338-9636BBBB7CB9}"/>
              </a:ext>
            </a:extLst>
          </p:cNvPr>
          <p:cNvSpPr>
            <a:spLocks noGrp="1"/>
          </p:cNvSpPr>
          <p:nvPr>
            <p:ph type="body" sz="quarter" idx="21" hasCustomPrompt="1"/>
          </p:nvPr>
        </p:nvSpPr>
        <p:spPr>
          <a:xfrm>
            <a:off x="3359150" y="1628775"/>
            <a:ext cx="6769298" cy="576089"/>
          </a:xfrm>
          <a:prstGeom prst="rect">
            <a:avLst/>
          </a:prstGeom>
        </p:spPr>
        <p:txBody>
          <a:bodyPr/>
          <a:lstStyle>
            <a:lvl1pPr marL="0" indent="0">
              <a:buFontTx/>
              <a:buNone/>
              <a:defRPr sz="4000" b="1" baseline="0">
                <a:solidFill>
                  <a:srgbClr val="FFFFFF"/>
                </a:solidFill>
                <a:latin typeface="+mn-lt"/>
              </a:defRPr>
            </a:lvl1pPr>
            <a:lvl2pPr marL="290250" indent="0">
              <a:buFontTx/>
              <a:buNone/>
              <a:defRPr sz="3200">
                <a:latin typeface="+mn-lt"/>
              </a:defRPr>
            </a:lvl2pPr>
            <a:lvl3pPr marL="579600" indent="0">
              <a:buFontTx/>
              <a:buNone/>
              <a:defRPr sz="3200">
                <a:latin typeface="+mn-lt"/>
              </a:defRPr>
            </a:lvl3pPr>
            <a:lvl4pPr marL="867600" indent="0">
              <a:buFontTx/>
              <a:buNone/>
              <a:defRPr sz="3200">
                <a:latin typeface="+mn-lt"/>
              </a:defRPr>
            </a:lvl4pPr>
            <a:lvl5pPr marL="1155600" indent="0">
              <a:buFontTx/>
              <a:buNone/>
              <a:defRPr sz="3200">
                <a:latin typeface="+mn-lt"/>
              </a:defRPr>
            </a:lvl5pPr>
          </a:lstStyle>
          <a:p>
            <a:pPr lvl="0"/>
            <a:r>
              <a:rPr lang="de-DE"/>
              <a:t>Gliederungspunkt</a:t>
            </a:r>
          </a:p>
        </p:txBody>
      </p:sp>
      <p:sp>
        <p:nvSpPr>
          <p:cNvPr id="12" name="Textplatzhalter 11">
            <a:extLst>
              <a:ext uri="{FF2B5EF4-FFF2-40B4-BE49-F238E27FC236}">
                <a16:creationId xmlns:a16="http://schemas.microsoft.com/office/drawing/2014/main" id="{4ACBFB2B-1E4E-4AFA-8ED5-CA0B28D7C91F}"/>
              </a:ext>
            </a:extLst>
          </p:cNvPr>
          <p:cNvSpPr>
            <a:spLocks noGrp="1"/>
          </p:cNvSpPr>
          <p:nvPr>
            <p:ph type="body" sz="quarter" idx="22" hasCustomPrompt="1"/>
          </p:nvPr>
        </p:nvSpPr>
        <p:spPr>
          <a:xfrm>
            <a:off x="3359150" y="2349500"/>
            <a:ext cx="6769100" cy="503238"/>
          </a:xfrm>
          <a:prstGeom prst="rect">
            <a:avLst/>
          </a:prstGeom>
        </p:spPr>
        <p:txBody>
          <a:bodyPr/>
          <a:lstStyle>
            <a:lvl1pPr marL="0" indent="0">
              <a:buFontTx/>
              <a:buNone/>
              <a:defRPr sz="2600" baseline="0">
                <a:solidFill>
                  <a:srgbClr val="FFFFFF"/>
                </a:solidFill>
                <a:latin typeface="+mn-lt"/>
              </a:defRPr>
            </a:lvl1pPr>
            <a:lvl2pPr marL="290250" indent="0">
              <a:buFontTx/>
              <a:buNone/>
              <a:defRPr/>
            </a:lvl2pPr>
            <a:lvl3pPr marL="579600" indent="0">
              <a:buFontTx/>
              <a:buNone/>
              <a:defRPr/>
            </a:lvl3pPr>
            <a:lvl4pPr marL="867600" indent="0">
              <a:buFontTx/>
              <a:buNone/>
              <a:defRPr/>
            </a:lvl4pPr>
            <a:lvl5pPr marL="1155600" indent="0">
              <a:buFontTx/>
              <a:buNone/>
              <a:defRPr/>
            </a:lvl5pPr>
          </a:lstStyle>
          <a:p>
            <a:pPr lvl="0"/>
            <a:r>
              <a:rPr lang="de-DE" err="1"/>
              <a:t>Subline</a:t>
            </a:r>
            <a:r>
              <a:rPr lang="de-DE"/>
              <a:t> zum Thema</a:t>
            </a:r>
          </a:p>
        </p:txBody>
      </p:sp>
      <p:sp>
        <p:nvSpPr>
          <p:cNvPr id="2" name="Datumsplatzhalter 1">
            <a:extLst>
              <a:ext uri="{FF2B5EF4-FFF2-40B4-BE49-F238E27FC236}">
                <a16:creationId xmlns:a16="http://schemas.microsoft.com/office/drawing/2014/main" id="{866C97E3-211F-4900-AFE6-49326FD9ABA3}"/>
              </a:ext>
            </a:extLst>
          </p:cNvPr>
          <p:cNvSpPr>
            <a:spLocks noGrp="1"/>
          </p:cNvSpPr>
          <p:nvPr>
            <p:ph type="dt" sz="half" idx="23"/>
          </p:nvPr>
        </p:nvSpPr>
        <p:spPr/>
        <p:txBody>
          <a:bodyPr/>
          <a:lstStyle/>
          <a:p>
            <a:endParaRPr lang="de-DE"/>
          </a:p>
        </p:txBody>
      </p:sp>
      <p:sp>
        <p:nvSpPr>
          <p:cNvPr id="4" name="Foliennummernplatzhalter 3">
            <a:extLst>
              <a:ext uri="{FF2B5EF4-FFF2-40B4-BE49-F238E27FC236}">
                <a16:creationId xmlns:a16="http://schemas.microsoft.com/office/drawing/2014/main" id="{6A0488E5-9481-4D40-A6A6-F4B90536B736}"/>
              </a:ext>
            </a:extLst>
          </p:cNvPr>
          <p:cNvSpPr>
            <a:spLocks noGrp="1"/>
          </p:cNvSpPr>
          <p:nvPr>
            <p:ph type="sldNum" sz="quarter" idx="24"/>
          </p:nvPr>
        </p:nvSpPr>
        <p:spPr/>
        <p:txBody>
          <a:bodyPr/>
          <a:lstStyle/>
          <a:p>
            <a:fld id="{AE8F8DD8-C592-4722-986C-95758E13AC74}" type="slidenum">
              <a:rPr lang="de-DE" smtClean="0"/>
              <a:t>‹#›</a:t>
            </a:fld>
            <a:endParaRPr lang="de-DE"/>
          </a:p>
        </p:txBody>
      </p:sp>
      <p:sp>
        <p:nvSpPr>
          <p:cNvPr id="6" name="Fußzeilenplatzhalter 5">
            <a:extLst>
              <a:ext uri="{FF2B5EF4-FFF2-40B4-BE49-F238E27FC236}">
                <a16:creationId xmlns:a16="http://schemas.microsoft.com/office/drawing/2014/main" id="{2E563FBD-192D-4DC2-B062-EBE7B5BEE679}"/>
              </a:ext>
            </a:extLst>
          </p:cNvPr>
          <p:cNvSpPr>
            <a:spLocks noGrp="1"/>
          </p:cNvSpPr>
          <p:nvPr>
            <p:ph type="ftr" sz="quarter" idx="25"/>
          </p:nvPr>
        </p:nvSpPr>
        <p:spPr/>
        <p:txBody>
          <a:bodyPr/>
          <a:lstStyle/>
          <a:p>
            <a:endParaRPr lang="de-DE"/>
          </a:p>
        </p:txBody>
      </p:sp>
    </p:spTree>
    <p:extLst>
      <p:ext uri="{BB962C8B-B14F-4D97-AF65-F5344CB8AC3E}">
        <p14:creationId xmlns:p14="http://schemas.microsoft.com/office/powerpoint/2010/main" val="12310759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CF5A3F-9BB5-4735-90D0-145407C14A75}"/>
              </a:ext>
            </a:extLst>
          </p:cNvPr>
          <p:cNvSpPr>
            <a:spLocks noGrp="1"/>
          </p:cNvSpPr>
          <p:nvPr>
            <p:ph type="title" hasCustomPrompt="1"/>
          </p:nvPr>
        </p:nvSpPr>
        <p:spPr>
          <a:xfrm>
            <a:off x="469553" y="346575"/>
            <a:ext cx="11233150" cy="414922"/>
          </a:xfrm>
          <a:prstGeom prst="rect">
            <a:avLst/>
          </a:prstGeom>
        </p:spPr>
        <p:txBody>
          <a:bodyPr wrap="square" lIns="0" tIns="0" rIns="0">
            <a:spAutoFit/>
          </a:bodyPr>
          <a:lstStyle>
            <a:lvl1pPr algn="l">
              <a:lnSpc>
                <a:spcPts val="3000"/>
              </a:lnSpc>
              <a:spcAft>
                <a:spcPts val="3402"/>
              </a:spcAft>
              <a:defRPr sz="2400" b="1" baseline="0">
                <a:solidFill>
                  <a:schemeClr val="accent2"/>
                </a:solidFill>
                <a:latin typeface="Source Sans Pro Black"/>
              </a:defRPr>
            </a:lvl1pPr>
          </a:lstStyle>
          <a:p>
            <a:r>
              <a:rPr lang="de-DE"/>
              <a:t>Headline einfügen</a:t>
            </a:r>
          </a:p>
        </p:txBody>
      </p:sp>
      <p:sp>
        <p:nvSpPr>
          <p:cNvPr id="7" name="Datumsplatzhalter 6">
            <a:extLst>
              <a:ext uri="{FF2B5EF4-FFF2-40B4-BE49-F238E27FC236}">
                <a16:creationId xmlns:a16="http://schemas.microsoft.com/office/drawing/2014/main" id="{4C0E13AE-7281-4371-A6CF-BDFB3F005406}"/>
              </a:ext>
            </a:extLst>
          </p:cNvPr>
          <p:cNvSpPr>
            <a:spLocks noGrp="1"/>
          </p:cNvSpPr>
          <p:nvPr>
            <p:ph type="dt" sz="half" idx="12"/>
          </p:nvPr>
        </p:nvSpPr>
        <p:spPr/>
        <p:txBody>
          <a:bodyPr/>
          <a:lstStyle/>
          <a:p>
            <a:endParaRPr lang="de-DE"/>
          </a:p>
        </p:txBody>
      </p:sp>
      <p:sp>
        <p:nvSpPr>
          <p:cNvPr id="8" name="Fußzeilenplatzhalter 7">
            <a:extLst>
              <a:ext uri="{FF2B5EF4-FFF2-40B4-BE49-F238E27FC236}">
                <a16:creationId xmlns:a16="http://schemas.microsoft.com/office/drawing/2014/main" id="{4028C2ED-00ED-4D7D-B911-E3FE5C05D952}"/>
              </a:ext>
            </a:extLst>
          </p:cNvPr>
          <p:cNvSpPr>
            <a:spLocks noGrp="1"/>
          </p:cNvSpPr>
          <p:nvPr>
            <p:ph type="ftr" sz="quarter" idx="13"/>
          </p:nvPr>
        </p:nvSpPr>
        <p:spPr/>
        <p:txBody>
          <a:bodyPr/>
          <a:lstStyle/>
          <a:p>
            <a:endParaRPr lang="de-DE"/>
          </a:p>
        </p:txBody>
      </p:sp>
      <p:sp>
        <p:nvSpPr>
          <p:cNvPr id="9" name="Foliennummernplatzhalter 8">
            <a:extLst>
              <a:ext uri="{FF2B5EF4-FFF2-40B4-BE49-F238E27FC236}">
                <a16:creationId xmlns:a16="http://schemas.microsoft.com/office/drawing/2014/main" id="{24A4A342-41B2-4C5B-B2C8-59A4516DEF3B}"/>
              </a:ext>
            </a:extLst>
          </p:cNvPr>
          <p:cNvSpPr>
            <a:spLocks noGrp="1"/>
          </p:cNvSpPr>
          <p:nvPr>
            <p:ph type="sldNum" sz="quarter" idx="14"/>
          </p:nvPr>
        </p:nvSpPr>
        <p:spPr/>
        <p:txBody>
          <a:bodyPr/>
          <a:lstStyle/>
          <a:p>
            <a:fld id="{AE8F8DD8-C592-4722-986C-95758E13AC74}" type="slidenum">
              <a:rPr lang="de-DE" smtClean="0"/>
              <a:t>‹#›</a:t>
            </a:fld>
            <a:endParaRPr lang="de-DE"/>
          </a:p>
        </p:txBody>
      </p:sp>
      <p:sp>
        <p:nvSpPr>
          <p:cNvPr id="10" name="Textplatzhalter 7">
            <a:extLst>
              <a:ext uri="{FF2B5EF4-FFF2-40B4-BE49-F238E27FC236}">
                <a16:creationId xmlns:a16="http://schemas.microsoft.com/office/drawing/2014/main" id="{2432DC43-F1FF-4485-A8A4-0271C49A3A47}"/>
              </a:ext>
            </a:extLst>
          </p:cNvPr>
          <p:cNvSpPr>
            <a:spLocks noGrp="1"/>
          </p:cNvSpPr>
          <p:nvPr>
            <p:ph type="body" sz="quarter" idx="15" hasCustomPrompt="1"/>
          </p:nvPr>
        </p:nvSpPr>
        <p:spPr>
          <a:xfrm>
            <a:off x="6561129" y="5424203"/>
            <a:ext cx="5151446" cy="236822"/>
          </a:xfrm>
          <a:prstGeom prst="rect">
            <a:avLst/>
          </a:prstGeom>
        </p:spPr>
        <p:txBody>
          <a:bodyPr anchor="b"/>
          <a:lstStyle>
            <a:lvl1pPr marL="0" indent="0" algn="r">
              <a:lnSpc>
                <a:spcPct val="100000"/>
              </a:lnSpc>
              <a:spcBef>
                <a:spcPts val="0"/>
              </a:spcBef>
              <a:spcAft>
                <a:spcPts val="0"/>
              </a:spcAft>
              <a:buNone/>
              <a:defRPr sz="600">
                <a:solidFill>
                  <a:schemeClr val="tx1"/>
                </a:solidFill>
                <a:latin typeface="+mn-lt"/>
              </a:defRPr>
            </a:lvl1pPr>
          </a:lstStyle>
          <a:p>
            <a:pPr lvl="0"/>
            <a:r>
              <a:rPr lang="de-DE"/>
              <a:t>Quellenangaben</a:t>
            </a:r>
          </a:p>
        </p:txBody>
      </p:sp>
    </p:spTree>
    <p:extLst>
      <p:ext uri="{BB962C8B-B14F-4D97-AF65-F5344CB8AC3E}">
        <p14:creationId xmlns:p14="http://schemas.microsoft.com/office/powerpoint/2010/main" val="1108701402"/>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el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CF5A3F-9BB5-4735-90D0-145407C14A75}"/>
              </a:ext>
            </a:extLst>
          </p:cNvPr>
          <p:cNvSpPr>
            <a:spLocks noGrp="1"/>
          </p:cNvSpPr>
          <p:nvPr>
            <p:ph type="title" hasCustomPrompt="1"/>
          </p:nvPr>
        </p:nvSpPr>
        <p:spPr>
          <a:xfrm>
            <a:off x="469553" y="346575"/>
            <a:ext cx="11233150" cy="368755"/>
          </a:xfrm>
          <a:prstGeom prst="rect">
            <a:avLst/>
          </a:prstGeom>
        </p:spPr>
        <p:txBody>
          <a:bodyPr wrap="square" lIns="0" tIns="0" rIns="0" bIns="0">
            <a:spAutoFit/>
          </a:bodyPr>
          <a:lstStyle>
            <a:lvl1pPr algn="l">
              <a:lnSpc>
                <a:spcPts val="3000"/>
              </a:lnSpc>
              <a:spcAft>
                <a:spcPts val="3402"/>
              </a:spcAft>
              <a:defRPr sz="2400" b="0" i="0" baseline="0">
                <a:solidFill>
                  <a:schemeClr val="accent2"/>
                </a:solidFill>
                <a:latin typeface="Source Sans Pro Black"/>
              </a:defRPr>
            </a:lvl1pPr>
          </a:lstStyle>
          <a:p>
            <a:r>
              <a:rPr lang="de-DE"/>
              <a:t>Headline einfügen</a:t>
            </a:r>
          </a:p>
        </p:txBody>
      </p:sp>
      <p:sp>
        <p:nvSpPr>
          <p:cNvPr id="11" name="Inhaltsplatzhalter 2">
            <a:extLst>
              <a:ext uri="{FF2B5EF4-FFF2-40B4-BE49-F238E27FC236}">
                <a16:creationId xmlns:a16="http://schemas.microsoft.com/office/drawing/2014/main" id="{7D098AD9-6FA4-428E-B32E-1ECCAF10EE11}"/>
              </a:ext>
            </a:extLst>
          </p:cNvPr>
          <p:cNvSpPr>
            <a:spLocks noGrp="1"/>
          </p:cNvSpPr>
          <p:nvPr>
            <p:ph sz="half" idx="1"/>
          </p:nvPr>
        </p:nvSpPr>
        <p:spPr>
          <a:xfrm>
            <a:off x="479425" y="908720"/>
            <a:ext cx="11233150" cy="4752305"/>
          </a:xfrm>
          <a:prstGeom prst="rect">
            <a:avLst/>
          </a:prstGeom>
        </p:spPr>
        <p:txBody>
          <a:bodyPr lIns="0" tIns="0" rIns="0" bIns="0"/>
          <a:lstStyle>
            <a:lvl1pPr marL="0" indent="0" algn="l" defTabSz="914400" rtl="0" eaLnBrk="1" latinLnBrk="0" hangingPunct="1">
              <a:lnSpc>
                <a:spcPts val="3000"/>
              </a:lnSpc>
              <a:spcBef>
                <a:spcPts val="0"/>
              </a:spcBef>
              <a:spcAft>
                <a:spcPts val="850"/>
              </a:spcAft>
              <a:buClr>
                <a:schemeClr val="accent3"/>
              </a:buClr>
              <a:buFont typeface="Arial" panose="020B0604020202020204" pitchFamily="34" charset="0"/>
              <a:buNone/>
              <a:defRPr lang="de-DE" sz="2400" kern="1200" baseline="0" dirty="0">
                <a:solidFill>
                  <a:schemeClr val="tx1"/>
                </a:solidFill>
                <a:latin typeface="Source Sans Pro" panose="020B0503030403020204" pitchFamily="34" charset="0"/>
                <a:ea typeface="+mn-ea"/>
                <a:cs typeface="+mn-cs"/>
              </a:defRPr>
            </a:lvl1pPr>
            <a:lvl2pPr marL="576000" indent="-285750" algn="l" defTabSz="914400" rtl="0" eaLnBrk="1" latinLnBrk="0" hangingPunct="1">
              <a:lnSpc>
                <a:spcPts val="2600"/>
              </a:lnSpc>
              <a:spcBef>
                <a:spcPts val="0"/>
              </a:spcBef>
              <a:spcAft>
                <a:spcPts val="850"/>
              </a:spcAft>
              <a:buClr>
                <a:schemeClr val="accent3"/>
              </a:buClr>
              <a:buFont typeface="Arial" panose="020B0604020202020204" pitchFamily="34" charset="0"/>
              <a:buChar char="•"/>
              <a:defRPr lang="de-DE" sz="2000" kern="1200" dirty="0">
                <a:solidFill>
                  <a:schemeClr val="tx1"/>
                </a:solidFill>
                <a:latin typeface="+mn-lt"/>
                <a:ea typeface="+mn-ea"/>
                <a:cs typeface="+mn-cs"/>
              </a:defRPr>
            </a:lvl2pPr>
            <a:lvl3pPr marL="864000" indent="-284400" algn="l" defTabSz="914400" rtl="0" eaLnBrk="1" latinLnBrk="0" hangingPunct="1">
              <a:lnSpc>
                <a:spcPts val="2600"/>
              </a:lnSpc>
              <a:spcBef>
                <a:spcPts val="0"/>
              </a:spcBef>
              <a:spcAft>
                <a:spcPts val="850"/>
              </a:spcAft>
              <a:buClr>
                <a:schemeClr val="accent3"/>
              </a:buClr>
              <a:buFont typeface="Arial" panose="020B0604020202020204" pitchFamily="34" charset="0"/>
              <a:buChar char="•"/>
              <a:defRPr lang="de-DE" sz="2000" kern="1200" dirty="0">
                <a:solidFill>
                  <a:schemeClr val="tx1"/>
                </a:solidFill>
                <a:latin typeface="+mn-lt"/>
                <a:ea typeface="+mn-ea"/>
                <a:cs typeface="+mn-cs"/>
              </a:defRPr>
            </a:lvl3pPr>
            <a:lvl4pPr marL="1152000" indent="-284400" algn="l" defTabSz="914400" rtl="0" eaLnBrk="1" latinLnBrk="0" hangingPunct="1">
              <a:lnSpc>
                <a:spcPts val="2600"/>
              </a:lnSpc>
              <a:spcBef>
                <a:spcPts val="0"/>
              </a:spcBef>
              <a:spcAft>
                <a:spcPts val="850"/>
              </a:spcAft>
              <a:buClr>
                <a:schemeClr val="accent3"/>
              </a:buClr>
              <a:buFont typeface="Arial" panose="020B0604020202020204" pitchFamily="34" charset="0"/>
              <a:buChar char="•"/>
              <a:defRPr lang="de-DE" sz="2000" kern="1200" dirty="0">
                <a:solidFill>
                  <a:schemeClr val="tx1"/>
                </a:solidFill>
                <a:latin typeface="+mn-lt"/>
                <a:ea typeface="+mn-ea"/>
                <a:cs typeface="+mn-cs"/>
              </a:defRPr>
            </a:lvl4pPr>
            <a:lvl5pPr marL="1440000" indent="-284400" algn="l" defTabSz="914400" rtl="0" eaLnBrk="1" latinLnBrk="0" hangingPunct="1">
              <a:lnSpc>
                <a:spcPts val="2600"/>
              </a:lnSpc>
              <a:spcBef>
                <a:spcPts val="0"/>
              </a:spcBef>
              <a:spcAft>
                <a:spcPts val="850"/>
              </a:spcAft>
              <a:buClr>
                <a:schemeClr val="accent3"/>
              </a:buClr>
              <a:buFont typeface="Arial" panose="020B0604020202020204" pitchFamily="34" charset="0"/>
              <a:buChar char="•"/>
              <a:defRPr lang="de-DE" sz="2000" kern="1200" dirty="0">
                <a:solidFill>
                  <a:schemeClr val="tx1"/>
                </a:solidFill>
                <a:latin typeface="+mn-lt"/>
                <a:ea typeface="+mn-ea"/>
                <a:cs typeface="+mn-cs"/>
              </a:defRPr>
            </a:lvl5pPr>
            <a:lvl6pPr marL="1728000" indent="-284400" algn="l" defTabSz="914400" rtl="0" eaLnBrk="1" latinLnBrk="0" hangingPunct="1">
              <a:lnSpc>
                <a:spcPts val="2600"/>
              </a:lnSpc>
              <a:spcBef>
                <a:spcPts val="0"/>
              </a:spcBef>
              <a:spcAft>
                <a:spcPts val="850"/>
              </a:spcAft>
              <a:buClr>
                <a:schemeClr val="accent3"/>
              </a:buClr>
              <a:buFont typeface="Arial" panose="020B0604020202020204" pitchFamily="34" charset="0"/>
              <a:buChar char="•"/>
              <a:defRPr lang="de-DE" sz="2000" kern="1200" dirty="0">
                <a:solidFill>
                  <a:schemeClr val="tx1"/>
                </a:solidFill>
                <a:latin typeface="+mn-lt"/>
                <a:ea typeface="+mn-ea"/>
                <a:cs typeface="+mn-cs"/>
              </a:defRPr>
            </a:lvl6pPr>
            <a:lvl7pPr>
              <a:defRPr sz="1800"/>
            </a:lvl7pPr>
            <a:lvl8pPr>
              <a:defRPr sz="1800"/>
            </a:lvl8pPr>
            <a:lvl9pPr>
              <a:defRPr sz="1800"/>
            </a:lvl9pPr>
          </a:lstStyle>
          <a:p>
            <a:pPr lvl="0"/>
            <a:r>
              <a:rPr lang="de-DE"/>
              <a:t>Mastertextformat bearbeiten</a:t>
            </a:r>
          </a:p>
          <a:p>
            <a:pPr lvl="1"/>
            <a:r>
              <a:rPr lang="de-DE"/>
              <a:t>Zweite Ebene</a:t>
            </a:r>
          </a:p>
        </p:txBody>
      </p:sp>
      <p:sp>
        <p:nvSpPr>
          <p:cNvPr id="5" name="Fußzeilenplatzhalter 4">
            <a:extLst>
              <a:ext uri="{FF2B5EF4-FFF2-40B4-BE49-F238E27FC236}">
                <a16:creationId xmlns:a16="http://schemas.microsoft.com/office/drawing/2014/main" id="{957AF171-E9D0-4864-9B12-B90BC07C6D1A}"/>
              </a:ext>
            </a:extLst>
          </p:cNvPr>
          <p:cNvSpPr>
            <a:spLocks noGrp="1"/>
          </p:cNvSpPr>
          <p:nvPr>
            <p:ph type="ftr" sz="quarter" idx="11"/>
          </p:nvPr>
        </p:nvSpPr>
        <p:spPr/>
        <p:txBody>
          <a:bodyPr/>
          <a:lstStyle/>
          <a:p>
            <a:endParaRPr lang="de-DE"/>
          </a:p>
        </p:txBody>
      </p:sp>
      <p:sp>
        <p:nvSpPr>
          <p:cNvPr id="3" name="Datumsplatzhalter 2">
            <a:extLst>
              <a:ext uri="{FF2B5EF4-FFF2-40B4-BE49-F238E27FC236}">
                <a16:creationId xmlns:a16="http://schemas.microsoft.com/office/drawing/2014/main" id="{4E17790C-AFF4-48D3-A7EB-A192461925F5}"/>
              </a:ext>
            </a:extLst>
          </p:cNvPr>
          <p:cNvSpPr>
            <a:spLocks noGrp="1"/>
          </p:cNvSpPr>
          <p:nvPr>
            <p:ph type="dt" sz="half" idx="10"/>
          </p:nvPr>
        </p:nvSpPr>
        <p:spPr/>
        <p:txBody>
          <a:bodyPr/>
          <a:lstStyle/>
          <a:p>
            <a:endParaRPr lang="de-DE"/>
          </a:p>
        </p:txBody>
      </p:sp>
      <p:sp>
        <p:nvSpPr>
          <p:cNvPr id="6" name="Foliennummernplatzhalter 5">
            <a:extLst>
              <a:ext uri="{FF2B5EF4-FFF2-40B4-BE49-F238E27FC236}">
                <a16:creationId xmlns:a16="http://schemas.microsoft.com/office/drawing/2014/main" id="{7D464286-A366-43D2-99D3-18A1E29AEC01}"/>
              </a:ext>
            </a:extLst>
          </p:cNvPr>
          <p:cNvSpPr>
            <a:spLocks noGrp="1"/>
          </p:cNvSpPr>
          <p:nvPr>
            <p:ph type="sldNum" sz="quarter" idx="12"/>
          </p:nvPr>
        </p:nvSpPr>
        <p:spPr/>
        <p:txBody>
          <a:bodyPr/>
          <a:lstStyle/>
          <a:p>
            <a:fld id="{AE8F8DD8-C592-4722-986C-95758E13AC74}" type="slidenum">
              <a:rPr lang="de-DE" smtClean="0"/>
              <a:t>‹#›</a:t>
            </a:fld>
            <a:endParaRPr lang="de-DE"/>
          </a:p>
        </p:txBody>
      </p:sp>
      <p:sp>
        <p:nvSpPr>
          <p:cNvPr id="7" name="Textplatzhalter 7">
            <a:extLst>
              <a:ext uri="{FF2B5EF4-FFF2-40B4-BE49-F238E27FC236}">
                <a16:creationId xmlns:a16="http://schemas.microsoft.com/office/drawing/2014/main" id="{EA735A4C-EAF8-4263-9197-970DAAF5E8FA}"/>
              </a:ext>
            </a:extLst>
          </p:cNvPr>
          <p:cNvSpPr>
            <a:spLocks noGrp="1"/>
          </p:cNvSpPr>
          <p:nvPr>
            <p:ph type="body" sz="quarter" idx="13" hasCustomPrompt="1"/>
          </p:nvPr>
        </p:nvSpPr>
        <p:spPr>
          <a:xfrm>
            <a:off x="6561129" y="5424203"/>
            <a:ext cx="5151446" cy="236822"/>
          </a:xfrm>
          <a:prstGeom prst="rect">
            <a:avLst/>
          </a:prstGeom>
        </p:spPr>
        <p:txBody>
          <a:bodyPr anchor="b"/>
          <a:lstStyle>
            <a:lvl1pPr marL="0" indent="0" algn="r">
              <a:lnSpc>
                <a:spcPct val="100000"/>
              </a:lnSpc>
              <a:spcBef>
                <a:spcPts val="0"/>
              </a:spcBef>
              <a:spcAft>
                <a:spcPts val="0"/>
              </a:spcAft>
              <a:buNone/>
              <a:defRPr sz="600">
                <a:solidFill>
                  <a:schemeClr val="tx1"/>
                </a:solidFill>
                <a:latin typeface="+mn-lt"/>
              </a:defRPr>
            </a:lvl1pPr>
          </a:lstStyle>
          <a:p>
            <a:pPr lvl="0"/>
            <a:r>
              <a:rPr lang="de-DE"/>
              <a:t>Sources</a:t>
            </a:r>
          </a:p>
        </p:txBody>
      </p:sp>
    </p:spTree>
    <p:extLst>
      <p:ext uri="{BB962C8B-B14F-4D97-AF65-F5344CB8AC3E}">
        <p14:creationId xmlns:p14="http://schemas.microsoft.com/office/powerpoint/2010/main" val="56197641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el (2-zeilig)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CF5A3F-9BB5-4735-90D0-145407C14A75}"/>
              </a:ext>
            </a:extLst>
          </p:cNvPr>
          <p:cNvSpPr>
            <a:spLocks noGrp="1"/>
          </p:cNvSpPr>
          <p:nvPr>
            <p:ph type="title" hasCustomPrompt="1"/>
          </p:nvPr>
        </p:nvSpPr>
        <p:spPr>
          <a:xfrm>
            <a:off x="469553" y="346575"/>
            <a:ext cx="11233150" cy="753476"/>
          </a:xfrm>
          <a:prstGeom prst="rect">
            <a:avLst/>
          </a:prstGeom>
        </p:spPr>
        <p:txBody>
          <a:bodyPr wrap="square" lIns="0" tIns="0" rIns="0" bIns="0">
            <a:spAutoFit/>
          </a:bodyPr>
          <a:lstStyle>
            <a:lvl1pPr algn="l">
              <a:lnSpc>
                <a:spcPts val="3000"/>
              </a:lnSpc>
              <a:spcAft>
                <a:spcPts val="3402"/>
              </a:spcAft>
              <a:defRPr sz="2400" b="1" baseline="0">
                <a:solidFill>
                  <a:schemeClr val="accent2"/>
                </a:solidFill>
                <a:latin typeface="Source Sans Pro Black"/>
              </a:defRPr>
            </a:lvl1pPr>
          </a:lstStyle>
          <a:p>
            <a:r>
              <a:rPr lang="de-DE"/>
              <a:t>Headline einfügen</a:t>
            </a:r>
            <a:br>
              <a:rPr lang="de-DE"/>
            </a:br>
            <a:r>
              <a:rPr lang="de-DE"/>
              <a:t>zweizeilig</a:t>
            </a:r>
          </a:p>
        </p:txBody>
      </p:sp>
      <p:sp>
        <p:nvSpPr>
          <p:cNvPr id="11" name="Inhaltsplatzhalter 2">
            <a:extLst>
              <a:ext uri="{FF2B5EF4-FFF2-40B4-BE49-F238E27FC236}">
                <a16:creationId xmlns:a16="http://schemas.microsoft.com/office/drawing/2014/main" id="{7D098AD9-6FA4-428E-B32E-1ECCAF10EE11}"/>
              </a:ext>
            </a:extLst>
          </p:cNvPr>
          <p:cNvSpPr>
            <a:spLocks noGrp="1"/>
          </p:cNvSpPr>
          <p:nvPr>
            <p:ph sz="half" idx="1"/>
          </p:nvPr>
        </p:nvSpPr>
        <p:spPr>
          <a:xfrm>
            <a:off x="479425" y="1340768"/>
            <a:ext cx="11233150" cy="4320257"/>
          </a:xfrm>
          <a:prstGeom prst="rect">
            <a:avLst/>
          </a:prstGeom>
        </p:spPr>
        <p:txBody>
          <a:bodyPr lIns="0" tIns="0" rIns="0" bIns="0"/>
          <a:lstStyle>
            <a:lvl1pPr marL="0" indent="0" algn="l" defTabSz="914400" rtl="0" eaLnBrk="1" latinLnBrk="0" hangingPunct="1">
              <a:lnSpc>
                <a:spcPts val="3000"/>
              </a:lnSpc>
              <a:spcBef>
                <a:spcPts val="0"/>
              </a:spcBef>
              <a:spcAft>
                <a:spcPts val="850"/>
              </a:spcAft>
              <a:buClr>
                <a:schemeClr val="accent3"/>
              </a:buClr>
              <a:buFont typeface="Arial" panose="020B0604020202020204" pitchFamily="34" charset="0"/>
              <a:buNone/>
              <a:defRPr lang="de-DE" sz="2400" kern="1200" baseline="0" dirty="0">
                <a:solidFill>
                  <a:schemeClr val="tx1"/>
                </a:solidFill>
                <a:latin typeface="Source Sans Pro" panose="020B0503030403020204" pitchFamily="34" charset="0"/>
                <a:ea typeface="+mn-ea"/>
                <a:cs typeface="+mn-cs"/>
              </a:defRPr>
            </a:lvl1pPr>
            <a:lvl2pPr marL="576000" indent="-285750" algn="l" defTabSz="914400" rtl="0" eaLnBrk="1" latinLnBrk="0" hangingPunct="1">
              <a:lnSpc>
                <a:spcPts val="2600"/>
              </a:lnSpc>
              <a:spcBef>
                <a:spcPts val="0"/>
              </a:spcBef>
              <a:spcAft>
                <a:spcPts val="850"/>
              </a:spcAft>
              <a:buClr>
                <a:schemeClr val="accent3"/>
              </a:buClr>
              <a:buFont typeface="Arial" panose="020B0604020202020204" pitchFamily="34" charset="0"/>
              <a:buChar char="•"/>
              <a:defRPr lang="de-DE" sz="2000" kern="1200" dirty="0">
                <a:solidFill>
                  <a:schemeClr val="tx1"/>
                </a:solidFill>
                <a:latin typeface="+mn-lt"/>
                <a:ea typeface="+mn-ea"/>
                <a:cs typeface="+mn-cs"/>
              </a:defRPr>
            </a:lvl2pPr>
            <a:lvl3pPr marL="864000" indent="-284400" algn="l" defTabSz="914400" rtl="0" eaLnBrk="1" latinLnBrk="0" hangingPunct="1">
              <a:lnSpc>
                <a:spcPts val="2600"/>
              </a:lnSpc>
              <a:spcBef>
                <a:spcPts val="0"/>
              </a:spcBef>
              <a:spcAft>
                <a:spcPts val="850"/>
              </a:spcAft>
              <a:buClr>
                <a:schemeClr val="accent3"/>
              </a:buClr>
              <a:buFont typeface="Arial" panose="020B0604020202020204" pitchFamily="34" charset="0"/>
              <a:buChar char="•"/>
              <a:defRPr lang="de-DE" sz="2000" kern="1200" dirty="0">
                <a:solidFill>
                  <a:schemeClr val="tx1"/>
                </a:solidFill>
                <a:latin typeface="+mn-lt"/>
                <a:ea typeface="+mn-ea"/>
                <a:cs typeface="+mn-cs"/>
              </a:defRPr>
            </a:lvl3pPr>
            <a:lvl4pPr marL="1152000" indent="-284400" algn="l" defTabSz="914400" rtl="0" eaLnBrk="1" latinLnBrk="0" hangingPunct="1">
              <a:lnSpc>
                <a:spcPts val="2600"/>
              </a:lnSpc>
              <a:spcBef>
                <a:spcPts val="0"/>
              </a:spcBef>
              <a:spcAft>
                <a:spcPts val="850"/>
              </a:spcAft>
              <a:buClr>
                <a:schemeClr val="accent3"/>
              </a:buClr>
              <a:buFont typeface="Arial" panose="020B0604020202020204" pitchFamily="34" charset="0"/>
              <a:buChar char="•"/>
              <a:defRPr lang="de-DE" sz="2000" kern="1200" dirty="0">
                <a:solidFill>
                  <a:schemeClr val="tx1"/>
                </a:solidFill>
                <a:latin typeface="+mn-lt"/>
                <a:ea typeface="+mn-ea"/>
                <a:cs typeface="+mn-cs"/>
              </a:defRPr>
            </a:lvl4pPr>
            <a:lvl5pPr marL="1440000" indent="-284400" algn="l" defTabSz="914400" rtl="0" eaLnBrk="1" latinLnBrk="0" hangingPunct="1">
              <a:lnSpc>
                <a:spcPts val="2600"/>
              </a:lnSpc>
              <a:spcBef>
                <a:spcPts val="0"/>
              </a:spcBef>
              <a:spcAft>
                <a:spcPts val="850"/>
              </a:spcAft>
              <a:buClr>
                <a:schemeClr val="accent3"/>
              </a:buClr>
              <a:buFont typeface="Arial" panose="020B0604020202020204" pitchFamily="34" charset="0"/>
              <a:buChar char="•"/>
              <a:defRPr lang="de-DE" sz="2000" kern="1200" dirty="0">
                <a:solidFill>
                  <a:schemeClr val="tx1"/>
                </a:solidFill>
                <a:latin typeface="+mn-lt"/>
                <a:ea typeface="+mn-ea"/>
                <a:cs typeface="+mn-cs"/>
              </a:defRPr>
            </a:lvl5pPr>
            <a:lvl6pPr marL="1728000" indent="-284400" algn="l" defTabSz="914400" rtl="0" eaLnBrk="1" latinLnBrk="0" hangingPunct="1">
              <a:lnSpc>
                <a:spcPts val="2600"/>
              </a:lnSpc>
              <a:spcBef>
                <a:spcPts val="0"/>
              </a:spcBef>
              <a:spcAft>
                <a:spcPts val="850"/>
              </a:spcAft>
              <a:buClr>
                <a:schemeClr val="accent3"/>
              </a:buClr>
              <a:buFont typeface="Arial" panose="020B0604020202020204" pitchFamily="34" charset="0"/>
              <a:buChar char="•"/>
              <a:defRPr lang="de-DE" sz="2000" kern="1200" dirty="0">
                <a:solidFill>
                  <a:schemeClr val="tx1"/>
                </a:solidFill>
                <a:latin typeface="+mn-lt"/>
                <a:ea typeface="+mn-ea"/>
                <a:cs typeface="+mn-cs"/>
              </a:defRPr>
            </a:lvl6pPr>
            <a:lvl7pPr>
              <a:defRPr sz="1800"/>
            </a:lvl7pPr>
            <a:lvl8pPr>
              <a:defRPr sz="1800"/>
            </a:lvl8pPr>
            <a:lvl9pPr>
              <a:defRPr sz="1800"/>
            </a:lvl9pPr>
          </a:lstStyle>
          <a:p>
            <a:pPr lvl="0"/>
            <a:r>
              <a:rPr lang="de-DE"/>
              <a:t>Mastertextformat bearbeiten</a:t>
            </a:r>
          </a:p>
          <a:p>
            <a:pPr lvl="1"/>
            <a:r>
              <a:rPr lang="de-DE"/>
              <a:t>Zweite Ebene</a:t>
            </a:r>
          </a:p>
        </p:txBody>
      </p:sp>
      <p:sp>
        <p:nvSpPr>
          <p:cNvPr id="5" name="Fußzeilenplatzhalter 4">
            <a:extLst>
              <a:ext uri="{FF2B5EF4-FFF2-40B4-BE49-F238E27FC236}">
                <a16:creationId xmlns:a16="http://schemas.microsoft.com/office/drawing/2014/main" id="{957AF171-E9D0-4864-9B12-B90BC07C6D1A}"/>
              </a:ext>
            </a:extLst>
          </p:cNvPr>
          <p:cNvSpPr>
            <a:spLocks noGrp="1"/>
          </p:cNvSpPr>
          <p:nvPr>
            <p:ph type="ftr" sz="quarter" idx="11"/>
          </p:nvPr>
        </p:nvSpPr>
        <p:spPr>
          <a:xfrm>
            <a:off x="4223792" y="6356350"/>
            <a:ext cx="5753744" cy="365125"/>
          </a:xfrm>
          <a:prstGeom prst="rect">
            <a:avLst/>
          </a:prstGeom>
        </p:spPr>
        <p:txBody>
          <a:bodyPr/>
          <a:lstStyle/>
          <a:p>
            <a:endParaRPr lang="de-DE"/>
          </a:p>
        </p:txBody>
      </p:sp>
      <p:sp>
        <p:nvSpPr>
          <p:cNvPr id="3" name="Datumsplatzhalter 2">
            <a:extLst>
              <a:ext uri="{FF2B5EF4-FFF2-40B4-BE49-F238E27FC236}">
                <a16:creationId xmlns:a16="http://schemas.microsoft.com/office/drawing/2014/main" id="{4E17790C-AFF4-48D3-A7EB-A192461925F5}"/>
              </a:ext>
            </a:extLst>
          </p:cNvPr>
          <p:cNvSpPr>
            <a:spLocks noGrp="1"/>
          </p:cNvSpPr>
          <p:nvPr>
            <p:ph type="dt" sz="half" idx="10"/>
          </p:nvPr>
        </p:nvSpPr>
        <p:spPr>
          <a:xfrm>
            <a:off x="10121552" y="6352269"/>
            <a:ext cx="1087016"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7D464286-A366-43D2-99D3-18A1E29AEC01}"/>
              </a:ext>
            </a:extLst>
          </p:cNvPr>
          <p:cNvSpPr>
            <a:spLocks noGrp="1"/>
          </p:cNvSpPr>
          <p:nvPr>
            <p:ph type="sldNum" sz="quarter" idx="12"/>
          </p:nvPr>
        </p:nvSpPr>
        <p:spPr>
          <a:xfrm>
            <a:off x="11352584" y="6356349"/>
            <a:ext cx="504454" cy="365125"/>
          </a:xfrm>
          <a:prstGeom prst="rect">
            <a:avLst/>
          </a:prstGeom>
        </p:spPr>
        <p:txBody>
          <a:bodyPr/>
          <a:lstStyle/>
          <a:p>
            <a:fld id="{AE8F8DD8-C592-4722-986C-95758E13AC74}" type="slidenum">
              <a:rPr lang="de-DE" smtClean="0"/>
              <a:t>‹#›</a:t>
            </a:fld>
            <a:endParaRPr lang="de-DE"/>
          </a:p>
        </p:txBody>
      </p:sp>
      <p:sp>
        <p:nvSpPr>
          <p:cNvPr id="7" name="Textplatzhalter 7">
            <a:extLst>
              <a:ext uri="{FF2B5EF4-FFF2-40B4-BE49-F238E27FC236}">
                <a16:creationId xmlns:a16="http://schemas.microsoft.com/office/drawing/2014/main" id="{291BE107-AFD2-4B8C-BF09-B16DA582CA21}"/>
              </a:ext>
            </a:extLst>
          </p:cNvPr>
          <p:cNvSpPr>
            <a:spLocks noGrp="1"/>
          </p:cNvSpPr>
          <p:nvPr>
            <p:ph type="body" sz="quarter" idx="13" hasCustomPrompt="1"/>
          </p:nvPr>
        </p:nvSpPr>
        <p:spPr>
          <a:xfrm>
            <a:off x="6561129" y="5424203"/>
            <a:ext cx="5151446" cy="236822"/>
          </a:xfrm>
          <a:prstGeom prst="rect">
            <a:avLst/>
          </a:prstGeom>
        </p:spPr>
        <p:txBody>
          <a:bodyPr anchor="b"/>
          <a:lstStyle>
            <a:lvl1pPr marL="0" indent="0" algn="r">
              <a:lnSpc>
                <a:spcPct val="100000"/>
              </a:lnSpc>
              <a:spcBef>
                <a:spcPts val="0"/>
              </a:spcBef>
              <a:spcAft>
                <a:spcPts val="0"/>
              </a:spcAft>
              <a:buNone/>
              <a:defRPr sz="600">
                <a:solidFill>
                  <a:schemeClr val="tx1"/>
                </a:solidFill>
                <a:latin typeface="+mn-lt"/>
              </a:defRPr>
            </a:lvl1pPr>
          </a:lstStyle>
          <a:p>
            <a:pPr lvl="0"/>
            <a:r>
              <a:rPr lang="de-DE"/>
              <a:t>Quellenangaben</a:t>
            </a:r>
          </a:p>
        </p:txBody>
      </p:sp>
    </p:spTree>
    <p:extLst>
      <p:ext uri="{BB962C8B-B14F-4D97-AF65-F5344CB8AC3E}">
        <p14:creationId xmlns:p14="http://schemas.microsoft.com/office/powerpoint/2010/main" val="1085100309"/>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425454" y="2133601"/>
            <a:ext cx="11345332" cy="41275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nSpc>
                <a:spcPct val="114000"/>
              </a:lnSpc>
              <a:defRPr lang="de-DE" sz="1867" noProof="0" dirty="0" smtClean="0"/>
            </a:lvl1pPr>
            <a:lvl2pPr>
              <a:lnSpc>
                <a:spcPct val="114000"/>
              </a:lnSpc>
              <a:defRPr lang="de-DE" sz="1867" noProof="0" dirty="0" smtClean="0"/>
            </a:lvl2pPr>
            <a:lvl3pPr>
              <a:defRPr sz="1867"/>
            </a:lvl3pPr>
          </a:lstStyle>
          <a:p>
            <a:pPr lvl="0"/>
            <a:r>
              <a:rPr lang="de-DE" noProof="0"/>
              <a:t>Inhalt durch Klicken bearbeiten</a:t>
            </a:r>
          </a:p>
          <a:p>
            <a:pPr lvl="1"/>
            <a:r>
              <a:rPr lang="de-DE" noProof="0"/>
              <a:t>Zweite Ebene</a:t>
            </a:r>
          </a:p>
          <a:p>
            <a:pPr lvl="2"/>
            <a:r>
              <a:rPr lang="de-DE" noProof="0"/>
              <a:t>Dritte Ebene</a:t>
            </a:r>
          </a:p>
        </p:txBody>
      </p:sp>
      <p:sp>
        <p:nvSpPr>
          <p:cNvPr id="10" name="Titel 1"/>
          <p:cNvSpPr>
            <a:spLocks noGrp="1"/>
          </p:cNvSpPr>
          <p:nvPr>
            <p:ph type="title" hasCustomPrompt="1"/>
          </p:nvPr>
        </p:nvSpPr>
        <p:spPr>
          <a:xfrm>
            <a:off x="425454" y="1296001"/>
            <a:ext cx="11345332" cy="51090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nSpc>
                <a:spcPts val="4267"/>
              </a:lnSpc>
              <a:defRPr lang="de-DE" sz="3333" noProof="0" dirty="0"/>
            </a:lvl1pPr>
          </a:lstStyle>
          <a:p>
            <a:pPr lvl="0"/>
            <a:r>
              <a:rPr lang="de-DE" noProof="0"/>
              <a:t>Titel durch Klicken bearbeiten</a:t>
            </a:r>
          </a:p>
        </p:txBody>
      </p:sp>
      <p:sp>
        <p:nvSpPr>
          <p:cNvPr id="5" name="Foliennummernplatzhalter 4"/>
          <p:cNvSpPr>
            <a:spLocks noGrp="1"/>
          </p:cNvSpPr>
          <p:nvPr>
            <p:ph type="sldNum" sz="quarter" idx="11"/>
          </p:nvPr>
        </p:nvSpPr>
        <p:spPr/>
        <p:txBody>
          <a:bodyPr lIns="0" rIns="0"/>
          <a:lstStyle/>
          <a:p>
            <a:fld id="{CE58CB1E-F828-4F11-99E0-327109AF9DA4}" type="slidenum">
              <a:rPr lang="de-DE" smtClean="0"/>
              <a:pPr/>
              <a:t>‹#›</a:t>
            </a:fld>
            <a:endParaRPr lang="de-DE"/>
          </a:p>
        </p:txBody>
      </p:sp>
      <p:sp>
        <p:nvSpPr>
          <p:cNvPr id="7" name="Fußzeilenplatzhalter 6"/>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3779800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el + Zwei Tex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CF5A3F-9BB5-4735-90D0-145407C14A75}"/>
              </a:ext>
            </a:extLst>
          </p:cNvPr>
          <p:cNvSpPr>
            <a:spLocks noGrp="1"/>
          </p:cNvSpPr>
          <p:nvPr>
            <p:ph type="title" hasCustomPrompt="1"/>
          </p:nvPr>
        </p:nvSpPr>
        <p:spPr>
          <a:xfrm>
            <a:off x="469553" y="346575"/>
            <a:ext cx="11233150" cy="414922"/>
          </a:xfrm>
          <a:prstGeom prst="rect">
            <a:avLst/>
          </a:prstGeom>
        </p:spPr>
        <p:txBody>
          <a:bodyPr wrap="square" lIns="0" tIns="0" rIns="0">
            <a:spAutoFit/>
          </a:bodyPr>
          <a:lstStyle>
            <a:lvl1pPr algn="l">
              <a:lnSpc>
                <a:spcPts val="3000"/>
              </a:lnSpc>
              <a:spcAft>
                <a:spcPts val="3402"/>
              </a:spcAft>
              <a:defRPr sz="2400" b="1" baseline="0">
                <a:solidFill>
                  <a:schemeClr val="accent2"/>
                </a:solidFill>
                <a:latin typeface="Source Sans Pro Black"/>
              </a:defRPr>
            </a:lvl1pPr>
          </a:lstStyle>
          <a:p>
            <a:r>
              <a:rPr lang="de-DE"/>
              <a:t>Headline einfügen</a:t>
            </a:r>
          </a:p>
        </p:txBody>
      </p:sp>
      <p:sp>
        <p:nvSpPr>
          <p:cNvPr id="6" name="Textplatzhalter 5">
            <a:extLst>
              <a:ext uri="{FF2B5EF4-FFF2-40B4-BE49-F238E27FC236}">
                <a16:creationId xmlns:a16="http://schemas.microsoft.com/office/drawing/2014/main" id="{1EE33FC2-17A1-4F8A-A800-723F1614C1C8}"/>
              </a:ext>
            </a:extLst>
          </p:cNvPr>
          <p:cNvSpPr>
            <a:spLocks noGrp="1"/>
          </p:cNvSpPr>
          <p:nvPr>
            <p:ph type="body" sz="quarter" idx="11"/>
          </p:nvPr>
        </p:nvSpPr>
        <p:spPr>
          <a:xfrm>
            <a:off x="479425" y="908050"/>
            <a:ext cx="5400675" cy="4752975"/>
          </a:xfrm>
          <a:prstGeom prst="rect">
            <a:avLst/>
          </a:prstGeom>
        </p:spPr>
        <p:txBody>
          <a:bodyPr/>
          <a:lstStyle>
            <a:lvl1pPr marL="284400" indent="-284400" algn="l" defTabSz="914400" rtl="0" eaLnBrk="1" latinLnBrk="0" hangingPunct="1">
              <a:lnSpc>
                <a:spcPts val="3000"/>
              </a:lnSpc>
              <a:spcBef>
                <a:spcPts val="0"/>
              </a:spcBef>
              <a:spcAft>
                <a:spcPts val="850"/>
              </a:spcAft>
              <a:buClr>
                <a:schemeClr val="accent2"/>
              </a:buClr>
              <a:buFont typeface="Arial" panose="020B0604020202020204" pitchFamily="34" charset="0"/>
              <a:buChar char="•"/>
              <a:defRPr lang="de-DE" sz="2400" kern="1200" baseline="0" dirty="0" smtClean="0">
                <a:solidFill>
                  <a:schemeClr val="tx1"/>
                </a:solidFill>
                <a:latin typeface="+mn-lt"/>
                <a:ea typeface="+mn-ea"/>
                <a:cs typeface="+mn-cs"/>
              </a:defRPr>
            </a:lvl1pPr>
            <a:lvl2pPr marL="576000" indent="-285750" algn="l" defTabSz="914400" rtl="0" eaLnBrk="1" latinLnBrk="0" hangingPunct="1">
              <a:lnSpc>
                <a:spcPts val="2600"/>
              </a:lnSpc>
              <a:spcBef>
                <a:spcPts val="0"/>
              </a:spcBef>
              <a:spcAft>
                <a:spcPts val="850"/>
              </a:spcAft>
              <a:buClr>
                <a:schemeClr val="accent2"/>
              </a:buClr>
              <a:buFont typeface="Arial" panose="020B0604020202020204" pitchFamily="34" charset="0"/>
              <a:buChar char="•"/>
              <a:defRPr lang="de-DE" sz="2000" kern="1200" dirty="0" smtClean="0">
                <a:solidFill>
                  <a:schemeClr val="tx1"/>
                </a:solidFill>
                <a:latin typeface="+mn-lt"/>
                <a:ea typeface="+mn-ea"/>
                <a:cs typeface="+mn-cs"/>
              </a:defRPr>
            </a:lvl2pPr>
            <a:lvl3pPr marL="864000" indent="-284400" algn="l" defTabSz="914400" rtl="0" eaLnBrk="1" latinLnBrk="0" hangingPunct="1">
              <a:lnSpc>
                <a:spcPts val="2600"/>
              </a:lnSpc>
              <a:spcBef>
                <a:spcPts val="0"/>
              </a:spcBef>
              <a:spcAft>
                <a:spcPts val="850"/>
              </a:spcAft>
              <a:buClr>
                <a:schemeClr val="accent2"/>
              </a:buClr>
              <a:buFont typeface="Arial" panose="020B0604020202020204" pitchFamily="34" charset="0"/>
              <a:buChar char="•"/>
              <a:defRPr lang="de-DE" sz="2000" kern="1200" dirty="0" smtClean="0">
                <a:solidFill>
                  <a:schemeClr val="tx1"/>
                </a:solidFill>
                <a:latin typeface="+mn-lt"/>
                <a:ea typeface="+mn-ea"/>
                <a:cs typeface="+mn-cs"/>
              </a:defRPr>
            </a:lvl3pPr>
            <a:lvl4pPr marL="1152000" indent="-284400" algn="l" defTabSz="914400" rtl="0" eaLnBrk="1" latinLnBrk="0" hangingPunct="1">
              <a:lnSpc>
                <a:spcPts val="2600"/>
              </a:lnSpc>
              <a:spcBef>
                <a:spcPts val="0"/>
              </a:spcBef>
              <a:spcAft>
                <a:spcPts val="850"/>
              </a:spcAft>
              <a:buClr>
                <a:schemeClr val="accent2"/>
              </a:buClr>
              <a:buFont typeface="Arial" panose="020B0604020202020204" pitchFamily="34" charset="0"/>
              <a:buChar char="•"/>
              <a:defRPr lang="de-DE" sz="2000" kern="1200" dirty="0" smtClean="0">
                <a:solidFill>
                  <a:schemeClr val="tx1"/>
                </a:solidFill>
                <a:latin typeface="+mn-lt"/>
                <a:ea typeface="+mn-ea"/>
                <a:cs typeface="+mn-cs"/>
              </a:defRPr>
            </a:lvl4pPr>
            <a:lvl5pPr marL="1440000" indent="-284400" algn="l" defTabSz="914400" rtl="0" eaLnBrk="1" latinLnBrk="0" hangingPunct="1">
              <a:lnSpc>
                <a:spcPts val="2600"/>
              </a:lnSpc>
              <a:spcBef>
                <a:spcPts val="0"/>
              </a:spcBef>
              <a:spcAft>
                <a:spcPts val="850"/>
              </a:spcAft>
              <a:buClr>
                <a:schemeClr val="accent2"/>
              </a:buClr>
              <a:buFont typeface="Arial" panose="020B0604020202020204" pitchFamily="34" charset="0"/>
              <a:buChar char="•"/>
              <a:defRPr lang="de-DE" sz="2000" kern="1200" dirty="0" smtClean="0">
                <a:solidFill>
                  <a:schemeClr val="tx1"/>
                </a:solidFill>
                <a:latin typeface="+mn-lt"/>
                <a:ea typeface="+mn-ea"/>
                <a:cs typeface="+mn-cs"/>
              </a:defRPr>
            </a:lvl5pPr>
          </a:lstStyle>
          <a:p>
            <a:pPr lvl="0"/>
            <a:r>
              <a:rPr lang="de-DE"/>
              <a:t>Mastertextformat bearbeiten</a:t>
            </a:r>
          </a:p>
          <a:p>
            <a:pPr lvl="1"/>
            <a:r>
              <a:rPr lang="de-DE"/>
              <a:t>Zweite Ebene</a:t>
            </a:r>
          </a:p>
        </p:txBody>
      </p:sp>
      <p:sp>
        <p:nvSpPr>
          <p:cNvPr id="7" name="Datumsplatzhalter 6">
            <a:extLst>
              <a:ext uri="{FF2B5EF4-FFF2-40B4-BE49-F238E27FC236}">
                <a16:creationId xmlns:a16="http://schemas.microsoft.com/office/drawing/2014/main" id="{4C0E13AE-7281-4371-A6CF-BDFB3F005406}"/>
              </a:ext>
            </a:extLst>
          </p:cNvPr>
          <p:cNvSpPr>
            <a:spLocks noGrp="1"/>
          </p:cNvSpPr>
          <p:nvPr>
            <p:ph type="dt" sz="half" idx="12"/>
          </p:nvPr>
        </p:nvSpPr>
        <p:spPr>
          <a:xfrm>
            <a:off x="10121552" y="6352269"/>
            <a:ext cx="1087016" cy="365125"/>
          </a:xfrm>
          <a:prstGeom prst="rect">
            <a:avLst/>
          </a:prstGeom>
        </p:spPr>
        <p:txBody>
          <a:bodyPr/>
          <a:lstStyle/>
          <a:p>
            <a:endParaRPr lang="de-DE"/>
          </a:p>
        </p:txBody>
      </p:sp>
      <p:sp>
        <p:nvSpPr>
          <p:cNvPr id="8" name="Fußzeilenplatzhalter 7">
            <a:extLst>
              <a:ext uri="{FF2B5EF4-FFF2-40B4-BE49-F238E27FC236}">
                <a16:creationId xmlns:a16="http://schemas.microsoft.com/office/drawing/2014/main" id="{4028C2ED-00ED-4D7D-B911-E3FE5C05D952}"/>
              </a:ext>
            </a:extLst>
          </p:cNvPr>
          <p:cNvSpPr>
            <a:spLocks noGrp="1"/>
          </p:cNvSpPr>
          <p:nvPr>
            <p:ph type="ftr" sz="quarter" idx="13"/>
          </p:nvPr>
        </p:nvSpPr>
        <p:spPr>
          <a:xfrm>
            <a:off x="4223792" y="6356350"/>
            <a:ext cx="5753744" cy="365125"/>
          </a:xfrm>
          <a:prstGeom prst="rect">
            <a:avLst/>
          </a:prstGeom>
        </p:spPr>
        <p:txBody>
          <a:bodyPr/>
          <a:lstStyle/>
          <a:p>
            <a:endParaRPr lang="de-DE"/>
          </a:p>
        </p:txBody>
      </p:sp>
      <p:sp>
        <p:nvSpPr>
          <p:cNvPr id="9" name="Foliennummernplatzhalter 8">
            <a:extLst>
              <a:ext uri="{FF2B5EF4-FFF2-40B4-BE49-F238E27FC236}">
                <a16:creationId xmlns:a16="http://schemas.microsoft.com/office/drawing/2014/main" id="{24A4A342-41B2-4C5B-B2C8-59A4516DEF3B}"/>
              </a:ext>
            </a:extLst>
          </p:cNvPr>
          <p:cNvSpPr>
            <a:spLocks noGrp="1"/>
          </p:cNvSpPr>
          <p:nvPr>
            <p:ph type="sldNum" sz="quarter" idx="14"/>
          </p:nvPr>
        </p:nvSpPr>
        <p:spPr>
          <a:xfrm>
            <a:off x="11352584" y="6356349"/>
            <a:ext cx="504454" cy="365125"/>
          </a:xfrm>
          <a:prstGeom prst="rect">
            <a:avLst/>
          </a:prstGeom>
        </p:spPr>
        <p:txBody>
          <a:bodyPr/>
          <a:lstStyle/>
          <a:p>
            <a:fld id="{AE8F8DD8-C592-4722-986C-95758E13AC74}" type="slidenum">
              <a:rPr lang="de-DE" smtClean="0"/>
              <a:t>‹#›</a:t>
            </a:fld>
            <a:endParaRPr lang="de-DE"/>
          </a:p>
        </p:txBody>
      </p:sp>
      <p:sp>
        <p:nvSpPr>
          <p:cNvPr id="10" name="Textplatzhalter 7">
            <a:extLst>
              <a:ext uri="{FF2B5EF4-FFF2-40B4-BE49-F238E27FC236}">
                <a16:creationId xmlns:a16="http://schemas.microsoft.com/office/drawing/2014/main" id="{2432DC43-F1FF-4485-A8A4-0271C49A3A47}"/>
              </a:ext>
            </a:extLst>
          </p:cNvPr>
          <p:cNvSpPr>
            <a:spLocks noGrp="1"/>
          </p:cNvSpPr>
          <p:nvPr>
            <p:ph type="body" sz="quarter" idx="15" hasCustomPrompt="1"/>
          </p:nvPr>
        </p:nvSpPr>
        <p:spPr>
          <a:xfrm>
            <a:off x="6561129" y="5424203"/>
            <a:ext cx="5151446" cy="236822"/>
          </a:xfrm>
          <a:prstGeom prst="rect">
            <a:avLst/>
          </a:prstGeom>
        </p:spPr>
        <p:txBody>
          <a:bodyPr anchor="b"/>
          <a:lstStyle>
            <a:lvl1pPr marL="0" indent="0" algn="r">
              <a:lnSpc>
                <a:spcPct val="100000"/>
              </a:lnSpc>
              <a:spcBef>
                <a:spcPts val="0"/>
              </a:spcBef>
              <a:spcAft>
                <a:spcPts val="0"/>
              </a:spcAft>
              <a:buNone/>
              <a:defRPr sz="600">
                <a:solidFill>
                  <a:schemeClr val="tx1"/>
                </a:solidFill>
                <a:latin typeface="+mn-lt"/>
              </a:defRPr>
            </a:lvl1pPr>
          </a:lstStyle>
          <a:p>
            <a:pPr lvl="0"/>
            <a:r>
              <a:rPr lang="de-DE"/>
              <a:t>Quellenangaben</a:t>
            </a:r>
          </a:p>
        </p:txBody>
      </p:sp>
      <p:sp>
        <p:nvSpPr>
          <p:cNvPr id="11" name="Textplatzhalter 5">
            <a:extLst>
              <a:ext uri="{FF2B5EF4-FFF2-40B4-BE49-F238E27FC236}">
                <a16:creationId xmlns:a16="http://schemas.microsoft.com/office/drawing/2014/main" id="{7B59E22E-23B9-4343-A985-295625B264C7}"/>
              </a:ext>
            </a:extLst>
          </p:cNvPr>
          <p:cNvSpPr>
            <a:spLocks noGrp="1"/>
          </p:cNvSpPr>
          <p:nvPr>
            <p:ph type="body" sz="quarter" idx="16"/>
          </p:nvPr>
        </p:nvSpPr>
        <p:spPr>
          <a:xfrm>
            <a:off x="6302028" y="908050"/>
            <a:ext cx="5400675" cy="4752975"/>
          </a:xfrm>
          <a:prstGeom prst="rect">
            <a:avLst/>
          </a:prstGeom>
        </p:spPr>
        <p:txBody>
          <a:bodyPr/>
          <a:lstStyle>
            <a:lvl1pPr marL="284400" indent="-284400" algn="l" defTabSz="914400" rtl="0" eaLnBrk="1" latinLnBrk="0" hangingPunct="1">
              <a:lnSpc>
                <a:spcPts val="3000"/>
              </a:lnSpc>
              <a:spcBef>
                <a:spcPts val="0"/>
              </a:spcBef>
              <a:spcAft>
                <a:spcPts val="850"/>
              </a:spcAft>
              <a:buClr>
                <a:schemeClr val="accent2"/>
              </a:buClr>
              <a:buFont typeface="Arial" panose="020B0604020202020204" pitchFamily="34" charset="0"/>
              <a:buChar char="•"/>
              <a:defRPr lang="de-DE" sz="2400" kern="1200" baseline="0" dirty="0" smtClean="0">
                <a:solidFill>
                  <a:schemeClr val="tx1"/>
                </a:solidFill>
                <a:latin typeface="+mn-lt"/>
                <a:ea typeface="+mn-ea"/>
                <a:cs typeface="+mn-cs"/>
              </a:defRPr>
            </a:lvl1pPr>
            <a:lvl2pPr marL="576000" indent="-285750" algn="l" defTabSz="914400" rtl="0" eaLnBrk="1" latinLnBrk="0" hangingPunct="1">
              <a:lnSpc>
                <a:spcPts val="2600"/>
              </a:lnSpc>
              <a:spcBef>
                <a:spcPts val="0"/>
              </a:spcBef>
              <a:spcAft>
                <a:spcPts val="850"/>
              </a:spcAft>
              <a:buClr>
                <a:schemeClr val="accent2"/>
              </a:buClr>
              <a:buFont typeface="Arial" panose="020B0604020202020204" pitchFamily="34" charset="0"/>
              <a:buChar char="•"/>
              <a:defRPr lang="de-DE" sz="2000" kern="1200" dirty="0" smtClean="0">
                <a:solidFill>
                  <a:schemeClr val="tx1"/>
                </a:solidFill>
                <a:latin typeface="+mn-lt"/>
                <a:ea typeface="+mn-ea"/>
                <a:cs typeface="+mn-cs"/>
              </a:defRPr>
            </a:lvl2pPr>
            <a:lvl3pPr marL="864000" indent="-284400" algn="l" defTabSz="914400" rtl="0" eaLnBrk="1" latinLnBrk="0" hangingPunct="1">
              <a:lnSpc>
                <a:spcPts val="2600"/>
              </a:lnSpc>
              <a:spcBef>
                <a:spcPts val="0"/>
              </a:spcBef>
              <a:spcAft>
                <a:spcPts val="850"/>
              </a:spcAft>
              <a:buClr>
                <a:schemeClr val="accent2"/>
              </a:buClr>
              <a:buFont typeface="Arial" panose="020B0604020202020204" pitchFamily="34" charset="0"/>
              <a:buChar char="•"/>
              <a:defRPr lang="de-DE" sz="2000" kern="1200" dirty="0" smtClean="0">
                <a:solidFill>
                  <a:schemeClr val="tx1"/>
                </a:solidFill>
                <a:latin typeface="+mn-lt"/>
                <a:ea typeface="+mn-ea"/>
                <a:cs typeface="+mn-cs"/>
              </a:defRPr>
            </a:lvl3pPr>
            <a:lvl4pPr marL="1152000" indent="-284400" algn="l" defTabSz="914400" rtl="0" eaLnBrk="1" latinLnBrk="0" hangingPunct="1">
              <a:lnSpc>
                <a:spcPts val="2600"/>
              </a:lnSpc>
              <a:spcBef>
                <a:spcPts val="0"/>
              </a:spcBef>
              <a:spcAft>
                <a:spcPts val="850"/>
              </a:spcAft>
              <a:buClr>
                <a:schemeClr val="accent2"/>
              </a:buClr>
              <a:buFont typeface="Arial" panose="020B0604020202020204" pitchFamily="34" charset="0"/>
              <a:buChar char="•"/>
              <a:defRPr lang="de-DE" sz="2000" kern="1200" dirty="0" smtClean="0">
                <a:solidFill>
                  <a:schemeClr val="tx1"/>
                </a:solidFill>
                <a:latin typeface="+mn-lt"/>
                <a:ea typeface="+mn-ea"/>
                <a:cs typeface="+mn-cs"/>
              </a:defRPr>
            </a:lvl4pPr>
            <a:lvl5pPr marL="1440000" indent="-284400" algn="l" defTabSz="914400" rtl="0" eaLnBrk="1" latinLnBrk="0" hangingPunct="1">
              <a:lnSpc>
                <a:spcPts val="2600"/>
              </a:lnSpc>
              <a:spcBef>
                <a:spcPts val="0"/>
              </a:spcBef>
              <a:spcAft>
                <a:spcPts val="850"/>
              </a:spcAft>
              <a:buClr>
                <a:schemeClr val="accent2"/>
              </a:buClr>
              <a:buFont typeface="Arial" panose="020B0604020202020204" pitchFamily="34" charset="0"/>
              <a:buChar char="•"/>
              <a:defRPr lang="de-DE" sz="2000" kern="1200" dirty="0" smtClean="0">
                <a:solidFill>
                  <a:schemeClr val="tx1"/>
                </a:solidFill>
                <a:latin typeface="+mn-lt"/>
                <a:ea typeface="+mn-ea"/>
                <a:cs typeface="+mn-cs"/>
              </a:defRPr>
            </a:lvl5pPr>
          </a:lstStyle>
          <a:p>
            <a:pPr lvl="0"/>
            <a:r>
              <a:rPr lang="de-DE"/>
              <a:t>Mastertextformat bearbeiten</a:t>
            </a:r>
          </a:p>
          <a:p>
            <a:pPr lvl="1"/>
            <a:r>
              <a:rPr lang="de-DE"/>
              <a:t>Zweite Ebene</a:t>
            </a:r>
          </a:p>
        </p:txBody>
      </p:sp>
    </p:spTree>
    <p:extLst>
      <p:ext uri="{BB962C8B-B14F-4D97-AF65-F5344CB8AC3E}">
        <p14:creationId xmlns:p14="http://schemas.microsoft.com/office/powerpoint/2010/main" val="3562726169"/>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CF5A3F-9BB5-4735-90D0-145407C14A75}"/>
              </a:ext>
            </a:extLst>
          </p:cNvPr>
          <p:cNvSpPr>
            <a:spLocks noGrp="1"/>
          </p:cNvSpPr>
          <p:nvPr>
            <p:ph type="title" hasCustomPrompt="1"/>
          </p:nvPr>
        </p:nvSpPr>
        <p:spPr>
          <a:xfrm>
            <a:off x="469553" y="346575"/>
            <a:ext cx="11233150" cy="414922"/>
          </a:xfrm>
          <a:prstGeom prst="rect">
            <a:avLst/>
          </a:prstGeom>
        </p:spPr>
        <p:txBody>
          <a:bodyPr wrap="square" lIns="0" tIns="0" rIns="0">
            <a:spAutoFit/>
          </a:bodyPr>
          <a:lstStyle>
            <a:lvl1pPr algn="l">
              <a:lnSpc>
                <a:spcPts val="3000"/>
              </a:lnSpc>
              <a:spcAft>
                <a:spcPts val="3402"/>
              </a:spcAft>
              <a:defRPr sz="2400" b="1" baseline="0">
                <a:solidFill>
                  <a:schemeClr val="accent2"/>
                </a:solidFill>
                <a:latin typeface="Source Sans Pro Black"/>
              </a:defRPr>
            </a:lvl1pPr>
          </a:lstStyle>
          <a:p>
            <a:r>
              <a:rPr lang="de-DE"/>
              <a:t>Headline einfügen</a:t>
            </a:r>
          </a:p>
        </p:txBody>
      </p:sp>
      <p:sp>
        <p:nvSpPr>
          <p:cNvPr id="7" name="Datumsplatzhalter 6">
            <a:extLst>
              <a:ext uri="{FF2B5EF4-FFF2-40B4-BE49-F238E27FC236}">
                <a16:creationId xmlns:a16="http://schemas.microsoft.com/office/drawing/2014/main" id="{4C0E13AE-7281-4371-A6CF-BDFB3F005406}"/>
              </a:ext>
            </a:extLst>
          </p:cNvPr>
          <p:cNvSpPr>
            <a:spLocks noGrp="1"/>
          </p:cNvSpPr>
          <p:nvPr>
            <p:ph type="dt" sz="half" idx="12"/>
          </p:nvPr>
        </p:nvSpPr>
        <p:spPr>
          <a:xfrm>
            <a:off x="10121552" y="6352269"/>
            <a:ext cx="1087016" cy="365125"/>
          </a:xfrm>
          <a:prstGeom prst="rect">
            <a:avLst/>
          </a:prstGeom>
        </p:spPr>
        <p:txBody>
          <a:bodyPr/>
          <a:lstStyle/>
          <a:p>
            <a:endParaRPr lang="de-DE"/>
          </a:p>
        </p:txBody>
      </p:sp>
      <p:sp>
        <p:nvSpPr>
          <p:cNvPr id="8" name="Fußzeilenplatzhalter 7">
            <a:extLst>
              <a:ext uri="{FF2B5EF4-FFF2-40B4-BE49-F238E27FC236}">
                <a16:creationId xmlns:a16="http://schemas.microsoft.com/office/drawing/2014/main" id="{4028C2ED-00ED-4D7D-B911-E3FE5C05D952}"/>
              </a:ext>
            </a:extLst>
          </p:cNvPr>
          <p:cNvSpPr>
            <a:spLocks noGrp="1"/>
          </p:cNvSpPr>
          <p:nvPr>
            <p:ph type="ftr" sz="quarter" idx="13"/>
          </p:nvPr>
        </p:nvSpPr>
        <p:spPr>
          <a:xfrm>
            <a:off x="4223792" y="6356350"/>
            <a:ext cx="5753744" cy="365125"/>
          </a:xfrm>
          <a:prstGeom prst="rect">
            <a:avLst/>
          </a:prstGeom>
        </p:spPr>
        <p:txBody>
          <a:bodyPr/>
          <a:lstStyle/>
          <a:p>
            <a:endParaRPr lang="de-DE"/>
          </a:p>
        </p:txBody>
      </p:sp>
      <p:sp>
        <p:nvSpPr>
          <p:cNvPr id="9" name="Foliennummernplatzhalter 8">
            <a:extLst>
              <a:ext uri="{FF2B5EF4-FFF2-40B4-BE49-F238E27FC236}">
                <a16:creationId xmlns:a16="http://schemas.microsoft.com/office/drawing/2014/main" id="{24A4A342-41B2-4C5B-B2C8-59A4516DEF3B}"/>
              </a:ext>
            </a:extLst>
          </p:cNvPr>
          <p:cNvSpPr>
            <a:spLocks noGrp="1"/>
          </p:cNvSpPr>
          <p:nvPr>
            <p:ph type="sldNum" sz="quarter" idx="14"/>
          </p:nvPr>
        </p:nvSpPr>
        <p:spPr>
          <a:xfrm>
            <a:off x="11352584" y="6356349"/>
            <a:ext cx="504454" cy="365125"/>
          </a:xfrm>
          <a:prstGeom prst="rect">
            <a:avLst/>
          </a:prstGeom>
        </p:spPr>
        <p:txBody>
          <a:bodyPr/>
          <a:lstStyle/>
          <a:p>
            <a:fld id="{AE8F8DD8-C592-4722-986C-95758E13AC74}" type="slidenum">
              <a:rPr lang="de-DE" smtClean="0"/>
              <a:t>‹#›</a:t>
            </a:fld>
            <a:endParaRPr lang="de-DE"/>
          </a:p>
        </p:txBody>
      </p:sp>
      <p:sp>
        <p:nvSpPr>
          <p:cNvPr id="10" name="Textplatzhalter 7">
            <a:extLst>
              <a:ext uri="{FF2B5EF4-FFF2-40B4-BE49-F238E27FC236}">
                <a16:creationId xmlns:a16="http://schemas.microsoft.com/office/drawing/2014/main" id="{2432DC43-F1FF-4485-A8A4-0271C49A3A47}"/>
              </a:ext>
            </a:extLst>
          </p:cNvPr>
          <p:cNvSpPr>
            <a:spLocks noGrp="1"/>
          </p:cNvSpPr>
          <p:nvPr>
            <p:ph type="body" sz="quarter" idx="15" hasCustomPrompt="1"/>
          </p:nvPr>
        </p:nvSpPr>
        <p:spPr>
          <a:xfrm>
            <a:off x="6561129" y="5424203"/>
            <a:ext cx="5151446" cy="236822"/>
          </a:xfrm>
          <a:prstGeom prst="rect">
            <a:avLst/>
          </a:prstGeom>
        </p:spPr>
        <p:txBody>
          <a:bodyPr anchor="b"/>
          <a:lstStyle>
            <a:lvl1pPr marL="0" indent="0" algn="r">
              <a:lnSpc>
                <a:spcPct val="100000"/>
              </a:lnSpc>
              <a:spcBef>
                <a:spcPts val="0"/>
              </a:spcBef>
              <a:spcAft>
                <a:spcPts val="0"/>
              </a:spcAft>
              <a:buNone/>
              <a:defRPr sz="600">
                <a:solidFill>
                  <a:schemeClr val="tx1"/>
                </a:solidFill>
                <a:latin typeface="+mn-lt"/>
              </a:defRPr>
            </a:lvl1pPr>
          </a:lstStyle>
          <a:p>
            <a:pPr lvl="0"/>
            <a:r>
              <a:rPr lang="de-DE"/>
              <a:t>Quellenangaben</a:t>
            </a:r>
          </a:p>
        </p:txBody>
      </p:sp>
    </p:spTree>
    <p:extLst>
      <p:ext uri="{BB962C8B-B14F-4D97-AF65-F5344CB8AC3E}">
        <p14:creationId xmlns:p14="http://schemas.microsoft.com/office/powerpoint/2010/main" val="4208153741"/>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el + Text + Bild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CF5A3F-9BB5-4735-90D0-145407C14A75}"/>
              </a:ext>
            </a:extLst>
          </p:cNvPr>
          <p:cNvSpPr>
            <a:spLocks noGrp="1"/>
          </p:cNvSpPr>
          <p:nvPr>
            <p:ph type="title" hasCustomPrompt="1"/>
          </p:nvPr>
        </p:nvSpPr>
        <p:spPr>
          <a:xfrm>
            <a:off x="469553" y="346575"/>
            <a:ext cx="11233150" cy="414922"/>
          </a:xfrm>
          <a:prstGeom prst="rect">
            <a:avLst/>
          </a:prstGeom>
        </p:spPr>
        <p:txBody>
          <a:bodyPr wrap="square" lIns="0" tIns="0" rIns="0">
            <a:spAutoFit/>
          </a:bodyPr>
          <a:lstStyle>
            <a:lvl1pPr algn="l">
              <a:lnSpc>
                <a:spcPts val="3000"/>
              </a:lnSpc>
              <a:spcAft>
                <a:spcPts val="3402"/>
              </a:spcAft>
              <a:defRPr sz="2400" b="1" baseline="0">
                <a:solidFill>
                  <a:schemeClr val="accent2"/>
                </a:solidFill>
                <a:latin typeface="Source Sans Pro Black"/>
              </a:defRPr>
            </a:lvl1pPr>
          </a:lstStyle>
          <a:p>
            <a:r>
              <a:rPr lang="de-DE"/>
              <a:t>Headline einfügen</a:t>
            </a:r>
          </a:p>
        </p:txBody>
      </p:sp>
      <p:sp>
        <p:nvSpPr>
          <p:cNvPr id="4" name="Bildplatzhalter 3">
            <a:extLst>
              <a:ext uri="{FF2B5EF4-FFF2-40B4-BE49-F238E27FC236}">
                <a16:creationId xmlns:a16="http://schemas.microsoft.com/office/drawing/2014/main" id="{A8369765-004B-4187-AA15-D5BFB1FAB01A}"/>
              </a:ext>
            </a:extLst>
          </p:cNvPr>
          <p:cNvSpPr>
            <a:spLocks noGrp="1"/>
          </p:cNvSpPr>
          <p:nvPr>
            <p:ph type="pic" sz="quarter" idx="10"/>
          </p:nvPr>
        </p:nvSpPr>
        <p:spPr>
          <a:xfrm>
            <a:off x="6311900" y="908050"/>
            <a:ext cx="5391150" cy="4752975"/>
          </a:xfrm>
          <a:prstGeom prst="rect">
            <a:avLst/>
          </a:prstGeom>
        </p:spPr>
        <p:txBody>
          <a:bodyPr/>
          <a:lstStyle>
            <a:lvl1pPr marL="0" indent="0">
              <a:buFontTx/>
              <a:buNone/>
              <a:defRPr baseline="0">
                <a:solidFill>
                  <a:schemeClr val="tx1"/>
                </a:solidFill>
                <a:latin typeface="Source Sans Pro" panose="020B0503030403020204" pitchFamily="34" charset="0"/>
              </a:defRPr>
            </a:lvl1pPr>
          </a:lstStyle>
          <a:p>
            <a:r>
              <a:rPr lang="de-DE"/>
              <a:t>Bild durch Klicken auf Symbol hinzufügen</a:t>
            </a:r>
          </a:p>
        </p:txBody>
      </p:sp>
      <p:sp>
        <p:nvSpPr>
          <p:cNvPr id="6" name="Textplatzhalter 5">
            <a:extLst>
              <a:ext uri="{FF2B5EF4-FFF2-40B4-BE49-F238E27FC236}">
                <a16:creationId xmlns:a16="http://schemas.microsoft.com/office/drawing/2014/main" id="{1EE33FC2-17A1-4F8A-A800-723F1614C1C8}"/>
              </a:ext>
            </a:extLst>
          </p:cNvPr>
          <p:cNvSpPr>
            <a:spLocks noGrp="1"/>
          </p:cNvSpPr>
          <p:nvPr>
            <p:ph type="body" sz="quarter" idx="11"/>
          </p:nvPr>
        </p:nvSpPr>
        <p:spPr>
          <a:xfrm>
            <a:off x="479425" y="908050"/>
            <a:ext cx="5400675" cy="4752975"/>
          </a:xfrm>
          <a:prstGeom prst="rect">
            <a:avLst/>
          </a:prstGeom>
        </p:spPr>
        <p:txBody>
          <a:bodyPr/>
          <a:lstStyle>
            <a:lvl1pPr marL="284400" indent="-284400" algn="l" defTabSz="914400" rtl="0" eaLnBrk="1" latinLnBrk="0" hangingPunct="1">
              <a:lnSpc>
                <a:spcPts val="3000"/>
              </a:lnSpc>
              <a:spcBef>
                <a:spcPts val="0"/>
              </a:spcBef>
              <a:spcAft>
                <a:spcPts val="850"/>
              </a:spcAft>
              <a:buClr>
                <a:schemeClr val="accent2"/>
              </a:buClr>
              <a:buFont typeface="Arial" panose="020B0604020202020204" pitchFamily="34" charset="0"/>
              <a:buChar char="•"/>
              <a:defRPr lang="de-DE" sz="2400" kern="1200" baseline="0" dirty="0" smtClean="0">
                <a:solidFill>
                  <a:schemeClr val="tx1"/>
                </a:solidFill>
                <a:latin typeface="+mn-lt"/>
                <a:ea typeface="+mn-ea"/>
                <a:cs typeface="+mn-cs"/>
              </a:defRPr>
            </a:lvl1pPr>
            <a:lvl2pPr marL="576000" indent="-285750" algn="l" defTabSz="914400" rtl="0" eaLnBrk="1" latinLnBrk="0" hangingPunct="1">
              <a:lnSpc>
                <a:spcPts val="2600"/>
              </a:lnSpc>
              <a:spcBef>
                <a:spcPts val="0"/>
              </a:spcBef>
              <a:spcAft>
                <a:spcPts val="850"/>
              </a:spcAft>
              <a:buClr>
                <a:schemeClr val="accent2"/>
              </a:buClr>
              <a:buFont typeface="Arial" panose="020B0604020202020204" pitchFamily="34" charset="0"/>
              <a:buChar char="•"/>
              <a:defRPr lang="de-DE" sz="2000" kern="1200" dirty="0" smtClean="0">
                <a:solidFill>
                  <a:schemeClr val="tx1"/>
                </a:solidFill>
                <a:latin typeface="+mn-lt"/>
                <a:ea typeface="+mn-ea"/>
                <a:cs typeface="+mn-cs"/>
              </a:defRPr>
            </a:lvl2pPr>
            <a:lvl3pPr marL="864000" indent="-284400" algn="l" defTabSz="914400" rtl="0" eaLnBrk="1" latinLnBrk="0" hangingPunct="1">
              <a:lnSpc>
                <a:spcPts val="2600"/>
              </a:lnSpc>
              <a:spcBef>
                <a:spcPts val="0"/>
              </a:spcBef>
              <a:spcAft>
                <a:spcPts val="850"/>
              </a:spcAft>
              <a:buClr>
                <a:schemeClr val="accent2"/>
              </a:buClr>
              <a:buFont typeface="Arial" panose="020B0604020202020204" pitchFamily="34" charset="0"/>
              <a:buChar char="•"/>
              <a:defRPr lang="de-DE" sz="2000" kern="1200" dirty="0" smtClean="0">
                <a:solidFill>
                  <a:schemeClr val="tx1"/>
                </a:solidFill>
                <a:latin typeface="+mn-lt"/>
                <a:ea typeface="+mn-ea"/>
                <a:cs typeface="+mn-cs"/>
              </a:defRPr>
            </a:lvl3pPr>
            <a:lvl4pPr marL="1152000" indent="-284400" algn="l" defTabSz="914400" rtl="0" eaLnBrk="1" latinLnBrk="0" hangingPunct="1">
              <a:lnSpc>
                <a:spcPts val="2600"/>
              </a:lnSpc>
              <a:spcBef>
                <a:spcPts val="0"/>
              </a:spcBef>
              <a:spcAft>
                <a:spcPts val="850"/>
              </a:spcAft>
              <a:buClr>
                <a:schemeClr val="accent2"/>
              </a:buClr>
              <a:buFont typeface="Arial" panose="020B0604020202020204" pitchFamily="34" charset="0"/>
              <a:buChar char="•"/>
              <a:defRPr lang="de-DE" sz="2000" kern="1200" dirty="0" smtClean="0">
                <a:solidFill>
                  <a:schemeClr val="tx1"/>
                </a:solidFill>
                <a:latin typeface="+mn-lt"/>
                <a:ea typeface="+mn-ea"/>
                <a:cs typeface="+mn-cs"/>
              </a:defRPr>
            </a:lvl4pPr>
            <a:lvl5pPr marL="1440000" indent="-284400" algn="l" defTabSz="914400" rtl="0" eaLnBrk="1" latinLnBrk="0" hangingPunct="1">
              <a:lnSpc>
                <a:spcPts val="2600"/>
              </a:lnSpc>
              <a:spcBef>
                <a:spcPts val="0"/>
              </a:spcBef>
              <a:spcAft>
                <a:spcPts val="850"/>
              </a:spcAft>
              <a:buClr>
                <a:schemeClr val="accent2"/>
              </a:buClr>
              <a:buFont typeface="Arial" panose="020B0604020202020204" pitchFamily="34" charset="0"/>
              <a:buChar char="•"/>
              <a:defRPr lang="de-DE" sz="2000" kern="1200" dirty="0" smtClean="0">
                <a:solidFill>
                  <a:schemeClr val="tx1"/>
                </a:solidFill>
                <a:latin typeface="+mn-lt"/>
                <a:ea typeface="+mn-ea"/>
                <a:cs typeface="+mn-cs"/>
              </a:defRPr>
            </a:lvl5pPr>
          </a:lstStyle>
          <a:p>
            <a:pPr lvl="0"/>
            <a:r>
              <a:rPr lang="de-DE"/>
              <a:t>Mastertextformat bearbeiten</a:t>
            </a:r>
          </a:p>
          <a:p>
            <a:pPr lvl="1"/>
            <a:r>
              <a:rPr lang="de-DE"/>
              <a:t>Zweite Ebene</a:t>
            </a:r>
          </a:p>
        </p:txBody>
      </p:sp>
      <p:sp>
        <p:nvSpPr>
          <p:cNvPr id="7" name="Datumsplatzhalter 6">
            <a:extLst>
              <a:ext uri="{FF2B5EF4-FFF2-40B4-BE49-F238E27FC236}">
                <a16:creationId xmlns:a16="http://schemas.microsoft.com/office/drawing/2014/main" id="{4C0E13AE-7281-4371-A6CF-BDFB3F005406}"/>
              </a:ext>
            </a:extLst>
          </p:cNvPr>
          <p:cNvSpPr>
            <a:spLocks noGrp="1"/>
          </p:cNvSpPr>
          <p:nvPr>
            <p:ph type="dt" sz="half" idx="12"/>
          </p:nvPr>
        </p:nvSpPr>
        <p:spPr>
          <a:xfrm>
            <a:off x="10121552" y="6352269"/>
            <a:ext cx="1087016" cy="365125"/>
          </a:xfrm>
          <a:prstGeom prst="rect">
            <a:avLst/>
          </a:prstGeom>
        </p:spPr>
        <p:txBody>
          <a:bodyPr/>
          <a:lstStyle/>
          <a:p>
            <a:endParaRPr lang="de-DE"/>
          </a:p>
        </p:txBody>
      </p:sp>
      <p:sp>
        <p:nvSpPr>
          <p:cNvPr id="8" name="Fußzeilenplatzhalter 7">
            <a:extLst>
              <a:ext uri="{FF2B5EF4-FFF2-40B4-BE49-F238E27FC236}">
                <a16:creationId xmlns:a16="http://schemas.microsoft.com/office/drawing/2014/main" id="{4028C2ED-00ED-4D7D-B911-E3FE5C05D952}"/>
              </a:ext>
            </a:extLst>
          </p:cNvPr>
          <p:cNvSpPr>
            <a:spLocks noGrp="1"/>
          </p:cNvSpPr>
          <p:nvPr>
            <p:ph type="ftr" sz="quarter" idx="13"/>
          </p:nvPr>
        </p:nvSpPr>
        <p:spPr>
          <a:xfrm>
            <a:off x="4223792" y="6356350"/>
            <a:ext cx="5753744" cy="365125"/>
          </a:xfrm>
          <a:prstGeom prst="rect">
            <a:avLst/>
          </a:prstGeom>
        </p:spPr>
        <p:txBody>
          <a:bodyPr/>
          <a:lstStyle/>
          <a:p>
            <a:endParaRPr lang="de-DE"/>
          </a:p>
        </p:txBody>
      </p:sp>
      <p:sp>
        <p:nvSpPr>
          <p:cNvPr id="9" name="Foliennummernplatzhalter 8">
            <a:extLst>
              <a:ext uri="{FF2B5EF4-FFF2-40B4-BE49-F238E27FC236}">
                <a16:creationId xmlns:a16="http://schemas.microsoft.com/office/drawing/2014/main" id="{24A4A342-41B2-4C5B-B2C8-59A4516DEF3B}"/>
              </a:ext>
            </a:extLst>
          </p:cNvPr>
          <p:cNvSpPr>
            <a:spLocks noGrp="1"/>
          </p:cNvSpPr>
          <p:nvPr>
            <p:ph type="sldNum" sz="quarter" idx="14"/>
          </p:nvPr>
        </p:nvSpPr>
        <p:spPr>
          <a:xfrm>
            <a:off x="11352584" y="6356349"/>
            <a:ext cx="504454" cy="365125"/>
          </a:xfrm>
          <a:prstGeom prst="rect">
            <a:avLst/>
          </a:prstGeom>
        </p:spPr>
        <p:txBody>
          <a:bodyPr/>
          <a:lstStyle/>
          <a:p>
            <a:fld id="{AE8F8DD8-C592-4722-986C-95758E13AC74}" type="slidenum">
              <a:rPr lang="de-DE" smtClean="0"/>
              <a:t>‹#›</a:t>
            </a:fld>
            <a:endParaRPr lang="de-DE"/>
          </a:p>
        </p:txBody>
      </p:sp>
      <p:sp>
        <p:nvSpPr>
          <p:cNvPr id="10" name="Textplatzhalter 7">
            <a:extLst>
              <a:ext uri="{FF2B5EF4-FFF2-40B4-BE49-F238E27FC236}">
                <a16:creationId xmlns:a16="http://schemas.microsoft.com/office/drawing/2014/main" id="{2432DC43-F1FF-4485-A8A4-0271C49A3A47}"/>
              </a:ext>
            </a:extLst>
          </p:cNvPr>
          <p:cNvSpPr>
            <a:spLocks noGrp="1"/>
          </p:cNvSpPr>
          <p:nvPr>
            <p:ph type="body" sz="quarter" idx="15" hasCustomPrompt="1"/>
          </p:nvPr>
        </p:nvSpPr>
        <p:spPr>
          <a:xfrm>
            <a:off x="6561129" y="5424203"/>
            <a:ext cx="5151446" cy="236822"/>
          </a:xfrm>
          <a:prstGeom prst="rect">
            <a:avLst/>
          </a:prstGeom>
        </p:spPr>
        <p:txBody>
          <a:bodyPr anchor="b"/>
          <a:lstStyle>
            <a:lvl1pPr marL="0" indent="0" algn="r">
              <a:lnSpc>
                <a:spcPct val="100000"/>
              </a:lnSpc>
              <a:spcBef>
                <a:spcPts val="0"/>
              </a:spcBef>
              <a:spcAft>
                <a:spcPts val="0"/>
              </a:spcAft>
              <a:buNone/>
              <a:defRPr sz="600">
                <a:solidFill>
                  <a:schemeClr val="tx1"/>
                </a:solidFill>
                <a:latin typeface="+mn-lt"/>
              </a:defRPr>
            </a:lvl1pPr>
          </a:lstStyle>
          <a:p>
            <a:pPr lvl="0"/>
            <a:r>
              <a:rPr lang="de-DE"/>
              <a:t>Quellenangaben</a:t>
            </a:r>
          </a:p>
        </p:txBody>
      </p:sp>
    </p:spTree>
    <p:extLst>
      <p:ext uri="{BB962C8B-B14F-4D97-AF65-F5344CB8AC3E}">
        <p14:creationId xmlns:p14="http://schemas.microsoft.com/office/powerpoint/2010/main" val="38379124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el + Text + Bild 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CF5A3F-9BB5-4735-90D0-145407C14A75}"/>
              </a:ext>
            </a:extLst>
          </p:cNvPr>
          <p:cNvSpPr>
            <a:spLocks noGrp="1"/>
          </p:cNvSpPr>
          <p:nvPr>
            <p:ph type="title" hasCustomPrompt="1"/>
          </p:nvPr>
        </p:nvSpPr>
        <p:spPr>
          <a:xfrm>
            <a:off x="469553" y="346575"/>
            <a:ext cx="11233150" cy="414922"/>
          </a:xfrm>
          <a:prstGeom prst="rect">
            <a:avLst/>
          </a:prstGeom>
        </p:spPr>
        <p:txBody>
          <a:bodyPr wrap="square" lIns="0" tIns="0" rIns="0">
            <a:spAutoFit/>
          </a:bodyPr>
          <a:lstStyle>
            <a:lvl1pPr algn="l">
              <a:lnSpc>
                <a:spcPts val="3000"/>
              </a:lnSpc>
              <a:spcAft>
                <a:spcPts val="3402"/>
              </a:spcAft>
              <a:defRPr sz="2400" b="1" baseline="0">
                <a:solidFill>
                  <a:schemeClr val="accent2"/>
                </a:solidFill>
                <a:latin typeface="Source Sans Pro Black"/>
              </a:defRPr>
            </a:lvl1pPr>
          </a:lstStyle>
          <a:p>
            <a:r>
              <a:rPr lang="de-DE"/>
              <a:t>Headline einfügen</a:t>
            </a:r>
          </a:p>
        </p:txBody>
      </p:sp>
      <p:sp>
        <p:nvSpPr>
          <p:cNvPr id="4" name="Bildplatzhalter 3">
            <a:extLst>
              <a:ext uri="{FF2B5EF4-FFF2-40B4-BE49-F238E27FC236}">
                <a16:creationId xmlns:a16="http://schemas.microsoft.com/office/drawing/2014/main" id="{A8369765-004B-4187-AA15-D5BFB1FAB01A}"/>
              </a:ext>
            </a:extLst>
          </p:cNvPr>
          <p:cNvSpPr>
            <a:spLocks noGrp="1"/>
          </p:cNvSpPr>
          <p:nvPr>
            <p:ph type="pic" sz="quarter" idx="10"/>
          </p:nvPr>
        </p:nvSpPr>
        <p:spPr>
          <a:xfrm>
            <a:off x="488951" y="908050"/>
            <a:ext cx="5391150" cy="4752975"/>
          </a:xfrm>
          <a:prstGeom prst="rect">
            <a:avLst/>
          </a:prstGeom>
        </p:spPr>
        <p:txBody>
          <a:bodyPr/>
          <a:lstStyle>
            <a:lvl1pPr marL="0" indent="0">
              <a:buFontTx/>
              <a:buNone/>
              <a:defRPr baseline="0">
                <a:solidFill>
                  <a:schemeClr val="tx1"/>
                </a:solidFill>
                <a:latin typeface="Source Sans Pro" panose="020B0503030403020204" pitchFamily="34" charset="0"/>
              </a:defRPr>
            </a:lvl1pPr>
          </a:lstStyle>
          <a:p>
            <a:r>
              <a:rPr lang="de-DE"/>
              <a:t>Bild durch Klicken auf Symbol hinzufügen</a:t>
            </a:r>
          </a:p>
        </p:txBody>
      </p:sp>
      <p:sp>
        <p:nvSpPr>
          <p:cNvPr id="5" name="Textplatzhalter 5">
            <a:extLst>
              <a:ext uri="{FF2B5EF4-FFF2-40B4-BE49-F238E27FC236}">
                <a16:creationId xmlns:a16="http://schemas.microsoft.com/office/drawing/2014/main" id="{1CB7534B-395D-4D91-86B0-9A255E88A666}"/>
              </a:ext>
            </a:extLst>
          </p:cNvPr>
          <p:cNvSpPr>
            <a:spLocks noGrp="1"/>
          </p:cNvSpPr>
          <p:nvPr>
            <p:ph type="body" sz="quarter" idx="11"/>
          </p:nvPr>
        </p:nvSpPr>
        <p:spPr>
          <a:xfrm>
            <a:off x="6311900" y="908049"/>
            <a:ext cx="5400675" cy="4752975"/>
          </a:xfrm>
          <a:prstGeom prst="rect">
            <a:avLst/>
          </a:prstGeom>
        </p:spPr>
        <p:txBody>
          <a:bodyPr/>
          <a:lstStyle>
            <a:lvl1pPr marL="284400" indent="-284400" algn="l" defTabSz="914400" rtl="0" eaLnBrk="1" latinLnBrk="0" hangingPunct="1">
              <a:lnSpc>
                <a:spcPts val="3000"/>
              </a:lnSpc>
              <a:spcBef>
                <a:spcPts val="0"/>
              </a:spcBef>
              <a:spcAft>
                <a:spcPts val="850"/>
              </a:spcAft>
              <a:buClr>
                <a:schemeClr val="accent3"/>
              </a:buClr>
              <a:buFont typeface="Arial" panose="020B0604020202020204" pitchFamily="34" charset="0"/>
              <a:buChar char="•"/>
              <a:defRPr lang="de-DE" sz="2400" b="0" i="0" kern="1200" baseline="0" dirty="0" smtClean="0">
                <a:solidFill>
                  <a:schemeClr val="tx1"/>
                </a:solidFill>
                <a:latin typeface="Source Sans Pro"/>
                <a:ea typeface="+mn-ea"/>
                <a:cs typeface="+mn-cs"/>
              </a:defRPr>
            </a:lvl1pPr>
            <a:lvl2pPr marL="576000" indent="-285750" algn="l" defTabSz="914400" rtl="0" eaLnBrk="1" latinLnBrk="0" hangingPunct="1">
              <a:lnSpc>
                <a:spcPts val="2600"/>
              </a:lnSpc>
              <a:spcBef>
                <a:spcPts val="0"/>
              </a:spcBef>
              <a:spcAft>
                <a:spcPts val="850"/>
              </a:spcAft>
              <a:buClr>
                <a:schemeClr val="accent3"/>
              </a:buClr>
              <a:buFont typeface="Arial" panose="020B0604020202020204" pitchFamily="34" charset="0"/>
              <a:buChar char="•"/>
              <a:defRPr lang="de-DE" sz="2000" kern="1200" dirty="0" smtClean="0">
                <a:solidFill>
                  <a:schemeClr val="tx1"/>
                </a:solidFill>
                <a:latin typeface="+mn-lt"/>
                <a:ea typeface="+mn-ea"/>
                <a:cs typeface="+mn-cs"/>
              </a:defRPr>
            </a:lvl2pPr>
            <a:lvl3pPr marL="864000" indent="-284400" algn="l" defTabSz="914400" rtl="0" eaLnBrk="1" latinLnBrk="0" hangingPunct="1">
              <a:lnSpc>
                <a:spcPts val="2600"/>
              </a:lnSpc>
              <a:spcBef>
                <a:spcPts val="0"/>
              </a:spcBef>
              <a:spcAft>
                <a:spcPts val="850"/>
              </a:spcAft>
              <a:buClr>
                <a:schemeClr val="accent3"/>
              </a:buClr>
              <a:buFont typeface="Arial" panose="020B0604020202020204" pitchFamily="34" charset="0"/>
              <a:buChar char="•"/>
              <a:defRPr lang="de-DE" sz="2000" kern="1200" dirty="0" smtClean="0">
                <a:solidFill>
                  <a:schemeClr val="tx1"/>
                </a:solidFill>
                <a:latin typeface="+mn-lt"/>
                <a:ea typeface="+mn-ea"/>
                <a:cs typeface="+mn-cs"/>
              </a:defRPr>
            </a:lvl3pPr>
            <a:lvl4pPr marL="1152000" indent="-284400" algn="l" defTabSz="914400" rtl="0" eaLnBrk="1" latinLnBrk="0" hangingPunct="1">
              <a:lnSpc>
                <a:spcPts val="2600"/>
              </a:lnSpc>
              <a:spcBef>
                <a:spcPts val="0"/>
              </a:spcBef>
              <a:spcAft>
                <a:spcPts val="850"/>
              </a:spcAft>
              <a:buClr>
                <a:schemeClr val="accent3"/>
              </a:buClr>
              <a:buFont typeface="Arial" panose="020B0604020202020204" pitchFamily="34" charset="0"/>
              <a:buChar char="•"/>
              <a:defRPr lang="de-DE" sz="2000" kern="1200" dirty="0" smtClean="0">
                <a:solidFill>
                  <a:schemeClr val="tx1"/>
                </a:solidFill>
                <a:latin typeface="+mn-lt"/>
                <a:ea typeface="+mn-ea"/>
                <a:cs typeface="+mn-cs"/>
              </a:defRPr>
            </a:lvl4pPr>
            <a:lvl5pPr marL="1440000" indent="-284400" algn="l" defTabSz="914400" rtl="0" eaLnBrk="1" latinLnBrk="0" hangingPunct="1">
              <a:lnSpc>
                <a:spcPts val="2600"/>
              </a:lnSpc>
              <a:spcBef>
                <a:spcPts val="0"/>
              </a:spcBef>
              <a:spcAft>
                <a:spcPts val="850"/>
              </a:spcAft>
              <a:buClr>
                <a:schemeClr val="accent3"/>
              </a:buClr>
              <a:buFont typeface="Arial" panose="020B0604020202020204" pitchFamily="34" charset="0"/>
              <a:buChar char="•"/>
              <a:defRPr lang="de-DE" sz="2000" kern="1200" dirty="0" smtClean="0">
                <a:solidFill>
                  <a:schemeClr val="tx1"/>
                </a:solidFill>
                <a:latin typeface="+mn-lt"/>
                <a:ea typeface="+mn-ea"/>
                <a:cs typeface="+mn-cs"/>
              </a:defRPr>
            </a:lvl5pPr>
          </a:lstStyle>
          <a:p>
            <a:pPr lvl="0"/>
            <a:r>
              <a:rPr lang="de-DE"/>
              <a:t>Mastertextformat bearbeiten</a:t>
            </a:r>
          </a:p>
          <a:p>
            <a:pPr lvl="1"/>
            <a:r>
              <a:rPr lang="de-DE"/>
              <a:t>Zweite Ebene</a:t>
            </a:r>
          </a:p>
        </p:txBody>
      </p:sp>
      <p:sp>
        <p:nvSpPr>
          <p:cNvPr id="3" name="Datumsplatzhalter 2">
            <a:extLst>
              <a:ext uri="{FF2B5EF4-FFF2-40B4-BE49-F238E27FC236}">
                <a16:creationId xmlns:a16="http://schemas.microsoft.com/office/drawing/2014/main" id="{A1A9ABF7-D890-4AFE-89C5-9A5A256CDE76}"/>
              </a:ext>
            </a:extLst>
          </p:cNvPr>
          <p:cNvSpPr>
            <a:spLocks noGrp="1"/>
          </p:cNvSpPr>
          <p:nvPr>
            <p:ph type="dt" sz="half" idx="12"/>
          </p:nvPr>
        </p:nvSpPr>
        <p:spPr>
          <a:xfrm>
            <a:off x="10121552" y="6352269"/>
            <a:ext cx="1087016" cy="365125"/>
          </a:xfrm>
          <a:prstGeom prst="rect">
            <a:avLst/>
          </a:prstGeom>
        </p:spPr>
        <p:txBody>
          <a:bodyPr/>
          <a:lstStyle/>
          <a:p>
            <a:endParaRPr lang="de-DE"/>
          </a:p>
        </p:txBody>
      </p:sp>
      <p:sp>
        <p:nvSpPr>
          <p:cNvPr id="7" name="Fußzeilenplatzhalter 6">
            <a:extLst>
              <a:ext uri="{FF2B5EF4-FFF2-40B4-BE49-F238E27FC236}">
                <a16:creationId xmlns:a16="http://schemas.microsoft.com/office/drawing/2014/main" id="{D9495FD7-49E5-471C-9617-C98CA88D0417}"/>
              </a:ext>
            </a:extLst>
          </p:cNvPr>
          <p:cNvSpPr>
            <a:spLocks noGrp="1"/>
          </p:cNvSpPr>
          <p:nvPr>
            <p:ph type="ftr" sz="quarter" idx="13"/>
          </p:nvPr>
        </p:nvSpPr>
        <p:spPr>
          <a:xfrm>
            <a:off x="4223792" y="6356350"/>
            <a:ext cx="5753744" cy="365125"/>
          </a:xfrm>
          <a:prstGeom prst="rect">
            <a:avLst/>
          </a:prstGeom>
        </p:spPr>
        <p:txBody>
          <a:bodyPr/>
          <a:lstStyle/>
          <a:p>
            <a:endParaRPr lang="de-DE"/>
          </a:p>
        </p:txBody>
      </p:sp>
      <p:sp>
        <p:nvSpPr>
          <p:cNvPr id="8" name="Foliennummernplatzhalter 7">
            <a:extLst>
              <a:ext uri="{FF2B5EF4-FFF2-40B4-BE49-F238E27FC236}">
                <a16:creationId xmlns:a16="http://schemas.microsoft.com/office/drawing/2014/main" id="{19557917-109A-4CEE-82EA-855BF9991358}"/>
              </a:ext>
            </a:extLst>
          </p:cNvPr>
          <p:cNvSpPr>
            <a:spLocks noGrp="1"/>
          </p:cNvSpPr>
          <p:nvPr>
            <p:ph type="sldNum" sz="quarter" idx="14"/>
          </p:nvPr>
        </p:nvSpPr>
        <p:spPr>
          <a:xfrm>
            <a:off x="11352584" y="6356349"/>
            <a:ext cx="504454" cy="365125"/>
          </a:xfrm>
          <a:prstGeom prst="rect">
            <a:avLst/>
          </a:prstGeom>
        </p:spPr>
        <p:txBody>
          <a:bodyPr/>
          <a:lstStyle/>
          <a:p>
            <a:fld id="{AE8F8DD8-C592-4722-986C-95758E13AC74}" type="slidenum">
              <a:rPr lang="de-DE" smtClean="0"/>
              <a:t>‹#›</a:t>
            </a:fld>
            <a:endParaRPr lang="de-DE"/>
          </a:p>
        </p:txBody>
      </p:sp>
      <p:sp>
        <p:nvSpPr>
          <p:cNvPr id="9" name="Textplatzhalter 7">
            <a:extLst>
              <a:ext uri="{FF2B5EF4-FFF2-40B4-BE49-F238E27FC236}">
                <a16:creationId xmlns:a16="http://schemas.microsoft.com/office/drawing/2014/main" id="{2202BA01-14DD-4043-A4D0-11B00D9D713F}"/>
              </a:ext>
            </a:extLst>
          </p:cNvPr>
          <p:cNvSpPr>
            <a:spLocks noGrp="1"/>
          </p:cNvSpPr>
          <p:nvPr>
            <p:ph type="body" sz="quarter" idx="15" hasCustomPrompt="1"/>
          </p:nvPr>
        </p:nvSpPr>
        <p:spPr>
          <a:xfrm>
            <a:off x="6561129" y="5424203"/>
            <a:ext cx="5151446" cy="236822"/>
          </a:xfrm>
          <a:prstGeom prst="rect">
            <a:avLst/>
          </a:prstGeom>
        </p:spPr>
        <p:txBody>
          <a:bodyPr anchor="b"/>
          <a:lstStyle>
            <a:lvl1pPr marL="0" indent="0" algn="r">
              <a:lnSpc>
                <a:spcPct val="100000"/>
              </a:lnSpc>
              <a:spcBef>
                <a:spcPts val="0"/>
              </a:spcBef>
              <a:spcAft>
                <a:spcPts val="0"/>
              </a:spcAft>
              <a:buNone/>
              <a:defRPr sz="600">
                <a:solidFill>
                  <a:schemeClr val="tx1"/>
                </a:solidFill>
                <a:latin typeface="+mn-lt"/>
              </a:defRPr>
            </a:lvl1pPr>
          </a:lstStyle>
          <a:p>
            <a:pPr lvl="0"/>
            <a:r>
              <a:rPr lang="de-DE"/>
              <a:t>Quellenangaben</a:t>
            </a:r>
          </a:p>
        </p:txBody>
      </p:sp>
    </p:spTree>
    <p:extLst>
      <p:ext uri="{BB962C8B-B14F-4D97-AF65-F5344CB8AC3E}">
        <p14:creationId xmlns:p14="http://schemas.microsoft.com/office/powerpoint/2010/main" val="4208795979"/>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5.xml"/><Relationship Id="rId18" Type="http://schemas.openxmlformats.org/officeDocument/2006/relationships/slideLayout" Target="../slideLayouts/slideLayout20.xml"/><Relationship Id="rId26" Type="http://schemas.openxmlformats.org/officeDocument/2006/relationships/slideLayout" Target="../slideLayouts/slideLayout28.xml"/><Relationship Id="rId39" Type="http://schemas.openxmlformats.org/officeDocument/2006/relationships/slideLayout" Target="../slideLayouts/slideLayout41.xml"/><Relationship Id="rId21" Type="http://schemas.openxmlformats.org/officeDocument/2006/relationships/slideLayout" Target="../slideLayouts/slideLayout23.xml"/><Relationship Id="rId34" Type="http://schemas.openxmlformats.org/officeDocument/2006/relationships/slideLayout" Target="../slideLayouts/slideLayout36.xml"/><Relationship Id="rId42" Type="http://schemas.openxmlformats.org/officeDocument/2006/relationships/theme" Target="../theme/theme2.xml"/><Relationship Id="rId7" Type="http://schemas.openxmlformats.org/officeDocument/2006/relationships/slideLayout" Target="../slideLayouts/slideLayout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9" Type="http://schemas.openxmlformats.org/officeDocument/2006/relationships/slideLayout" Target="../slideLayouts/slideLayout31.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24" Type="http://schemas.openxmlformats.org/officeDocument/2006/relationships/slideLayout" Target="../slideLayouts/slideLayout26.xml"/><Relationship Id="rId32" Type="http://schemas.openxmlformats.org/officeDocument/2006/relationships/slideLayout" Target="../slideLayouts/slideLayout34.xml"/><Relationship Id="rId37" Type="http://schemas.openxmlformats.org/officeDocument/2006/relationships/slideLayout" Target="../slideLayouts/slideLayout39.xml"/><Relationship Id="rId40" Type="http://schemas.openxmlformats.org/officeDocument/2006/relationships/slideLayout" Target="../slideLayouts/slideLayout42.xml"/><Relationship Id="rId45" Type="http://schemas.openxmlformats.org/officeDocument/2006/relationships/image" Target="../media/image3.png"/><Relationship Id="rId5" Type="http://schemas.openxmlformats.org/officeDocument/2006/relationships/slideLayout" Target="../slideLayouts/slideLayout7.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28" Type="http://schemas.openxmlformats.org/officeDocument/2006/relationships/slideLayout" Target="../slideLayouts/slideLayout30.xml"/><Relationship Id="rId36" Type="http://schemas.openxmlformats.org/officeDocument/2006/relationships/slideLayout" Target="../slideLayouts/slideLayout38.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31" Type="http://schemas.openxmlformats.org/officeDocument/2006/relationships/slideLayout" Target="../slideLayouts/slideLayout33.xml"/><Relationship Id="rId44" Type="http://schemas.openxmlformats.org/officeDocument/2006/relationships/image" Target="../media/image2.png"/><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slideLayout" Target="../slideLayouts/slideLayout24.xml"/><Relationship Id="rId27" Type="http://schemas.openxmlformats.org/officeDocument/2006/relationships/slideLayout" Target="../slideLayouts/slideLayout29.xml"/><Relationship Id="rId30" Type="http://schemas.openxmlformats.org/officeDocument/2006/relationships/slideLayout" Target="../slideLayouts/slideLayout32.xml"/><Relationship Id="rId35" Type="http://schemas.openxmlformats.org/officeDocument/2006/relationships/slideLayout" Target="../slideLayouts/slideLayout37.xml"/><Relationship Id="rId43" Type="http://schemas.openxmlformats.org/officeDocument/2006/relationships/image" Target="../media/image1.jpeg"/><Relationship Id="rId8" Type="http://schemas.openxmlformats.org/officeDocument/2006/relationships/slideLayout" Target="../slideLayouts/slideLayout10.xml"/><Relationship Id="rId3" Type="http://schemas.openxmlformats.org/officeDocument/2006/relationships/slideLayout" Target="../slideLayouts/slideLayout5.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slideLayout" Target="../slideLayouts/slideLayout27.xml"/><Relationship Id="rId33" Type="http://schemas.openxmlformats.org/officeDocument/2006/relationships/slideLayout" Target="../slideLayouts/slideLayout35.xml"/><Relationship Id="rId38" Type="http://schemas.openxmlformats.org/officeDocument/2006/relationships/slideLayout" Target="../slideLayouts/slideLayout40.xml"/><Relationship Id="rId20" Type="http://schemas.openxmlformats.org/officeDocument/2006/relationships/slideLayout" Target="../slideLayouts/slideLayout22.xml"/><Relationship Id="rId41"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5.xml"/><Relationship Id="rId1" Type="http://schemas.openxmlformats.org/officeDocument/2006/relationships/slideLayout" Target="../slideLayouts/slideLayout44.xml"/><Relationship Id="rId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image" Target="../media/image1.jpeg"/><Relationship Id="rId5" Type="http://schemas.openxmlformats.org/officeDocument/2006/relationships/theme" Target="../theme/theme4.xml"/><Relationship Id="rId4"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theme" Target="../theme/theme5.xml"/><Relationship Id="rId1" Type="http://schemas.openxmlformats.org/officeDocument/2006/relationships/slideLayout" Target="../slideLayouts/slideLayout50.xml"/><Relationship Id="rId5" Type="http://schemas.openxmlformats.org/officeDocument/2006/relationships/image" Target="../media/image11.png"/><Relationship Id="rId4" Type="http://schemas.openxmlformats.org/officeDocument/2006/relationships/image" Target="../media/image10.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33ED32C4-3E9A-4B46-B779-D16B4B81A4E3}"/>
              </a:ext>
            </a:extLst>
          </p:cNvPr>
          <p:cNvSpPr txBox="1"/>
          <p:nvPr userDrawn="1"/>
        </p:nvSpPr>
        <p:spPr>
          <a:xfrm>
            <a:off x="0" y="0"/>
            <a:ext cx="12192000" cy="5661025"/>
          </a:xfrm>
          <a:prstGeom prst="rect">
            <a:avLst/>
          </a:prstGeom>
          <a:solidFill>
            <a:schemeClr val="accent6"/>
          </a:solidFill>
        </p:spPr>
        <p:txBody>
          <a:bodyPr wrap="none" rtlCol="0">
            <a:noAutofit/>
          </a:bodyPr>
          <a:lstStyle/>
          <a:p>
            <a:endParaRPr lang="de-DE"/>
          </a:p>
        </p:txBody>
      </p:sp>
      <p:pic>
        <p:nvPicPr>
          <p:cNvPr id="8" name="Grafik 7">
            <a:extLst>
              <a:ext uri="{FF2B5EF4-FFF2-40B4-BE49-F238E27FC236}">
                <a16:creationId xmlns:a16="http://schemas.microsoft.com/office/drawing/2014/main" id="{B53D07B5-80F9-42AA-B75F-F4F8184AF8B1}"/>
              </a:ext>
              <a:ext uri="{C183D7F6-B498-43B3-948B-1728B52AA6E4}">
                <adec:decorative xmlns:adec="http://schemas.microsoft.com/office/drawing/2017/decorative" val="1"/>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t="14950" b="15196"/>
          <a:stretch/>
        </p:blipFill>
        <p:spPr>
          <a:xfrm>
            <a:off x="191344" y="5760000"/>
            <a:ext cx="3816424" cy="972000"/>
          </a:xfrm>
          <a:prstGeom prst="rect">
            <a:avLst/>
          </a:prstGeom>
        </p:spPr>
      </p:pic>
      <p:sp>
        <p:nvSpPr>
          <p:cNvPr id="9" name="Ellipse 8">
            <a:extLst>
              <a:ext uri="{FF2B5EF4-FFF2-40B4-BE49-F238E27FC236}">
                <a16:creationId xmlns:a16="http://schemas.microsoft.com/office/drawing/2014/main" id="{075597AB-E8C7-46B7-AF36-05313CCC523B}"/>
              </a:ext>
            </a:extLst>
          </p:cNvPr>
          <p:cNvSpPr/>
          <p:nvPr userDrawn="1"/>
        </p:nvSpPr>
        <p:spPr>
          <a:xfrm>
            <a:off x="12504712" y="827319"/>
            <a:ext cx="386066" cy="386066"/>
          </a:xfrm>
          <a:prstGeom prst="ellipse">
            <a:avLst/>
          </a:prstGeom>
          <a:solidFill>
            <a:srgbClr val="324B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a:extLst>
              <a:ext uri="{FF2B5EF4-FFF2-40B4-BE49-F238E27FC236}">
                <a16:creationId xmlns:a16="http://schemas.microsoft.com/office/drawing/2014/main" id="{82CA1B0F-38C4-43D6-B371-326BA977B180}"/>
              </a:ext>
            </a:extLst>
          </p:cNvPr>
          <p:cNvSpPr/>
          <p:nvPr userDrawn="1"/>
        </p:nvSpPr>
        <p:spPr>
          <a:xfrm>
            <a:off x="12504712" y="1376830"/>
            <a:ext cx="288636" cy="288636"/>
          </a:xfrm>
          <a:prstGeom prst="ellipse">
            <a:avLst/>
          </a:prstGeom>
          <a:solidFill>
            <a:srgbClr val="1E14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Ellipse 10">
            <a:extLst>
              <a:ext uri="{FF2B5EF4-FFF2-40B4-BE49-F238E27FC236}">
                <a16:creationId xmlns:a16="http://schemas.microsoft.com/office/drawing/2014/main" id="{821823E2-7DA2-4A6E-91AD-E3AA743166D3}"/>
              </a:ext>
            </a:extLst>
          </p:cNvPr>
          <p:cNvSpPr/>
          <p:nvPr userDrawn="1"/>
        </p:nvSpPr>
        <p:spPr>
          <a:xfrm>
            <a:off x="12504712" y="1710494"/>
            <a:ext cx="288636" cy="288636"/>
          </a:xfrm>
          <a:prstGeom prst="ellipse">
            <a:avLst/>
          </a:prstGeom>
          <a:solidFill>
            <a:srgbClr val="C4B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Ellipse 11">
            <a:extLst>
              <a:ext uri="{FF2B5EF4-FFF2-40B4-BE49-F238E27FC236}">
                <a16:creationId xmlns:a16="http://schemas.microsoft.com/office/drawing/2014/main" id="{A9443F82-CF73-4FE8-A0D5-8FB7AFB79219}"/>
              </a:ext>
            </a:extLst>
          </p:cNvPr>
          <p:cNvSpPr/>
          <p:nvPr userDrawn="1"/>
        </p:nvSpPr>
        <p:spPr>
          <a:xfrm>
            <a:off x="12504712" y="2044158"/>
            <a:ext cx="288636" cy="288636"/>
          </a:xfrm>
          <a:prstGeom prst="ellipse">
            <a:avLst/>
          </a:prstGeom>
          <a:solidFill>
            <a:srgbClr val="8E8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2">
            <a:extLst>
              <a:ext uri="{FF2B5EF4-FFF2-40B4-BE49-F238E27FC236}">
                <a16:creationId xmlns:a16="http://schemas.microsoft.com/office/drawing/2014/main" id="{FFE25148-863F-49D0-902F-C6F357A4584F}"/>
              </a:ext>
            </a:extLst>
          </p:cNvPr>
          <p:cNvSpPr/>
          <p:nvPr userDrawn="1"/>
        </p:nvSpPr>
        <p:spPr>
          <a:xfrm>
            <a:off x="12504712" y="2377822"/>
            <a:ext cx="288636" cy="288636"/>
          </a:xfrm>
          <a:prstGeom prst="ellipse">
            <a:avLst/>
          </a:prstGeom>
          <a:solidFill>
            <a:srgbClr val="5F55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a:extLst>
              <a:ext uri="{FF2B5EF4-FFF2-40B4-BE49-F238E27FC236}">
                <a16:creationId xmlns:a16="http://schemas.microsoft.com/office/drawing/2014/main" id="{F260ACEB-BB18-4A66-8D21-309B4DD1CE4D}"/>
              </a:ext>
            </a:extLst>
          </p:cNvPr>
          <p:cNvSpPr/>
          <p:nvPr userDrawn="1"/>
        </p:nvSpPr>
        <p:spPr>
          <a:xfrm>
            <a:off x="12859818" y="1376830"/>
            <a:ext cx="288636" cy="288636"/>
          </a:xfrm>
          <a:prstGeom prst="ellipse">
            <a:avLst/>
          </a:prstGeom>
          <a:solidFill>
            <a:srgbClr val="2D2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6E40B919-E52F-43AB-A4B5-EB1BFD052E3B}"/>
              </a:ext>
            </a:extLst>
          </p:cNvPr>
          <p:cNvSpPr/>
          <p:nvPr userDrawn="1"/>
        </p:nvSpPr>
        <p:spPr>
          <a:xfrm>
            <a:off x="12859818" y="1710494"/>
            <a:ext cx="288636" cy="288636"/>
          </a:xfrm>
          <a:prstGeom prst="ellipse">
            <a:avLst/>
          </a:prstGeom>
          <a:solidFill>
            <a:srgbClr val="D5D4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Ellipse 15">
            <a:extLst>
              <a:ext uri="{FF2B5EF4-FFF2-40B4-BE49-F238E27FC236}">
                <a16:creationId xmlns:a16="http://schemas.microsoft.com/office/drawing/2014/main" id="{02125916-4A13-460C-BC7C-50CEA6CF179A}"/>
              </a:ext>
            </a:extLst>
          </p:cNvPr>
          <p:cNvSpPr/>
          <p:nvPr userDrawn="1"/>
        </p:nvSpPr>
        <p:spPr>
          <a:xfrm>
            <a:off x="12859818" y="2044158"/>
            <a:ext cx="288636" cy="288636"/>
          </a:xfrm>
          <a:prstGeom prst="ellipse">
            <a:avLst/>
          </a:prstGeom>
          <a:solidFill>
            <a:srgbClr val="A79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EB81D6E5-0270-4D2A-B1B9-77102AC86A20}"/>
              </a:ext>
            </a:extLst>
          </p:cNvPr>
          <p:cNvSpPr/>
          <p:nvPr userDrawn="1"/>
        </p:nvSpPr>
        <p:spPr>
          <a:xfrm>
            <a:off x="12859818" y="2377822"/>
            <a:ext cx="288636" cy="288636"/>
          </a:xfrm>
          <a:prstGeom prst="ellipse">
            <a:avLst/>
          </a:prstGeom>
          <a:solidFill>
            <a:srgbClr val="7B6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a:extLst>
              <a:ext uri="{FF2B5EF4-FFF2-40B4-BE49-F238E27FC236}">
                <a16:creationId xmlns:a16="http://schemas.microsoft.com/office/drawing/2014/main" id="{AF7BF426-E754-4347-BDFA-36B5CCEEE505}"/>
              </a:ext>
            </a:extLst>
          </p:cNvPr>
          <p:cNvSpPr/>
          <p:nvPr userDrawn="1"/>
        </p:nvSpPr>
        <p:spPr>
          <a:xfrm>
            <a:off x="13214924" y="1376830"/>
            <a:ext cx="288636" cy="288636"/>
          </a:xfrm>
          <a:prstGeom prst="ellipse">
            <a:avLst/>
          </a:prstGeom>
          <a:solidFill>
            <a:srgbClr val="B93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a:extLst>
              <a:ext uri="{FF2B5EF4-FFF2-40B4-BE49-F238E27FC236}">
                <a16:creationId xmlns:a16="http://schemas.microsoft.com/office/drawing/2014/main" id="{35764B3A-0DCC-44E1-8D46-18C4C316AAF5}"/>
              </a:ext>
            </a:extLst>
          </p:cNvPr>
          <p:cNvSpPr/>
          <p:nvPr userDrawn="1"/>
        </p:nvSpPr>
        <p:spPr>
          <a:xfrm>
            <a:off x="13214924" y="1710494"/>
            <a:ext cx="288636" cy="288636"/>
          </a:xfrm>
          <a:prstGeom prst="ellipse">
            <a:avLst/>
          </a:prstGeom>
          <a:solidFill>
            <a:srgbClr val="EFDB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Ellipse 19">
            <a:extLst>
              <a:ext uri="{FF2B5EF4-FFF2-40B4-BE49-F238E27FC236}">
                <a16:creationId xmlns:a16="http://schemas.microsoft.com/office/drawing/2014/main" id="{0C378FEB-0AE1-4081-983D-5301EEF4F096}"/>
              </a:ext>
            </a:extLst>
          </p:cNvPr>
          <p:cNvSpPr/>
          <p:nvPr userDrawn="1"/>
        </p:nvSpPr>
        <p:spPr>
          <a:xfrm>
            <a:off x="13214924" y="2044158"/>
            <a:ext cx="288636" cy="288636"/>
          </a:xfrm>
          <a:prstGeom prst="ellipse">
            <a:avLst/>
          </a:prstGeom>
          <a:solidFill>
            <a:srgbClr val="E0B5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Ellipse 20">
            <a:extLst>
              <a:ext uri="{FF2B5EF4-FFF2-40B4-BE49-F238E27FC236}">
                <a16:creationId xmlns:a16="http://schemas.microsoft.com/office/drawing/2014/main" id="{C048730F-AF82-4870-9C20-8EFE79C0C951}"/>
              </a:ext>
            </a:extLst>
          </p:cNvPr>
          <p:cNvSpPr/>
          <p:nvPr userDrawn="1"/>
        </p:nvSpPr>
        <p:spPr>
          <a:xfrm>
            <a:off x="13214924" y="2377822"/>
            <a:ext cx="288636" cy="288636"/>
          </a:xfrm>
          <a:prstGeom prst="ellipse">
            <a:avLst/>
          </a:prstGeom>
          <a:solidFill>
            <a:srgbClr val="D18C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Ellipse 21">
            <a:extLst>
              <a:ext uri="{FF2B5EF4-FFF2-40B4-BE49-F238E27FC236}">
                <a16:creationId xmlns:a16="http://schemas.microsoft.com/office/drawing/2014/main" id="{DCEB9677-D506-4F6A-8E02-A01FB33C7654}"/>
              </a:ext>
            </a:extLst>
          </p:cNvPr>
          <p:cNvSpPr/>
          <p:nvPr userDrawn="1"/>
        </p:nvSpPr>
        <p:spPr>
          <a:xfrm>
            <a:off x="13570030" y="1376830"/>
            <a:ext cx="288636" cy="288636"/>
          </a:xfrm>
          <a:prstGeom prst="ellipse">
            <a:avLst/>
          </a:prstGeom>
          <a:solidFill>
            <a:srgbClr val="E632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Ellipse 22">
            <a:extLst>
              <a:ext uri="{FF2B5EF4-FFF2-40B4-BE49-F238E27FC236}">
                <a16:creationId xmlns:a16="http://schemas.microsoft.com/office/drawing/2014/main" id="{0096694B-15DE-491C-8E97-31B6FBC05902}"/>
              </a:ext>
            </a:extLst>
          </p:cNvPr>
          <p:cNvSpPr/>
          <p:nvPr userDrawn="1"/>
        </p:nvSpPr>
        <p:spPr>
          <a:xfrm>
            <a:off x="13570030" y="1710494"/>
            <a:ext cx="288636" cy="288636"/>
          </a:xfrm>
          <a:prstGeom prst="ellipse">
            <a:avLst/>
          </a:prstGeom>
          <a:solidFill>
            <a:srgbClr val="FBD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Ellipse 23">
            <a:extLst>
              <a:ext uri="{FF2B5EF4-FFF2-40B4-BE49-F238E27FC236}">
                <a16:creationId xmlns:a16="http://schemas.microsoft.com/office/drawing/2014/main" id="{102D9F22-9465-4A7B-A92D-4ABDCB7F5EE2}"/>
              </a:ext>
            </a:extLst>
          </p:cNvPr>
          <p:cNvSpPr/>
          <p:nvPr userDrawn="1"/>
        </p:nvSpPr>
        <p:spPr>
          <a:xfrm>
            <a:off x="13570030" y="2044158"/>
            <a:ext cx="288636" cy="288636"/>
          </a:xfrm>
          <a:prstGeom prst="ellipse">
            <a:avLst/>
          </a:prstGeom>
          <a:solidFill>
            <a:srgbClr val="F6BB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Ellipse 24">
            <a:extLst>
              <a:ext uri="{FF2B5EF4-FFF2-40B4-BE49-F238E27FC236}">
                <a16:creationId xmlns:a16="http://schemas.microsoft.com/office/drawing/2014/main" id="{03102AFC-2056-430D-B56B-E82EB028735C}"/>
              </a:ext>
            </a:extLst>
          </p:cNvPr>
          <p:cNvSpPr/>
          <p:nvPr userDrawn="1"/>
        </p:nvSpPr>
        <p:spPr>
          <a:xfrm>
            <a:off x="13570030" y="2377822"/>
            <a:ext cx="288636" cy="288636"/>
          </a:xfrm>
          <a:prstGeom prst="ellipse">
            <a:avLst/>
          </a:prstGeom>
          <a:solidFill>
            <a:srgbClr val="F093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Ellipse 25">
            <a:extLst>
              <a:ext uri="{FF2B5EF4-FFF2-40B4-BE49-F238E27FC236}">
                <a16:creationId xmlns:a16="http://schemas.microsoft.com/office/drawing/2014/main" id="{20943F09-1706-4820-86FC-6ADAC3902FFB}"/>
              </a:ext>
            </a:extLst>
          </p:cNvPr>
          <p:cNvSpPr/>
          <p:nvPr userDrawn="1"/>
        </p:nvSpPr>
        <p:spPr>
          <a:xfrm>
            <a:off x="13472600" y="827319"/>
            <a:ext cx="386066" cy="386066"/>
          </a:xfrm>
          <a:prstGeom prst="ellipse">
            <a:avLst/>
          </a:prstGeom>
          <a:solidFill>
            <a:srgbClr val="E6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Ellipse 26">
            <a:extLst>
              <a:ext uri="{FF2B5EF4-FFF2-40B4-BE49-F238E27FC236}">
                <a16:creationId xmlns:a16="http://schemas.microsoft.com/office/drawing/2014/main" id="{BED87A4B-1A9B-4D2A-9DFD-29AD8F0F0535}"/>
              </a:ext>
            </a:extLst>
          </p:cNvPr>
          <p:cNvSpPr/>
          <p:nvPr userDrawn="1"/>
        </p:nvSpPr>
        <p:spPr>
          <a:xfrm>
            <a:off x="12986229" y="827319"/>
            <a:ext cx="386066" cy="386066"/>
          </a:xfrm>
          <a:prstGeom prst="ellipse">
            <a:avLst/>
          </a:prstGeom>
          <a:solidFill>
            <a:srgbClr val="8296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Ellipse 27">
            <a:extLst>
              <a:ext uri="{FF2B5EF4-FFF2-40B4-BE49-F238E27FC236}">
                <a16:creationId xmlns:a16="http://schemas.microsoft.com/office/drawing/2014/main" id="{13505D9E-C815-411C-9BA5-85A8977334A8}"/>
              </a:ext>
            </a:extLst>
          </p:cNvPr>
          <p:cNvSpPr/>
          <p:nvPr userDrawn="1"/>
        </p:nvSpPr>
        <p:spPr>
          <a:xfrm>
            <a:off x="12504712" y="325669"/>
            <a:ext cx="386066" cy="3860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Ellipse 28">
            <a:extLst>
              <a:ext uri="{FF2B5EF4-FFF2-40B4-BE49-F238E27FC236}">
                <a16:creationId xmlns:a16="http://schemas.microsoft.com/office/drawing/2014/main" id="{1F75F253-DAA5-401C-A1EC-20272208FBE8}"/>
              </a:ext>
            </a:extLst>
          </p:cNvPr>
          <p:cNvSpPr/>
          <p:nvPr userDrawn="1"/>
        </p:nvSpPr>
        <p:spPr>
          <a:xfrm>
            <a:off x="13472600" y="325669"/>
            <a:ext cx="386066" cy="386066"/>
          </a:xfrm>
          <a:prstGeom prst="ellipse">
            <a:avLst/>
          </a:prstGeom>
          <a:solidFill>
            <a:srgbClr val="1E9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Ellipse 29">
            <a:extLst>
              <a:ext uri="{FF2B5EF4-FFF2-40B4-BE49-F238E27FC236}">
                <a16:creationId xmlns:a16="http://schemas.microsoft.com/office/drawing/2014/main" id="{FE324185-7880-4CE6-9095-3040DB82CF2A}"/>
              </a:ext>
            </a:extLst>
          </p:cNvPr>
          <p:cNvSpPr/>
          <p:nvPr userDrawn="1"/>
        </p:nvSpPr>
        <p:spPr>
          <a:xfrm>
            <a:off x="12986229" y="325669"/>
            <a:ext cx="386066" cy="386066"/>
          </a:xfrm>
          <a:prstGeom prst="ellipse">
            <a:avLst/>
          </a:prstGeom>
          <a:solidFill>
            <a:srgbClr val="006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Ellipse 30">
            <a:extLst>
              <a:ext uri="{FF2B5EF4-FFF2-40B4-BE49-F238E27FC236}">
                <a16:creationId xmlns:a16="http://schemas.microsoft.com/office/drawing/2014/main" id="{565DBEAA-601E-4CEC-B3F5-F85097B666FB}"/>
              </a:ext>
            </a:extLst>
          </p:cNvPr>
          <p:cNvSpPr/>
          <p:nvPr userDrawn="1"/>
        </p:nvSpPr>
        <p:spPr>
          <a:xfrm>
            <a:off x="12504712" y="2816887"/>
            <a:ext cx="288636" cy="288636"/>
          </a:xfrm>
          <a:prstGeom prst="ellipse">
            <a:avLst/>
          </a:prstGeom>
          <a:solidFill>
            <a:srgbClr val="003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Ellipse 31">
            <a:extLst>
              <a:ext uri="{FF2B5EF4-FFF2-40B4-BE49-F238E27FC236}">
                <a16:creationId xmlns:a16="http://schemas.microsoft.com/office/drawing/2014/main" id="{9CEF5E09-5455-49D3-88CF-9F3853948A77}"/>
              </a:ext>
            </a:extLst>
          </p:cNvPr>
          <p:cNvSpPr/>
          <p:nvPr userDrawn="1"/>
        </p:nvSpPr>
        <p:spPr>
          <a:xfrm>
            <a:off x="12504712" y="3150551"/>
            <a:ext cx="288636" cy="288636"/>
          </a:xfrm>
          <a:prstGeom prst="ellipse">
            <a:avLst/>
          </a:prstGeom>
          <a:solidFill>
            <a:srgbClr val="C0C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Ellipse 32">
            <a:extLst>
              <a:ext uri="{FF2B5EF4-FFF2-40B4-BE49-F238E27FC236}">
                <a16:creationId xmlns:a16="http://schemas.microsoft.com/office/drawing/2014/main" id="{11426858-682E-40D1-A805-5A8FE875A2AF}"/>
              </a:ext>
            </a:extLst>
          </p:cNvPr>
          <p:cNvSpPr/>
          <p:nvPr userDrawn="1"/>
        </p:nvSpPr>
        <p:spPr>
          <a:xfrm>
            <a:off x="12504712" y="3484215"/>
            <a:ext cx="288636" cy="288636"/>
          </a:xfrm>
          <a:prstGeom prst="ellipse">
            <a:avLst/>
          </a:prstGeom>
          <a:solidFill>
            <a:srgbClr val="83A2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Ellipse 33">
            <a:extLst>
              <a:ext uri="{FF2B5EF4-FFF2-40B4-BE49-F238E27FC236}">
                <a16:creationId xmlns:a16="http://schemas.microsoft.com/office/drawing/2014/main" id="{734F904F-F56F-45B3-9F81-4F4DFBADB87F}"/>
              </a:ext>
            </a:extLst>
          </p:cNvPr>
          <p:cNvSpPr/>
          <p:nvPr userDrawn="1"/>
        </p:nvSpPr>
        <p:spPr>
          <a:xfrm>
            <a:off x="12504712" y="3817879"/>
            <a:ext cx="288636" cy="288636"/>
          </a:xfrm>
          <a:prstGeom prst="ellipse">
            <a:avLst/>
          </a:prstGeom>
          <a:solidFill>
            <a:srgbClr val="497A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Ellipse 34">
            <a:extLst>
              <a:ext uri="{FF2B5EF4-FFF2-40B4-BE49-F238E27FC236}">
                <a16:creationId xmlns:a16="http://schemas.microsoft.com/office/drawing/2014/main" id="{D69DFDB6-2BD0-48FC-8F0B-5069CB439436}"/>
              </a:ext>
            </a:extLst>
          </p:cNvPr>
          <p:cNvSpPr/>
          <p:nvPr userDrawn="1"/>
        </p:nvSpPr>
        <p:spPr>
          <a:xfrm>
            <a:off x="12859818" y="2816887"/>
            <a:ext cx="288636" cy="288636"/>
          </a:xfrm>
          <a:prstGeom prst="ellipse">
            <a:avLst/>
          </a:prstGeom>
          <a:solidFill>
            <a:srgbClr val="00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Ellipse 35">
            <a:extLst>
              <a:ext uri="{FF2B5EF4-FFF2-40B4-BE49-F238E27FC236}">
                <a16:creationId xmlns:a16="http://schemas.microsoft.com/office/drawing/2014/main" id="{B604F928-C0F1-4FBB-ABD3-5F1B21E43FA6}"/>
              </a:ext>
            </a:extLst>
          </p:cNvPr>
          <p:cNvSpPr/>
          <p:nvPr userDrawn="1"/>
        </p:nvSpPr>
        <p:spPr>
          <a:xfrm>
            <a:off x="12859818" y="3150551"/>
            <a:ext cx="288636" cy="288636"/>
          </a:xfrm>
          <a:prstGeom prst="ellipse">
            <a:avLst/>
          </a:prstGeom>
          <a:solidFill>
            <a:srgbClr val="CFD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Ellipse 36">
            <a:extLst>
              <a:ext uri="{FF2B5EF4-FFF2-40B4-BE49-F238E27FC236}">
                <a16:creationId xmlns:a16="http://schemas.microsoft.com/office/drawing/2014/main" id="{C72BF497-27EE-47DA-9E04-4C798A1DC733}"/>
              </a:ext>
            </a:extLst>
          </p:cNvPr>
          <p:cNvSpPr/>
          <p:nvPr userDrawn="1"/>
        </p:nvSpPr>
        <p:spPr>
          <a:xfrm>
            <a:off x="12859818" y="3484215"/>
            <a:ext cx="288636" cy="288636"/>
          </a:xfrm>
          <a:prstGeom prst="ellipse">
            <a:avLst/>
          </a:prstGeom>
          <a:solidFill>
            <a:srgbClr val="9DC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Ellipse 37">
            <a:extLst>
              <a:ext uri="{FF2B5EF4-FFF2-40B4-BE49-F238E27FC236}">
                <a16:creationId xmlns:a16="http://schemas.microsoft.com/office/drawing/2014/main" id="{C740F0E5-0F35-471E-88A4-F245BD014F43}"/>
              </a:ext>
            </a:extLst>
          </p:cNvPr>
          <p:cNvSpPr/>
          <p:nvPr userDrawn="1"/>
        </p:nvSpPr>
        <p:spPr>
          <a:xfrm>
            <a:off x="12859818" y="3817879"/>
            <a:ext cx="288636" cy="288636"/>
          </a:xfrm>
          <a:prstGeom prst="ellipse">
            <a:avLst/>
          </a:prstGeom>
          <a:solidFill>
            <a:srgbClr val="64A3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Ellipse 38">
            <a:extLst>
              <a:ext uri="{FF2B5EF4-FFF2-40B4-BE49-F238E27FC236}">
                <a16:creationId xmlns:a16="http://schemas.microsoft.com/office/drawing/2014/main" id="{22CACAE0-491C-4A60-A077-0131A35D7477}"/>
              </a:ext>
            </a:extLst>
          </p:cNvPr>
          <p:cNvSpPr/>
          <p:nvPr userDrawn="1"/>
        </p:nvSpPr>
        <p:spPr>
          <a:xfrm>
            <a:off x="13214924" y="2816887"/>
            <a:ext cx="288636" cy="288636"/>
          </a:xfrm>
          <a:prstGeom prst="ellipse">
            <a:avLst/>
          </a:prstGeom>
          <a:solidFill>
            <a:srgbClr val="00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Ellipse 39">
            <a:extLst>
              <a:ext uri="{FF2B5EF4-FFF2-40B4-BE49-F238E27FC236}">
                <a16:creationId xmlns:a16="http://schemas.microsoft.com/office/drawing/2014/main" id="{4BC95E95-2D9B-460C-A22C-015FCDE2F618}"/>
              </a:ext>
            </a:extLst>
          </p:cNvPr>
          <p:cNvSpPr/>
          <p:nvPr userDrawn="1"/>
        </p:nvSpPr>
        <p:spPr>
          <a:xfrm>
            <a:off x="13214924" y="3150551"/>
            <a:ext cx="288636" cy="288636"/>
          </a:xfrm>
          <a:prstGeom prst="ellipse">
            <a:avLst/>
          </a:prstGeom>
          <a:solidFill>
            <a:srgbClr val="BBD9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Ellipse 40">
            <a:extLst>
              <a:ext uri="{FF2B5EF4-FFF2-40B4-BE49-F238E27FC236}">
                <a16:creationId xmlns:a16="http://schemas.microsoft.com/office/drawing/2014/main" id="{2E23E8D6-802E-4A04-93E9-ED429AAD7E5B}"/>
              </a:ext>
            </a:extLst>
          </p:cNvPr>
          <p:cNvSpPr/>
          <p:nvPr userDrawn="1"/>
        </p:nvSpPr>
        <p:spPr>
          <a:xfrm>
            <a:off x="13214924" y="3484215"/>
            <a:ext cx="288636" cy="288636"/>
          </a:xfrm>
          <a:prstGeom prst="ellipse">
            <a:avLst/>
          </a:prstGeom>
          <a:solidFill>
            <a:srgbClr val="BBD9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Ellipse 41">
            <a:extLst>
              <a:ext uri="{FF2B5EF4-FFF2-40B4-BE49-F238E27FC236}">
                <a16:creationId xmlns:a16="http://schemas.microsoft.com/office/drawing/2014/main" id="{CDC342B1-E208-4D94-905D-02D22855461C}"/>
              </a:ext>
            </a:extLst>
          </p:cNvPr>
          <p:cNvSpPr/>
          <p:nvPr userDrawn="1"/>
        </p:nvSpPr>
        <p:spPr>
          <a:xfrm>
            <a:off x="13214924" y="3817879"/>
            <a:ext cx="288636" cy="288636"/>
          </a:xfrm>
          <a:prstGeom prst="ellipse">
            <a:avLst/>
          </a:prstGeom>
          <a:solidFill>
            <a:srgbClr val="92C5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Ellipse 42">
            <a:extLst>
              <a:ext uri="{FF2B5EF4-FFF2-40B4-BE49-F238E27FC236}">
                <a16:creationId xmlns:a16="http://schemas.microsoft.com/office/drawing/2014/main" id="{DBBA470D-DEE7-41E0-91D3-20EF6D196A84}"/>
              </a:ext>
            </a:extLst>
          </p:cNvPr>
          <p:cNvSpPr/>
          <p:nvPr userDrawn="1"/>
        </p:nvSpPr>
        <p:spPr>
          <a:xfrm>
            <a:off x="13570030" y="2816887"/>
            <a:ext cx="288636" cy="288636"/>
          </a:xfrm>
          <a:prstGeom prst="ellipse">
            <a:avLst/>
          </a:prstGeom>
          <a:solidFill>
            <a:srgbClr val="AFC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Ellipse 43">
            <a:extLst>
              <a:ext uri="{FF2B5EF4-FFF2-40B4-BE49-F238E27FC236}">
                <a16:creationId xmlns:a16="http://schemas.microsoft.com/office/drawing/2014/main" id="{7D1D7E09-B4E8-424B-854C-44DA64B84CA3}"/>
              </a:ext>
            </a:extLst>
          </p:cNvPr>
          <p:cNvSpPr/>
          <p:nvPr userDrawn="1"/>
        </p:nvSpPr>
        <p:spPr>
          <a:xfrm>
            <a:off x="13570030" y="3150551"/>
            <a:ext cx="288636" cy="288636"/>
          </a:xfrm>
          <a:prstGeom prst="ellipse">
            <a:avLst/>
          </a:prstGeom>
          <a:solidFill>
            <a:srgbClr val="E2E9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Ellipse 44">
            <a:extLst>
              <a:ext uri="{FF2B5EF4-FFF2-40B4-BE49-F238E27FC236}">
                <a16:creationId xmlns:a16="http://schemas.microsoft.com/office/drawing/2014/main" id="{5FEC3B9F-5F84-4B8C-9CCF-CDC0658026DA}"/>
              </a:ext>
            </a:extLst>
          </p:cNvPr>
          <p:cNvSpPr/>
          <p:nvPr userDrawn="1"/>
        </p:nvSpPr>
        <p:spPr>
          <a:xfrm>
            <a:off x="13570030" y="3484215"/>
            <a:ext cx="288636" cy="288636"/>
          </a:xfrm>
          <a:prstGeom prst="ellipse">
            <a:avLst/>
          </a:prstGeom>
          <a:solidFill>
            <a:srgbClr val="E2E9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Ellipse 45">
            <a:extLst>
              <a:ext uri="{FF2B5EF4-FFF2-40B4-BE49-F238E27FC236}">
                <a16:creationId xmlns:a16="http://schemas.microsoft.com/office/drawing/2014/main" id="{9E95E1E2-6C8A-4CA3-8DBC-8A842049A249}"/>
              </a:ext>
            </a:extLst>
          </p:cNvPr>
          <p:cNvSpPr/>
          <p:nvPr userDrawn="1"/>
        </p:nvSpPr>
        <p:spPr>
          <a:xfrm>
            <a:off x="13570030" y="3817879"/>
            <a:ext cx="288636" cy="288636"/>
          </a:xfrm>
          <a:prstGeom prst="ellipse">
            <a:avLst/>
          </a:prstGeom>
          <a:solidFill>
            <a:srgbClr val="D3D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Ellipse 46">
            <a:extLst>
              <a:ext uri="{FF2B5EF4-FFF2-40B4-BE49-F238E27FC236}">
                <a16:creationId xmlns:a16="http://schemas.microsoft.com/office/drawing/2014/main" id="{14198A4E-3018-40EF-9842-56D93338399C}"/>
              </a:ext>
            </a:extLst>
          </p:cNvPr>
          <p:cNvSpPr/>
          <p:nvPr userDrawn="1"/>
        </p:nvSpPr>
        <p:spPr>
          <a:xfrm>
            <a:off x="12504712" y="4251987"/>
            <a:ext cx="288636" cy="288636"/>
          </a:xfrm>
          <a:prstGeom prst="ellipse">
            <a:avLst/>
          </a:prstGeom>
          <a:solidFill>
            <a:srgbClr val="3C1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Ellipse 47">
            <a:extLst>
              <a:ext uri="{FF2B5EF4-FFF2-40B4-BE49-F238E27FC236}">
                <a16:creationId xmlns:a16="http://schemas.microsoft.com/office/drawing/2014/main" id="{EE1030C2-971E-458A-9C94-5CFC3E32B940}"/>
              </a:ext>
            </a:extLst>
          </p:cNvPr>
          <p:cNvSpPr/>
          <p:nvPr userDrawn="1"/>
        </p:nvSpPr>
        <p:spPr>
          <a:xfrm>
            <a:off x="12504712" y="4585651"/>
            <a:ext cx="288636" cy="288636"/>
          </a:xfrm>
          <a:prstGeom prst="ellipse">
            <a:avLst/>
          </a:prstGeom>
          <a:solidFill>
            <a:srgbClr val="CDC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Ellipse 48">
            <a:extLst>
              <a:ext uri="{FF2B5EF4-FFF2-40B4-BE49-F238E27FC236}">
                <a16:creationId xmlns:a16="http://schemas.microsoft.com/office/drawing/2014/main" id="{5395572A-BEE8-40D7-AECE-21044C9C0617}"/>
              </a:ext>
            </a:extLst>
          </p:cNvPr>
          <p:cNvSpPr/>
          <p:nvPr userDrawn="1"/>
        </p:nvSpPr>
        <p:spPr>
          <a:xfrm>
            <a:off x="12504712" y="4919315"/>
            <a:ext cx="288636" cy="288636"/>
          </a:xfrm>
          <a:prstGeom prst="ellipse">
            <a:avLst/>
          </a:prstGeom>
          <a:solidFill>
            <a:srgbClr val="A08A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Ellipse 49">
            <a:extLst>
              <a:ext uri="{FF2B5EF4-FFF2-40B4-BE49-F238E27FC236}">
                <a16:creationId xmlns:a16="http://schemas.microsoft.com/office/drawing/2014/main" id="{6D99CED6-2C43-4694-A63A-65378C30490A}"/>
              </a:ext>
            </a:extLst>
          </p:cNvPr>
          <p:cNvSpPr/>
          <p:nvPr userDrawn="1"/>
        </p:nvSpPr>
        <p:spPr>
          <a:xfrm>
            <a:off x="12504712" y="5252979"/>
            <a:ext cx="288636" cy="288636"/>
          </a:xfrm>
          <a:prstGeom prst="ellipse">
            <a:avLst/>
          </a:prstGeom>
          <a:solidFill>
            <a:srgbClr val="795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Ellipse 50">
            <a:extLst>
              <a:ext uri="{FF2B5EF4-FFF2-40B4-BE49-F238E27FC236}">
                <a16:creationId xmlns:a16="http://schemas.microsoft.com/office/drawing/2014/main" id="{66EC9725-8A0D-43B3-BC78-03BC8085AF13}"/>
              </a:ext>
            </a:extLst>
          </p:cNvPr>
          <p:cNvSpPr/>
          <p:nvPr userDrawn="1"/>
        </p:nvSpPr>
        <p:spPr>
          <a:xfrm>
            <a:off x="12859818" y="4251987"/>
            <a:ext cx="288636" cy="288636"/>
          </a:xfrm>
          <a:prstGeom prst="ellipse">
            <a:avLst/>
          </a:prstGeom>
          <a:solidFill>
            <a:srgbClr val="5A2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Ellipse 51">
            <a:extLst>
              <a:ext uri="{FF2B5EF4-FFF2-40B4-BE49-F238E27FC236}">
                <a16:creationId xmlns:a16="http://schemas.microsoft.com/office/drawing/2014/main" id="{98086619-C5EB-4BD3-B974-771407E888CC}"/>
              </a:ext>
            </a:extLst>
          </p:cNvPr>
          <p:cNvSpPr/>
          <p:nvPr userDrawn="1"/>
        </p:nvSpPr>
        <p:spPr>
          <a:xfrm>
            <a:off x="12859818" y="4585651"/>
            <a:ext cx="288636" cy="288636"/>
          </a:xfrm>
          <a:prstGeom prst="ellipse">
            <a:avLst/>
          </a:prstGeom>
          <a:solidFill>
            <a:srgbClr val="DCCF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Ellipse 52">
            <a:extLst>
              <a:ext uri="{FF2B5EF4-FFF2-40B4-BE49-F238E27FC236}">
                <a16:creationId xmlns:a16="http://schemas.microsoft.com/office/drawing/2014/main" id="{EFEA5015-3AEC-40A4-B546-4AC73F4DCB5C}"/>
              </a:ext>
            </a:extLst>
          </p:cNvPr>
          <p:cNvSpPr/>
          <p:nvPr userDrawn="1"/>
        </p:nvSpPr>
        <p:spPr>
          <a:xfrm>
            <a:off x="12859818" y="4919315"/>
            <a:ext cx="288636" cy="288636"/>
          </a:xfrm>
          <a:prstGeom prst="ellipse">
            <a:avLst/>
          </a:prstGeom>
          <a:solidFill>
            <a:srgbClr val="B9A0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Ellipse 53">
            <a:extLst>
              <a:ext uri="{FF2B5EF4-FFF2-40B4-BE49-F238E27FC236}">
                <a16:creationId xmlns:a16="http://schemas.microsoft.com/office/drawing/2014/main" id="{D792804A-D816-4841-9B7C-C2B3A1A0C4D8}"/>
              </a:ext>
            </a:extLst>
          </p:cNvPr>
          <p:cNvSpPr/>
          <p:nvPr userDrawn="1"/>
        </p:nvSpPr>
        <p:spPr>
          <a:xfrm>
            <a:off x="12859818" y="5252979"/>
            <a:ext cx="288636" cy="288636"/>
          </a:xfrm>
          <a:prstGeom prst="ellipse">
            <a:avLst/>
          </a:prstGeom>
          <a:solidFill>
            <a:srgbClr val="987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Ellipse 54">
            <a:extLst>
              <a:ext uri="{FF2B5EF4-FFF2-40B4-BE49-F238E27FC236}">
                <a16:creationId xmlns:a16="http://schemas.microsoft.com/office/drawing/2014/main" id="{FCA3F6EC-FE3D-4730-BF0F-142DE2131F48}"/>
              </a:ext>
            </a:extLst>
          </p:cNvPr>
          <p:cNvSpPr/>
          <p:nvPr userDrawn="1"/>
        </p:nvSpPr>
        <p:spPr>
          <a:xfrm>
            <a:off x="13214924" y="4251987"/>
            <a:ext cx="288636" cy="288636"/>
          </a:xfrm>
          <a:prstGeom prst="ellipse">
            <a:avLst/>
          </a:prstGeom>
          <a:solidFill>
            <a:srgbClr val="DC6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Ellipse 55">
            <a:extLst>
              <a:ext uri="{FF2B5EF4-FFF2-40B4-BE49-F238E27FC236}">
                <a16:creationId xmlns:a16="http://schemas.microsoft.com/office/drawing/2014/main" id="{ECC2E531-8E70-4989-9B61-C344C5A6C50D}"/>
              </a:ext>
            </a:extLst>
          </p:cNvPr>
          <p:cNvSpPr/>
          <p:nvPr userDrawn="1"/>
        </p:nvSpPr>
        <p:spPr>
          <a:xfrm>
            <a:off x="13214924" y="4585651"/>
            <a:ext cx="288636" cy="288636"/>
          </a:xfrm>
          <a:prstGeom prst="ellipse">
            <a:avLst/>
          </a:prstGeom>
          <a:solidFill>
            <a:srgbClr val="F9E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Ellipse 56">
            <a:extLst>
              <a:ext uri="{FF2B5EF4-FFF2-40B4-BE49-F238E27FC236}">
                <a16:creationId xmlns:a16="http://schemas.microsoft.com/office/drawing/2014/main" id="{19882260-3FCC-4D1D-8E03-7C99CD2A0DFD}"/>
              </a:ext>
            </a:extLst>
          </p:cNvPr>
          <p:cNvSpPr/>
          <p:nvPr userDrawn="1"/>
        </p:nvSpPr>
        <p:spPr>
          <a:xfrm>
            <a:off x="13214924" y="4919315"/>
            <a:ext cx="288636" cy="288636"/>
          </a:xfrm>
          <a:prstGeom prst="ellipse">
            <a:avLst/>
          </a:prstGeom>
          <a:solidFill>
            <a:srgbClr val="F2C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Ellipse 57">
            <a:extLst>
              <a:ext uri="{FF2B5EF4-FFF2-40B4-BE49-F238E27FC236}">
                <a16:creationId xmlns:a16="http://schemas.microsoft.com/office/drawing/2014/main" id="{596EA93B-79FC-4417-9F2D-B9D3131D8E6D}"/>
              </a:ext>
            </a:extLst>
          </p:cNvPr>
          <p:cNvSpPr/>
          <p:nvPr userDrawn="1"/>
        </p:nvSpPr>
        <p:spPr>
          <a:xfrm>
            <a:off x="13214924" y="5252979"/>
            <a:ext cx="288636" cy="288636"/>
          </a:xfrm>
          <a:prstGeom prst="ellipse">
            <a:avLst/>
          </a:prstGeom>
          <a:solidFill>
            <a:srgbClr val="EBA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Ellipse 58">
            <a:extLst>
              <a:ext uri="{FF2B5EF4-FFF2-40B4-BE49-F238E27FC236}">
                <a16:creationId xmlns:a16="http://schemas.microsoft.com/office/drawing/2014/main" id="{F1480456-48B6-4F93-A1F9-6E07D074D2C6}"/>
              </a:ext>
            </a:extLst>
          </p:cNvPr>
          <p:cNvSpPr/>
          <p:nvPr userDrawn="1"/>
        </p:nvSpPr>
        <p:spPr>
          <a:xfrm>
            <a:off x="13570030" y="4251987"/>
            <a:ext cx="288636" cy="288636"/>
          </a:xfrm>
          <a:prstGeom prst="ellipse">
            <a:avLst/>
          </a:prstGeom>
          <a:solidFill>
            <a:srgbClr val="D7BE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Ellipse 59">
            <a:extLst>
              <a:ext uri="{FF2B5EF4-FFF2-40B4-BE49-F238E27FC236}">
                <a16:creationId xmlns:a16="http://schemas.microsoft.com/office/drawing/2014/main" id="{60B3E4D3-AF98-4DB1-9D28-EE87DF7271ED}"/>
              </a:ext>
            </a:extLst>
          </p:cNvPr>
          <p:cNvSpPr/>
          <p:nvPr userDrawn="1"/>
        </p:nvSpPr>
        <p:spPr>
          <a:xfrm>
            <a:off x="13570030" y="4585651"/>
            <a:ext cx="288636" cy="288636"/>
          </a:xfrm>
          <a:prstGeom prst="ellipse">
            <a:avLst/>
          </a:prstGeom>
          <a:solidFill>
            <a:srgbClr val="F8F2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Ellipse 60">
            <a:extLst>
              <a:ext uri="{FF2B5EF4-FFF2-40B4-BE49-F238E27FC236}">
                <a16:creationId xmlns:a16="http://schemas.microsoft.com/office/drawing/2014/main" id="{63B15D89-C96A-4022-8330-0E375C2CDCE6}"/>
              </a:ext>
            </a:extLst>
          </p:cNvPr>
          <p:cNvSpPr/>
          <p:nvPr userDrawn="1"/>
        </p:nvSpPr>
        <p:spPr>
          <a:xfrm>
            <a:off x="13570030" y="4919315"/>
            <a:ext cx="288636" cy="288636"/>
          </a:xfrm>
          <a:prstGeom prst="ellipse">
            <a:avLst/>
          </a:prstGeom>
          <a:solidFill>
            <a:srgbClr val="F0E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Ellipse 61">
            <a:extLst>
              <a:ext uri="{FF2B5EF4-FFF2-40B4-BE49-F238E27FC236}">
                <a16:creationId xmlns:a16="http://schemas.microsoft.com/office/drawing/2014/main" id="{722BE668-9B7D-406D-BF2B-1E66C918338B}"/>
              </a:ext>
            </a:extLst>
          </p:cNvPr>
          <p:cNvSpPr/>
          <p:nvPr userDrawn="1"/>
        </p:nvSpPr>
        <p:spPr>
          <a:xfrm>
            <a:off x="13570030" y="5252979"/>
            <a:ext cx="288636" cy="288636"/>
          </a:xfrm>
          <a:prstGeom prst="ellipse">
            <a:avLst/>
          </a:prstGeom>
          <a:solidFill>
            <a:srgbClr val="E9D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3" name="Grafik 62">
            <a:extLst>
              <a:ext uri="{FF2B5EF4-FFF2-40B4-BE49-F238E27FC236}">
                <a16:creationId xmlns:a16="http://schemas.microsoft.com/office/drawing/2014/main" id="{DA4A4BEE-9839-4EDD-9E5D-F5E8B1FD18F0}"/>
              </a:ext>
            </a:extLst>
          </p:cNvPr>
          <p:cNvPicPr>
            <a:picLocks noChangeAspect="1"/>
          </p:cNvPicPr>
          <p:nvPr userDrawn="1"/>
        </p:nvPicPr>
        <p:blipFill>
          <a:blip r:embed="rId5"/>
          <a:stretch>
            <a:fillRect/>
          </a:stretch>
        </p:blipFill>
        <p:spPr>
          <a:xfrm>
            <a:off x="9255125" y="5985283"/>
            <a:ext cx="2473142" cy="529407"/>
          </a:xfrm>
          <a:prstGeom prst="rect">
            <a:avLst/>
          </a:prstGeom>
        </p:spPr>
      </p:pic>
      <p:pic>
        <p:nvPicPr>
          <p:cNvPr id="64" name="Grafik 63">
            <a:extLst>
              <a:ext uri="{FF2B5EF4-FFF2-40B4-BE49-F238E27FC236}">
                <a16:creationId xmlns:a16="http://schemas.microsoft.com/office/drawing/2014/main" id="{501CACAA-A557-4FAD-9BA7-7F3299B68385}"/>
              </a:ext>
            </a:extLst>
          </p:cNvPr>
          <p:cNvPicPr>
            <a:picLocks noChangeAspect="1"/>
          </p:cNvPicPr>
          <p:nvPr userDrawn="1"/>
        </p:nvPicPr>
        <p:blipFill>
          <a:blip r:embed="rId6"/>
          <a:stretch>
            <a:fillRect/>
          </a:stretch>
        </p:blipFill>
        <p:spPr>
          <a:xfrm>
            <a:off x="5068431" y="5854372"/>
            <a:ext cx="2055138" cy="791228"/>
          </a:xfrm>
          <a:prstGeom prst="rect">
            <a:avLst/>
          </a:prstGeom>
        </p:spPr>
      </p:pic>
    </p:spTree>
    <p:extLst>
      <p:ext uri="{BB962C8B-B14F-4D97-AF65-F5344CB8AC3E}">
        <p14:creationId xmlns:p14="http://schemas.microsoft.com/office/powerpoint/2010/main" val="2827904561"/>
      </p:ext>
    </p:extLst>
  </p:cSld>
  <p:clrMap bg1="lt1" tx1="dk1" bg2="lt2" tx2="dk2" accent1="accent1" accent2="accent2" accent3="accent3" accent4="accent4" accent5="accent5" accent6="accent6" hlink="hlink" folHlink="folHlink"/>
  <p:sldLayoutIdLst>
    <p:sldLayoutId id="2147483664" r:id="rId1"/>
    <p:sldLayoutId id="2147483733" r:id="rId2"/>
  </p:sldLayoutIdLst>
  <p:hf sldNum="0" hdr="0" ftr="0" dt="0"/>
  <p:txStyles>
    <p:titleStyle>
      <a:lvl1pPr algn="l" defTabSz="914400" rtl="0" eaLnBrk="1" latinLnBrk="0" hangingPunct="1">
        <a:spcBef>
          <a:spcPct val="0"/>
        </a:spcBef>
        <a:buNone/>
        <a:defRPr sz="1200" kern="1200">
          <a:solidFill>
            <a:schemeClr val="tx1"/>
          </a:solidFill>
          <a:latin typeface="+mj-lt"/>
          <a:ea typeface="+mj-ea"/>
          <a:cs typeface="+mj-cs"/>
        </a:defRPr>
      </a:lvl1pPr>
    </p:titleStyle>
    <p:bodyStyle>
      <a:lvl1pPr marL="284400" indent="-284400" algn="l" defTabSz="914400" rtl="0" eaLnBrk="1" latinLnBrk="0" hangingPunct="1">
        <a:spcBef>
          <a:spcPct val="20000"/>
        </a:spcBef>
        <a:buFont typeface="Wingdings" panose="05000000000000000000" pitchFamily="2" charset="2"/>
        <a:buChar char="§"/>
        <a:defRPr sz="1800" kern="1200">
          <a:solidFill>
            <a:schemeClr val="tx2"/>
          </a:solidFill>
          <a:latin typeface="Minion Pro" panose="02040503050306020203" charset="0"/>
          <a:ea typeface="+mn-ea"/>
          <a:cs typeface="+mn-cs"/>
        </a:defRPr>
      </a:lvl1pPr>
      <a:lvl2pPr marL="576000" indent="-285750" algn="l" defTabSz="914400" rtl="0" eaLnBrk="1" latinLnBrk="0" hangingPunct="1">
        <a:spcBef>
          <a:spcPct val="20000"/>
        </a:spcBef>
        <a:buFont typeface="Wingdings" panose="05000000000000000000" pitchFamily="2" charset="2"/>
        <a:buChar char="§"/>
        <a:defRPr sz="1800" kern="1200">
          <a:solidFill>
            <a:schemeClr val="tx2"/>
          </a:solidFill>
          <a:latin typeface="Minion Pro" panose="02040503050306020203" charset="0"/>
          <a:ea typeface="+mn-ea"/>
          <a:cs typeface="+mn-cs"/>
        </a:defRPr>
      </a:lvl2pPr>
      <a:lvl3pPr marL="864000" indent="-284400" algn="l" defTabSz="914400" rtl="0" eaLnBrk="1" latinLnBrk="0" hangingPunct="1">
        <a:spcBef>
          <a:spcPct val="20000"/>
        </a:spcBef>
        <a:buFont typeface="Wingdings" panose="05000000000000000000" pitchFamily="2" charset="2"/>
        <a:buChar char="§"/>
        <a:defRPr sz="1800" kern="1200">
          <a:solidFill>
            <a:schemeClr val="tx2"/>
          </a:solidFill>
          <a:latin typeface="Minion Pro" panose="02040503050306020203" charset="0"/>
          <a:ea typeface="+mn-ea"/>
          <a:cs typeface="+mn-cs"/>
        </a:defRPr>
      </a:lvl3pPr>
      <a:lvl4pPr marL="1152000" indent="-284400" algn="l" defTabSz="914400" rtl="0" eaLnBrk="1" latinLnBrk="0" hangingPunct="1">
        <a:spcBef>
          <a:spcPct val="20000"/>
        </a:spcBef>
        <a:buFont typeface="Wingdings" panose="05000000000000000000" pitchFamily="2" charset="2"/>
        <a:buChar char="§"/>
        <a:defRPr sz="1800" kern="1200">
          <a:solidFill>
            <a:schemeClr val="tx2"/>
          </a:solidFill>
          <a:latin typeface="Minion Pro" panose="02040503050306020203" charset="0"/>
          <a:ea typeface="+mn-ea"/>
          <a:cs typeface="+mn-cs"/>
        </a:defRPr>
      </a:lvl4pPr>
      <a:lvl5pPr marL="1440000" indent="-284400" algn="l" defTabSz="914400" rtl="0" eaLnBrk="1" latinLnBrk="0" hangingPunct="1">
        <a:spcBef>
          <a:spcPct val="20000"/>
        </a:spcBef>
        <a:buFont typeface="Wingdings" panose="05000000000000000000" pitchFamily="2" charset="2"/>
        <a:buChar char="§"/>
        <a:defRPr sz="1800" kern="1200">
          <a:solidFill>
            <a:schemeClr val="tx2"/>
          </a:solidFill>
          <a:latin typeface="Minion Pro" panose="02040503050306020203" charset="0"/>
          <a:ea typeface="+mn-ea"/>
          <a:cs typeface="+mn-cs"/>
        </a:defRPr>
      </a:lvl5pPr>
      <a:lvl6pPr marL="1728000" indent="-284400" algn="l" defTabSz="914400" rtl="0" eaLnBrk="1" latinLnBrk="0" hangingPunct="1">
        <a:spcBef>
          <a:spcPct val="20000"/>
        </a:spcBef>
        <a:buFont typeface="Wingdings" panose="05000000000000000000" pitchFamily="2" charset="2"/>
        <a:buChar char="§"/>
        <a:defRPr sz="1800" kern="1200">
          <a:solidFill>
            <a:schemeClr val="tx2"/>
          </a:solidFill>
          <a:latin typeface="Minion Pro" panose="02040503050306020203" charset="0"/>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3566" userDrawn="1">
          <p15:clr>
            <a:srgbClr val="F26B43"/>
          </p15:clr>
        </p15:guide>
        <p15:guide id="6" orient="horz" pos="210" userDrawn="1">
          <p15:clr>
            <a:srgbClr val="F26B43"/>
          </p15:clr>
        </p15:guide>
        <p15:guide id="7" pos="302" userDrawn="1">
          <p15:clr>
            <a:srgbClr val="F26B43"/>
          </p15:clr>
        </p15:guide>
        <p15:guide id="8" pos="737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B53D07B5-80F9-42AA-B75F-F4F8184AF8B1}"/>
              </a:ext>
              <a:ext uri="{C183D7F6-B498-43B3-948B-1728B52AA6E4}">
                <adec:decorative xmlns:adec="http://schemas.microsoft.com/office/drawing/2017/decorative" val="1"/>
              </a:ext>
            </a:extLst>
          </p:cNvPr>
          <p:cNvPicPr>
            <a:picLocks noChangeAspect="1"/>
          </p:cNvPicPr>
          <p:nvPr/>
        </p:nvPicPr>
        <p:blipFill rotWithShape="1">
          <a:blip r:embed="rId43" cstate="print">
            <a:alphaModFix/>
            <a:extLst>
              <a:ext uri="{28A0092B-C50C-407E-A947-70E740481C1C}">
                <a14:useLocalDpi xmlns:a14="http://schemas.microsoft.com/office/drawing/2010/main" val="0"/>
              </a:ext>
            </a:extLst>
          </a:blip>
          <a:srcRect t="14950" b="15196"/>
          <a:stretch/>
        </p:blipFill>
        <p:spPr>
          <a:xfrm>
            <a:off x="191344" y="5760000"/>
            <a:ext cx="3816424" cy="972000"/>
          </a:xfrm>
          <a:prstGeom prst="rect">
            <a:avLst/>
          </a:prstGeom>
          <a:noFill/>
        </p:spPr>
      </p:pic>
      <p:sp>
        <p:nvSpPr>
          <p:cNvPr id="6" name="Ellipse 5">
            <a:extLst>
              <a:ext uri="{FF2B5EF4-FFF2-40B4-BE49-F238E27FC236}">
                <a16:creationId xmlns:a16="http://schemas.microsoft.com/office/drawing/2014/main" id="{8FB3FCA3-4430-44CE-B840-FDDAA3B51AB3}"/>
              </a:ext>
            </a:extLst>
          </p:cNvPr>
          <p:cNvSpPr/>
          <p:nvPr userDrawn="1"/>
        </p:nvSpPr>
        <p:spPr>
          <a:xfrm>
            <a:off x="12504712" y="827319"/>
            <a:ext cx="386066" cy="386066"/>
          </a:xfrm>
          <a:prstGeom prst="ellipse">
            <a:avLst/>
          </a:prstGeom>
          <a:solidFill>
            <a:srgbClr val="324B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Ellipse 6">
            <a:extLst>
              <a:ext uri="{FF2B5EF4-FFF2-40B4-BE49-F238E27FC236}">
                <a16:creationId xmlns:a16="http://schemas.microsoft.com/office/drawing/2014/main" id="{1084783A-ED6F-4C0D-8287-4E9C8283607C}"/>
              </a:ext>
            </a:extLst>
          </p:cNvPr>
          <p:cNvSpPr/>
          <p:nvPr userDrawn="1"/>
        </p:nvSpPr>
        <p:spPr>
          <a:xfrm>
            <a:off x="12504712" y="1376830"/>
            <a:ext cx="288636" cy="288636"/>
          </a:xfrm>
          <a:prstGeom prst="ellipse">
            <a:avLst/>
          </a:prstGeom>
          <a:solidFill>
            <a:srgbClr val="1E14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Ellipse 8">
            <a:extLst>
              <a:ext uri="{FF2B5EF4-FFF2-40B4-BE49-F238E27FC236}">
                <a16:creationId xmlns:a16="http://schemas.microsoft.com/office/drawing/2014/main" id="{E06F05E8-62E8-49DD-AE50-2A2FC76FA5E7}"/>
              </a:ext>
            </a:extLst>
          </p:cNvPr>
          <p:cNvSpPr/>
          <p:nvPr userDrawn="1"/>
        </p:nvSpPr>
        <p:spPr>
          <a:xfrm>
            <a:off x="12504712" y="1710494"/>
            <a:ext cx="288636" cy="288636"/>
          </a:xfrm>
          <a:prstGeom prst="ellipse">
            <a:avLst/>
          </a:prstGeom>
          <a:solidFill>
            <a:srgbClr val="C4B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a:extLst>
              <a:ext uri="{FF2B5EF4-FFF2-40B4-BE49-F238E27FC236}">
                <a16:creationId xmlns:a16="http://schemas.microsoft.com/office/drawing/2014/main" id="{4DE2C7B6-030B-4AA6-A10D-71581D8C7E61}"/>
              </a:ext>
            </a:extLst>
          </p:cNvPr>
          <p:cNvSpPr/>
          <p:nvPr userDrawn="1"/>
        </p:nvSpPr>
        <p:spPr>
          <a:xfrm>
            <a:off x="12504712" y="2044158"/>
            <a:ext cx="288636" cy="288636"/>
          </a:xfrm>
          <a:prstGeom prst="ellipse">
            <a:avLst/>
          </a:prstGeom>
          <a:solidFill>
            <a:srgbClr val="8E8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a:extLst>
              <a:ext uri="{FF2B5EF4-FFF2-40B4-BE49-F238E27FC236}">
                <a16:creationId xmlns:a16="http://schemas.microsoft.com/office/drawing/2014/main" id="{0146A164-0C89-43FA-BC71-3ECFABA1B21E}"/>
              </a:ext>
            </a:extLst>
          </p:cNvPr>
          <p:cNvSpPr/>
          <p:nvPr userDrawn="1"/>
        </p:nvSpPr>
        <p:spPr>
          <a:xfrm>
            <a:off x="12504712" y="2377822"/>
            <a:ext cx="288636" cy="288636"/>
          </a:xfrm>
          <a:prstGeom prst="ellipse">
            <a:avLst/>
          </a:prstGeom>
          <a:solidFill>
            <a:srgbClr val="5F55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7C043E3B-4A54-4278-8E75-DE1135B693E7}"/>
              </a:ext>
            </a:extLst>
          </p:cNvPr>
          <p:cNvSpPr/>
          <p:nvPr userDrawn="1"/>
        </p:nvSpPr>
        <p:spPr>
          <a:xfrm>
            <a:off x="12859818" y="1376830"/>
            <a:ext cx="288636" cy="288636"/>
          </a:xfrm>
          <a:prstGeom prst="ellipse">
            <a:avLst/>
          </a:prstGeom>
          <a:solidFill>
            <a:srgbClr val="2D2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Ellipse 15">
            <a:extLst>
              <a:ext uri="{FF2B5EF4-FFF2-40B4-BE49-F238E27FC236}">
                <a16:creationId xmlns:a16="http://schemas.microsoft.com/office/drawing/2014/main" id="{773521B4-A5C5-4EC8-8875-2D1E83072BC4}"/>
              </a:ext>
            </a:extLst>
          </p:cNvPr>
          <p:cNvSpPr/>
          <p:nvPr userDrawn="1"/>
        </p:nvSpPr>
        <p:spPr>
          <a:xfrm>
            <a:off x="12859818" y="1710494"/>
            <a:ext cx="288636" cy="288636"/>
          </a:xfrm>
          <a:prstGeom prst="ellipse">
            <a:avLst/>
          </a:prstGeom>
          <a:solidFill>
            <a:srgbClr val="D5D4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1F20FAC0-5840-4C01-B881-C6CBDE54C706}"/>
              </a:ext>
            </a:extLst>
          </p:cNvPr>
          <p:cNvSpPr/>
          <p:nvPr userDrawn="1"/>
        </p:nvSpPr>
        <p:spPr>
          <a:xfrm>
            <a:off x="12859818" y="2044158"/>
            <a:ext cx="288636" cy="288636"/>
          </a:xfrm>
          <a:prstGeom prst="ellipse">
            <a:avLst/>
          </a:prstGeom>
          <a:solidFill>
            <a:srgbClr val="A79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a:extLst>
              <a:ext uri="{FF2B5EF4-FFF2-40B4-BE49-F238E27FC236}">
                <a16:creationId xmlns:a16="http://schemas.microsoft.com/office/drawing/2014/main" id="{91FC85D3-4C9C-4C40-AF42-444D732E8B25}"/>
              </a:ext>
            </a:extLst>
          </p:cNvPr>
          <p:cNvSpPr/>
          <p:nvPr userDrawn="1"/>
        </p:nvSpPr>
        <p:spPr>
          <a:xfrm>
            <a:off x="12859818" y="2377822"/>
            <a:ext cx="288636" cy="288636"/>
          </a:xfrm>
          <a:prstGeom prst="ellipse">
            <a:avLst/>
          </a:prstGeom>
          <a:solidFill>
            <a:srgbClr val="7B6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a:extLst>
              <a:ext uri="{FF2B5EF4-FFF2-40B4-BE49-F238E27FC236}">
                <a16:creationId xmlns:a16="http://schemas.microsoft.com/office/drawing/2014/main" id="{01D00947-4004-4631-AB83-98B0A1BF8A13}"/>
              </a:ext>
            </a:extLst>
          </p:cNvPr>
          <p:cNvSpPr/>
          <p:nvPr userDrawn="1"/>
        </p:nvSpPr>
        <p:spPr>
          <a:xfrm>
            <a:off x="13214924" y="1376830"/>
            <a:ext cx="288636" cy="288636"/>
          </a:xfrm>
          <a:prstGeom prst="ellipse">
            <a:avLst/>
          </a:prstGeom>
          <a:solidFill>
            <a:srgbClr val="B93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Ellipse 19">
            <a:extLst>
              <a:ext uri="{FF2B5EF4-FFF2-40B4-BE49-F238E27FC236}">
                <a16:creationId xmlns:a16="http://schemas.microsoft.com/office/drawing/2014/main" id="{0633C26C-C424-496A-AC0F-85673FA89754}"/>
              </a:ext>
            </a:extLst>
          </p:cNvPr>
          <p:cNvSpPr/>
          <p:nvPr userDrawn="1"/>
        </p:nvSpPr>
        <p:spPr>
          <a:xfrm>
            <a:off x="13214924" y="1710494"/>
            <a:ext cx="288636" cy="288636"/>
          </a:xfrm>
          <a:prstGeom prst="ellipse">
            <a:avLst/>
          </a:prstGeom>
          <a:solidFill>
            <a:srgbClr val="EFDB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Ellipse 20">
            <a:extLst>
              <a:ext uri="{FF2B5EF4-FFF2-40B4-BE49-F238E27FC236}">
                <a16:creationId xmlns:a16="http://schemas.microsoft.com/office/drawing/2014/main" id="{D97CA5A4-3703-4530-A442-2F2AD5E4F0C0}"/>
              </a:ext>
            </a:extLst>
          </p:cNvPr>
          <p:cNvSpPr/>
          <p:nvPr userDrawn="1"/>
        </p:nvSpPr>
        <p:spPr>
          <a:xfrm>
            <a:off x="13214924" y="2044158"/>
            <a:ext cx="288636" cy="288636"/>
          </a:xfrm>
          <a:prstGeom prst="ellipse">
            <a:avLst/>
          </a:prstGeom>
          <a:solidFill>
            <a:srgbClr val="E0B5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Ellipse 21">
            <a:extLst>
              <a:ext uri="{FF2B5EF4-FFF2-40B4-BE49-F238E27FC236}">
                <a16:creationId xmlns:a16="http://schemas.microsoft.com/office/drawing/2014/main" id="{456AF0F1-659A-432F-BA4A-56023AB2F543}"/>
              </a:ext>
            </a:extLst>
          </p:cNvPr>
          <p:cNvSpPr/>
          <p:nvPr userDrawn="1"/>
        </p:nvSpPr>
        <p:spPr>
          <a:xfrm>
            <a:off x="13214924" y="2377822"/>
            <a:ext cx="288636" cy="288636"/>
          </a:xfrm>
          <a:prstGeom prst="ellipse">
            <a:avLst/>
          </a:prstGeom>
          <a:solidFill>
            <a:srgbClr val="D18C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Ellipse 22">
            <a:extLst>
              <a:ext uri="{FF2B5EF4-FFF2-40B4-BE49-F238E27FC236}">
                <a16:creationId xmlns:a16="http://schemas.microsoft.com/office/drawing/2014/main" id="{16FBCF83-E02B-40CE-B627-A618D8B96129}"/>
              </a:ext>
            </a:extLst>
          </p:cNvPr>
          <p:cNvSpPr/>
          <p:nvPr userDrawn="1"/>
        </p:nvSpPr>
        <p:spPr>
          <a:xfrm>
            <a:off x="13570030" y="1376830"/>
            <a:ext cx="288636" cy="288636"/>
          </a:xfrm>
          <a:prstGeom prst="ellipse">
            <a:avLst/>
          </a:prstGeom>
          <a:solidFill>
            <a:srgbClr val="E632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Ellipse 23">
            <a:extLst>
              <a:ext uri="{FF2B5EF4-FFF2-40B4-BE49-F238E27FC236}">
                <a16:creationId xmlns:a16="http://schemas.microsoft.com/office/drawing/2014/main" id="{E4BC4D67-4E2E-4A0B-BC74-5B442FD46DE7}"/>
              </a:ext>
            </a:extLst>
          </p:cNvPr>
          <p:cNvSpPr/>
          <p:nvPr userDrawn="1"/>
        </p:nvSpPr>
        <p:spPr>
          <a:xfrm>
            <a:off x="13570030" y="1710494"/>
            <a:ext cx="288636" cy="288636"/>
          </a:xfrm>
          <a:prstGeom prst="ellipse">
            <a:avLst/>
          </a:prstGeom>
          <a:solidFill>
            <a:srgbClr val="FBD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Ellipse 24">
            <a:extLst>
              <a:ext uri="{FF2B5EF4-FFF2-40B4-BE49-F238E27FC236}">
                <a16:creationId xmlns:a16="http://schemas.microsoft.com/office/drawing/2014/main" id="{8DED5D1B-BF8A-4CB8-8035-8A188054C981}"/>
              </a:ext>
            </a:extLst>
          </p:cNvPr>
          <p:cNvSpPr/>
          <p:nvPr userDrawn="1"/>
        </p:nvSpPr>
        <p:spPr>
          <a:xfrm>
            <a:off x="13570030" y="2044158"/>
            <a:ext cx="288636" cy="288636"/>
          </a:xfrm>
          <a:prstGeom prst="ellipse">
            <a:avLst/>
          </a:prstGeom>
          <a:solidFill>
            <a:srgbClr val="F6BB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Ellipse 25">
            <a:extLst>
              <a:ext uri="{FF2B5EF4-FFF2-40B4-BE49-F238E27FC236}">
                <a16:creationId xmlns:a16="http://schemas.microsoft.com/office/drawing/2014/main" id="{6AFFFE3F-BA58-4346-BA32-201273E07CD4}"/>
              </a:ext>
            </a:extLst>
          </p:cNvPr>
          <p:cNvSpPr/>
          <p:nvPr userDrawn="1"/>
        </p:nvSpPr>
        <p:spPr>
          <a:xfrm>
            <a:off x="13570030" y="2377822"/>
            <a:ext cx="288636" cy="288636"/>
          </a:xfrm>
          <a:prstGeom prst="ellipse">
            <a:avLst/>
          </a:prstGeom>
          <a:solidFill>
            <a:srgbClr val="F093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Ellipse 26">
            <a:extLst>
              <a:ext uri="{FF2B5EF4-FFF2-40B4-BE49-F238E27FC236}">
                <a16:creationId xmlns:a16="http://schemas.microsoft.com/office/drawing/2014/main" id="{4D0B58F8-8E65-48A0-B997-04BD6DFE5BB0}"/>
              </a:ext>
            </a:extLst>
          </p:cNvPr>
          <p:cNvSpPr/>
          <p:nvPr userDrawn="1"/>
        </p:nvSpPr>
        <p:spPr>
          <a:xfrm>
            <a:off x="13472600" y="827319"/>
            <a:ext cx="386066" cy="386066"/>
          </a:xfrm>
          <a:prstGeom prst="ellipse">
            <a:avLst/>
          </a:prstGeom>
          <a:solidFill>
            <a:srgbClr val="E6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Ellipse 27">
            <a:extLst>
              <a:ext uri="{FF2B5EF4-FFF2-40B4-BE49-F238E27FC236}">
                <a16:creationId xmlns:a16="http://schemas.microsoft.com/office/drawing/2014/main" id="{D7519C2C-0EB7-4651-81A1-43EDEDC95127}"/>
              </a:ext>
            </a:extLst>
          </p:cNvPr>
          <p:cNvSpPr/>
          <p:nvPr userDrawn="1"/>
        </p:nvSpPr>
        <p:spPr>
          <a:xfrm>
            <a:off x="12986229" y="827319"/>
            <a:ext cx="386066" cy="386066"/>
          </a:xfrm>
          <a:prstGeom prst="ellipse">
            <a:avLst/>
          </a:prstGeom>
          <a:solidFill>
            <a:srgbClr val="8296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Ellipse 28">
            <a:extLst>
              <a:ext uri="{FF2B5EF4-FFF2-40B4-BE49-F238E27FC236}">
                <a16:creationId xmlns:a16="http://schemas.microsoft.com/office/drawing/2014/main" id="{5C640E82-9FA4-45F9-8455-D6E3AEADC877}"/>
              </a:ext>
            </a:extLst>
          </p:cNvPr>
          <p:cNvSpPr/>
          <p:nvPr userDrawn="1"/>
        </p:nvSpPr>
        <p:spPr>
          <a:xfrm>
            <a:off x="12504712" y="325669"/>
            <a:ext cx="386066" cy="3860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Ellipse 29">
            <a:extLst>
              <a:ext uri="{FF2B5EF4-FFF2-40B4-BE49-F238E27FC236}">
                <a16:creationId xmlns:a16="http://schemas.microsoft.com/office/drawing/2014/main" id="{E040835E-F834-4F79-908D-C0937404D5EB}"/>
              </a:ext>
            </a:extLst>
          </p:cNvPr>
          <p:cNvSpPr/>
          <p:nvPr userDrawn="1"/>
        </p:nvSpPr>
        <p:spPr>
          <a:xfrm>
            <a:off x="13472600" y="325669"/>
            <a:ext cx="386066" cy="386066"/>
          </a:xfrm>
          <a:prstGeom prst="ellipse">
            <a:avLst/>
          </a:prstGeom>
          <a:solidFill>
            <a:srgbClr val="1E9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Ellipse 30">
            <a:extLst>
              <a:ext uri="{FF2B5EF4-FFF2-40B4-BE49-F238E27FC236}">
                <a16:creationId xmlns:a16="http://schemas.microsoft.com/office/drawing/2014/main" id="{B6422806-E2A3-4767-86D0-4B1E9BC0BE9D}"/>
              </a:ext>
            </a:extLst>
          </p:cNvPr>
          <p:cNvSpPr/>
          <p:nvPr userDrawn="1"/>
        </p:nvSpPr>
        <p:spPr>
          <a:xfrm>
            <a:off x="12986229" y="325669"/>
            <a:ext cx="386066" cy="386066"/>
          </a:xfrm>
          <a:prstGeom prst="ellipse">
            <a:avLst/>
          </a:prstGeom>
          <a:solidFill>
            <a:srgbClr val="006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Ellipse 31">
            <a:extLst>
              <a:ext uri="{FF2B5EF4-FFF2-40B4-BE49-F238E27FC236}">
                <a16:creationId xmlns:a16="http://schemas.microsoft.com/office/drawing/2014/main" id="{815EFD5E-32F6-4399-8BDE-76A449517066}"/>
              </a:ext>
            </a:extLst>
          </p:cNvPr>
          <p:cNvSpPr/>
          <p:nvPr userDrawn="1"/>
        </p:nvSpPr>
        <p:spPr>
          <a:xfrm>
            <a:off x="12504712" y="2816887"/>
            <a:ext cx="288636" cy="288636"/>
          </a:xfrm>
          <a:prstGeom prst="ellipse">
            <a:avLst/>
          </a:prstGeom>
          <a:solidFill>
            <a:srgbClr val="003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Ellipse 32">
            <a:extLst>
              <a:ext uri="{FF2B5EF4-FFF2-40B4-BE49-F238E27FC236}">
                <a16:creationId xmlns:a16="http://schemas.microsoft.com/office/drawing/2014/main" id="{6181A1F4-DEBC-4C4C-B755-26AC261E7D32}"/>
              </a:ext>
            </a:extLst>
          </p:cNvPr>
          <p:cNvSpPr/>
          <p:nvPr userDrawn="1"/>
        </p:nvSpPr>
        <p:spPr>
          <a:xfrm>
            <a:off x="12504712" y="3150551"/>
            <a:ext cx="288636" cy="288636"/>
          </a:xfrm>
          <a:prstGeom prst="ellipse">
            <a:avLst/>
          </a:prstGeom>
          <a:solidFill>
            <a:srgbClr val="C0C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Ellipse 33">
            <a:extLst>
              <a:ext uri="{FF2B5EF4-FFF2-40B4-BE49-F238E27FC236}">
                <a16:creationId xmlns:a16="http://schemas.microsoft.com/office/drawing/2014/main" id="{E739FCAF-16A4-4562-8EED-75C3C54C3087}"/>
              </a:ext>
            </a:extLst>
          </p:cNvPr>
          <p:cNvSpPr/>
          <p:nvPr userDrawn="1"/>
        </p:nvSpPr>
        <p:spPr>
          <a:xfrm>
            <a:off x="12504712" y="3484215"/>
            <a:ext cx="288636" cy="288636"/>
          </a:xfrm>
          <a:prstGeom prst="ellipse">
            <a:avLst/>
          </a:prstGeom>
          <a:solidFill>
            <a:srgbClr val="83A2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Ellipse 34">
            <a:extLst>
              <a:ext uri="{FF2B5EF4-FFF2-40B4-BE49-F238E27FC236}">
                <a16:creationId xmlns:a16="http://schemas.microsoft.com/office/drawing/2014/main" id="{C21F9AF2-1364-4426-87C9-10131F5FF573}"/>
              </a:ext>
            </a:extLst>
          </p:cNvPr>
          <p:cNvSpPr/>
          <p:nvPr userDrawn="1"/>
        </p:nvSpPr>
        <p:spPr>
          <a:xfrm>
            <a:off x="12504712" y="3817879"/>
            <a:ext cx="288636" cy="288636"/>
          </a:xfrm>
          <a:prstGeom prst="ellipse">
            <a:avLst/>
          </a:prstGeom>
          <a:solidFill>
            <a:srgbClr val="497A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Ellipse 35">
            <a:extLst>
              <a:ext uri="{FF2B5EF4-FFF2-40B4-BE49-F238E27FC236}">
                <a16:creationId xmlns:a16="http://schemas.microsoft.com/office/drawing/2014/main" id="{E40C8EF8-416E-46D1-BA5C-B76AE68E9B4E}"/>
              </a:ext>
            </a:extLst>
          </p:cNvPr>
          <p:cNvSpPr/>
          <p:nvPr userDrawn="1"/>
        </p:nvSpPr>
        <p:spPr>
          <a:xfrm>
            <a:off x="12859818" y="2816887"/>
            <a:ext cx="288636" cy="288636"/>
          </a:xfrm>
          <a:prstGeom prst="ellipse">
            <a:avLst/>
          </a:prstGeom>
          <a:solidFill>
            <a:srgbClr val="00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Ellipse 36">
            <a:extLst>
              <a:ext uri="{FF2B5EF4-FFF2-40B4-BE49-F238E27FC236}">
                <a16:creationId xmlns:a16="http://schemas.microsoft.com/office/drawing/2014/main" id="{B3FB9B59-0EBD-46EE-9817-011460E7CBC0}"/>
              </a:ext>
            </a:extLst>
          </p:cNvPr>
          <p:cNvSpPr/>
          <p:nvPr userDrawn="1"/>
        </p:nvSpPr>
        <p:spPr>
          <a:xfrm>
            <a:off x="12859818" y="3150551"/>
            <a:ext cx="288636" cy="288636"/>
          </a:xfrm>
          <a:prstGeom prst="ellipse">
            <a:avLst/>
          </a:prstGeom>
          <a:solidFill>
            <a:srgbClr val="CFD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Ellipse 37">
            <a:extLst>
              <a:ext uri="{FF2B5EF4-FFF2-40B4-BE49-F238E27FC236}">
                <a16:creationId xmlns:a16="http://schemas.microsoft.com/office/drawing/2014/main" id="{DE805750-1682-4BA0-88B4-387B6026F3F8}"/>
              </a:ext>
            </a:extLst>
          </p:cNvPr>
          <p:cNvSpPr/>
          <p:nvPr userDrawn="1"/>
        </p:nvSpPr>
        <p:spPr>
          <a:xfrm>
            <a:off x="12859818" y="3484215"/>
            <a:ext cx="288636" cy="288636"/>
          </a:xfrm>
          <a:prstGeom prst="ellipse">
            <a:avLst/>
          </a:prstGeom>
          <a:solidFill>
            <a:srgbClr val="9DC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Ellipse 38">
            <a:extLst>
              <a:ext uri="{FF2B5EF4-FFF2-40B4-BE49-F238E27FC236}">
                <a16:creationId xmlns:a16="http://schemas.microsoft.com/office/drawing/2014/main" id="{7E85325E-7C37-4379-82EE-AE35AF2EC130}"/>
              </a:ext>
            </a:extLst>
          </p:cNvPr>
          <p:cNvSpPr/>
          <p:nvPr userDrawn="1"/>
        </p:nvSpPr>
        <p:spPr>
          <a:xfrm>
            <a:off x="12859818" y="3817879"/>
            <a:ext cx="288636" cy="288636"/>
          </a:xfrm>
          <a:prstGeom prst="ellipse">
            <a:avLst/>
          </a:prstGeom>
          <a:solidFill>
            <a:srgbClr val="64A3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Ellipse 39">
            <a:extLst>
              <a:ext uri="{FF2B5EF4-FFF2-40B4-BE49-F238E27FC236}">
                <a16:creationId xmlns:a16="http://schemas.microsoft.com/office/drawing/2014/main" id="{654E64F2-4210-43FB-AE56-BB2777A5C4FC}"/>
              </a:ext>
            </a:extLst>
          </p:cNvPr>
          <p:cNvSpPr/>
          <p:nvPr userDrawn="1"/>
        </p:nvSpPr>
        <p:spPr>
          <a:xfrm>
            <a:off x="13214924" y="2816887"/>
            <a:ext cx="288636" cy="288636"/>
          </a:xfrm>
          <a:prstGeom prst="ellipse">
            <a:avLst/>
          </a:prstGeom>
          <a:solidFill>
            <a:srgbClr val="00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Ellipse 40">
            <a:extLst>
              <a:ext uri="{FF2B5EF4-FFF2-40B4-BE49-F238E27FC236}">
                <a16:creationId xmlns:a16="http://schemas.microsoft.com/office/drawing/2014/main" id="{5992C4B3-D358-4814-8A36-194567D745E6}"/>
              </a:ext>
            </a:extLst>
          </p:cNvPr>
          <p:cNvSpPr/>
          <p:nvPr userDrawn="1"/>
        </p:nvSpPr>
        <p:spPr>
          <a:xfrm>
            <a:off x="13214924" y="3150551"/>
            <a:ext cx="288636" cy="288636"/>
          </a:xfrm>
          <a:prstGeom prst="ellipse">
            <a:avLst/>
          </a:prstGeom>
          <a:solidFill>
            <a:srgbClr val="BBD9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Ellipse 41">
            <a:extLst>
              <a:ext uri="{FF2B5EF4-FFF2-40B4-BE49-F238E27FC236}">
                <a16:creationId xmlns:a16="http://schemas.microsoft.com/office/drawing/2014/main" id="{980C21BF-E970-429F-AAC1-38ABE5C3D64D}"/>
              </a:ext>
            </a:extLst>
          </p:cNvPr>
          <p:cNvSpPr/>
          <p:nvPr userDrawn="1"/>
        </p:nvSpPr>
        <p:spPr>
          <a:xfrm>
            <a:off x="13214924" y="3484215"/>
            <a:ext cx="288636" cy="288636"/>
          </a:xfrm>
          <a:prstGeom prst="ellipse">
            <a:avLst/>
          </a:prstGeom>
          <a:solidFill>
            <a:srgbClr val="BBD9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Ellipse 42">
            <a:extLst>
              <a:ext uri="{FF2B5EF4-FFF2-40B4-BE49-F238E27FC236}">
                <a16:creationId xmlns:a16="http://schemas.microsoft.com/office/drawing/2014/main" id="{39176146-77CC-416A-A482-3BD12B799E2B}"/>
              </a:ext>
            </a:extLst>
          </p:cNvPr>
          <p:cNvSpPr/>
          <p:nvPr userDrawn="1"/>
        </p:nvSpPr>
        <p:spPr>
          <a:xfrm>
            <a:off x="13214924" y="3817879"/>
            <a:ext cx="288636" cy="288636"/>
          </a:xfrm>
          <a:prstGeom prst="ellipse">
            <a:avLst/>
          </a:prstGeom>
          <a:solidFill>
            <a:srgbClr val="92C5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Ellipse 43">
            <a:extLst>
              <a:ext uri="{FF2B5EF4-FFF2-40B4-BE49-F238E27FC236}">
                <a16:creationId xmlns:a16="http://schemas.microsoft.com/office/drawing/2014/main" id="{F44D0A69-F2E7-41DE-B905-0575CC33019D}"/>
              </a:ext>
            </a:extLst>
          </p:cNvPr>
          <p:cNvSpPr/>
          <p:nvPr userDrawn="1"/>
        </p:nvSpPr>
        <p:spPr>
          <a:xfrm>
            <a:off x="13570030" y="2816887"/>
            <a:ext cx="288636" cy="288636"/>
          </a:xfrm>
          <a:prstGeom prst="ellipse">
            <a:avLst/>
          </a:prstGeom>
          <a:solidFill>
            <a:srgbClr val="AFC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Ellipse 44">
            <a:extLst>
              <a:ext uri="{FF2B5EF4-FFF2-40B4-BE49-F238E27FC236}">
                <a16:creationId xmlns:a16="http://schemas.microsoft.com/office/drawing/2014/main" id="{24A639FB-2F90-447B-8F45-C776BBB8BEBC}"/>
              </a:ext>
            </a:extLst>
          </p:cNvPr>
          <p:cNvSpPr/>
          <p:nvPr userDrawn="1"/>
        </p:nvSpPr>
        <p:spPr>
          <a:xfrm>
            <a:off x="13570030" y="3150551"/>
            <a:ext cx="288636" cy="288636"/>
          </a:xfrm>
          <a:prstGeom prst="ellipse">
            <a:avLst/>
          </a:prstGeom>
          <a:solidFill>
            <a:srgbClr val="E2E9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Ellipse 45">
            <a:extLst>
              <a:ext uri="{FF2B5EF4-FFF2-40B4-BE49-F238E27FC236}">
                <a16:creationId xmlns:a16="http://schemas.microsoft.com/office/drawing/2014/main" id="{3E1462F0-65F6-4F2C-9DF1-E7FFB8F10D57}"/>
              </a:ext>
            </a:extLst>
          </p:cNvPr>
          <p:cNvSpPr/>
          <p:nvPr userDrawn="1"/>
        </p:nvSpPr>
        <p:spPr>
          <a:xfrm>
            <a:off x="13570030" y="3484215"/>
            <a:ext cx="288636" cy="288636"/>
          </a:xfrm>
          <a:prstGeom prst="ellipse">
            <a:avLst/>
          </a:prstGeom>
          <a:solidFill>
            <a:srgbClr val="E2E9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Ellipse 46">
            <a:extLst>
              <a:ext uri="{FF2B5EF4-FFF2-40B4-BE49-F238E27FC236}">
                <a16:creationId xmlns:a16="http://schemas.microsoft.com/office/drawing/2014/main" id="{0BE2973D-83AC-4FFA-BA7C-3927ABBD3DAA}"/>
              </a:ext>
            </a:extLst>
          </p:cNvPr>
          <p:cNvSpPr/>
          <p:nvPr userDrawn="1"/>
        </p:nvSpPr>
        <p:spPr>
          <a:xfrm>
            <a:off x="13570030" y="3817879"/>
            <a:ext cx="288636" cy="288636"/>
          </a:xfrm>
          <a:prstGeom prst="ellipse">
            <a:avLst/>
          </a:prstGeom>
          <a:solidFill>
            <a:srgbClr val="D3D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Ellipse 47">
            <a:extLst>
              <a:ext uri="{FF2B5EF4-FFF2-40B4-BE49-F238E27FC236}">
                <a16:creationId xmlns:a16="http://schemas.microsoft.com/office/drawing/2014/main" id="{9E31E8B4-09F1-4F33-B782-4F90A04AB1AB}"/>
              </a:ext>
            </a:extLst>
          </p:cNvPr>
          <p:cNvSpPr/>
          <p:nvPr userDrawn="1"/>
        </p:nvSpPr>
        <p:spPr>
          <a:xfrm>
            <a:off x="12504712" y="4251987"/>
            <a:ext cx="288636" cy="288636"/>
          </a:xfrm>
          <a:prstGeom prst="ellipse">
            <a:avLst/>
          </a:prstGeom>
          <a:solidFill>
            <a:srgbClr val="3C1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Ellipse 48">
            <a:extLst>
              <a:ext uri="{FF2B5EF4-FFF2-40B4-BE49-F238E27FC236}">
                <a16:creationId xmlns:a16="http://schemas.microsoft.com/office/drawing/2014/main" id="{FCCFA80D-2DD9-4197-B6B1-561C82B6E3AE}"/>
              </a:ext>
            </a:extLst>
          </p:cNvPr>
          <p:cNvSpPr/>
          <p:nvPr userDrawn="1"/>
        </p:nvSpPr>
        <p:spPr>
          <a:xfrm>
            <a:off x="12504712" y="4585651"/>
            <a:ext cx="288636" cy="288636"/>
          </a:xfrm>
          <a:prstGeom prst="ellipse">
            <a:avLst/>
          </a:prstGeom>
          <a:solidFill>
            <a:srgbClr val="CDC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Ellipse 49">
            <a:extLst>
              <a:ext uri="{FF2B5EF4-FFF2-40B4-BE49-F238E27FC236}">
                <a16:creationId xmlns:a16="http://schemas.microsoft.com/office/drawing/2014/main" id="{7E6D707C-58F0-49A7-ABFE-50340BA0B3F5}"/>
              </a:ext>
            </a:extLst>
          </p:cNvPr>
          <p:cNvSpPr/>
          <p:nvPr userDrawn="1"/>
        </p:nvSpPr>
        <p:spPr>
          <a:xfrm>
            <a:off x="12504712" y="4919315"/>
            <a:ext cx="288636" cy="288636"/>
          </a:xfrm>
          <a:prstGeom prst="ellipse">
            <a:avLst/>
          </a:prstGeom>
          <a:solidFill>
            <a:srgbClr val="A08A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Ellipse 50">
            <a:extLst>
              <a:ext uri="{FF2B5EF4-FFF2-40B4-BE49-F238E27FC236}">
                <a16:creationId xmlns:a16="http://schemas.microsoft.com/office/drawing/2014/main" id="{7C4996AD-331B-4DBA-BCEF-3ABD9AAA9B4D}"/>
              </a:ext>
            </a:extLst>
          </p:cNvPr>
          <p:cNvSpPr/>
          <p:nvPr userDrawn="1"/>
        </p:nvSpPr>
        <p:spPr>
          <a:xfrm>
            <a:off x="12504712" y="5252979"/>
            <a:ext cx="288636" cy="288636"/>
          </a:xfrm>
          <a:prstGeom prst="ellipse">
            <a:avLst/>
          </a:prstGeom>
          <a:solidFill>
            <a:srgbClr val="795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Ellipse 51">
            <a:extLst>
              <a:ext uri="{FF2B5EF4-FFF2-40B4-BE49-F238E27FC236}">
                <a16:creationId xmlns:a16="http://schemas.microsoft.com/office/drawing/2014/main" id="{0985A387-840E-4E9D-BF58-AA474E5F9669}"/>
              </a:ext>
            </a:extLst>
          </p:cNvPr>
          <p:cNvSpPr/>
          <p:nvPr userDrawn="1"/>
        </p:nvSpPr>
        <p:spPr>
          <a:xfrm>
            <a:off x="12859818" y="4251987"/>
            <a:ext cx="288636" cy="288636"/>
          </a:xfrm>
          <a:prstGeom prst="ellipse">
            <a:avLst/>
          </a:prstGeom>
          <a:solidFill>
            <a:srgbClr val="5A2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Ellipse 52">
            <a:extLst>
              <a:ext uri="{FF2B5EF4-FFF2-40B4-BE49-F238E27FC236}">
                <a16:creationId xmlns:a16="http://schemas.microsoft.com/office/drawing/2014/main" id="{482F4FE0-EA01-465A-9313-54E0F9A405A1}"/>
              </a:ext>
            </a:extLst>
          </p:cNvPr>
          <p:cNvSpPr/>
          <p:nvPr userDrawn="1"/>
        </p:nvSpPr>
        <p:spPr>
          <a:xfrm>
            <a:off x="12859818" y="4585651"/>
            <a:ext cx="288636" cy="288636"/>
          </a:xfrm>
          <a:prstGeom prst="ellipse">
            <a:avLst/>
          </a:prstGeom>
          <a:solidFill>
            <a:srgbClr val="DCCF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Ellipse 53">
            <a:extLst>
              <a:ext uri="{FF2B5EF4-FFF2-40B4-BE49-F238E27FC236}">
                <a16:creationId xmlns:a16="http://schemas.microsoft.com/office/drawing/2014/main" id="{37D9B0FE-9CB9-4566-83E4-21B87AD3EBE0}"/>
              </a:ext>
            </a:extLst>
          </p:cNvPr>
          <p:cNvSpPr/>
          <p:nvPr userDrawn="1"/>
        </p:nvSpPr>
        <p:spPr>
          <a:xfrm>
            <a:off x="12859818" y="4919315"/>
            <a:ext cx="288636" cy="288636"/>
          </a:xfrm>
          <a:prstGeom prst="ellipse">
            <a:avLst/>
          </a:prstGeom>
          <a:solidFill>
            <a:srgbClr val="B9A0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Ellipse 54">
            <a:extLst>
              <a:ext uri="{FF2B5EF4-FFF2-40B4-BE49-F238E27FC236}">
                <a16:creationId xmlns:a16="http://schemas.microsoft.com/office/drawing/2014/main" id="{CFC6CE21-544C-4A5D-8DE4-D055B7132489}"/>
              </a:ext>
            </a:extLst>
          </p:cNvPr>
          <p:cNvSpPr/>
          <p:nvPr userDrawn="1"/>
        </p:nvSpPr>
        <p:spPr>
          <a:xfrm>
            <a:off x="12859818" y="5252979"/>
            <a:ext cx="288636" cy="288636"/>
          </a:xfrm>
          <a:prstGeom prst="ellipse">
            <a:avLst/>
          </a:prstGeom>
          <a:solidFill>
            <a:srgbClr val="987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Ellipse 55">
            <a:extLst>
              <a:ext uri="{FF2B5EF4-FFF2-40B4-BE49-F238E27FC236}">
                <a16:creationId xmlns:a16="http://schemas.microsoft.com/office/drawing/2014/main" id="{40263AF2-59F3-442B-9454-5579A8115764}"/>
              </a:ext>
            </a:extLst>
          </p:cNvPr>
          <p:cNvSpPr/>
          <p:nvPr userDrawn="1"/>
        </p:nvSpPr>
        <p:spPr>
          <a:xfrm>
            <a:off x="13214924" y="4251987"/>
            <a:ext cx="288636" cy="288636"/>
          </a:xfrm>
          <a:prstGeom prst="ellipse">
            <a:avLst/>
          </a:prstGeom>
          <a:solidFill>
            <a:srgbClr val="DC6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Ellipse 56">
            <a:extLst>
              <a:ext uri="{FF2B5EF4-FFF2-40B4-BE49-F238E27FC236}">
                <a16:creationId xmlns:a16="http://schemas.microsoft.com/office/drawing/2014/main" id="{69832808-7E5F-467D-BE32-E635B390230C}"/>
              </a:ext>
            </a:extLst>
          </p:cNvPr>
          <p:cNvSpPr/>
          <p:nvPr userDrawn="1"/>
        </p:nvSpPr>
        <p:spPr>
          <a:xfrm>
            <a:off x="13214924" y="4585651"/>
            <a:ext cx="288636" cy="288636"/>
          </a:xfrm>
          <a:prstGeom prst="ellipse">
            <a:avLst/>
          </a:prstGeom>
          <a:solidFill>
            <a:srgbClr val="F9E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Ellipse 57">
            <a:extLst>
              <a:ext uri="{FF2B5EF4-FFF2-40B4-BE49-F238E27FC236}">
                <a16:creationId xmlns:a16="http://schemas.microsoft.com/office/drawing/2014/main" id="{8198B00F-615A-47B4-95C5-F6EC9CA8A99B}"/>
              </a:ext>
            </a:extLst>
          </p:cNvPr>
          <p:cNvSpPr/>
          <p:nvPr userDrawn="1"/>
        </p:nvSpPr>
        <p:spPr>
          <a:xfrm>
            <a:off x="13214924" y="4919315"/>
            <a:ext cx="288636" cy="288636"/>
          </a:xfrm>
          <a:prstGeom prst="ellipse">
            <a:avLst/>
          </a:prstGeom>
          <a:solidFill>
            <a:srgbClr val="F2C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Ellipse 58">
            <a:extLst>
              <a:ext uri="{FF2B5EF4-FFF2-40B4-BE49-F238E27FC236}">
                <a16:creationId xmlns:a16="http://schemas.microsoft.com/office/drawing/2014/main" id="{1E68C7B9-0ABE-429B-AB36-07BF40CAD931}"/>
              </a:ext>
            </a:extLst>
          </p:cNvPr>
          <p:cNvSpPr/>
          <p:nvPr userDrawn="1"/>
        </p:nvSpPr>
        <p:spPr>
          <a:xfrm>
            <a:off x="13214924" y="5252979"/>
            <a:ext cx="288636" cy="288636"/>
          </a:xfrm>
          <a:prstGeom prst="ellipse">
            <a:avLst/>
          </a:prstGeom>
          <a:solidFill>
            <a:srgbClr val="EBA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Ellipse 59">
            <a:extLst>
              <a:ext uri="{FF2B5EF4-FFF2-40B4-BE49-F238E27FC236}">
                <a16:creationId xmlns:a16="http://schemas.microsoft.com/office/drawing/2014/main" id="{75634500-EC49-4949-9769-1DC4D0FF9965}"/>
              </a:ext>
            </a:extLst>
          </p:cNvPr>
          <p:cNvSpPr/>
          <p:nvPr userDrawn="1"/>
        </p:nvSpPr>
        <p:spPr>
          <a:xfrm>
            <a:off x="13570030" y="4251987"/>
            <a:ext cx="288636" cy="288636"/>
          </a:xfrm>
          <a:prstGeom prst="ellipse">
            <a:avLst/>
          </a:prstGeom>
          <a:solidFill>
            <a:srgbClr val="D7BE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Ellipse 60">
            <a:extLst>
              <a:ext uri="{FF2B5EF4-FFF2-40B4-BE49-F238E27FC236}">
                <a16:creationId xmlns:a16="http://schemas.microsoft.com/office/drawing/2014/main" id="{2D878EC0-CAB9-40DA-AA2E-EC7D1B25038E}"/>
              </a:ext>
            </a:extLst>
          </p:cNvPr>
          <p:cNvSpPr/>
          <p:nvPr userDrawn="1"/>
        </p:nvSpPr>
        <p:spPr>
          <a:xfrm>
            <a:off x="13570030" y="4585651"/>
            <a:ext cx="288636" cy="288636"/>
          </a:xfrm>
          <a:prstGeom prst="ellipse">
            <a:avLst/>
          </a:prstGeom>
          <a:solidFill>
            <a:srgbClr val="F8F2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Ellipse 61">
            <a:extLst>
              <a:ext uri="{FF2B5EF4-FFF2-40B4-BE49-F238E27FC236}">
                <a16:creationId xmlns:a16="http://schemas.microsoft.com/office/drawing/2014/main" id="{80D5CE7B-1BF6-4556-A6F7-8D7C1DA83747}"/>
              </a:ext>
            </a:extLst>
          </p:cNvPr>
          <p:cNvSpPr/>
          <p:nvPr userDrawn="1"/>
        </p:nvSpPr>
        <p:spPr>
          <a:xfrm>
            <a:off x="13570030" y="4919315"/>
            <a:ext cx="288636" cy="288636"/>
          </a:xfrm>
          <a:prstGeom prst="ellipse">
            <a:avLst/>
          </a:prstGeom>
          <a:solidFill>
            <a:srgbClr val="F0E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Ellipse 62">
            <a:extLst>
              <a:ext uri="{FF2B5EF4-FFF2-40B4-BE49-F238E27FC236}">
                <a16:creationId xmlns:a16="http://schemas.microsoft.com/office/drawing/2014/main" id="{8CB8918D-DABA-480E-BE16-0A31984237E4}"/>
              </a:ext>
            </a:extLst>
          </p:cNvPr>
          <p:cNvSpPr/>
          <p:nvPr userDrawn="1"/>
        </p:nvSpPr>
        <p:spPr>
          <a:xfrm>
            <a:off x="13570030" y="5252979"/>
            <a:ext cx="288636" cy="288636"/>
          </a:xfrm>
          <a:prstGeom prst="ellipse">
            <a:avLst/>
          </a:prstGeom>
          <a:solidFill>
            <a:srgbClr val="E9D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4" name="Grafik 63">
            <a:extLst>
              <a:ext uri="{FF2B5EF4-FFF2-40B4-BE49-F238E27FC236}">
                <a16:creationId xmlns:a16="http://schemas.microsoft.com/office/drawing/2014/main" id="{E0A0A7E4-235E-4AEE-9431-97011006BE70}"/>
              </a:ext>
            </a:extLst>
          </p:cNvPr>
          <p:cNvPicPr>
            <a:picLocks noChangeAspect="1"/>
          </p:cNvPicPr>
          <p:nvPr userDrawn="1"/>
        </p:nvPicPr>
        <p:blipFill>
          <a:blip r:embed="rId44"/>
          <a:stretch>
            <a:fillRect/>
          </a:stretch>
        </p:blipFill>
        <p:spPr>
          <a:xfrm>
            <a:off x="9255125" y="5985283"/>
            <a:ext cx="2473142" cy="529407"/>
          </a:xfrm>
          <a:prstGeom prst="rect">
            <a:avLst/>
          </a:prstGeom>
        </p:spPr>
      </p:pic>
      <p:pic>
        <p:nvPicPr>
          <p:cNvPr id="65" name="Grafik 64">
            <a:extLst>
              <a:ext uri="{FF2B5EF4-FFF2-40B4-BE49-F238E27FC236}">
                <a16:creationId xmlns:a16="http://schemas.microsoft.com/office/drawing/2014/main" id="{39A2DEE5-302E-4FAF-8AE6-AE905E6025CC}"/>
              </a:ext>
            </a:extLst>
          </p:cNvPr>
          <p:cNvPicPr>
            <a:picLocks noChangeAspect="1"/>
          </p:cNvPicPr>
          <p:nvPr userDrawn="1"/>
        </p:nvPicPr>
        <p:blipFill>
          <a:blip r:embed="rId45"/>
          <a:stretch>
            <a:fillRect/>
          </a:stretch>
        </p:blipFill>
        <p:spPr>
          <a:xfrm>
            <a:off x="5068431" y="5854372"/>
            <a:ext cx="2055138" cy="791228"/>
          </a:xfrm>
          <a:prstGeom prst="rect">
            <a:avLst/>
          </a:prstGeom>
        </p:spPr>
      </p:pic>
    </p:spTree>
    <p:extLst>
      <p:ext uri="{BB962C8B-B14F-4D97-AF65-F5344CB8AC3E}">
        <p14:creationId xmlns:p14="http://schemas.microsoft.com/office/powerpoint/2010/main" val="3015001625"/>
      </p:ext>
    </p:extLst>
  </p:cSld>
  <p:clrMap bg1="lt1" tx1="dk1" bg2="lt2" tx2="dk2" accent1="accent1" accent2="accent2" accent3="accent3" accent4="accent4" accent5="accent5" accent6="accent6" hlink="hlink" folHlink="folHlink"/>
  <p:sldLayoutIdLst>
    <p:sldLayoutId id="2147483695" r:id="rId1"/>
    <p:sldLayoutId id="2147483667" r:id="rId2"/>
    <p:sldLayoutId id="2147483705" r:id="rId3"/>
    <p:sldLayoutId id="2147483708" r:id="rId4"/>
    <p:sldLayoutId id="2147483709" r:id="rId5"/>
    <p:sldLayoutId id="2147483668" r:id="rId6"/>
    <p:sldLayoutId id="2147483669" r:id="rId7"/>
    <p:sldLayoutId id="2147483697" r:id="rId8"/>
    <p:sldLayoutId id="2147483698" r:id="rId9"/>
    <p:sldLayoutId id="2147483699" r:id="rId10"/>
    <p:sldLayoutId id="2147483706" r:id="rId11"/>
    <p:sldLayoutId id="2147483690" r:id="rId12"/>
    <p:sldLayoutId id="2147483691" r:id="rId13"/>
    <p:sldLayoutId id="2147483704" r:id="rId14"/>
    <p:sldLayoutId id="2147483684" r:id="rId15"/>
    <p:sldLayoutId id="2147483685" r:id="rId16"/>
    <p:sldLayoutId id="2147483686" r:id="rId17"/>
    <p:sldLayoutId id="2147483687" r:id="rId18"/>
    <p:sldLayoutId id="2147483688" r:id="rId19"/>
    <p:sldLayoutId id="2147483700" r:id="rId20"/>
    <p:sldLayoutId id="2147483707" r:id="rId21"/>
    <p:sldLayoutId id="2147483701" r:id="rId22"/>
    <p:sldLayoutId id="2147483711" r:id="rId23"/>
    <p:sldLayoutId id="2147483734" r:id="rId24"/>
    <p:sldLayoutId id="2147483713" r:id="rId25"/>
    <p:sldLayoutId id="2147483714" r:id="rId26"/>
    <p:sldLayoutId id="2147483715" r:id="rId27"/>
    <p:sldLayoutId id="2147483716" r:id="rId28"/>
    <p:sldLayoutId id="2147483717" r:id="rId29"/>
    <p:sldLayoutId id="2147483718" r:id="rId30"/>
    <p:sldLayoutId id="2147483719" r:id="rId31"/>
    <p:sldLayoutId id="2147483720" r:id="rId32"/>
    <p:sldLayoutId id="2147483721" r:id="rId33"/>
    <p:sldLayoutId id="2147483722" r:id="rId34"/>
    <p:sldLayoutId id="2147483723" r:id="rId35"/>
    <p:sldLayoutId id="2147483724" r:id="rId36"/>
    <p:sldLayoutId id="2147483725" r:id="rId37"/>
    <p:sldLayoutId id="2147483726" r:id="rId38"/>
    <p:sldLayoutId id="2147483727" r:id="rId39"/>
    <p:sldLayoutId id="2147483728" r:id="rId40"/>
    <p:sldLayoutId id="2147483729" r:id="rId41"/>
  </p:sldLayoutIdLst>
  <p:hf sldNum="0" hdr="0" ftr="0" dt="0"/>
  <p:txStyles>
    <p:titleStyle>
      <a:lvl1pPr algn="l" defTabSz="914400" rtl="0" eaLnBrk="1" latinLnBrk="0" hangingPunct="1">
        <a:spcBef>
          <a:spcPct val="0"/>
        </a:spcBef>
        <a:buNone/>
        <a:defRPr sz="1200" kern="1200">
          <a:solidFill>
            <a:schemeClr val="tx1"/>
          </a:solidFill>
          <a:latin typeface="+mj-lt"/>
          <a:ea typeface="+mj-ea"/>
          <a:cs typeface="+mj-cs"/>
        </a:defRPr>
      </a:lvl1pPr>
    </p:titleStyle>
    <p:bodyStyle>
      <a:lvl1pPr marL="284400" indent="-284400" algn="l" defTabSz="914400" rtl="0" eaLnBrk="1" latinLnBrk="0" hangingPunct="1">
        <a:spcBef>
          <a:spcPct val="20000"/>
        </a:spcBef>
        <a:buFont typeface="Wingdings" panose="05000000000000000000" pitchFamily="2" charset="2"/>
        <a:buChar char="§"/>
        <a:defRPr sz="1800" kern="1200">
          <a:solidFill>
            <a:schemeClr val="tx2"/>
          </a:solidFill>
          <a:latin typeface="Minion Pro" panose="02040503050306020203" charset="0"/>
          <a:ea typeface="+mn-ea"/>
          <a:cs typeface="+mn-cs"/>
        </a:defRPr>
      </a:lvl1pPr>
      <a:lvl2pPr marL="576000" indent="-285750" algn="l" defTabSz="914400" rtl="0" eaLnBrk="1" latinLnBrk="0" hangingPunct="1">
        <a:spcBef>
          <a:spcPct val="20000"/>
        </a:spcBef>
        <a:buFont typeface="Wingdings" panose="05000000000000000000" pitchFamily="2" charset="2"/>
        <a:buChar char="§"/>
        <a:defRPr sz="1800" kern="1200">
          <a:solidFill>
            <a:schemeClr val="tx2"/>
          </a:solidFill>
          <a:latin typeface="Minion Pro" panose="02040503050306020203" charset="0"/>
          <a:ea typeface="+mn-ea"/>
          <a:cs typeface="+mn-cs"/>
        </a:defRPr>
      </a:lvl2pPr>
      <a:lvl3pPr marL="864000" indent="-284400" algn="l" defTabSz="914400" rtl="0" eaLnBrk="1" latinLnBrk="0" hangingPunct="1">
        <a:spcBef>
          <a:spcPct val="20000"/>
        </a:spcBef>
        <a:buFont typeface="Wingdings" panose="05000000000000000000" pitchFamily="2" charset="2"/>
        <a:buChar char="§"/>
        <a:defRPr sz="1800" kern="1200">
          <a:solidFill>
            <a:schemeClr val="tx2"/>
          </a:solidFill>
          <a:latin typeface="Minion Pro" panose="02040503050306020203" charset="0"/>
          <a:ea typeface="+mn-ea"/>
          <a:cs typeface="+mn-cs"/>
        </a:defRPr>
      </a:lvl3pPr>
      <a:lvl4pPr marL="1152000" indent="-284400" algn="l" defTabSz="914400" rtl="0" eaLnBrk="1" latinLnBrk="0" hangingPunct="1">
        <a:spcBef>
          <a:spcPct val="20000"/>
        </a:spcBef>
        <a:buFont typeface="Wingdings" panose="05000000000000000000" pitchFamily="2" charset="2"/>
        <a:buChar char="§"/>
        <a:defRPr sz="1800" kern="1200">
          <a:solidFill>
            <a:schemeClr val="tx2"/>
          </a:solidFill>
          <a:latin typeface="Minion Pro" panose="02040503050306020203" charset="0"/>
          <a:ea typeface="+mn-ea"/>
          <a:cs typeface="+mn-cs"/>
        </a:defRPr>
      </a:lvl4pPr>
      <a:lvl5pPr marL="1440000" indent="-284400" algn="l" defTabSz="914400" rtl="0" eaLnBrk="1" latinLnBrk="0" hangingPunct="1">
        <a:spcBef>
          <a:spcPct val="20000"/>
        </a:spcBef>
        <a:buFont typeface="Wingdings" panose="05000000000000000000" pitchFamily="2" charset="2"/>
        <a:buChar char="§"/>
        <a:defRPr sz="1800" kern="1200">
          <a:solidFill>
            <a:schemeClr val="tx2"/>
          </a:solidFill>
          <a:latin typeface="Minion Pro" panose="02040503050306020203" charset="0"/>
          <a:ea typeface="+mn-ea"/>
          <a:cs typeface="+mn-cs"/>
        </a:defRPr>
      </a:lvl5pPr>
      <a:lvl6pPr marL="1728000" indent="-284400" algn="l" defTabSz="914400" rtl="0" eaLnBrk="1" latinLnBrk="0" hangingPunct="1">
        <a:spcBef>
          <a:spcPct val="20000"/>
        </a:spcBef>
        <a:buFont typeface="Wingdings" panose="05000000000000000000" pitchFamily="2" charset="2"/>
        <a:buChar char="§"/>
        <a:defRPr sz="1800" kern="1200">
          <a:solidFill>
            <a:schemeClr val="tx2"/>
          </a:solidFill>
          <a:latin typeface="Minion Pro" panose="02040503050306020203" charset="0"/>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3566">
          <p15:clr>
            <a:srgbClr val="F26B43"/>
          </p15:clr>
        </p15:guide>
        <p15:guide id="6" orient="horz" pos="210">
          <p15:clr>
            <a:srgbClr val="F26B43"/>
          </p15:clr>
        </p15:guide>
        <p15:guide id="7" pos="302">
          <p15:clr>
            <a:srgbClr val="F26B43"/>
          </p15:clr>
        </p15:guide>
        <p15:guide id="8" pos="7378">
          <p15:clr>
            <a:srgbClr val="F26B43"/>
          </p15:clr>
        </p15:guide>
        <p15:guide id="9" orient="horz" pos="2160" userDrawn="1">
          <p15:clr>
            <a:srgbClr val="F26B43"/>
          </p15:clr>
        </p15:guide>
        <p15:guide id="10"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B53D07B5-80F9-42AA-B75F-F4F8184AF8B1}"/>
              </a:ext>
              <a:ext uri="{C183D7F6-B498-43B3-948B-1728B52AA6E4}">
                <adec:decorative xmlns:adec="http://schemas.microsoft.com/office/drawing/2017/decorative" val="1"/>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t="14950" b="15196"/>
          <a:stretch/>
        </p:blipFill>
        <p:spPr>
          <a:xfrm>
            <a:off x="191344" y="5760000"/>
            <a:ext cx="3816424" cy="972000"/>
          </a:xfrm>
          <a:prstGeom prst="rect">
            <a:avLst/>
          </a:prstGeom>
        </p:spPr>
      </p:pic>
      <p:sp>
        <p:nvSpPr>
          <p:cNvPr id="5" name="Datumsplatzhalter 3">
            <a:extLst>
              <a:ext uri="{FF2B5EF4-FFF2-40B4-BE49-F238E27FC236}">
                <a16:creationId xmlns:a16="http://schemas.microsoft.com/office/drawing/2014/main" id="{4DFC995C-F081-4F76-86BA-059A8A18F084}"/>
              </a:ext>
            </a:extLst>
          </p:cNvPr>
          <p:cNvSpPr>
            <a:spLocks noGrp="1"/>
          </p:cNvSpPr>
          <p:nvPr>
            <p:ph type="dt" sz="half" idx="2"/>
          </p:nvPr>
        </p:nvSpPr>
        <p:spPr>
          <a:xfrm>
            <a:off x="10121552" y="6352269"/>
            <a:ext cx="1087016" cy="365125"/>
          </a:xfrm>
          <a:prstGeom prst="rect">
            <a:avLst/>
          </a:prstGeom>
        </p:spPr>
        <p:txBody>
          <a:bodyPr vert="horz" lIns="91440" tIns="45720" rIns="91440" bIns="45720" rtlCol="0" anchor="ctr"/>
          <a:lstStyle>
            <a:lvl1pPr algn="r">
              <a:defRPr sz="1200">
                <a:solidFill>
                  <a:schemeClr val="tx1"/>
                </a:solidFill>
              </a:defRPr>
            </a:lvl1pPr>
          </a:lstStyle>
          <a:p>
            <a:endParaRPr lang="de-DE"/>
          </a:p>
        </p:txBody>
      </p:sp>
      <p:sp>
        <p:nvSpPr>
          <p:cNvPr id="7" name="Foliennummernplatzhalter 5">
            <a:extLst>
              <a:ext uri="{FF2B5EF4-FFF2-40B4-BE49-F238E27FC236}">
                <a16:creationId xmlns:a16="http://schemas.microsoft.com/office/drawing/2014/main" id="{43F3DC0F-ECF6-4F13-A540-27F2265DBAAE}"/>
              </a:ext>
            </a:extLst>
          </p:cNvPr>
          <p:cNvSpPr>
            <a:spLocks noGrp="1"/>
          </p:cNvSpPr>
          <p:nvPr>
            <p:ph type="sldNum" sz="quarter" idx="4"/>
          </p:nvPr>
        </p:nvSpPr>
        <p:spPr>
          <a:xfrm>
            <a:off x="11352584" y="6356349"/>
            <a:ext cx="504454" cy="365125"/>
          </a:xfrm>
          <a:prstGeom prst="rect">
            <a:avLst/>
          </a:prstGeom>
        </p:spPr>
        <p:txBody>
          <a:bodyPr vert="horz" lIns="91440" tIns="45720" rIns="91440" bIns="45720" rtlCol="0" anchor="ctr"/>
          <a:lstStyle>
            <a:lvl1pPr algn="r">
              <a:defRPr sz="1200">
                <a:solidFill>
                  <a:schemeClr val="tx1"/>
                </a:solidFill>
              </a:defRPr>
            </a:lvl1pPr>
          </a:lstStyle>
          <a:p>
            <a:fld id="{AE8F8DD8-C592-4722-986C-95758E13AC74}" type="slidenum">
              <a:rPr lang="de-DE" smtClean="0"/>
              <a:pPr/>
              <a:t>‹#›</a:t>
            </a:fld>
            <a:endParaRPr lang="de-DE"/>
          </a:p>
        </p:txBody>
      </p:sp>
    </p:spTree>
    <p:extLst>
      <p:ext uri="{BB962C8B-B14F-4D97-AF65-F5344CB8AC3E}">
        <p14:creationId xmlns:p14="http://schemas.microsoft.com/office/powerpoint/2010/main" val="2953716261"/>
      </p:ext>
    </p:extLst>
  </p:cSld>
  <p:clrMap bg1="lt1" tx1="dk1" bg2="lt2" tx2="dk2" accent1="accent1" accent2="accent2" accent3="accent3" accent4="accent4" accent5="accent5" accent6="accent6" hlink="hlink" folHlink="folHlink"/>
  <p:sldLayoutIdLst>
    <p:sldLayoutId id="2147483703" r:id="rId1"/>
    <p:sldLayoutId id="2147483702" r:id="rId2"/>
  </p:sldLayoutIdLst>
  <p:hf sldNum="0" hdr="0" ftr="0" dt="0"/>
  <p:txStyles>
    <p:titleStyle>
      <a:lvl1pPr algn="l" defTabSz="914400" rtl="0" eaLnBrk="1" latinLnBrk="0" hangingPunct="1">
        <a:spcBef>
          <a:spcPct val="0"/>
        </a:spcBef>
        <a:buNone/>
        <a:defRPr sz="1200" kern="1200">
          <a:solidFill>
            <a:schemeClr val="tx1"/>
          </a:solidFill>
          <a:latin typeface="+mj-lt"/>
          <a:ea typeface="+mj-ea"/>
          <a:cs typeface="+mj-cs"/>
        </a:defRPr>
      </a:lvl1pPr>
    </p:titleStyle>
    <p:bodyStyle>
      <a:lvl1pPr marL="284400" indent="-284400" algn="l" defTabSz="914400" rtl="0" eaLnBrk="1" latinLnBrk="0" hangingPunct="1">
        <a:spcBef>
          <a:spcPct val="20000"/>
        </a:spcBef>
        <a:buFont typeface="Wingdings" panose="05000000000000000000" pitchFamily="2" charset="2"/>
        <a:buChar char="§"/>
        <a:defRPr sz="1800" kern="1200">
          <a:solidFill>
            <a:schemeClr val="tx2"/>
          </a:solidFill>
          <a:latin typeface="Minion Pro" panose="02040503050306020203" charset="0"/>
          <a:ea typeface="+mn-ea"/>
          <a:cs typeface="+mn-cs"/>
        </a:defRPr>
      </a:lvl1pPr>
      <a:lvl2pPr marL="576000" indent="-285750" algn="l" defTabSz="914400" rtl="0" eaLnBrk="1" latinLnBrk="0" hangingPunct="1">
        <a:spcBef>
          <a:spcPct val="20000"/>
        </a:spcBef>
        <a:buFont typeface="Wingdings" panose="05000000000000000000" pitchFamily="2" charset="2"/>
        <a:buChar char="§"/>
        <a:defRPr sz="1800" kern="1200">
          <a:solidFill>
            <a:schemeClr val="tx2"/>
          </a:solidFill>
          <a:latin typeface="Minion Pro" panose="02040503050306020203" charset="0"/>
          <a:ea typeface="+mn-ea"/>
          <a:cs typeface="+mn-cs"/>
        </a:defRPr>
      </a:lvl2pPr>
      <a:lvl3pPr marL="864000" indent="-284400" algn="l" defTabSz="914400" rtl="0" eaLnBrk="1" latinLnBrk="0" hangingPunct="1">
        <a:spcBef>
          <a:spcPct val="20000"/>
        </a:spcBef>
        <a:buFont typeface="Wingdings" panose="05000000000000000000" pitchFamily="2" charset="2"/>
        <a:buChar char="§"/>
        <a:defRPr sz="1800" kern="1200">
          <a:solidFill>
            <a:schemeClr val="tx2"/>
          </a:solidFill>
          <a:latin typeface="Minion Pro" panose="02040503050306020203" charset="0"/>
          <a:ea typeface="+mn-ea"/>
          <a:cs typeface="+mn-cs"/>
        </a:defRPr>
      </a:lvl3pPr>
      <a:lvl4pPr marL="1152000" indent="-284400" algn="l" defTabSz="914400" rtl="0" eaLnBrk="1" latinLnBrk="0" hangingPunct="1">
        <a:spcBef>
          <a:spcPct val="20000"/>
        </a:spcBef>
        <a:buFont typeface="Wingdings" panose="05000000000000000000" pitchFamily="2" charset="2"/>
        <a:buChar char="§"/>
        <a:defRPr sz="1800" kern="1200">
          <a:solidFill>
            <a:schemeClr val="tx2"/>
          </a:solidFill>
          <a:latin typeface="Minion Pro" panose="02040503050306020203" charset="0"/>
          <a:ea typeface="+mn-ea"/>
          <a:cs typeface="+mn-cs"/>
        </a:defRPr>
      </a:lvl4pPr>
      <a:lvl5pPr marL="1440000" indent="-284400" algn="l" defTabSz="914400" rtl="0" eaLnBrk="1" latinLnBrk="0" hangingPunct="1">
        <a:spcBef>
          <a:spcPct val="20000"/>
        </a:spcBef>
        <a:buFont typeface="Wingdings" panose="05000000000000000000" pitchFamily="2" charset="2"/>
        <a:buChar char="§"/>
        <a:defRPr sz="1800" kern="1200">
          <a:solidFill>
            <a:schemeClr val="tx2"/>
          </a:solidFill>
          <a:latin typeface="Minion Pro" panose="02040503050306020203" charset="0"/>
          <a:ea typeface="+mn-ea"/>
          <a:cs typeface="+mn-cs"/>
        </a:defRPr>
      </a:lvl5pPr>
      <a:lvl6pPr marL="1728000" indent="-284400" algn="l" defTabSz="914400" rtl="0" eaLnBrk="1" latinLnBrk="0" hangingPunct="1">
        <a:spcBef>
          <a:spcPct val="20000"/>
        </a:spcBef>
        <a:buFont typeface="Wingdings" panose="05000000000000000000" pitchFamily="2" charset="2"/>
        <a:buChar char="§"/>
        <a:defRPr sz="1800" kern="1200">
          <a:solidFill>
            <a:schemeClr val="tx2"/>
          </a:solidFill>
          <a:latin typeface="Minion Pro" panose="02040503050306020203" charset="0"/>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3566">
          <p15:clr>
            <a:srgbClr val="F26B43"/>
          </p15:clr>
        </p15:guide>
        <p15:guide id="6" orient="horz" pos="210">
          <p15:clr>
            <a:srgbClr val="F26B43"/>
          </p15:clr>
        </p15:guide>
        <p15:guide id="7" pos="302">
          <p15:clr>
            <a:srgbClr val="F26B43"/>
          </p15:clr>
        </p15:guide>
        <p15:guide id="8" pos="737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33ED32C4-3E9A-4B46-B779-D16B4B81A4E3}"/>
              </a:ext>
            </a:extLst>
          </p:cNvPr>
          <p:cNvSpPr txBox="1"/>
          <p:nvPr userDrawn="1"/>
        </p:nvSpPr>
        <p:spPr>
          <a:xfrm>
            <a:off x="0" y="0"/>
            <a:ext cx="12192000" cy="5661025"/>
          </a:xfrm>
          <a:prstGeom prst="rect">
            <a:avLst/>
          </a:prstGeom>
          <a:solidFill>
            <a:schemeClr val="accent1"/>
          </a:solidFill>
        </p:spPr>
        <p:txBody>
          <a:bodyPr wrap="none" rtlCol="0">
            <a:noAutofit/>
          </a:bodyPr>
          <a:lstStyle/>
          <a:p>
            <a:endParaRPr lang="de-DE"/>
          </a:p>
        </p:txBody>
      </p:sp>
      <p:pic>
        <p:nvPicPr>
          <p:cNvPr id="8" name="Grafik 7">
            <a:extLst>
              <a:ext uri="{FF2B5EF4-FFF2-40B4-BE49-F238E27FC236}">
                <a16:creationId xmlns:a16="http://schemas.microsoft.com/office/drawing/2014/main" id="{B53D07B5-80F9-42AA-B75F-F4F8184AF8B1}"/>
              </a:ext>
              <a:ext uri="{C183D7F6-B498-43B3-948B-1728B52AA6E4}">
                <adec:decorative xmlns:adec="http://schemas.microsoft.com/office/drawing/2017/decorative" val="1"/>
              </a:ext>
            </a:extLst>
          </p:cNvPr>
          <p:cNvPicPr>
            <a:picLocks noChangeAspect="1"/>
          </p:cNvPicPr>
          <p:nvPr/>
        </p:nvPicPr>
        <p:blipFill rotWithShape="1">
          <a:blip r:embed="rId6" cstate="print">
            <a:alphaModFix/>
            <a:extLst>
              <a:ext uri="{28A0092B-C50C-407E-A947-70E740481C1C}">
                <a14:useLocalDpi xmlns:a14="http://schemas.microsoft.com/office/drawing/2010/main" val="0"/>
              </a:ext>
            </a:extLst>
          </a:blip>
          <a:srcRect t="14950" b="15196"/>
          <a:stretch/>
        </p:blipFill>
        <p:spPr>
          <a:xfrm>
            <a:off x="191344" y="5760000"/>
            <a:ext cx="3816424" cy="972000"/>
          </a:xfrm>
          <a:prstGeom prst="rect">
            <a:avLst/>
          </a:prstGeom>
        </p:spPr>
      </p:pic>
      <p:sp>
        <p:nvSpPr>
          <p:cNvPr id="9" name="Fußzeilenplatzhalter 4">
            <a:extLst>
              <a:ext uri="{FF2B5EF4-FFF2-40B4-BE49-F238E27FC236}">
                <a16:creationId xmlns:a16="http://schemas.microsoft.com/office/drawing/2014/main" id="{E5841CCB-F0F8-489B-8D0F-B79B60CAD875}"/>
              </a:ext>
            </a:extLst>
          </p:cNvPr>
          <p:cNvSpPr>
            <a:spLocks noGrp="1"/>
          </p:cNvSpPr>
          <p:nvPr>
            <p:ph type="ftr" sz="quarter" idx="3"/>
          </p:nvPr>
        </p:nvSpPr>
        <p:spPr>
          <a:xfrm>
            <a:off x="4223792" y="6356350"/>
            <a:ext cx="5753744" cy="365125"/>
          </a:xfrm>
          <a:prstGeom prst="rect">
            <a:avLst/>
          </a:prstGeom>
        </p:spPr>
        <p:txBody>
          <a:bodyPr vert="horz" lIns="91440" tIns="45720" rIns="91440" bIns="45720" rtlCol="0" anchor="ctr">
            <a:normAutofit/>
          </a:bodyPr>
          <a:lstStyle>
            <a:lvl1pPr algn="r">
              <a:defRPr sz="1200" baseline="0">
                <a:solidFill>
                  <a:schemeClr val="tx1"/>
                </a:solidFill>
              </a:defRPr>
            </a:lvl1pPr>
          </a:lstStyle>
          <a:p>
            <a:endParaRPr lang="de-DE"/>
          </a:p>
        </p:txBody>
      </p:sp>
      <p:sp>
        <p:nvSpPr>
          <p:cNvPr id="10" name="Datumsplatzhalter 3">
            <a:extLst>
              <a:ext uri="{FF2B5EF4-FFF2-40B4-BE49-F238E27FC236}">
                <a16:creationId xmlns:a16="http://schemas.microsoft.com/office/drawing/2014/main" id="{9072717C-6E5E-401F-BA8B-242F7BCB2527}"/>
              </a:ext>
            </a:extLst>
          </p:cNvPr>
          <p:cNvSpPr>
            <a:spLocks noGrp="1"/>
          </p:cNvSpPr>
          <p:nvPr>
            <p:ph type="dt" sz="half" idx="2"/>
          </p:nvPr>
        </p:nvSpPr>
        <p:spPr>
          <a:xfrm>
            <a:off x="10121552" y="6352269"/>
            <a:ext cx="1087016"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de-DE"/>
          </a:p>
        </p:txBody>
      </p:sp>
      <p:sp>
        <p:nvSpPr>
          <p:cNvPr id="11" name="Foliennummernplatzhalter 5">
            <a:extLst>
              <a:ext uri="{FF2B5EF4-FFF2-40B4-BE49-F238E27FC236}">
                <a16:creationId xmlns:a16="http://schemas.microsoft.com/office/drawing/2014/main" id="{24E2B56C-A44A-40BF-91CA-D7E4B0C7A375}"/>
              </a:ext>
            </a:extLst>
          </p:cNvPr>
          <p:cNvSpPr>
            <a:spLocks noGrp="1"/>
          </p:cNvSpPr>
          <p:nvPr>
            <p:ph type="sldNum" sz="quarter" idx="4"/>
          </p:nvPr>
        </p:nvSpPr>
        <p:spPr>
          <a:xfrm>
            <a:off x="11352584" y="6356349"/>
            <a:ext cx="50445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8F8DD8-C592-4722-986C-95758E13AC74}" type="slidenum">
              <a:rPr lang="de-DE" smtClean="0"/>
              <a:t>‹#›</a:t>
            </a:fld>
            <a:endParaRPr lang="de-DE"/>
          </a:p>
        </p:txBody>
      </p:sp>
    </p:spTree>
    <p:extLst>
      <p:ext uri="{BB962C8B-B14F-4D97-AF65-F5344CB8AC3E}">
        <p14:creationId xmlns:p14="http://schemas.microsoft.com/office/powerpoint/2010/main" val="4258502487"/>
      </p:ext>
    </p:extLst>
  </p:cSld>
  <p:clrMap bg1="lt1" tx1="dk1" bg2="lt2" tx2="dk2" accent1="accent1" accent2="accent2" accent3="accent3" accent4="accent4" accent5="accent5" accent6="accent6" hlink="hlink" folHlink="folHlink"/>
  <p:sldLayoutIdLst>
    <p:sldLayoutId id="2147483694" r:id="rId1"/>
    <p:sldLayoutId id="2147483730" r:id="rId2"/>
    <p:sldLayoutId id="2147483731" r:id="rId3"/>
    <p:sldLayoutId id="2147483732" r:id="rId4"/>
  </p:sldLayoutIdLst>
  <p:hf sldNum="0" hdr="0" ftr="0" dt="0"/>
  <p:txStyles>
    <p:titleStyle>
      <a:lvl1pPr algn="l" defTabSz="914400" rtl="0" eaLnBrk="1" latinLnBrk="0" hangingPunct="1">
        <a:spcBef>
          <a:spcPct val="0"/>
        </a:spcBef>
        <a:buNone/>
        <a:defRPr sz="1200" kern="1200">
          <a:solidFill>
            <a:schemeClr val="tx1"/>
          </a:solidFill>
          <a:latin typeface="+mj-lt"/>
          <a:ea typeface="+mj-ea"/>
          <a:cs typeface="+mj-cs"/>
        </a:defRPr>
      </a:lvl1pPr>
    </p:titleStyle>
    <p:bodyStyle>
      <a:lvl1pPr marL="284400" indent="-284400" algn="l" defTabSz="914400" rtl="0" eaLnBrk="1" latinLnBrk="0" hangingPunct="1">
        <a:spcBef>
          <a:spcPct val="20000"/>
        </a:spcBef>
        <a:buFont typeface="Wingdings" panose="05000000000000000000" pitchFamily="2" charset="2"/>
        <a:buChar char="§"/>
        <a:defRPr sz="1800" kern="1200">
          <a:solidFill>
            <a:schemeClr val="tx2"/>
          </a:solidFill>
          <a:latin typeface="Minion Pro" panose="02040503050306020203" charset="0"/>
          <a:ea typeface="+mn-ea"/>
          <a:cs typeface="+mn-cs"/>
        </a:defRPr>
      </a:lvl1pPr>
      <a:lvl2pPr marL="576000" indent="-285750" algn="l" defTabSz="914400" rtl="0" eaLnBrk="1" latinLnBrk="0" hangingPunct="1">
        <a:spcBef>
          <a:spcPct val="20000"/>
        </a:spcBef>
        <a:buFont typeface="Wingdings" panose="05000000000000000000" pitchFamily="2" charset="2"/>
        <a:buChar char="§"/>
        <a:defRPr sz="1800" kern="1200">
          <a:solidFill>
            <a:schemeClr val="tx2"/>
          </a:solidFill>
          <a:latin typeface="Minion Pro" panose="02040503050306020203" charset="0"/>
          <a:ea typeface="+mn-ea"/>
          <a:cs typeface="+mn-cs"/>
        </a:defRPr>
      </a:lvl2pPr>
      <a:lvl3pPr marL="864000" indent="-284400" algn="l" defTabSz="914400" rtl="0" eaLnBrk="1" latinLnBrk="0" hangingPunct="1">
        <a:spcBef>
          <a:spcPct val="20000"/>
        </a:spcBef>
        <a:buFont typeface="Wingdings" panose="05000000000000000000" pitchFamily="2" charset="2"/>
        <a:buChar char="§"/>
        <a:defRPr sz="1800" kern="1200">
          <a:solidFill>
            <a:schemeClr val="tx2"/>
          </a:solidFill>
          <a:latin typeface="Minion Pro" panose="02040503050306020203" charset="0"/>
          <a:ea typeface="+mn-ea"/>
          <a:cs typeface="+mn-cs"/>
        </a:defRPr>
      </a:lvl3pPr>
      <a:lvl4pPr marL="1152000" indent="-284400" algn="l" defTabSz="914400" rtl="0" eaLnBrk="1" latinLnBrk="0" hangingPunct="1">
        <a:spcBef>
          <a:spcPct val="20000"/>
        </a:spcBef>
        <a:buFont typeface="Wingdings" panose="05000000000000000000" pitchFamily="2" charset="2"/>
        <a:buChar char="§"/>
        <a:defRPr sz="1800" kern="1200">
          <a:solidFill>
            <a:schemeClr val="tx2"/>
          </a:solidFill>
          <a:latin typeface="Minion Pro" panose="02040503050306020203" charset="0"/>
          <a:ea typeface="+mn-ea"/>
          <a:cs typeface="+mn-cs"/>
        </a:defRPr>
      </a:lvl4pPr>
      <a:lvl5pPr marL="1440000" indent="-284400" algn="l" defTabSz="914400" rtl="0" eaLnBrk="1" latinLnBrk="0" hangingPunct="1">
        <a:spcBef>
          <a:spcPct val="20000"/>
        </a:spcBef>
        <a:buFont typeface="Wingdings" panose="05000000000000000000" pitchFamily="2" charset="2"/>
        <a:buChar char="§"/>
        <a:defRPr sz="1800" kern="1200">
          <a:solidFill>
            <a:schemeClr val="tx2"/>
          </a:solidFill>
          <a:latin typeface="Minion Pro" panose="02040503050306020203" charset="0"/>
          <a:ea typeface="+mn-ea"/>
          <a:cs typeface="+mn-cs"/>
        </a:defRPr>
      </a:lvl5pPr>
      <a:lvl6pPr marL="1728000" indent="-284400" algn="l" defTabSz="914400" rtl="0" eaLnBrk="1" latinLnBrk="0" hangingPunct="1">
        <a:spcBef>
          <a:spcPct val="20000"/>
        </a:spcBef>
        <a:buFont typeface="Wingdings" panose="05000000000000000000" pitchFamily="2" charset="2"/>
        <a:buChar char="§"/>
        <a:defRPr sz="1800" kern="1200">
          <a:solidFill>
            <a:schemeClr val="tx2"/>
          </a:solidFill>
          <a:latin typeface="Minion Pro" panose="02040503050306020203" charset="0"/>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3566">
          <p15:clr>
            <a:srgbClr val="F26B43"/>
          </p15:clr>
        </p15:guide>
        <p15:guide id="6" orient="horz" pos="210">
          <p15:clr>
            <a:srgbClr val="F26B43"/>
          </p15:clr>
        </p15:guide>
        <p15:guide id="7" pos="302">
          <p15:clr>
            <a:srgbClr val="F26B43"/>
          </p15:clr>
        </p15:guide>
        <p15:guide id="8" pos="737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liennummernplatzhalter 4"/>
          <p:cNvSpPr>
            <a:spLocks noGrp="1"/>
          </p:cNvSpPr>
          <p:nvPr>
            <p:ph type="sldNum" sz="quarter" idx="4"/>
          </p:nvPr>
        </p:nvSpPr>
        <p:spPr>
          <a:xfrm>
            <a:off x="9033245" y="6473314"/>
            <a:ext cx="2736099" cy="365125"/>
          </a:xfrm>
          <a:prstGeom prst="rect">
            <a:avLst/>
          </a:prstGeom>
        </p:spPr>
        <p:txBody>
          <a:bodyPr vert="horz" lIns="0" tIns="45720" rIns="0" bIns="45720" rtlCol="0" anchor="ctr"/>
          <a:lstStyle>
            <a:lvl1pPr algn="r">
              <a:defRPr sz="1467">
                <a:solidFill>
                  <a:schemeClr val="tx1"/>
                </a:solidFill>
              </a:defRPr>
            </a:lvl1pPr>
          </a:lstStyle>
          <a:p>
            <a:fld id="{CE58CB1E-F828-4F11-99E0-327109AF9DA4}" type="slidenum">
              <a:rPr lang="de-DE" smtClean="0"/>
              <a:pPr/>
              <a:t>‹#›</a:t>
            </a:fld>
            <a:endParaRPr lang="de-DE"/>
          </a:p>
        </p:txBody>
      </p:sp>
      <p:sp>
        <p:nvSpPr>
          <p:cNvPr id="6" name="Fußzeilenplatzhalter 3"/>
          <p:cNvSpPr>
            <a:spLocks noGrp="1"/>
          </p:cNvSpPr>
          <p:nvPr>
            <p:ph type="ftr" sz="quarter" idx="3"/>
          </p:nvPr>
        </p:nvSpPr>
        <p:spPr>
          <a:xfrm>
            <a:off x="414883" y="6473314"/>
            <a:ext cx="8619040" cy="365125"/>
          </a:xfrm>
          <a:prstGeom prst="rect">
            <a:avLst/>
          </a:prstGeom>
        </p:spPr>
        <p:txBody>
          <a:bodyPr vert="horz" lIns="0" tIns="45720" rIns="0" bIns="45720" rtlCol="0" anchor="ctr"/>
          <a:lstStyle>
            <a:lvl1pPr algn="l">
              <a:defRPr sz="1467">
                <a:solidFill>
                  <a:schemeClr val="tx1"/>
                </a:solidFill>
              </a:defRPr>
            </a:lvl1pPr>
          </a:lstStyle>
          <a:p>
            <a:endParaRPr lang="en-US"/>
          </a:p>
        </p:txBody>
      </p:sp>
      <p:pic>
        <p:nvPicPr>
          <p:cNvPr id="7" name="Bild 8" descr="20150416 tum logo blau png final.png">
            <a:extLst>
              <a:ext uri="{FF2B5EF4-FFF2-40B4-BE49-F238E27FC236}">
                <a16:creationId xmlns:a16="http://schemas.microsoft.com/office/drawing/2014/main" id="{5E249892-98EB-4D4C-93A5-1DAEFAE0CAE1}"/>
              </a:ext>
            </a:extLst>
          </p:cNvPr>
          <p:cNvPicPr>
            <a:picLocks noChangeAspect="1"/>
          </p:cNvPicPr>
          <p:nvPr userDrawn="1"/>
        </p:nvPicPr>
        <p:blipFill>
          <a:blip r:embed="rId3"/>
          <a:stretch>
            <a:fillRect/>
          </a:stretch>
        </p:blipFill>
        <p:spPr>
          <a:xfrm>
            <a:off x="10958400" y="423679"/>
            <a:ext cx="806365" cy="424688"/>
          </a:xfrm>
          <a:prstGeom prst="rect">
            <a:avLst/>
          </a:prstGeom>
        </p:spPr>
      </p:pic>
      <p:pic>
        <p:nvPicPr>
          <p:cNvPr id="8" name="Grafik 7">
            <a:extLst>
              <a:ext uri="{FF2B5EF4-FFF2-40B4-BE49-F238E27FC236}">
                <a16:creationId xmlns:a16="http://schemas.microsoft.com/office/drawing/2014/main" id="{9823E8BD-3508-469E-8F13-D28BDA7046D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003012" y="364966"/>
            <a:ext cx="960000" cy="542116"/>
          </a:xfrm>
          <a:prstGeom prst="rect">
            <a:avLst/>
          </a:prstGeom>
        </p:spPr>
      </p:pic>
      <p:pic>
        <p:nvPicPr>
          <p:cNvPr id="11" name="Grafik 10">
            <a:extLst>
              <a:ext uri="{FF2B5EF4-FFF2-40B4-BE49-F238E27FC236}">
                <a16:creationId xmlns:a16="http://schemas.microsoft.com/office/drawing/2014/main" id="{E58C84EA-401F-4919-B6AC-97DC41BF03D2}"/>
              </a:ext>
            </a:extLst>
          </p:cNvPr>
          <p:cNvPicPr>
            <a:picLocks noChangeAspect="1"/>
          </p:cNvPicPr>
          <p:nvPr userDrawn="1"/>
        </p:nvPicPr>
        <p:blipFill rotWithShape="1">
          <a:blip r:embed="rId5"/>
          <a:srcRect l="20217" t="7447" r="20328" b="25208"/>
          <a:stretch/>
        </p:blipFill>
        <p:spPr>
          <a:xfrm>
            <a:off x="9650721" y="325931"/>
            <a:ext cx="619968" cy="620184"/>
          </a:xfrm>
          <a:prstGeom prst="rect">
            <a:avLst/>
          </a:prstGeom>
        </p:spPr>
      </p:pic>
      <p:sp>
        <p:nvSpPr>
          <p:cNvPr id="9" name="Ellipse 8">
            <a:extLst>
              <a:ext uri="{FF2B5EF4-FFF2-40B4-BE49-F238E27FC236}">
                <a16:creationId xmlns:a16="http://schemas.microsoft.com/office/drawing/2014/main" id="{4FB3A970-E36B-4DC7-BA24-0DC46A13502E}"/>
              </a:ext>
            </a:extLst>
          </p:cNvPr>
          <p:cNvSpPr/>
          <p:nvPr userDrawn="1"/>
        </p:nvSpPr>
        <p:spPr>
          <a:xfrm>
            <a:off x="12504712" y="827319"/>
            <a:ext cx="386066" cy="386066"/>
          </a:xfrm>
          <a:prstGeom prst="ellipse">
            <a:avLst/>
          </a:prstGeom>
          <a:solidFill>
            <a:srgbClr val="324B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a:extLst>
              <a:ext uri="{FF2B5EF4-FFF2-40B4-BE49-F238E27FC236}">
                <a16:creationId xmlns:a16="http://schemas.microsoft.com/office/drawing/2014/main" id="{355016CB-1E36-4246-8288-DE29FF3B3AD2}"/>
              </a:ext>
            </a:extLst>
          </p:cNvPr>
          <p:cNvSpPr/>
          <p:nvPr userDrawn="1"/>
        </p:nvSpPr>
        <p:spPr>
          <a:xfrm>
            <a:off x="12504712" y="1376830"/>
            <a:ext cx="288636" cy="288636"/>
          </a:xfrm>
          <a:prstGeom prst="ellipse">
            <a:avLst/>
          </a:prstGeom>
          <a:solidFill>
            <a:srgbClr val="1E14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Ellipse 11">
            <a:extLst>
              <a:ext uri="{FF2B5EF4-FFF2-40B4-BE49-F238E27FC236}">
                <a16:creationId xmlns:a16="http://schemas.microsoft.com/office/drawing/2014/main" id="{4D827985-F327-482D-A185-B0D0B45F32B1}"/>
              </a:ext>
            </a:extLst>
          </p:cNvPr>
          <p:cNvSpPr/>
          <p:nvPr userDrawn="1"/>
        </p:nvSpPr>
        <p:spPr>
          <a:xfrm>
            <a:off x="12504712" y="1710494"/>
            <a:ext cx="288636" cy="288636"/>
          </a:xfrm>
          <a:prstGeom prst="ellipse">
            <a:avLst/>
          </a:prstGeom>
          <a:solidFill>
            <a:srgbClr val="C4B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2">
            <a:extLst>
              <a:ext uri="{FF2B5EF4-FFF2-40B4-BE49-F238E27FC236}">
                <a16:creationId xmlns:a16="http://schemas.microsoft.com/office/drawing/2014/main" id="{3C15BDC1-36E6-4D16-B43A-AF3338D48E45}"/>
              </a:ext>
            </a:extLst>
          </p:cNvPr>
          <p:cNvSpPr/>
          <p:nvPr userDrawn="1"/>
        </p:nvSpPr>
        <p:spPr>
          <a:xfrm>
            <a:off x="12504712" y="2044158"/>
            <a:ext cx="288636" cy="288636"/>
          </a:xfrm>
          <a:prstGeom prst="ellipse">
            <a:avLst/>
          </a:prstGeom>
          <a:solidFill>
            <a:srgbClr val="8E8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a:extLst>
              <a:ext uri="{FF2B5EF4-FFF2-40B4-BE49-F238E27FC236}">
                <a16:creationId xmlns:a16="http://schemas.microsoft.com/office/drawing/2014/main" id="{3986F843-3CF8-4FAE-9C17-77C487239D47}"/>
              </a:ext>
            </a:extLst>
          </p:cNvPr>
          <p:cNvSpPr/>
          <p:nvPr userDrawn="1"/>
        </p:nvSpPr>
        <p:spPr>
          <a:xfrm>
            <a:off x="12504712" y="2377822"/>
            <a:ext cx="288636" cy="288636"/>
          </a:xfrm>
          <a:prstGeom prst="ellipse">
            <a:avLst/>
          </a:prstGeom>
          <a:solidFill>
            <a:srgbClr val="5F55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1F5629D9-9E40-46BC-98C7-D8FE70C5DB20}"/>
              </a:ext>
            </a:extLst>
          </p:cNvPr>
          <p:cNvSpPr/>
          <p:nvPr userDrawn="1"/>
        </p:nvSpPr>
        <p:spPr>
          <a:xfrm>
            <a:off x="12859818" y="1376830"/>
            <a:ext cx="288636" cy="288636"/>
          </a:xfrm>
          <a:prstGeom prst="ellipse">
            <a:avLst/>
          </a:prstGeom>
          <a:solidFill>
            <a:srgbClr val="2D2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Ellipse 15">
            <a:extLst>
              <a:ext uri="{FF2B5EF4-FFF2-40B4-BE49-F238E27FC236}">
                <a16:creationId xmlns:a16="http://schemas.microsoft.com/office/drawing/2014/main" id="{14DCDBF5-49E5-45FA-B62A-EB0A0D27A716}"/>
              </a:ext>
            </a:extLst>
          </p:cNvPr>
          <p:cNvSpPr/>
          <p:nvPr userDrawn="1"/>
        </p:nvSpPr>
        <p:spPr>
          <a:xfrm>
            <a:off x="12859818" y="1710494"/>
            <a:ext cx="288636" cy="288636"/>
          </a:xfrm>
          <a:prstGeom prst="ellipse">
            <a:avLst/>
          </a:prstGeom>
          <a:solidFill>
            <a:srgbClr val="D5D4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3235F148-5E9C-496C-8B70-6D120795E4FB}"/>
              </a:ext>
            </a:extLst>
          </p:cNvPr>
          <p:cNvSpPr/>
          <p:nvPr userDrawn="1"/>
        </p:nvSpPr>
        <p:spPr>
          <a:xfrm>
            <a:off x="12859818" y="2044158"/>
            <a:ext cx="288636" cy="288636"/>
          </a:xfrm>
          <a:prstGeom prst="ellipse">
            <a:avLst/>
          </a:prstGeom>
          <a:solidFill>
            <a:srgbClr val="A79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a:extLst>
              <a:ext uri="{FF2B5EF4-FFF2-40B4-BE49-F238E27FC236}">
                <a16:creationId xmlns:a16="http://schemas.microsoft.com/office/drawing/2014/main" id="{C0CD969B-E542-4AF5-8B85-802449CB0688}"/>
              </a:ext>
            </a:extLst>
          </p:cNvPr>
          <p:cNvSpPr/>
          <p:nvPr userDrawn="1"/>
        </p:nvSpPr>
        <p:spPr>
          <a:xfrm>
            <a:off x="12859818" y="2377822"/>
            <a:ext cx="288636" cy="288636"/>
          </a:xfrm>
          <a:prstGeom prst="ellipse">
            <a:avLst/>
          </a:prstGeom>
          <a:solidFill>
            <a:srgbClr val="7B6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a:extLst>
              <a:ext uri="{FF2B5EF4-FFF2-40B4-BE49-F238E27FC236}">
                <a16:creationId xmlns:a16="http://schemas.microsoft.com/office/drawing/2014/main" id="{9DE35978-CAC3-4657-90CA-15BEEE784816}"/>
              </a:ext>
            </a:extLst>
          </p:cNvPr>
          <p:cNvSpPr/>
          <p:nvPr userDrawn="1"/>
        </p:nvSpPr>
        <p:spPr>
          <a:xfrm>
            <a:off x="13214924" y="1376830"/>
            <a:ext cx="288636" cy="288636"/>
          </a:xfrm>
          <a:prstGeom prst="ellipse">
            <a:avLst/>
          </a:prstGeom>
          <a:solidFill>
            <a:srgbClr val="B93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Ellipse 19">
            <a:extLst>
              <a:ext uri="{FF2B5EF4-FFF2-40B4-BE49-F238E27FC236}">
                <a16:creationId xmlns:a16="http://schemas.microsoft.com/office/drawing/2014/main" id="{50354CD2-2A65-46DC-AC8C-93DD1C8A1334}"/>
              </a:ext>
            </a:extLst>
          </p:cNvPr>
          <p:cNvSpPr/>
          <p:nvPr userDrawn="1"/>
        </p:nvSpPr>
        <p:spPr>
          <a:xfrm>
            <a:off x="13214924" y="1710494"/>
            <a:ext cx="288636" cy="288636"/>
          </a:xfrm>
          <a:prstGeom prst="ellipse">
            <a:avLst/>
          </a:prstGeom>
          <a:solidFill>
            <a:srgbClr val="EFDB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Ellipse 20">
            <a:extLst>
              <a:ext uri="{FF2B5EF4-FFF2-40B4-BE49-F238E27FC236}">
                <a16:creationId xmlns:a16="http://schemas.microsoft.com/office/drawing/2014/main" id="{C0929B84-2927-41EB-86D9-561BC78D0305}"/>
              </a:ext>
            </a:extLst>
          </p:cNvPr>
          <p:cNvSpPr/>
          <p:nvPr userDrawn="1"/>
        </p:nvSpPr>
        <p:spPr>
          <a:xfrm>
            <a:off x="13214924" y="2044158"/>
            <a:ext cx="288636" cy="288636"/>
          </a:xfrm>
          <a:prstGeom prst="ellipse">
            <a:avLst/>
          </a:prstGeom>
          <a:solidFill>
            <a:srgbClr val="E0B5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Ellipse 21">
            <a:extLst>
              <a:ext uri="{FF2B5EF4-FFF2-40B4-BE49-F238E27FC236}">
                <a16:creationId xmlns:a16="http://schemas.microsoft.com/office/drawing/2014/main" id="{AE4F78F6-5B50-4FE5-A634-F10AE08DB56C}"/>
              </a:ext>
            </a:extLst>
          </p:cNvPr>
          <p:cNvSpPr/>
          <p:nvPr userDrawn="1"/>
        </p:nvSpPr>
        <p:spPr>
          <a:xfrm>
            <a:off x="13214924" y="2377822"/>
            <a:ext cx="288636" cy="288636"/>
          </a:xfrm>
          <a:prstGeom prst="ellipse">
            <a:avLst/>
          </a:prstGeom>
          <a:solidFill>
            <a:srgbClr val="D18C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Ellipse 22">
            <a:extLst>
              <a:ext uri="{FF2B5EF4-FFF2-40B4-BE49-F238E27FC236}">
                <a16:creationId xmlns:a16="http://schemas.microsoft.com/office/drawing/2014/main" id="{AC5DC652-322B-4B5C-A40B-1E34B5082345}"/>
              </a:ext>
            </a:extLst>
          </p:cNvPr>
          <p:cNvSpPr/>
          <p:nvPr userDrawn="1"/>
        </p:nvSpPr>
        <p:spPr>
          <a:xfrm>
            <a:off x="13570030" y="1376830"/>
            <a:ext cx="288636" cy="288636"/>
          </a:xfrm>
          <a:prstGeom prst="ellipse">
            <a:avLst/>
          </a:prstGeom>
          <a:solidFill>
            <a:srgbClr val="E632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Ellipse 23">
            <a:extLst>
              <a:ext uri="{FF2B5EF4-FFF2-40B4-BE49-F238E27FC236}">
                <a16:creationId xmlns:a16="http://schemas.microsoft.com/office/drawing/2014/main" id="{DFF7463F-0428-422A-8B3E-B6DBCFFF6BA4}"/>
              </a:ext>
            </a:extLst>
          </p:cNvPr>
          <p:cNvSpPr/>
          <p:nvPr userDrawn="1"/>
        </p:nvSpPr>
        <p:spPr>
          <a:xfrm>
            <a:off x="13570030" y="1710494"/>
            <a:ext cx="288636" cy="288636"/>
          </a:xfrm>
          <a:prstGeom prst="ellipse">
            <a:avLst/>
          </a:prstGeom>
          <a:solidFill>
            <a:srgbClr val="FBD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Ellipse 24">
            <a:extLst>
              <a:ext uri="{FF2B5EF4-FFF2-40B4-BE49-F238E27FC236}">
                <a16:creationId xmlns:a16="http://schemas.microsoft.com/office/drawing/2014/main" id="{D73EA455-3A41-47BB-8AAB-2D90F1BAD76B}"/>
              </a:ext>
            </a:extLst>
          </p:cNvPr>
          <p:cNvSpPr/>
          <p:nvPr userDrawn="1"/>
        </p:nvSpPr>
        <p:spPr>
          <a:xfrm>
            <a:off x="13570030" y="2044158"/>
            <a:ext cx="288636" cy="288636"/>
          </a:xfrm>
          <a:prstGeom prst="ellipse">
            <a:avLst/>
          </a:prstGeom>
          <a:solidFill>
            <a:srgbClr val="F6BB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Ellipse 25">
            <a:extLst>
              <a:ext uri="{FF2B5EF4-FFF2-40B4-BE49-F238E27FC236}">
                <a16:creationId xmlns:a16="http://schemas.microsoft.com/office/drawing/2014/main" id="{715A76CF-9035-4616-A7F0-D8F1640E92B7}"/>
              </a:ext>
            </a:extLst>
          </p:cNvPr>
          <p:cNvSpPr/>
          <p:nvPr userDrawn="1"/>
        </p:nvSpPr>
        <p:spPr>
          <a:xfrm>
            <a:off x="13570030" y="2377822"/>
            <a:ext cx="288636" cy="288636"/>
          </a:xfrm>
          <a:prstGeom prst="ellipse">
            <a:avLst/>
          </a:prstGeom>
          <a:solidFill>
            <a:srgbClr val="F093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Ellipse 26">
            <a:extLst>
              <a:ext uri="{FF2B5EF4-FFF2-40B4-BE49-F238E27FC236}">
                <a16:creationId xmlns:a16="http://schemas.microsoft.com/office/drawing/2014/main" id="{A583B28D-82B8-4A48-AEBE-8FEACE463F2B}"/>
              </a:ext>
            </a:extLst>
          </p:cNvPr>
          <p:cNvSpPr/>
          <p:nvPr userDrawn="1"/>
        </p:nvSpPr>
        <p:spPr>
          <a:xfrm>
            <a:off x="13472600" y="827319"/>
            <a:ext cx="386066" cy="386066"/>
          </a:xfrm>
          <a:prstGeom prst="ellipse">
            <a:avLst/>
          </a:prstGeom>
          <a:solidFill>
            <a:srgbClr val="E6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Ellipse 27">
            <a:extLst>
              <a:ext uri="{FF2B5EF4-FFF2-40B4-BE49-F238E27FC236}">
                <a16:creationId xmlns:a16="http://schemas.microsoft.com/office/drawing/2014/main" id="{69F835FE-EB69-4958-9509-E5A28B66065D}"/>
              </a:ext>
            </a:extLst>
          </p:cNvPr>
          <p:cNvSpPr/>
          <p:nvPr userDrawn="1"/>
        </p:nvSpPr>
        <p:spPr>
          <a:xfrm>
            <a:off x="12986229" y="827319"/>
            <a:ext cx="386066" cy="386066"/>
          </a:xfrm>
          <a:prstGeom prst="ellipse">
            <a:avLst/>
          </a:prstGeom>
          <a:solidFill>
            <a:srgbClr val="8296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Ellipse 28">
            <a:extLst>
              <a:ext uri="{FF2B5EF4-FFF2-40B4-BE49-F238E27FC236}">
                <a16:creationId xmlns:a16="http://schemas.microsoft.com/office/drawing/2014/main" id="{377CAC76-06FE-4161-B5D9-9FC2BB402A37}"/>
              </a:ext>
            </a:extLst>
          </p:cNvPr>
          <p:cNvSpPr/>
          <p:nvPr userDrawn="1"/>
        </p:nvSpPr>
        <p:spPr>
          <a:xfrm>
            <a:off x="12504712" y="325669"/>
            <a:ext cx="386066" cy="3860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Ellipse 29">
            <a:extLst>
              <a:ext uri="{FF2B5EF4-FFF2-40B4-BE49-F238E27FC236}">
                <a16:creationId xmlns:a16="http://schemas.microsoft.com/office/drawing/2014/main" id="{061A3AF7-73CE-4200-91E3-CBC0D864DF82}"/>
              </a:ext>
            </a:extLst>
          </p:cNvPr>
          <p:cNvSpPr/>
          <p:nvPr userDrawn="1"/>
        </p:nvSpPr>
        <p:spPr>
          <a:xfrm>
            <a:off x="13472600" y="325669"/>
            <a:ext cx="386066" cy="386066"/>
          </a:xfrm>
          <a:prstGeom prst="ellipse">
            <a:avLst/>
          </a:prstGeom>
          <a:solidFill>
            <a:srgbClr val="1E9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Ellipse 30">
            <a:extLst>
              <a:ext uri="{FF2B5EF4-FFF2-40B4-BE49-F238E27FC236}">
                <a16:creationId xmlns:a16="http://schemas.microsoft.com/office/drawing/2014/main" id="{3DE32652-CAB1-4149-A027-CF6923BAF259}"/>
              </a:ext>
            </a:extLst>
          </p:cNvPr>
          <p:cNvSpPr/>
          <p:nvPr userDrawn="1"/>
        </p:nvSpPr>
        <p:spPr>
          <a:xfrm>
            <a:off x="12986229" y="325669"/>
            <a:ext cx="386066" cy="386066"/>
          </a:xfrm>
          <a:prstGeom prst="ellipse">
            <a:avLst/>
          </a:prstGeom>
          <a:solidFill>
            <a:srgbClr val="006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Ellipse 31">
            <a:extLst>
              <a:ext uri="{FF2B5EF4-FFF2-40B4-BE49-F238E27FC236}">
                <a16:creationId xmlns:a16="http://schemas.microsoft.com/office/drawing/2014/main" id="{4C2713B8-30E3-4DFF-BE88-5BC72B2CA3A8}"/>
              </a:ext>
            </a:extLst>
          </p:cNvPr>
          <p:cNvSpPr/>
          <p:nvPr userDrawn="1"/>
        </p:nvSpPr>
        <p:spPr>
          <a:xfrm>
            <a:off x="12504712" y="2816887"/>
            <a:ext cx="288636" cy="288636"/>
          </a:xfrm>
          <a:prstGeom prst="ellipse">
            <a:avLst/>
          </a:prstGeom>
          <a:solidFill>
            <a:srgbClr val="003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Ellipse 32">
            <a:extLst>
              <a:ext uri="{FF2B5EF4-FFF2-40B4-BE49-F238E27FC236}">
                <a16:creationId xmlns:a16="http://schemas.microsoft.com/office/drawing/2014/main" id="{08771ACF-3CE9-4F59-B4BE-F8E14E73C314}"/>
              </a:ext>
            </a:extLst>
          </p:cNvPr>
          <p:cNvSpPr/>
          <p:nvPr userDrawn="1"/>
        </p:nvSpPr>
        <p:spPr>
          <a:xfrm>
            <a:off x="12504712" y="3150551"/>
            <a:ext cx="288636" cy="288636"/>
          </a:xfrm>
          <a:prstGeom prst="ellipse">
            <a:avLst/>
          </a:prstGeom>
          <a:solidFill>
            <a:srgbClr val="C0C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Ellipse 33">
            <a:extLst>
              <a:ext uri="{FF2B5EF4-FFF2-40B4-BE49-F238E27FC236}">
                <a16:creationId xmlns:a16="http://schemas.microsoft.com/office/drawing/2014/main" id="{01D22C14-C8D6-4233-A065-7E48A31FF81A}"/>
              </a:ext>
            </a:extLst>
          </p:cNvPr>
          <p:cNvSpPr/>
          <p:nvPr userDrawn="1"/>
        </p:nvSpPr>
        <p:spPr>
          <a:xfrm>
            <a:off x="12504712" y="3484215"/>
            <a:ext cx="288636" cy="288636"/>
          </a:xfrm>
          <a:prstGeom prst="ellipse">
            <a:avLst/>
          </a:prstGeom>
          <a:solidFill>
            <a:srgbClr val="83A2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Ellipse 34">
            <a:extLst>
              <a:ext uri="{FF2B5EF4-FFF2-40B4-BE49-F238E27FC236}">
                <a16:creationId xmlns:a16="http://schemas.microsoft.com/office/drawing/2014/main" id="{9DA1C6B8-BAB3-4B0D-BA58-9524831F7BB8}"/>
              </a:ext>
            </a:extLst>
          </p:cNvPr>
          <p:cNvSpPr/>
          <p:nvPr userDrawn="1"/>
        </p:nvSpPr>
        <p:spPr>
          <a:xfrm>
            <a:off x="12504712" y="3817879"/>
            <a:ext cx="288636" cy="288636"/>
          </a:xfrm>
          <a:prstGeom prst="ellipse">
            <a:avLst/>
          </a:prstGeom>
          <a:solidFill>
            <a:srgbClr val="497A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Ellipse 35">
            <a:extLst>
              <a:ext uri="{FF2B5EF4-FFF2-40B4-BE49-F238E27FC236}">
                <a16:creationId xmlns:a16="http://schemas.microsoft.com/office/drawing/2014/main" id="{367E3626-2600-4ADF-A091-50C34D480330}"/>
              </a:ext>
            </a:extLst>
          </p:cNvPr>
          <p:cNvSpPr/>
          <p:nvPr userDrawn="1"/>
        </p:nvSpPr>
        <p:spPr>
          <a:xfrm>
            <a:off x="12859818" y="2816887"/>
            <a:ext cx="288636" cy="288636"/>
          </a:xfrm>
          <a:prstGeom prst="ellipse">
            <a:avLst/>
          </a:prstGeom>
          <a:solidFill>
            <a:srgbClr val="00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Ellipse 36">
            <a:extLst>
              <a:ext uri="{FF2B5EF4-FFF2-40B4-BE49-F238E27FC236}">
                <a16:creationId xmlns:a16="http://schemas.microsoft.com/office/drawing/2014/main" id="{D0FFEFB7-AD00-4D25-8951-48D90445674D}"/>
              </a:ext>
            </a:extLst>
          </p:cNvPr>
          <p:cNvSpPr/>
          <p:nvPr userDrawn="1"/>
        </p:nvSpPr>
        <p:spPr>
          <a:xfrm>
            <a:off x="12859818" y="3150551"/>
            <a:ext cx="288636" cy="288636"/>
          </a:xfrm>
          <a:prstGeom prst="ellipse">
            <a:avLst/>
          </a:prstGeom>
          <a:solidFill>
            <a:srgbClr val="CFD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Ellipse 37">
            <a:extLst>
              <a:ext uri="{FF2B5EF4-FFF2-40B4-BE49-F238E27FC236}">
                <a16:creationId xmlns:a16="http://schemas.microsoft.com/office/drawing/2014/main" id="{94DE2CF8-B171-4D85-8F32-2AA81EC972B1}"/>
              </a:ext>
            </a:extLst>
          </p:cNvPr>
          <p:cNvSpPr/>
          <p:nvPr userDrawn="1"/>
        </p:nvSpPr>
        <p:spPr>
          <a:xfrm>
            <a:off x="12859818" y="3484215"/>
            <a:ext cx="288636" cy="288636"/>
          </a:xfrm>
          <a:prstGeom prst="ellipse">
            <a:avLst/>
          </a:prstGeom>
          <a:solidFill>
            <a:srgbClr val="9DC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Ellipse 38">
            <a:extLst>
              <a:ext uri="{FF2B5EF4-FFF2-40B4-BE49-F238E27FC236}">
                <a16:creationId xmlns:a16="http://schemas.microsoft.com/office/drawing/2014/main" id="{D978081C-7FC4-4B55-B388-A9FD5E34E36D}"/>
              </a:ext>
            </a:extLst>
          </p:cNvPr>
          <p:cNvSpPr/>
          <p:nvPr userDrawn="1"/>
        </p:nvSpPr>
        <p:spPr>
          <a:xfrm>
            <a:off x="12859818" y="3817879"/>
            <a:ext cx="288636" cy="288636"/>
          </a:xfrm>
          <a:prstGeom prst="ellipse">
            <a:avLst/>
          </a:prstGeom>
          <a:solidFill>
            <a:srgbClr val="64A3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Ellipse 39">
            <a:extLst>
              <a:ext uri="{FF2B5EF4-FFF2-40B4-BE49-F238E27FC236}">
                <a16:creationId xmlns:a16="http://schemas.microsoft.com/office/drawing/2014/main" id="{3B8C2232-E3F7-49BC-9FE9-6B3CFFE6648F}"/>
              </a:ext>
            </a:extLst>
          </p:cNvPr>
          <p:cNvSpPr/>
          <p:nvPr userDrawn="1"/>
        </p:nvSpPr>
        <p:spPr>
          <a:xfrm>
            <a:off x="13214924" y="2816887"/>
            <a:ext cx="288636" cy="288636"/>
          </a:xfrm>
          <a:prstGeom prst="ellipse">
            <a:avLst/>
          </a:prstGeom>
          <a:solidFill>
            <a:srgbClr val="00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Ellipse 40">
            <a:extLst>
              <a:ext uri="{FF2B5EF4-FFF2-40B4-BE49-F238E27FC236}">
                <a16:creationId xmlns:a16="http://schemas.microsoft.com/office/drawing/2014/main" id="{136E3430-6766-4126-8C83-2A861B1D84F1}"/>
              </a:ext>
            </a:extLst>
          </p:cNvPr>
          <p:cNvSpPr/>
          <p:nvPr userDrawn="1"/>
        </p:nvSpPr>
        <p:spPr>
          <a:xfrm>
            <a:off x="13214924" y="3150551"/>
            <a:ext cx="288636" cy="288636"/>
          </a:xfrm>
          <a:prstGeom prst="ellipse">
            <a:avLst/>
          </a:prstGeom>
          <a:solidFill>
            <a:srgbClr val="BBD9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Ellipse 41">
            <a:extLst>
              <a:ext uri="{FF2B5EF4-FFF2-40B4-BE49-F238E27FC236}">
                <a16:creationId xmlns:a16="http://schemas.microsoft.com/office/drawing/2014/main" id="{941F3715-7983-400F-8553-76E5419B26C0}"/>
              </a:ext>
            </a:extLst>
          </p:cNvPr>
          <p:cNvSpPr/>
          <p:nvPr userDrawn="1"/>
        </p:nvSpPr>
        <p:spPr>
          <a:xfrm>
            <a:off x="13214924" y="3484215"/>
            <a:ext cx="288636" cy="288636"/>
          </a:xfrm>
          <a:prstGeom prst="ellipse">
            <a:avLst/>
          </a:prstGeom>
          <a:solidFill>
            <a:srgbClr val="BBD9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Ellipse 42">
            <a:extLst>
              <a:ext uri="{FF2B5EF4-FFF2-40B4-BE49-F238E27FC236}">
                <a16:creationId xmlns:a16="http://schemas.microsoft.com/office/drawing/2014/main" id="{2369106F-694E-4E2D-96ED-0FDF3DD20EEE}"/>
              </a:ext>
            </a:extLst>
          </p:cNvPr>
          <p:cNvSpPr/>
          <p:nvPr userDrawn="1"/>
        </p:nvSpPr>
        <p:spPr>
          <a:xfrm>
            <a:off x="13214924" y="3817879"/>
            <a:ext cx="288636" cy="288636"/>
          </a:xfrm>
          <a:prstGeom prst="ellipse">
            <a:avLst/>
          </a:prstGeom>
          <a:solidFill>
            <a:srgbClr val="92C5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Ellipse 43">
            <a:extLst>
              <a:ext uri="{FF2B5EF4-FFF2-40B4-BE49-F238E27FC236}">
                <a16:creationId xmlns:a16="http://schemas.microsoft.com/office/drawing/2014/main" id="{0E49EF67-ABF8-4F44-9129-00E35A9E5D6D}"/>
              </a:ext>
            </a:extLst>
          </p:cNvPr>
          <p:cNvSpPr/>
          <p:nvPr userDrawn="1"/>
        </p:nvSpPr>
        <p:spPr>
          <a:xfrm>
            <a:off x="13570030" y="2816887"/>
            <a:ext cx="288636" cy="288636"/>
          </a:xfrm>
          <a:prstGeom prst="ellipse">
            <a:avLst/>
          </a:prstGeom>
          <a:solidFill>
            <a:srgbClr val="AFC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Ellipse 44">
            <a:extLst>
              <a:ext uri="{FF2B5EF4-FFF2-40B4-BE49-F238E27FC236}">
                <a16:creationId xmlns:a16="http://schemas.microsoft.com/office/drawing/2014/main" id="{BF198540-9416-48AF-9BE2-914CAC502F50}"/>
              </a:ext>
            </a:extLst>
          </p:cNvPr>
          <p:cNvSpPr/>
          <p:nvPr userDrawn="1"/>
        </p:nvSpPr>
        <p:spPr>
          <a:xfrm>
            <a:off x="13570030" y="3150551"/>
            <a:ext cx="288636" cy="288636"/>
          </a:xfrm>
          <a:prstGeom prst="ellipse">
            <a:avLst/>
          </a:prstGeom>
          <a:solidFill>
            <a:srgbClr val="E2E9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Ellipse 45">
            <a:extLst>
              <a:ext uri="{FF2B5EF4-FFF2-40B4-BE49-F238E27FC236}">
                <a16:creationId xmlns:a16="http://schemas.microsoft.com/office/drawing/2014/main" id="{FD1703DD-7D2F-4035-AD9B-A8278021A0E9}"/>
              </a:ext>
            </a:extLst>
          </p:cNvPr>
          <p:cNvSpPr/>
          <p:nvPr userDrawn="1"/>
        </p:nvSpPr>
        <p:spPr>
          <a:xfrm>
            <a:off x="13570030" y="3484215"/>
            <a:ext cx="288636" cy="288636"/>
          </a:xfrm>
          <a:prstGeom prst="ellipse">
            <a:avLst/>
          </a:prstGeom>
          <a:solidFill>
            <a:srgbClr val="E2E9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Ellipse 46">
            <a:extLst>
              <a:ext uri="{FF2B5EF4-FFF2-40B4-BE49-F238E27FC236}">
                <a16:creationId xmlns:a16="http://schemas.microsoft.com/office/drawing/2014/main" id="{C698F539-4880-4A38-89A8-6AB19035A87B}"/>
              </a:ext>
            </a:extLst>
          </p:cNvPr>
          <p:cNvSpPr/>
          <p:nvPr userDrawn="1"/>
        </p:nvSpPr>
        <p:spPr>
          <a:xfrm>
            <a:off x="13570030" y="3817879"/>
            <a:ext cx="288636" cy="288636"/>
          </a:xfrm>
          <a:prstGeom prst="ellipse">
            <a:avLst/>
          </a:prstGeom>
          <a:solidFill>
            <a:srgbClr val="D3D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Ellipse 47">
            <a:extLst>
              <a:ext uri="{FF2B5EF4-FFF2-40B4-BE49-F238E27FC236}">
                <a16:creationId xmlns:a16="http://schemas.microsoft.com/office/drawing/2014/main" id="{30867DAF-30E4-4216-9962-F8870ADE9420}"/>
              </a:ext>
            </a:extLst>
          </p:cNvPr>
          <p:cNvSpPr/>
          <p:nvPr userDrawn="1"/>
        </p:nvSpPr>
        <p:spPr>
          <a:xfrm>
            <a:off x="12504712" y="4251987"/>
            <a:ext cx="288636" cy="288636"/>
          </a:xfrm>
          <a:prstGeom prst="ellipse">
            <a:avLst/>
          </a:prstGeom>
          <a:solidFill>
            <a:srgbClr val="3C1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Ellipse 48">
            <a:extLst>
              <a:ext uri="{FF2B5EF4-FFF2-40B4-BE49-F238E27FC236}">
                <a16:creationId xmlns:a16="http://schemas.microsoft.com/office/drawing/2014/main" id="{5E15A863-DA64-498C-B6B7-2BFFC9548839}"/>
              </a:ext>
            </a:extLst>
          </p:cNvPr>
          <p:cNvSpPr/>
          <p:nvPr userDrawn="1"/>
        </p:nvSpPr>
        <p:spPr>
          <a:xfrm>
            <a:off x="12504712" y="4585651"/>
            <a:ext cx="288636" cy="288636"/>
          </a:xfrm>
          <a:prstGeom prst="ellipse">
            <a:avLst/>
          </a:prstGeom>
          <a:solidFill>
            <a:srgbClr val="CDC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Ellipse 49">
            <a:extLst>
              <a:ext uri="{FF2B5EF4-FFF2-40B4-BE49-F238E27FC236}">
                <a16:creationId xmlns:a16="http://schemas.microsoft.com/office/drawing/2014/main" id="{7EF7D6BD-6BC7-4F05-95AB-C401498C31CE}"/>
              </a:ext>
            </a:extLst>
          </p:cNvPr>
          <p:cNvSpPr/>
          <p:nvPr userDrawn="1"/>
        </p:nvSpPr>
        <p:spPr>
          <a:xfrm>
            <a:off x="12504712" y="4919315"/>
            <a:ext cx="288636" cy="288636"/>
          </a:xfrm>
          <a:prstGeom prst="ellipse">
            <a:avLst/>
          </a:prstGeom>
          <a:solidFill>
            <a:srgbClr val="A08A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Ellipse 50">
            <a:extLst>
              <a:ext uri="{FF2B5EF4-FFF2-40B4-BE49-F238E27FC236}">
                <a16:creationId xmlns:a16="http://schemas.microsoft.com/office/drawing/2014/main" id="{C4596A7B-5EAD-4C08-9082-C72489F21010}"/>
              </a:ext>
            </a:extLst>
          </p:cNvPr>
          <p:cNvSpPr/>
          <p:nvPr userDrawn="1"/>
        </p:nvSpPr>
        <p:spPr>
          <a:xfrm>
            <a:off x="12504712" y="5252979"/>
            <a:ext cx="288636" cy="288636"/>
          </a:xfrm>
          <a:prstGeom prst="ellipse">
            <a:avLst/>
          </a:prstGeom>
          <a:solidFill>
            <a:srgbClr val="795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Ellipse 51">
            <a:extLst>
              <a:ext uri="{FF2B5EF4-FFF2-40B4-BE49-F238E27FC236}">
                <a16:creationId xmlns:a16="http://schemas.microsoft.com/office/drawing/2014/main" id="{FAC42A24-DC50-4976-A3AF-AC20FE566675}"/>
              </a:ext>
            </a:extLst>
          </p:cNvPr>
          <p:cNvSpPr/>
          <p:nvPr userDrawn="1"/>
        </p:nvSpPr>
        <p:spPr>
          <a:xfrm>
            <a:off x="12859818" y="4251987"/>
            <a:ext cx="288636" cy="288636"/>
          </a:xfrm>
          <a:prstGeom prst="ellipse">
            <a:avLst/>
          </a:prstGeom>
          <a:solidFill>
            <a:srgbClr val="5A2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Ellipse 52">
            <a:extLst>
              <a:ext uri="{FF2B5EF4-FFF2-40B4-BE49-F238E27FC236}">
                <a16:creationId xmlns:a16="http://schemas.microsoft.com/office/drawing/2014/main" id="{C2B75961-6927-4C83-95CA-989EFC4BC43B}"/>
              </a:ext>
            </a:extLst>
          </p:cNvPr>
          <p:cNvSpPr/>
          <p:nvPr userDrawn="1"/>
        </p:nvSpPr>
        <p:spPr>
          <a:xfrm>
            <a:off x="12859818" y="4585651"/>
            <a:ext cx="288636" cy="288636"/>
          </a:xfrm>
          <a:prstGeom prst="ellipse">
            <a:avLst/>
          </a:prstGeom>
          <a:solidFill>
            <a:srgbClr val="DCCF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Ellipse 53">
            <a:extLst>
              <a:ext uri="{FF2B5EF4-FFF2-40B4-BE49-F238E27FC236}">
                <a16:creationId xmlns:a16="http://schemas.microsoft.com/office/drawing/2014/main" id="{881561F9-638C-4439-9C6A-5A2D1DB360B7}"/>
              </a:ext>
            </a:extLst>
          </p:cNvPr>
          <p:cNvSpPr/>
          <p:nvPr userDrawn="1"/>
        </p:nvSpPr>
        <p:spPr>
          <a:xfrm>
            <a:off x="12859818" y="4919315"/>
            <a:ext cx="288636" cy="288636"/>
          </a:xfrm>
          <a:prstGeom prst="ellipse">
            <a:avLst/>
          </a:prstGeom>
          <a:solidFill>
            <a:srgbClr val="B9A0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Ellipse 54">
            <a:extLst>
              <a:ext uri="{FF2B5EF4-FFF2-40B4-BE49-F238E27FC236}">
                <a16:creationId xmlns:a16="http://schemas.microsoft.com/office/drawing/2014/main" id="{6B66E5C0-B6CA-4B1C-B900-7451743D7DB4}"/>
              </a:ext>
            </a:extLst>
          </p:cNvPr>
          <p:cNvSpPr/>
          <p:nvPr userDrawn="1"/>
        </p:nvSpPr>
        <p:spPr>
          <a:xfrm>
            <a:off x="12859818" y="5252979"/>
            <a:ext cx="288636" cy="288636"/>
          </a:xfrm>
          <a:prstGeom prst="ellipse">
            <a:avLst/>
          </a:prstGeom>
          <a:solidFill>
            <a:srgbClr val="987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Ellipse 55">
            <a:extLst>
              <a:ext uri="{FF2B5EF4-FFF2-40B4-BE49-F238E27FC236}">
                <a16:creationId xmlns:a16="http://schemas.microsoft.com/office/drawing/2014/main" id="{E04721AB-C876-4223-9F9D-270A6373C565}"/>
              </a:ext>
            </a:extLst>
          </p:cNvPr>
          <p:cNvSpPr/>
          <p:nvPr userDrawn="1"/>
        </p:nvSpPr>
        <p:spPr>
          <a:xfrm>
            <a:off x="13214924" y="4251987"/>
            <a:ext cx="288636" cy="288636"/>
          </a:xfrm>
          <a:prstGeom prst="ellipse">
            <a:avLst/>
          </a:prstGeom>
          <a:solidFill>
            <a:srgbClr val="DC6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Ellipse 56">
            <a:extLst>
              <a:ext uri="{FF2B5EF4-FFF2-40B4-BE49-F238E27FC236}">
                <a16:creationId xmlns:a16="http://schemas.microsoft.com/office/drawing/2014/main" id="{E8255686-9F47-4CE2-AB39-9382FD47C9D3}"/>
              </a:ext>
            </a:extLst>
          </p:cNvPr>
          <p:cNvSpPr/>
          <p:nvPr userDrawn="1"/>
        </p:nvSpPr>
        <p:spPr>
          <a:xfrm>
            <a:off x="13214924" y="4585651"/>
            <a:ext cx="288636" cy="288636"/>
          </a:xfrm>
          <a:prstGeom prst="ellipse">
            <a:avLst/>
          </a:prstGeom>
          <a:solidFill>
            <a:srgbClr val="F9E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Ellipse 57">
            <a:extLst>
              <a:ext uri="{FF2B5EF4-FFF2-40B4-BE49-F238E27FC236}">
                <a16:creationId xmlns:a16="http://schemas.microsoft.com/office/drawing/2014/main" id="{F825EB8A-D143-4F98-93C3-1BFB0C9E8F80}"/>
              </a:ext>
            </a:extLst>
          </p:cNvPr>
          <p:cNvSpPr/>
          <p:nvPr userDrawn="1"/>
        </p:nvSpPr>
        <p:spPr>
          <a:xfrm>
            <a:off x="13214924" y="4919315"/>
            <a:ext cx="288636" cy="288636"/>
          </a:xfrm>
          <a:prstGeom prst="ellipse">
            <a:avLst/>
          </a:prstGeom>
          <a:solidFill>
            <a:srgbClr val="F2C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Ellipse 58">
            <a:extLst>
              <a:ext uri="{FF2B5EF4-FFF2-40B4-BE49-F238E27FC236}">
                <a16:creationId xmlns:a16="http://schemas.microsoft.com/office/drawing/2014/main" id="{E6D8B827-953F-4196-A308-064D111D0594}"/>
              </a:ext>
            </a:extLst>
          </p:cNvPr>
          <p:cNvSpPr/>
          <p:nvPr userDrawn="1"/>
        </p:nvSpPr>
        <p:spPr>
          <a:xfrm>
            <a:off x="13214924" y="5252979"/>
            <a:ext cx="288636" cy="288636"/>
          </a:xfrm>
          <a:prstGeom prst="ellipse">
            <a:avLst/>
          </a:prstGeom>
          <a:solidFill>
            <a:srgbClr val="EBA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Ellipse 59">
            <a:extLst>
              <a:ext uri="{FF2B5EF4-FFF2-40B4-BE49-F238E27FC236}">
                <a16:creationId xmlns:a16="http://schemas.microsoft.com/office/drawing/2014/main" id="{F8B90D10-6A81-465C-AB8C-DD91B6FD8C70}"/>
              </a:ext>
            </a:extLst>
          </p:cNvPr>
          <p:cNvSpPr/>
          <p:nvPr userDrawn="1"/>
        </p:nvSpPr>
        <p:spPr>
          <a:xfrm>
            <a:off x="13570030" y="4251987"/>
            <a:ext cx="288636" cy="288636"/>
          </a:xfrm>
          <a:prstGeom prst="ellipse">
            <a:avLst/>
          </a:prstGeom>
          <a:solidFill>
            <a:srgbClr val="D7BE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Ellipse 60">
            <a:extLst>
              <a:ext uri="{FF2B5EF4-FFF2-40B4-BE49-F238E27FC236}">
                <a16:creationId xmlns:a16="http://schemas.microsoft.com/office/drawing/2014/main" id="{42177736-4CDC-4628-A811-95558B19B1E9}"/>
              </a:ext>
            </a:extLst>
          </p:cNvPr>
          <p:cNvSpPr/>
          <p:nvPr userDrawn="1"/>
        </p:nvSpPr>
        <p:spPr>
          <a:xfrm>
            <a:off x="13570030" y="4585651"/>
            <a:ext cx="288636" cy="288636"/>
          </a:xfrm>
          <a:prstGeom prst="ellipse">
            <a:avLst/>
          </a:prstGeom>
          <a:solidFill>
            <a:srgbClr val="F8F2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Ellipse 61">
            <a:extLst>
              <a:ext uri="{FF2B5EF4-FFF2-40B4-BE49-F238E27FC236}">
                <a16:creationId xmlns:a16="http://schemas.microsoft.com/office/drawing/2014/main" id="{1E5217B6-BE27-47F1-94C1-1CDDBC41BD3A}"/>
              </a:ext>
            </a:extLst>
          </p:cNvPr>
          <p:cNvSpPr/>
          <p:nvPr userDrawn="1"/>
        </p:nvSpPr>
        <p:spPr>
          <a:xfrm>
            <a:off x="13570030" y="4919315"/>
            <a:ext cx="288636" cy="288636"/>
          </a:xfrm>
          <a:prstGeom prst="ellipse">
            <a:avLst/>
          </a:prstGeom>
          <a:solidFill>
            <a:srgbClr val="F0E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Ellipse 62">
            <a:extLst>
              <a:ext uri="{FF2B5EF4-FFF2-40B4-BE49-F238E27FC236}">
                <a16:creationId xmlns:a16="http://schemas.microsoft.com/office/drawing/2014/main" id="{FAE7EC93-A941-4F41-A5DA-44EC242AEED4}"/>
              </a:ext>
            </a:extLst>
          </p:cNvPr>
          <p:cNvSpPr/>
          <p:nvPr userDrawn="1"/>
        </p:nvSpPr>
        <p:spPr>
          <a:xfrm>
            <a:off x="13570030" y="5252979"/>
            <a:ext cx="288636" cy="288636"/>
          </a:xfrm>
          <a:prstGeom prst="ellipse">
            <a:avLst/>
          </a:prstGeom>
          <a:solidFill>
            <a:srgbClr val="E9D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318848819"/>
      </p:ext>
    </p:extLst>
  </p:cSld>
  <p:clrMap bg1="lt1" tx1="dk1" bg2="lt2" tx2="dk2" accent1="accent1" accent2="accent2" accent3="accent3" accent4="accent4" accent5="accent5" accent6="accent6" hlink="hlink" folHlink="folHlink"/>
  <p:sldLayoutIdLst>
    <p:sldLayoutId id="2147483712" r:id="rId1"/>
  </p:sldLayoutIdLst>
  <p:hf sldNum="0" hdr="0" ftr="0" dt="0"/>
  <p:txStyles>
    <p:titleStyle>
      <a:lvl1pPr algn="l" rtl="0" eaLnBrk="0" fontAlgn="base" hangingPunct="0">
        <a:lnSpc>
          <a:spcPct val="125000"/>
        </a:lnSpc>
        <a:spcBef>
          <a:spcPct val="0"/>
        </a:spcBef>
        <a:spcAft>
          <a:spcPct val="0"/>
        </a:spcAft>
        <a:defRPr sz="3333" b="0" kern="1200">
          <a:solidFill>
            <a:schemeClr val="tx1"/>
          </a:solidFill>
          <a:latin typeface="+mj-lt"/>
          <a:ea typeface="+mj-ea"/>
          <a:cs typeface="+mj-cs"/>
        </a:defRPr>
      </a:lvl1pPr>
      <a:lvl2pPr algn="l" rtl="0" eaLnBrk="0" fontAlgn="base" hangingPunct="0">
        <a:spcBef>
          <a:spcPct val="0"/>
        </a:spcBef>
        <a:spcAft>
          <a:spcPct val="0"/>
        </a:spcAft>
        <a:defRPr sz="2667" b="1">
          <a:solidFill>
            <a:schemeClr val="tx2"/>
          </a:solidFill>
          <a:latin typeface="Arial" charset="0"/>
          <a:cs typeface="Arial" charset="0"/>
        </a:defRPr>
      </a:lvl2pPr>
      <a:lvl3pPr algn="l" rtl="0" eaLnBrk="0" fontAlgn="base" hangingPunct="0">
        <a:spcBef>
          <a:spcPct val="0"/>
        </a:spcBef>
        <a:spcAft>
          <a:spcPct val="0"/>
        </a:spcAft>
        <a:defRPr sz="2667" b="1">
          <a:solidFill>
            <a:schemeClr val="tx2"/>
          </a:solidFill>
          <a:latin typeface="Arial" charset="0"/>
          <a:cs typeface="Arial" charset="0"/>
        </a:defRPr>
      </a:lvl3pPr>
      <a:lvl4pPr algn="l" rtl="0" eaLnBrk="0" fontAlgn="base" hangingPunct="0">
        <a:spcBef>
          <a:spcPct val="0"/>
        </a:spcBef>
        <a:spcAft>
          <a:spcPct val="0"/>
        </a:spcAft>
        <a:defRPr sz="2667" b="1">
          <a:solidFill>
            <a:schemeClr val="tx2"/>
          </a:solidFill>
          <a:latin typeface="Arial" charset="0"/>
          <a:cs typeface="Arial" charset="0"/>
        </a:defRPr>
      </a:lvl4pPr>
      <a:lvl5pPr algn="l" rtl="0" eaLnBrk="0" fontAlgn="base" hangingPunct="0">
        <a:spcBef>
          <a:spcPct val="0"/>
        </a:spcBef>
        <a:spcAft>
          <a:spcPct val="0"/>
        </a:spcAft>
        <a:defRPr sz="2667" b="1">
          <a:solidFill>
            <a:schemeClr val="tx2"/>
          </a:solidFill>
          <a:latin typeface="Arial" charset="0"/>
          <a:cs typeface="Arial" charset="0"/>
        </a:defRPr>
      </a:lvl5pPr>
      <a:lvl6pPr marL="609585" algn="l" rtl="0" fontAlgn="base">
        <a:spcBef>
          <a:spcPct val="0"/>
        </a:spcBef>
        <a:spcAft>
          <a:spcPct val="0"/>
        </a:spcAft>
        <a:defRPr sz="2667" b="1">
          <a:solidFill>
            <a:schemeClr val="tx2"/>
          </a:solidFill>
          <a:latin typeface="Arial" charset="0"/>
          <a:cs typeface="Arial" charset="0"/>
        </a:defRPr>
      </a:lvl6pPr>
      <a:lvl7pPr marL="1219170" algn="l" rtl="0" fontAlgn="base">
        <a:spcBef>
          <a:spcPct val="0"/>
        </a:spcBef>
        <a:spcAft>
          <a:spcPct val="0"/>
        </a:spcAft>
        <a:defRPr sz="2667" b="1">
          <a:solidFill>
            <a:schemeClr val="tx2"/>
          </a:solidFill>
          <a:latin typeface="Arial" charset="0"/>
          <a:cs typeface="Arial" charset="0"/>
        </a:defRPr>
      </a:lvl7pPr>
      <a:lvl8pPr marL="1828754" algn="l" rtl="0" fontAlgn="base">
        <a:spcBef>
          <a:spcPct val="0"/>
        </a:spcBef>
        <a:spcAft>
          <a:spcPct val="0"/>
        </a:spcAft>
        <a:defRPr sz="2667" b="1">
          <a:solidFill>
            <a:schemeClr val="tx2"/>
          </a:solidFill>
          <a:latin typeface="Arial" charset="0"/>
          <a:cs typeface="Arial" charset="0"/>
        </a:defRPr>
      </a:lvl8pPr>
      <a:lvl9pPr marL="2438339" algn="l" rtl="0" fontAlgn="base">
        <a:spcBef>
          <a:spcPct val="0"/>
        </a:spcBef>
        <a:spcAft>
          <a:spcPct val="0"/>
        </a:spcAft>
        <a:defRPr sz="2667" b="1">
          <a:solidFill>
            <a:schemeClr val="tx2"/>
          </a:solidFill>
          <a:latin typeface="Arial" charset="0"/>
          <a:cs typeface="Arial" charset="0"/>
        </a:defRPr>
      </a:lvl9pPr>
    </p:titleStyle>
    <p:bodyStyle>
      <a:lvl1pPr algn="l" rtl="0" eaLnBrk="0" fontAlgn="base" hangingPunct="0">
        <a:lnSpc>
          <a:spcPct val="100000"/>
        </a:lnSpc>
        <a:spcBef>
          <a:spcPct val="0"/>
        </a:spcBef>
        <a:spcAft>
          <a:spcPct val="0"/>
        </a:spcAft>
        <a:defRPr sz="2133" kern="1200">
          <a:solidFill>
            <a:schemeClr val="tx1"/>
          </a:solidFill>
          <a:latin typeface="+mn-lt"/>
          <a:ea typeface="+mn-ea"/>
          <a:cs typeface="+mn-cs"/>
        </a:defRPr>
      </a:lvl1pPr>
      <a:lvl2pPr marL="234945" indent="-234945" algn="l" rtl="0" eaLnBrk="0" fontAlgn="base" hangingPunct="0">
        <a:lnSpc>
          <a:spcPct val="100000"/>
        </a:lnSpc>
        <a:spcBef>
          <a:spcPct val="0"/>
        </a:spcBef>
        <a:spcAft>
          <a:spcPct val="0"/>
        </a:spcAft>
        <a:buFont typeface="Arial" charset="0"/>
        <a:buChar char="•"/>
        <a:defRPr sz="2133" kern="1200">
          <a:solidFill>
            <a:schemeClr val="tx1"/>
          </a:solidFill>
          <a:latin typeface="+mn-lt"/>
          <a:ea typeface="+mn-ea"/>
          <a:cs typeface="+mn-cs"/>
        </a:defRPr>
      </a:lvl2pPr>
      <a:lvl3pPr marL="480472" indent="-245527" algn="l" rtl="0" eaLnBrk="0" fontAlgn="base" hangingPunct="0">
        <a:lnSpc>
          <a:spcPct val="125000"/>
        </a:lnSpc>
        <a:spcBef>
          <a:spcPct val="0"/>
        </a:spcBef>
        <a:spcAft>
          <a:spcPct val="0"/>
        </a:spcAft>
        <a:buFont typeface="Symbol" pitchFamily="18" charset="2"/>
        <a:buChar char="-"/>
        <a:defRPr sz="1867" kern="1200">
          <a:solidFill>
            <a:schemeClr val="tx1"/>
          </a:solidFill>
          <a:latin typeface="+mn-lt"/>
          <a:ea typeface="+mn-ea"/>
          <a:cs typeface="+mn-cs"/>
        </a:defRPr>
      </a:lvl3pPr>
      <a:lvl4pPr marL="717533" indent="-237061" algn="l" rtl="0" eaLnBrk="0" fontAlgn="base" hangingPunct="0">
        <a:lnSpc>
          <a:spcPct val="125000"/>
        </a:lnSpc>
        <a:spcBef>
          <a:spcPct val="0"/>
        </a:spcBef>
        <a:spcAft>
          <a:spcPct val="0"/>
        </a:spcAft>
        <a:buFont typeface="Symbol" pitchFamily="18" charset="2"/>
        <a:buChar char="-"/>
        <a:defRPr sz="1867" kern="1200">
          <a:solidFill>
            <a:schemeClr val="tx1"/>
          </a:solidFill>
          <a:latin typeface="+mn-lt"/>
          <a:ea typeface="+mn-ea"/>
          <a:cs typeface="+mn-cs"/>
        </a:defRPr>
      </a:lvl4pPr>
      <a:lvl5pPr marL="952476" indent="-234945" algn="l" rtl="0" eaLnBrk="0" fontAlgn="base" hangingPunct="0">
        <a:lnSpc>
          <a:spcPct val="125000"/>
        </a:lnSpc>
        <a:spcBef>
          <a:spcPct val="0"/>
        </a:spcBef>
        <a:spcAft>
          <a:spcPct val="0"/>
        </a:spcAft>
        <a:buFont typeface="Symbol" pitchFamily="18" charset="2"/>
        <a:buChar char="-"/>
        <a:defRPr sz="18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svg"/><Relationship Id="rId9"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hyperlink" Target="https://daad-credentials.vercel.app/" TargetMode="External"/><Relationship Id="rId2" Type="http://schemas.openxmlformats.org/officeDocument/2006/relationships/hyperlink" Target="https://www.daad.de/credentials-monitor" TargetMode="External"/><Relationship Id="rId1" Type="http://schemas.openxmlformats.org/officeDocument/2006/relationships/slideLayout" Target="../slideLayouts/slideLayout4.xml"/><Relationship Id="rId5" Type="http://schemas.openxmlformats.org/officeDocument/2006/relationships/hyperlink" Target="http://QRhttps:/daad-credentials.vercel.app/" TargetMode="Externa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E43525A4-F6BC-47C5-AD0F-5E235815042F}"/>
              </a:ext>
            </a:extLst>
          </p:cNvPr>
          <p:cNvSpPr>
            <a:spLocks noGrp="1"/>
          </p:cNvSpPr>
          <p:nvPr>
            <p:ph type="body" sz="quarter" idx="10"/>
          </p:nvPr>
        </p:nvSpPr>
        <p:spPr>
          <a:xfrm>
            <a:off x="4136348" y="3702170"/>
            <a:ext cx="4040109" cy="369332"/>
          </a:xfrm>
        </p:spPr>
        <p:txBody>
          <a:bodyPr lIns="91440" tIns="45720" rIns="91440" bIns="45720" anchor="t">
            <a:noAutofit/>
          </a:bodyPr>
          <a:lstStyle/>
          <a:p>
            <a:r>
              <a:rPr lang="de-DE">
                <a:solidFill>
                  <a:schemeClr val="accent1"/>
                </a:solidFill>
                <a:ea typeface="Source Sans Pro"/>
              </a:rPr>
              <a:t>A </a:t>
            </a:r>
            <a:r>
              <a:rPr lang="de-DE" err="1">
                <a:solidFill>
                  <a:schemeClr val="accent1"/>
                </a:solidFill>
                <a:ea typeface="Source Sans Pro"/>
              </a:rPr>
              <a:t>joint</a:t>
            </a:r>
            <a:r>
              <a:rPr lang="de-DE">
                <a:solidFill>
                  <a:schemeClr val="accent1"/>
                </a:solidFill>
                <a:ea typeface="Source Sans Pro"/>
              </a:rPr>
              <a:t> initiative </a:t>
            </a:r>
            <a:r>
              <a:rPr lang="de-DE" err="1">
                <a:solidFill>
                  <a:schemeClr val="accent1"/>
                </a:solidFill>
                <a:ea typeface="Source Sans Pro"/>
              </a:rPr>
              <a:t>of</a:t>
            </a:r>
            <a:r>
              <a:rPr lang="de-DE">
                <a:solidFill>
                  <a:schemeClr val="accent1"/>
                </a:solidFill>
                <a:ea typeface="Source Sans Pro"/>
              </a:rPr>
              <a:t> </a:t>
            </a:r>
            <a:br>
              <a:rPr lang="de-DE">
                <a:solidFill>
                  <a:schemeClr val="accent1"/>
                </a:solidFill>
                <a:ea typeface="Source Sans Pro"/>
              </a:rPr>
            </a:br>
            <a:r>
              <a:rPr lang="de-DE">
                <a:solidFill>
                  <a:schemeClr val="accent1"/>
                </a:solidFill>
                <a:ea typeface="Source Sans Pro"/>
              </a:rPr>
              <a:t>DAAD-GDN-UNESCO </a:t>
            </a:r>
          </a:p>
        </p:txBody>
      </p:sp>
      <p:sp>
        <p:nvSpPr>
          <p:cNvPr id="6" name="Titel 5">
            <a:extLst>
              <a:ext uri="{FF2B5EF4-FFF2-40B4-BE49-F238E27FC236}">
                <a16:creationId xmlns:a16="http://schemas.microsoft.com/office/drawing/2014/main" id="{26A20A0B-7372-4D9F-91FE-BBE23A899C71}"/>
              </a:ext>
            </a:extLst>
          </p:cNvPr>
          <p:cNvSpPr>
            <a:spLocks noGrp="1"/>
          </p:cNvSpPr>
          <p:nvPr>
            <p:ph type="title"/>
          </p:nvPr>
        </p:nvSpPr>
        <p:spPr>
          <a:xfrm>
            <a:off x="4064000" y="938291"/>
            <a:ext cx="4064000" cy="2246146"/>
          </a:xfrm>
        </p:spPr>
        <p:txBody>
          <a:bodyPr wrap="none" lIns="91440" tIns="45720" rIns="91440" bIns="45720" anchor="t"/>
          <a:lstStyle/>
          <a:p>
            <a:r>
              <a:rPr lang="de-DE" err="1">
                <a:solidFill>
                  <a:schemeClr val="bg1"/>
                </a:solidFill>
                <a:ea typeface="Source Sans Pro Black"/>
              </a:rPr>
              <a:t>Uncovering</a:t>
            </a:r>
            <a:br>
              <a:rPr lang="de-DE">
                <a:solidFill>
                  <a:schemeClr val="bg1"/>
                </a:solidFill>
                <a:ea typeface="Source Sans Pro Black"/>
              </a:rPr>
            </a:br>
            <a:r>
              <a:rPr lang="de-DE" err="1">
                <a:solidFill>
                  <a:schemeClr val="bg1"/>
                </a:solidFill>
                <a:ea typeface="Source Sans Pro Black"/>
              </a:rPr>
              <a:t>obstacles</a:t>
            </a:r>
            <a:r>
              <a:rPr lang="de-DE">
                <a:solidFill>
                  <a:schemeClr val="bg1"/>
                </a:solidFill>
                <a:ea typeface="Source Sans Pro Black"/>
              </a:rPr>
              <a:t>:</a:t>
            </a:r>
            <a:br>
              <a:rPr lang="de-DE">
                <a:solidFill>
                  <a:schemeClr val="bg1"/>
                </a:solidFill>
                <a:ea typeface="Source Sans Pro Black"/>
              </a:rPr>
            </a:br>
            <a:r>
              <a:rPr lang="de-DE" err="1">
                <a:solidFill>
                  <a:schemeClr val="bg1"/>
                </a:solidFill>
                <a:ea typeface="Source Sans Pro Black"/>
              </a:rPr>
              <a:t>Developing</a:t>
            </a:r>
            <a:r>
              <a:rPr lang="de-DE">
                <a:solidFill>
                  <a:schemeClr val="bg1"/>
                </a:solidFill>
                <a:ea typeface="Source Sans Pro Black"/>
              </a:rPr>
              <a:t> a </a:t>
            </a:r>
            <a:r>
              <a:rPr lang="de-DE" err="1">
                <a:solidFill>
                  <a:schemeClr val="bg1"/>
                </a:solidFill>
                <a:ea typeface="Source Sans Pro Black"/>
              </a:rPr>
              <a:t>visual</a:t>
            </a:r>
            <a:r>
              <a:rPr lang="de-DE">
                <a:solidFill>
                  <a:schemeClr val="bg1"/>
                </a:solidFill>
                <a:ea typeface="Source Sans Pro Black"/>
              </a:rPr>
              <a:t> </a:t>
            </a:r>
            <a:br>
              <a:rPr lang="de-DE">
                <a:solidFill>
                  <a:schemeClr val="bg1"/>
                </a:solidFill>
                <a:ea typeface="Source Sans Pro Black"/>
              </a:rPr>
            </a:br>
            <a:r>
              <a:rPr lang="de-DE" err="1">
                <a:solidFill>
                  <a:schemeClr val="bg1"/>
                </a:solidFill>
                <a:ea typeface="Source Sans Pro Black"/>
              </a:rPr>
              <a:t>knowledge</a:t>
            </a:r>
            <a:r>
              <a:rPr lang="de-DE">
                <a:solidFill>
                  <a:schemeClr val="bg1"/>
                </a:solidFill>
                <a:ea typeface="Source Sans Pro Black"/>
              </a:rPr>
              <a:t> </a:t>
            </a:r>
            <a:r>
              <a:rPr lang="de-DE" err="1">
                <a:solidFill>
                  <a:schemeClr val="bg1"/>
                </a:solidFill>
                <a:ea typeface="Source Sans Pro Black"/>
              </a:rPr>
              <a:t>resource</a:t>
            </a:r>
            <a:r>
              <a:rPr lang="de-DE">
                <a:solidFill>
                  <a:schemeClr val="bg1"/>
                </a:solidFill>
                <a:ea typeface="Source Sans Pro Black"/>
              </a:rPr>
              <a:t> </a:t>
            </a:r>
            <a:br>
              <a:rPr lang="de-DE">
                <a:solidFill>
                  <a:schemeClr val="bg1"/>
                </a:solidFill>
                <a:ea typeface="Source Sans Pro Black"/>
              </a:rPr>
            </a:br>
            <a:r>
              <a:rPr lang="de-DE" err="1">
                <a:solidFill>
                  <a:schemeClr val="bg1"/>
                </a:solidFill>
                <a:ea typeface="Source Sans Pro Black"/>
              </a:rPr>
              <a:t>informing</a:t>
            </a:r>
            <a:r>
              <a:rPr lang="de-DE">
                <a:solidFill>
                  <a:schemeClr val="bg1"/>
                </a:solidFill>
                <a:ea typeface="Source Sans Pro Black"/>
              </a:rPr>
              <a:t> digital </a:t>
            </a:r>
            <a:br>
              <a:rPr lang="de-DE">
                <a:solidFill>
                  <a:schemeClr val="bg1"/>
                </a:solidFill>
                <a:ea typeface="Source Sans Pro Black"/>
              </a:rPr>
            </a:br>
            <a:r>
              <a:rPr lang="de-DE" err="1">
                <a:solidFill>
                  <a:schemeClr val="bg1"/>
                </a:solidFill>
                <a:ea typeface="Source Sans Pro Black"/>
              </a:rPr>
              <a:t>credentials</a:t>
            </a:r>
            <a:r>
              <a:rPr lang="de-DE">
                <a:solidFill>
                  <a:schemeClr val="bg1"/>
                </a:solidFill>
                <a:ea typeface="Source Sans Pro Black"/>
              </a:rPr>
              <a:t> </a:t>
            </a:r>
            <a:r>
              <a:rPr lang="de-DE" err="1">
                <a:solidFill>
                  <a:schemeClr val="bg1"/>
                </a:solidFill>
                <a:ea typeface="Source Sans Pro Black"/>
              </a:rPr>
              <a:t>policy</a:t>
            </a:r>
            <a:endParaRPr lang="de-DE">
              <a:solidFill>
                <a:schemeClr val="bg1"/>
              </a:solidFill>
              <a:ea typeface="Source Sans Pro Black"/>
            </a:endParaRPr>
          </a:p>
        </p:txBody>
      </p:sp>
      <p:sp>
        <p:nvSpPr>
          <p:cNvPr id="2" name="Textplatzhalter 1">
            <a:extLst>
              <a:ext uri="{FF2B5EF4-FFF2-40B4-BE49-F238E27FC236}">
                <a16:creationId xmlns:a16="http://schemas.microsoft.com/office/drawing/2014/main" id="{BA92AF20-A496-41BF-8B32-D781CC5E4EEC}"/>
              </a:ext>
            </a:extLst>
          </p:cNvPr>
          <p:cNvSpPr>
            <a:spLocks noGrp="1"/>
          </p:cNvSpPr>
          <p:nvPr>
            <p:ph type="body" sz="quarter" idx="11"/>
          </p:nvPr>
        </p:nvSpPr>
        <p:spPr>
          <a:xfrm>
            <a:off x="4298970" y="4433881"/>
            <a:ext cx="3594060" cy="369332"/>
          </a:xfrm>
        </p:spPr>
        <p:txBody>
          <a:bodyPr lIns="91440" tIns="45720" rIns="91440" bIns="45720" anchor="t">
            <a:spAutoFit/>
          </a:bodyPr>
          <a:lstStyle/>
          <a:p>
            <a:r>
              <a:rPr lang="de-DE">
                <a:solidFill>
                  <a:schemeClr val="accent1"/>
                </a:solidFill>
                <a:ea typeface="Source Sans Pro"/>
              </a:rPr>
              <a:t>12.10.2022</a:t>
            </a:r>
          </a:p>
        </p:txBody>
      </p:sp>
      <p:sp>
        <p:nvSpPr>
          <p:cNvPr id="3" name="Inhaltsplatzhalter 2">
            <a:extLst>
              <a:ext uri="{FF2B5EF4-FFF2-40B4-BE49-F238E27FC236}">
                <a16:creationId xmlns:a16="http://schemas.microsoft.com/office/drawing/2014/main" id="{45DF1EC8-8DD2-4961-B2EB-AD64D5EE9126}"/>
              </a:ext>
            </a:extLst>
          </p:cNvPr>
          <p:cNvSpPr>
            <a:spLocks noGrp="1"/>
          </p:cNvSpPr>
          <p:nvPr>
            <p:ph sz="quarter" idx="12"/>
          </p:nvPr>
        </p:nvSpPr>
        <p:spPr/>
        <p:txBody>
          <a:bodyPr/>
          <a:lstStyle/>
          <a:p>
            <a:r>
              <a:rPr lang="de-DE"/>
              <a:t>Welcome!</a:t>
            </a:r>
          </a:p>
        </p:txBody>
      </p:sp>
      <p:sp>
        <p:nvSpPr>
          <p:cNvPr id="4" name="Ellipse 3">
            <a:extLst>
              <a:ext uri="{FF2B5EF4-FFF2-40B4-BE49-F238E27FC236}">
                <a16:creationId xmlns:a16="http://schemas.microsoft.com/office/drawing/2014/main" id="{67CCFB18-0843-404A-B596-36B1706F7E32}"/>
              </a:ext>
            </a:extLst>
          </p:cNvPr>
          <p:cNvSpPr/>
          <p:nvPr/>
        </p:nvSpPr>
        <p:spPr>
          <a:xfrm>
            <a:off x="8688388" y="2774527"/>
            <a:ext cx="2448842" cy="24488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B13D9316-7236-F099-B6BB-378CA9F4F2B1}"/>
              </a:ext>
            </a:extLst>
          </p:cNvPr>
          <p:cNvSpPr txBox="1"/>
          <p:nvPr/>
        </p:nvSpPr>
        <p:spPr>
          <a:xfrm>
            <a:off x="9052637" y="3491117"/>
            <a:ext cx="1720344" cy="1015663"/>
          </a:xfrm>
          <a:prstGeom prst="rect">
            <a:avLst/>
          </a:prstGeom>
          <a:noFill/>
        </p:spPr>
        <p:txBody>
          <a:bodyPr wrap="none" rtlCol="0">
            <a:spAutoFit/>
          </a:bodyPr>
          <a:lstStyle/>
          <a:p>
            <a:pPr algn="ctr"/>
            <a:r>
              <a:rPr lang="de-DE" sz="2000" dirty="0">
                <a:solidFill>
                  <a:srgbClr val="00A091"/>
                </a:solidFill>
                <a:latin typeface="Source Sans Pro Black" panose="020B0803030403020204" pitchFamily="34" charset="0"/>
                <a:ea typeface="Source Sans Pro Black" panose="020B0803030403020204" pitchFamily="34" charset="0"/>
              </a:rPr>
              <a:t>GDN Annual </a:t>
            </a:r>
            <a:br>
              <a:rPr lang="de-DE" sz="2000" dirty="0">
                <a:solidFill>
                  <a:srgbClr val="00A091"/>
                </a:solidFill>
                <a:latin typeface="Source Sans Pro Black" panose="020B0803030403020204" pitchFamily="34" charset="0"/>
                <a:ea typeface="Source Sans Pro Black" panose="020B0803030403020204" pitchFamily="34" charset="0"/>
              </a:rPr>
            </a:br>
            <a:r>
              <a:rPr lang="de-DE" sz="2000" dirty="0">
                <a:solidFill>
                  <a:srgbClr val="00A091"/>
                </a:solidFill>
                <a:latin typeface="Source Sans Pro Black" panose="020B0803030403020204" pitchFamily="34" charset="0"/>
                <a:ea typeface="Source Sans Pro Black" panose="020B0803030403020204" pitchFamily="34" charset="0"/>
              </a:rPr>
              <a:t>Meeting 2022</a:t>
            </a:r>
            <a:br>
              <a:rPr lang="de-DE" sz="2000" dirty="0">
                <a:solidFill>
                  <a:srgbClr val="00A091"/>
                </a:solidFill>
                <a:latin typeface="Source Sans Pro Black" panose="020B0803030403020204" pitchFamily="34" charset="0"/>
                <a:ea typeface="Source Sans Pro Black" panose="020B0803030403020204" pitchFamily="34" charset="0"/>
              </a:rPr>
            </a:br>
            <a:r>
              <a:rPr lang="de-DE" sz="2000" dirty="0">
                <a:solidFill>
                  <a:srgbClr val="00A091"/>
                </a:solidFill>
              </a:rPr>
              <a:t>Groningen</a:t>
            </a:r>
          </a:p>
        </p:txBody>
      </p:sp>
    </p:spTree>
    <p:extLst>
      <p:ext uri="{BB962C8B-B14F-4D97-AF65-F5344CB8AC3E}">
        <p14:creationId xmlns:p14="http://schemas.microsoft.com/office/powerpoint/2010/main" val="11529219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B52A1791-8E1E-4D2A-B471-4AF581282A3A}"/>
              </a:ext>
            </a:extLst>
          </p:cNvPr>
          <p:cNvSpPr>
            <a:spLocks noGrp="1"/>
          </p:cNvSpPr>
          <p:nvPr>
            <p:ph type="body" sz="quarter" idx="21"/>
          </p:nvPr>
        </p:nvSpPr>
        <p:spPr/>
        <p:txBody>
          <a:bodyPr lIns="91440" tIns="45720" rIns="91440" bIns="45720" anchor="t"/>
          <a:lstStyle/>
          <a:p>
            <a:r>
              <a:rPr lang="de-DE" err="1">
                <a:ea typeface="Source Sans Pro"/>
              </a:rPr>
              <a:t>Visualisation</a:t>
            </a:r>
            <a:r>
              <a:rPr lang="de-DE">
                <a:ea typeface="Source Sans Pro"/>
              </a:rPr>
              <a:t> </a:t>
            </a:r>
            <a:r>
              <a:rPr lang="de-DE" err="1">
                <a:ea typeface="Source Sans Pro"/>
              </a:rPr>
              <a:t>as</a:t>
            </a:r>
            <a:r>
              <a:rPr lang="de-DE">
                <a:ea typeface="Source Sans Pro"/>
              </a:rPr>
              <a:t> a Method</a:t>
            </a:r>
          </a:p>
        </p:txBody>
      </p:sp>
    </p:spTree>
    <p:extLst>
      <p:ext uri="{BB962C8B-B14F-4D97-AF65-F5344CB8AC3E}">
        <p14:creationId xmlns:p14="http://schemas.microsoft.com/office/powerpoint/2010/main" val="9955708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30B1DC-B807-41FA-9AAC-6ED0232A761F}"/>
              </a:ext>
            </a:extLst>
          </p:cNvPr>
          <p:cNvSpPr>
            <a:spLocks noGrp="1"/>
          </p:cNvSpPr>
          <p:nvPr>
            <p:ph type="title"/>
          </p:nvPr>
        </p:nvSpPr>
        <p:spPr/>
        <p:txBody>
          <a:bodyPr wrap="square" lIns="0" tIns="0" rIns="0" bIns="45720" anchor="t">
            <a:spAutoFit/>
          </a:bodyPr>
          <a:lstStyle/>
          <a:p>
            <a:r>
              <a:rPr lang="de-DE"/>
              <a:t>Information </a:t>
            </a:r>
            <a:r>
              <a:rPr lang="de-DE" err="1"/>
              <a:t>gathering</a:t>
            </a:r>
            <a:r>
              <a:rPr lang="de-DE"/>
              <a:t> and </a:t>
            </a:r>
            <a:r>
              <a:rPr lang="de-DE" err="1"/>
              <a:t>knowledge</a:t>
            </a:r>
            <a:r>
              <a:rPr lang="de-DE"/>
              <a:t> </a:t>
            </a:r>
            <a:r>
              <a:rPr lang="de-DE" err="1"/>
              <a:t>creation</a:t>
            </a:r>
            <a:r>
              <a:rPr lang="de-DE"/>
              <a:t> </a:t>
            </a:r>
          </a:p>
        </p:txBody>
      </p:sp>
      <p:sp>
        <p:nvSpPr>
          <p:cNvPr id="8" name="Textplatzhalter 7">
            <a:extLst>
              <a:ext uri="{FF2B5EF4-FFF2-40B4-BE49-F238E27FC236}">
                <a16:creationId xmlns:a16="http://schemas.microsoft.com/office/drawing/2014/main" id="{DCBF1A28-8FE7-4000-AF84-A5576A5B81F2}"/>
              </a:ext>
            </a:extLst>
          </p:cNvPr>
          <p:cNvSpPr>
            <a:spLocks noGrp="1"/>
          </p:cNvSpPr>
          <p:nvPr>
            <p:ph type="body" sz="quarter" idx="15"/>
          </p:nvPr>
        </p:nvSpPr>
        <p:spPr/>
        <p:txBody>
          <a:bodyPr/>
          <a:lstStyle/>
          <a:p>
            <a:endParaRPr lang="de-DE"/>
          </a:p>
        </p:txBody>
      </p:sp>
      <p:grpSp>
        <p:nvGrpSpPr>
          <p:cNvPr id="89" name="Gruppieren 88">
            <a:extLst>
              <a:ext uri="{FF2B5EF4-FFF2-40B4-BE49-F238E27FC236}">
                <a16:creationId xmlns:a16="http://schemas.microsoft.com/office/drawing/2014/main" id="{2A52A0DA-549F-4505-987E-A861BCDBA0FC}"/>
              </a:ext>
            </a:extLst>
          </p:cNvPr>
          <p:cNvGrpSpPr/>
          <p:nvPr/>
        </p:nvGrpSpPr>
        <p:grpSpPr>
          <a:xfrm>
            <a:off x="1536458" y="1443740"/>
            <a:ext cx="9119084" cy="3386736"/>
            <a:chOff x="1373320" y="1443740"/>
            <a:chExt cx="9119084" cy="3386736"/>
          </a:xfrm>
        </p:grpSpPr>
        <p:sp>
          <p:nvSpPr>
            <p:cNvPr id="88" name="Rechteck 87">
              <a:extLst>
                <a:ext uri="{FF2B5EF4-FFF2-40B4-BE49-F238E27FC236}">
                  <a16:creationId xmlns:a16="http://schemas.microsoft.com/office/drawing/2014/main" id="{30E4DB02-5FCE-460C-B3FB-22FE599A558B}"/>
                </a:ext>
              </a:extLst>
            </p:cNvPr>
            <p:cNvSpPr/>
            <p:nvPr/>
          </p:nvSpPr>
          <p:spPr>
            <a:xfrm>
              <a:off x="1373320" y="1443740"/>
              <a:ext cx="3386730" cy="3386736"/>
            </a:xfrm>
            <a:prstGeom prst="rect">
              <a:avLst/>
            </a:prstGeom>
            <a:solidFill>
              <a:srgbClr val="E6F0F0"/>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endParaRPr lang="de-DE" sz="900">
                <a:solidFill>
                  <a:schemeClr val="tx1"/>
                </a:solidFill>
              </a:endParaRPr>
            </a:p>
          </p:txBody>
        </p:sp>
        <p:sp>
          <p:nvSpPr>
            <p:cNvPr id="87" name="Rechteck 86">
              <a:extLst>
                <a:ext uri="{FF2B5EF4-FFF2-40B4-BE49-F238E27FC236}">
                  <a16:creationId xmlns:a16="http://schemas.microsoft.com/office/drawing/2014/main" id="{92B23AA5-D4C1-46FA-A3B4-D752E63A4F7B}"/>
                </a:ext>
              </a:extLst>
            </p:cNvPr>
            <p:cNvSpPr/>
            <p:nvPr/>
          </p:nvSpPr>
          <p:spPr>
            <a:xfrm>
              <a:off x="7105674" y="1443740"/>
              <a:ext cx="3386730" cy="3386736"/>
            </a:xfrm>
            <a:prstGeom prst="rect">
              <a:avLst/>
            </a:prstGeom>
            <a:solidFill>
              <a:schemeClr val="bg1"/>
            </a:solidFill>
            <a:ln>
              <a:noFill/>
            </a:ln>
            <a:effectLst>
              <a:outerShdw blurRad="228600" dist="38100" dir="5400000" algn="t"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t"/>
            <a:lstStyle/>
            <a:p>
              <a:endParaRPr lang="de-DE" sz="900">
                <a:solidFill>
                  <a:schemeClr val="tx1"/>
                </a:solidFill>
              </a:endParaRPr>
            </a:p>
          </p:txBody>
        </p:sp>
        <p:sp>
          <p:nvSpPr>
            <p:cNvPr id="12" name="Raute 11">
              <a:extLst>
                <a:ext uri="{FF2B5EF4-FFF2-40B4-BE49-F238E27FC236}">
                  <a16:creationId xmlns:a16="http://schemas.microsoft.com/office/drawing/2014/main" id="{E82993E7-115F-4DC2-A889-0D43CFC87013}"/>
                </a:ext>
              </a:extLst>
            </p:cNvPr>
            <p:cNvSpPr/>
            <p:nvPr/>
          </p:nvSpPr>
          <p:spPr>
            <a:xfrm rot="19677734">
              <a:off x="2241602" y="3661210"/>
              <a:ext cx="980387" cy="348791"/>
            </a:xfrm>
            <a:prstGeom prst="diamond">
              <a:avLst/>
            </a:prstGeom>
            <a:solidFill>
              <a:srgbClr val="00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aute 13">
              <a:extLst>
                <a:ext uri="{FF2B5EF4-FFF2-40B4-BE49-F238E27FC236}">
                  <a16:creationId xmlns:a16="http://schemas.microsoft.com/office/drawing/2014/main" id="{71B8C9B3-C7EF-433C-B2A4-3A030E268308}"/>
                </a:ext>
              </a:extLst>
            </p:cNvPr>
            <p:cNvSpPr/>
            <p:nvPr/>
          </p:nvSpPr>
          <p:spPr>
            <a:xfrm rot="6954958">
              <a:off x="2628760" y="2284813"/>
              <a:ext cx="517247" cy="184020"/>
            </a:xfrm>
            <a:prstGeom prst="diamond">
              <a:avLst/>
            </a:prstGeom>
            <a:solidFill>
              <a:srgbClr val="00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aute 10">
              <a:extLst>
                <a:ext uri="{FF2B5EF4-FFF2-40B4-BE49-F238E27FC236}">
                  <a16:creationId xmlns:a16="http://schemas.microsoft.com/office/drawing/2014/main" id="{DC0E3A8E-0A7F-42AC-AB67-44921F335AB7}"/>
                </a:ext>
              </a:extLst>
            </p:cNvPr>
            <p:cNvSpPr/>
            <p:nvPr/>
          </p:nvSpPr>
          <p:spPr>
            <a:xfrm rot="2168726">
              <a:off x="3243405" y="3553904"/>
              <a:ext cx="980387" cy="348791"/>
            </a:xfrm>
            <a:prstGeom prst="diamond">
              <a:avLst/>
            </a:prstGeom>
            <a:solidFill>
              <a:srgbClr val="00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Freihandform: Form 9">
              <a:extLst>
                <a:ext uri="{FF2B5EF4-FFF2-40B4-BE49-F238E27FC236}">
                  <a16:creationId xmlns:a16="http://schemas.microsoft.com/office/drawing/2014/main" id="{574E987F-7317-40FF-80A9-9837F43300CC}"/>
                </a:ext>
              </a:extLst>
            </p:cNvPr>
            <p:cNvSpPr/>
            <p:nvPr/>
          </p:nvSpPr>
          <p:spPr>
            <a:xfrm>
              <a:off x="1790621" y="1739900"/>
              <a:ext cx="2565479" cy="2694971"/>
            </a:xfrm>
            <a:custGeom>
              <a:avLst/>
              <a:gdLst>
                <a:gd name="connsiteX0" fmla="*/ 1206579 w 2565479"/>
                <a:gd name="connsiteY0" fmla="*/ 1981200 h 2694971"/>
                <a:gd name="connsiteX1" fmla="*/ 1943179 w 2565479"/>
                <a:gd name="connsiteY1" fmla="*/ 1739900 h 2694971"/>
                <a:gd name="connsiteX2" fmla="*/ 2120979 w 2565479"/>
                <a:gd name="connsiteY2" fmla="*/ 1536700 h 2694971"/>
                <a:gd name="connsiteX3" fmla="*/ 1917779 w 2565479"/>
                <a:gd name="connsiteY3" fmla="*/ 1092200 h 2694971"/>
                <a:gd name="connsiteX4" fmla="*/ 1739979 w 2565479"/>
                <a:gd name="connsiteY4" fmla="*/ 1041400 h 2694971"/>
                <a:gd name="connsiteX5" fmla="*/ 1435179 w 2565479"/>
                <a:gd name="connsiteY5" fmla="*/ 1282700 h 2694971"/>
                <a:gd name="connsiteX6" fmla="*/ 1079579 w 2565479"/>
                <a:gd name="connsiteY6" fmla="*/ 1955800 h 2694971"/>
                <a:gd name="connsiteX7" fmla="*/ 939879 w 2565479"/>
                <a:gd name="connsiteY7" fmla="*/ 1930400 h 2694971"/>
                <a:gd name="connsiteX8" fmla="*/ 431879 w 2565479"/>
                <a:gd name="connsiteY8" fmla="*/ 1066800 h 2694971"/>
                <a:gd name="connsiteX9" fmla="*/ 457279 w 2565479"/>
                <a:gd name="connsiteY9" fmla="*/ 927100 h 2694971"/>
                <a:gd name="connsiteX10" fmla="*/ 609679 w 2565479"/>
                <a:gd name="connsiteY10" fmla="*/ 914400 h 2694971"/>
                <a:gd name="connsiteX11" fmla="*/ 1231979 w 2565479"/>
                <a:gd name="connsiteY11" fmla="*/ 965200 h 2694971"/>
                <a:gd name="connsiteX12" fmla="*/ 1320879 w 2565479"/>
                <a:gd name="connsiteY12" fmla="*/ 1257300 h 2694971"/>
                <a:gd name="connsiteX13" fmla="*/ 1041479 w 2565479"/>
                <a:gd name="connsiteY13" fmla="*/ 1943100 h 2694971"/>
                <a:gd name="connsiteX14" fmla="*/ 1016079 w 2565479"/>
                <a:gd name="connsiteY14" fmla="*/ 2032000 h 2694971"/>
                <a:gd name="connsiteX15" fmla="*/ 1104979 w 2565479"/>
                <a:gd name="connsiteY15" fmla="*/ 2057400 h 2694971"/>
                <a:gd name="connsiteX16" fmla="*/ 1562179 w 2565479"/>
                <a:gd name="connsiteY16" fmla="*/ 2095500 h 2694971"/>
                <a:gd name="connsiteX17" fmla="*/ 1701879 w 2565479"/>
                <a:gd name="connsiteY17" fmla="*/ 2032000 h 2694971"/>
                <a:gd name="connsiteX18" fmla="*/ 1765379 w 2565479"/>
                <a:gd name="connsiteY18" fmla="*/ 1689100 h 2694971"/>
                <a:gd name="connsiteX19" fmla="*/ 1562179 w 2565479"/>
                <a:gd name="connsiteY19" fmla="*/ 1473200 h 2694971"/>
                <a:gd name="connsiteX20" fmla="*/ 1485979 w 2565479"/>
                <a:gd name="connsiteY20" fmla="*/ 1460500 h 2694971"/>
                <a:gd name="connsiteX21" fmla="*/ 1320879 w 2565479"/>
                <a:gd name="connsiteY21" fmla="*/ 1663700 h 2694971"/>
                <a:gd name="connsiteX22" fmla="*/ 1155779 w 2565479"/>
                <a:gd name="connsiteY22" fmla="*/ 2082800 h 2694971"/>
                <a:gd name="connsiteX23" fmla="*/ 1168479 w 2565479"/>
                <a:gd name="connsiteY23" fmla="*/ 2120900 h 2694971"/>
                <a:gd name="connsiteX24" fmla="*/ 1739979 w 2565479"/>
                <a:gd name="connsiteY24" fmla="*/ 1981200 h 2694971"/>
                <a:gd name="connsiteX25" fmla="*/ 1968579 w 2565479"/>
                <a:gd name="connsiteY25" fmla="*/ 1498600 h 2694971"/>
                <a:gd name="connsiteX26" fmla="*/ 1854279 w 2565479"/>
                <a:gd name="connsiteY26" fmla="*/ 1117600 h 2694971"/>
                <a:gd name="connsiteX27" fmla="*/ 1460579 w 2565479"/>
                <a:gd name="connsiteY27" fmla="*/ 1092200 h 2694971"/>
                <a:gd name="connsiteX28" fmla="*/ 1397079 w 2565479"/>
                <a:gd name="connsiteY28" fmla="*/ 1054100 h 2694971"/>
                <a:gd name="connsiteX29" fmla="*/ 1371679 w 2565479"/>
                <a:gd name="connsiteY29" fmla="*/ 660400 h 2694971"/>
                <a:gd name="connsiteX30" fmla="*/ 1790779 w 2565479"/>
                <a:gd name="connsiteY30" fmla="*/ 482600 h 2694971"/>
                <a:gd name="connsiteX31" fmla="*/ 1892379 w 2565479"/>
                <a:gd name="connsiteY31" fmla="*/ 952500 h 2694971"/>
                <a:gd name="connsiteX32" fmla="*/ 1841579 w 2565479"/>
                <a:gd name="connsiteY32" fmla="*/ 1143000 h 2694971"/>
                <a:gd name="connsiteX33" fmla="*/ 1676479 w 2565479"/>
                <a:gd name="connsiteY33" fmla="*/ 1066800 h 2694971"/>
                <a:gd name="connsiteX34" fmla="*/ 1574879 w 2565479"/>
                <a:gd name="connsiteY34" fmla="*/ 495300 h 2694971"/>
                <a:gd name="connsiteX35" fmla="*/ 1727279 w 2565479"/>
                <a:gd name="connsiteY35" fmla="*/ 444500 h 2694971"/>
                <a:gd name="connsiteX36" fmla="*/ 1930479 w 2565479"/>
                <a:gd name="connsiteY36" fmla="*/ 495300 h 2694971"/>
                <a:gd name="connsiteX37" fmla="*/ 1892379 w 2565479"/>
                <a:gd name="connsiteY37" fmla="*/ 1841500 h 2694971"/>
                <a:gd name="connsiteX38" fmla="*/ 1574879 w 2565479"/>
                <a:gd name="connsiteY38" fmla="*/ 1905000 h 2694971"/>
                <a:gd name="connsiteX39" fmla="*/ 977979 w 2565479"/>
                <a:gd name="connsiteY39" fmla="*/ 1841500 h 2694971"/>
                <a:gd name="connsiteX40" fmla="*/ 76279 w 2565479"/>
                <a:gd name="connsiteY40" fmla="*/ 1676400 h 2694971"/>
                <a:gd name="connsiteX41" fmla="*/ 279479 w 2565479"/>
                <a:gd name="connsiteY41" fmla="*/ 901700 h 2694971"/>
                <a:gd name="connsiteX42" fmla="*/ 469979 w 2565479"/>
                <a:gd name="connsiteY42" fmla="*/ 838200 h 2694971"/>
                <a:gd name="connsiteX43" fmla="*/ 927179 w 2565479"/>
                <a:gd name="connsiteY43" fmla="*/ 1066800 h 2694971"/>
                <a:gd name="connsiteX44" fmla="*/ 939879 w 2565479"/>
                <a:gd name="connsiteY44" fmla="*/ 1219200 h 2694971"/>
                <a:gd name="connsiteX45" fmla="*/ 685879 w 2565479"/>
                <a:gd name="connsiteY45" fmla="*/ 1562100 h 2694971"/>
                <a:gd name="connsiteX46" fmla="*/ 584279 w 2565479"/>
                <a:gd name="connsiteY46" fmla="*/ 1663700 h 2694971"/>
                <a:gd name="connsiteX47" fmla="*/ 901779 w 2565479"/>
                <a:gd name="connsiteY47" fmla="*/ 2120900 h 2694971"/>
                <a:gd name="connsiteX48" fmla="*/ 1460579 w 2565479"/>
                <a:gd name="connsiteY48" fmla="*/ 1866900 h 2694971"/>
                <a:gd name="connsiteX49" fmla="*/ 1485979 w 2565479"/>
                <a:gd name="connsiteY49" fmla="*/ 1739900 h 2694971"/>
                <a:gd name="connsiteX50" fmla="*/ 1308179 w 2565479"/>
                <a:gd name="connsiteY50" fmla="*/ 1701800 h 2694971"/>
                <a:gd name="connsiteX51" fmla="*/ 1104979 w 2565479"/>
                <a:gd name="connsiteY51" fmla="*/ 1727200 h 2694971"/>
                <a:gd name="connsiteX52" fmla="*/ 990679 w 2565479"/>
                <a:gd name="connsiteY52" fmla="*/ 1739900 h 2694971"/>
                <a:gd name="connsiteX53" fmla="*/ 965279 w 2565479"/>
                <a:gd name="connsiteY53" fmla="*/ 1651000 h 2694971"/>
                <a:gd name="connsiteX54" fmla="*/ 952579 w 2565479"/>
                <a:gd name="connsiteY54" fmla="*/ 673100 h 2694971"/>
                <a:gd name="connsiteX55" fmla="*/ 812879 w 2565479"/>
                <a:gd name="connsiteY55" fmla="*/ 622300 h 2694971"/>
                <a:gd name="connsiteX56" fmla="*/ 609679 w 2565479"/>
                <a:gd name="connsiteY56" fmla="*/ 546100 h 2694971"/>
                <a:gd name="connsiteX57" fmla="*/ 596979 w 2565479"/>
                <a:gd name="connsiteY57" fmla="*/ 495300 h 2694971"/>
                <a:gd name="connsiteX58" fmla="*/ 596979 w 2565479"/>
                <a:gd name="connsiteY58" fmla="*/ 1041400 h 2694971"/>
                <a:gd name="connsiteX59" fmla="*/ 673179 w 2565479"/>
                <a:gd name="connsiteY59" fmla="*/ 1054100 h 2694971"/>
                <a:gd name="connsiteX60" fmla="*/ 1117679 w 2565479"/>
                <a:gd name="connsiteY60" fmla="*/ 571500 h 2694971"/>
                <a:gd name="connsiteX61" fmla="*/ 1206579 w 2565479"/>
                <a:gd name="connsiteY61" fmla="*/ 393700 h 2694971"/>
                <a:gd name="connsiteX62" fmla="*/ 1524079 w 2565479"/>
                <a:gd name="connsiteY62" fmla="*/ 901700 h 2694971"/>
                <a:gd name="connsiteX63" fmla="*/ 1270079 w 2565479"/>
                <a:gd name="connsiteY63" fmla="*/ 990600 h 2694971"/>
                <a:gd name="connsiteX64" fmla="*/ 1168479 w 2565479"/>
                <a:gd name="connsiteY64" fmla="*/ 914400 h 2694971"/>
                <a:gd name="connsiteX65" fmla="*/ 1308179 w 2565479"/>
                <a:gd name="connsiteY65" fmla="*/ 88900 h 2694971"/>
                <a:gd name="connsiteX66" fmla="*/ 1600279 w 2565479"/>
                <a:gd name="connsiteY66" fmla="*/ 317500 h 2694971"/>
                <a:gd name="connsiteX67" fmla="*/ 1587579 w 2565479"/>
                <a:gd name="connsiteY67" fmla="*/ 431800 h 2694971"/>
                <a:gd name="connsiteX68" fmla="*/ 1498679 w 2565479"/>
                <a:gd name="connsiteY68" fmla="*/ 279400 h 2694971"/>
                <a:gd name="connsiteX69" fmla="*/ 1600279 w 2565479"/>
                <a:gd name="connsiteY69" fmla="*/ 190500 h 2694971"/>
                <a:gd name="connsiteX70" fmla="*/ 1816179 w 2565479"/>
                <a:gd name="connsiteY70" fmla="*/ 355600 h 2694971"/>
                <a:gd name="connsiteX71" fmla="*/ 2425779 w 2565479"/>
                <a:gd name="connsiteY71" fmla="*/ 1155700 h 2694971"/>
                <a:gd name="connsiteX72" fmla="*/ 2451179 w 2565479"/>
                <a:gd name="connsiteY72" fmla="*/ 1524000 h 2694971"/>
                <a:gd name="connsiteX73" fmla="*/ 2222579 w 2565479"/>
                <a:gd name="connsiteY73" fmla="*/ 1727200 h 2694971"/>
                <a:gd name="connsiteX74" fmla="*/ 825579 w 2565479"/>
                <a:gd name="connsiteY74" fmla="*/ 1930400 h 2694971"/>
                <a:gd name="connsiteX75" fmla="*/ 774779 w 2565479"/>
                <a:gd name="connsiteY75" fmla="*/ 2006600 h 2694971"/>
                <a:gd name="connsiteX76" fmla="*/ 762079 w 2565479"/>
                <a:gd name="connsiteY76" fmla="*/ 2527300 h 2694971"/>
                <a:gd name="connsiteX77" fmla="*/ 50879 w 2565479"/>
                <a:gd name="connsiteY77" fmla="*/ 2171700 h 2694971"/>
                <a:gd name="connsiteX78" fmla="*/ 79 w 2565479"/>
                <a:gd name="connsiteY78" fmla="*/ 2057400 h 2694971"/>
                <a:gd name="connsiteX79" fmla="*/ 304879 w 2565479"/>
                <a:gd name="connsiteY79" fmla="*/ 1270000 h 2694971"/>
                <a:gd name="connsiteX80" fmla="*/ 469979 w 2565479"/>
                <a:gd name="connsiteY80" fmla="*/ 1219200 h 2694971"/>
                <a:gd name="connsiteX81" fmla="*/ 673179 w 2565479"/>
                <a:gd name="connsiteY81" fmla="*/ 1397000 h 2694971"/>
                <a:gd name="connsiteX82" fmla="*/ 736679 w 2565479"/>
                <a:gd name="connsiteY82" fmla="*/ 1676400 h 2694971"/>
                <a:gd name="connsiteX83" fmla="*/ 749379 w 2565479"/>
                <a:gd name="connsiteY83" fmla="*/ 1866900 h 2694971"/>
                <a:gd name="connsiteX84" fmla="*/ 1016079 w 2565479"/>
                <a:gd name="connsiteY84" fmla="*/ 1930400 h 2694971"/>
                <a:gd name="connsiteX85" fmla="*/ 1778079 w 2565479"/>
                <a:gd name="connsiteY85" fmla="*/ 2298700 h 2694971"/>
                <a:gd name="connsiteX86" fmla="*/ 1993979 w 2565479"/>
                <a:gd name="connsiteY86" fmla="*/ 2197100 h 2694971"/>
                <a:gd name="connsiteX87" fmla="*/ 2133679 w 2565479"/>
                <a:gd name="connsiteY87" fmla="*/ 2095500 h 2694971"/>
                <a:gd name="connsiteX88" fmla="*/ 1866979 w 2565479"/>
                <a:gd name="connsiteY88" fmla="*/ 1447800 h 2694971"/>
                <a:gd name="connsiteX89" fmla="*/ 1816179 w 2565479"/>
                <a:gd name="connsiteY89" fmla="*/ 1435100 h 2694971"/>
                <a:gd name="connsiteX90" fmla="*/ 1752679 w 2565479"/>
                <a:gd name="connsiteY90" fmla="*/ 2247900 h 2694971"/>
                <a:gd name="connsiteX91" fmla="*/ 1600279 w 2565479"/>
                <a:gd name="connsiteY91" fmla="*/ 2260600 h 2694971"/>
                <a:gd name="connsiteX92" fmla="*/ 1104979 w 2565479"/>
                <a:gd name="connsiteY92" fmla="*/ 2247900 h 2694971"/>
                <a:gd name="connsiteX93" fmla="*/ 965279 w 2565479"/>
                <a:gd name="connsiteY93" fmla="*/ 2235200 h 2694971"/>
                <a:gd name="connsiteX94" fmla="*/ 1282779 w 2565479"/>
                <a:gd name="connsiteY94" fmla="*/ 2260600 h 2694971"/>
                <a:gd name="connsiteX95" fmla="*/ 1600279 w 2565479"/>
                <a:gd name="connsiteY95" fmla="*/ 2476500 h 2694971"/>
                <a:gd name="connsiteX96" fmla="*/ 1854279 w 2565479"/>
                <a:gd name="connsiteY96" fmla="*/ 2501900 h 2694971"/>
                <a:gd name="connsiteX97" fmla="*/ 1968579 w 2565479"/>
                <a:gd name="connsiteY97" fmla="*/ 2311400 h 2694971"/>
                <a:gd name="connsiteX98" fmla="*/ 1714579 w 2565479"/>
                <a:gd name="connsiteY98" fmla="*/ 1282700 h 2694971"/>
                <a:gd name="connsiteX99" fmla="*/ 1574879 w 2565479"/>
                <a:gd name="connsiteY99" fmla="*/ 1219200 h 2694971"/>
                <a:gd name="connsiteX100" fmla="*/ 1270079 w 2565479"/>
                <a:gd name="connsiteY100" fmla="*/ 1498600 h 2694971"/>
                <a:gd name="connsiteX101" fmla="*/ 1016079 w 2565479"/>
                <a:gd name="connsiteY101" fmla="*/ 1943100 h 2694971"/>
                <a:gd name="connsiteX102" fmla="*/ 927179 w 2565479"/>
                <a:gd name="connsiteY102" fmla="*/ 2032000 h 2694971"/>
                <a:gd name="connsiteX103" fmla="*/ 838279 w 2565479"/>
                <a:gd name="connsiteY103" fmla="*/ 2044700 h 2694971"/>
                <a:gd name="connsiteX104" fmla="*/ 609679 w 2565479"/>
                <a:gd name="connsiteY104" fmla="*/ 2082800 h 2694971"/>
                <a:gd name="connsiteX105" fmla="*/ 584279 w 2565479"/>
                <a:gd name="connsiteY105" fmla="*/ 2159000 h 2694971"/>
                <a:gd name="connsiteX106" fmla="*/ 647779 w 2565479"/>
                <a:gd name="connsiteY106" fmla="*/ 2209800 h 2694971"/>
                <a:gd name="connsiteX107" fmla="*/ 165179 w 2565479"/>
                <a:gd name="connsiteY107" fmla="*/ 1422400 h 2694971"/>
                <a:gd name="connsiteX108" fmla="*/ 393779 w 2565479"/>
                <a:gd name="connsiteY108" fmla="*/ 914400 h 2694971"/>
                <a:gd name="connsiteX109" fmla="*/ 660479 w 2565479"/>
                <a:gd name="connsiteY109" fmla="*/ 927100 h 2694971"/>
                <a:gd name="connsiteX110" fmla="*/ 698579 w 2565479"/>
                <a:gd name="connsiteY110" fmla="*/ 1117600 h 2694971"/>
                <a:gd name="connsiteX111" fmla="*/ 584279 w 2565479"/>
                <a:gd name="connsiteY111" fmla="*/ 1092200 h 2694971"/>
                <a:gd name="connsiteX112" fmla="*/ 457279 w 2565479"/>
                <a:gd name="connsiteY112" fmla="*/ 774700 h 2694971"/>
                <a:gd name="connsiteX113" fmla="*/ 444579 w 2565479"/>
                <a:gd name="connsiteY113" fmla="*/ 546100 h 2694971"/>
                <a:gd name="connsiteX114" fmla="*/ 939879 w 2565479"/>
                <a:gd name="connsiteY114" fmla="*/ 228600 h 2694971"/>
                <a:gd name="connsiteX115" fmla="*/ 1358979 w 2565479"/>
                <a:gd name="connsiteY115" fmla="*/ 520700 h 2694971"/>
                <a:gd name="connsiteX116" fmla="*/ 1219279 w 2565479"/>
                <a:gd name="connsiteY116" fmla="*/ 876300 h 2694971"/>
                <a:gd name="connsiteX117" fmla="*/ 977979 w 2565479"/>
                <a:gd name="connsiteY117" fmla="*/ 1066800 h 2694971"/>
                <a:gd name="connsiteX118" fmla="*/ 1358979 w 2565479"/>
                <a:gd name="connsiteY118" fmla="*/ 1435100 h 2694971"/>
                <a:gd name="connsiteX119" fmla="*/ 1384379 w 2565479"/>
                <a:gd name="connsiteY119" fmla="*/ 1485900 h 2694971"/>
                <a:gd name="connsiteX120" fmla="*/ 1651079 w 2565479"/>
                <a:gd name="connsiteY120" fmla="*/ 1117600 h 2694971"/>
                <a:gd name="connsiteX121" fmla="*/ 2374979 w 2565479"/>
                <a:gd name="connsiteY121" fmla="*/ 812800 h 2694971"/>
                <a:gd name="connsiteX122" fmla="*/ 2413079 w 2565479"/>
                <a:gd name="connsiteY122" fmla="*/ 660400 h 2694971"/>
                <a:gd name="connsiteX123" fmla="*/ 2032079 w 2565479"/>
                <a:gd name="connsiteY123" fmla="*/ 482600 h 2694971"/>
                <a:gd name="connsiteX124" fmla="*/ 1371679 w 2565479"/>
                <a:gd name="connsiteY124" fmla="*/ 533400 h 2694971"/>
                <a:gd name="connsiteX125" fmla="*/ 1219279 w 2565479"/>
                <a:gd name="connsiteY125" fmla="*/ 1016000 h 2694971"/>
                <a:gd name="connsiteX126" fmla="*/ 1435179 w 2565479"/>
                <a:gd name="connsiteY126" fmla="*/ 1244600 h 2694971"/>
                <a:gd name="connsiteX127" fmla="*/ 1866979 w 2565479"/>
                <a:gd name="connsiteY127" fmla="*/ 2019300 h 2694971"/>
                <a:gd name="connsiteX128" fmla="*/ 2527379 w 2565479"/>
                <a:gd name="connsiteY128" fmla="*/ 1663700 h 2694971"/>
                <a:gd name="connsiteX129" fmla="*/ 2286079 w 2565479"/>
                <a:gd name="connsiteY129" fmla="*/ 1003300 h 2694971"/>
                <a:gd name="connsiteX130" fmla="*/ 2184479 w 2565479"/>
                <a:gd name="connsiteY130" fmla="*/ 901700 h 2694971"/>
                <a:gd name="connsiteX131" fmla="*/ 965279 w 2565479"/>
                <a:gd name="connsiteY131" fmla="*/ 1308100 h 2694971"/>
                <a:gd name="connsiteX132" fmla="*/ 482679 w 2565479"/>
                <a:gd name="connsiteY132" fmla="*/ 1219200 h 2694971"/>
                <a:gd name="connsiteX133" fmla="*/ 304879 w 2565479"/>
                <a:gd name="connsiteY133" fmla="*/ 1003300 h 2694971"/>
                <a:gd name="connsiteX134" fmla="*/ 292179 w 2565479"/>
                <a:gd name="connsiteY134" fmla="*/ 914400 h 2694971"/>
                <a:gd name="connsiteX135" fmla="*/ 482679 w 2565479"/>
                <a:gd name="connsiteY135" fmla="*/ 723900 h 2694971"/>
                <a:gd name="connsiteX136" fmla="*/ 1244679 w 2565479"/>
                <a:gd name="connsiteY136" fmla="*/ 774700 h 2694971"/>
                <a:gd name="connsiteX137" fmla="*/ 1701879 w 2565479"/>
                <a:gd name="connsiteY137" fmla="*/ 1397000 h 2694971"/>
                <a:gd name="connsiteX138" fmla="*/ 1295479 w 2565479"/>
                <a:gd name="connsiteY138" fmla="*/ 2298700 h 2694971"/>
                <a:gd name="connsiteX139" fmla="*/ 774779 w 2565479"/>
                <a:gd name="connsiteY139" fmla="*/ 2311400 h 2694971"/>
                <a:gd name="connsiteX140" fmla="*/ 635079 w 2565479"/>
                <a:gd name="connsiteY140" fmla="*/ 2247900 h 2694971"/>
                <a:gd name="connsiteX141" fmla="*/ 647779 w 2565479"/>
                <a:gd name="connsiteY141" fmla="*/ 2184400 h 2694971"/>
                <a:gd name="connsiteX142" fmla="*/ 863679 w 2565479"/>
                <a:gd name="connsiteY142" fmla="*/ 2209800 h 2694971"/>
                <a:gd name="connsiteX143" fmla="*/ 939879 w 2565479"/>
                <a:gd name="connsiteY143" fmla="*/ 2527300 h 2694971"/>
                <a:gd name="connsiteX144" fmla="*/ 685879 w 2565479"/>
                <a:gd name="connsiteY144" fmla="*/ 2692400 h 2694971"/>
                <a:gd name="connsiteX145" fmla="*/ 76279 w 2565479"/>
                <a:gd name="connsiteY145" fmla="*/ 2032000 h 2694971"/>
                <a:gd name="connsiteX146" fmla="*/ 139779 w 2565479"/>
                <a:gd name="connsiteY146" fmla="*/ 1803400 h 2694971"/>
                <a:gd name="connsiteX147" fmla="*/ 825579 w 2565479"/>
                <a:gd name="connsiteY147" fmla="*/ 1765300 h 2694971"/>
                <a:gd name="connsiteX148" fmla="*/ 952579 w 2565479"/>
                <a:gd name="connsiteY148" fmla="*/ 1574800 h 2694971"/>
                <a:gd name="connsiteX149" fmla="*/ 1117679 w 2565479"/>
                <a:gd name="connsiteY149" fmla="*/ 1054100 h 2694971"/>
                <a:gd name="connsiteX150" fmla="*/ 1371679 w 2565479"/>
                <a:gd name="connsiteY150" fmla="*/ 1066800 h 2694971"/>
                <a:gd name="connsiteX151" fmla="*/ 1460579 w 2565479"/>
                <a:gd name="connsiteY151" fmla="*/ 1930400 h 2694971"/>
                <a:gd name="connsiteX152" fmla="*/ 1130379 w 2565479"/>
                <a:gd name="connsiteY152" fmla="*/ 2197100 h 2694971"/>
                <a:gd name="connsiteX153" fmla="*/ 685879 w 2565479"/>
                <a:gd name="connsiteY153" fmla="*/ 1879600 h 2694971"/>
                <a:gd name="connsiteX154" fmla="*/ 850979 w 2565479"/>
                <a:gd name="connsiteY154" fmla="*/ 1676400 h 2694971"/>
                <a:gd name="connsiteX155" fmla="*/ 1016079 w 2565479"/>
                <a:gd name="connsiteY155" fmla="*/ 1752600 h 2694971"/>
                <a:gd name="connsiteX156" fmla="*/ 1155779 w 2565479"/>
                <a:gd name="connsiteY156" fmla="*/ 2641600 h 2694971"/>
                <a:gd name="connsiteX157" fmla="*/ 1536779 w 2565479"/>
                <a:gd name="connsiteY157" fmla="*/ 2362200 h 2694971"/>
                <a:gd name="connsiteX158" fmla="*/ 2209879 w 2565479"/>
                <a:gd name="connsiteY158" fmla="*/ 2159000 h 2694971"/>
                <a:gd name="connsiteX159" fmla="*/ 2273379 w 2565479"/>
                <a:gd name="connsiteY159" fmla="*/ 2120900 h 2694971"/>
                <a:gd name="connsiteX160" fmla="*/ 2298779 w 2565479"/>
                <a:gd name="connsiteY160" fmla="*/ 1384300 h 2694971"/>
                <a:gd name="connsiteX161" fmla="*/ 1828879 w 2565479"/>
                <a:gd name="connsiteY161" fmla="*/ 1092200 h 2694971"/>
                <a:gd name="connsiteX162" fmla="*/ 1333579 w 2565479"/>
                <a:gd name="connsiteY162" fmla="*/ 1257300 h 2694971"/>
                <a:gd name="connsiteX163" fmla="*/ 1155779 w 2565479"/>
                <a:gd name="connsiteY163" fmla="*/ 1333500 h 2694971"/>
                <a:gd name="connsiteX164" fmla="*/ 1727279 w 2565479"/>
                <a:gd name="connsiteY164" fmla="*/ 800100 h 2694971"/>
                <a:gd name="connsiteX165" fmla="*/ 1943179 w 2565479"/>
                <a:gd name="connsiteY165" fmla="*/ 965200 h 2694971"/>
                <a:gd name="connsiteX166" fmla="*/ 1879679 w 2565479"/>
                <a:gd name="connsiteY166" fmla="*/ 1130300 h 2694971"/>
                <a:gd name="connsiteX167" fmla="*/ 1282779 w 2565479"/>
                <a:gd name="connsiteY167" fmla="*/ 622300 h 2694971"/>
                <a:gd name="connsiteX168" fmla="*/ 1155779 w 2565479"/>
                <a:gd name="connsiteY168" fmla="*/ 215900 h 2694971"/>
                <a:gd name="connsiteX169" fmla="*/ 1714579 w 2565479"/>
                <a:gd name="connsiteY169" fmla="*/ 711200 h 2694971"/>
                <a:gd name="connsiteX170" fmla="*/ 1790779 w 2565479"/>
                <a:gd name="connsiteY170" fmla="*/ 876300 h 2694971"/>
                <a:gd name="connsiteX171" fmla="*/ 215979 w 2565479"/>
                <a:gd name="connsiteY171" fmla="*/ 0 h 2694971"/>
                <a:gd name="connsiteX172" fmla="*/ 152479 w 2565479"/>
                <a:gd name="connsiteY172" fmla="*/ 1054100 h 2694971"/>
                <a:gd name="connsiteX173" fmla="*/ 76279 w 2565479"/>
                <a:gd name="connsiteY173" fmla="*/ 1511300 h 2694971"/>
                <a:gd name="connsiteX174" fmla="*/ 254079 w 2565479"/>
                <a:gd name="connsiteY174" fmla="*/ 1435100 h 2694971"/>
                <a:gd name="connsiteX175" fmla="*/ 546179 w 2565479"/>
                <a:gd name="connsiteY175" fmla="*/ 1371600 h 2694971"/>
                <a:gd name="connsiteX176" fmla="*/ 457279 w 2565479"/>
                <a:gd name="connsiteY176" fmla="*/ 469900 h 2694971"/>
                <a:gd name="connsiteX177" fmla="*/ 635079 w 2565479"/>
                <a:gd name="connsiteY177" fmla="*/ 317500 h 2694971"/>
                <a:gd name="connsiteX178" fmla="*/ 914479 w 2565479"/>
                <a:gd name="connsiteY178" fmla="*/ 469900 h 2694971"/>
                <a:gd name="connsiteX179" fmla="*/ 1003379 w 2565479"/>
                <a:gd name="connsiteY179" fmla="*/ 1066800 h 2694971"/>
                <a:gd name="connsiteX180" fmla="*/ 850979 w 2565479"/>
                <a:gd name="connsiteY180" fmla="*/ 939800 h 2694971"/>
                <a:gd name="connsiteX181" fmla="*/ 990679 w 2565479"/>
                <a:gd name="connsiteY181" fmla="*/ 1155700 h 2694971"/>
                <a:gd name="connsiteX182" fmla="*/ 266779 w 2565479"/>
                <a:gd name="connsiteY182" fmla="*/ 1663700 h 2694971"/>
                <a:gd name="connsiteX183" fmla="*/ 190579 w 2565479"/>
                <a:gd name="connsiteY183" fmla="*/ 1676400 h 2694971"/>
                <a:gd name="connsiteX184" fmla="*/ 127079 w 2565479"/>
                <a:gd name="connsiteY184" fmla="*/ 1701800 h 2694971"/>
                <a:gd name="connsiteX185" fmla="*/ 152479 w 2565479"/>
                <a:gd name="connsiteY185" fmla="*/ 1041400 h 2694971"/>
                <a:gd name="connsiteX186" fmla="*/ 482679 w 2565479"/>
                <a:gd name="connsiteY186" fmla="*/ 1308100 h 2694971"/>
                <a:gd name="connsiteX187" fmla="*/ 812879 w 2565479"/>
                <a:gd name="connsiteY187" fmla="*/ 1638300 h 2694971"/>
                <a:gd name="connsiteX188" fmla="*/ 774779 w 2565479"/>
                <a:gd name="connsiteY188" fmla="*/ 2019300 h 2694971"/>
                <a:gd name="connsiteX189" fmla="*/ 673179 w 2565479"/>
                <a:gd name="connsiteY189" fmla="*/ 2095500 h 2694971"/>
                <a:gd name="connsiteX190" fmla="*/ 622379 w 2565479"/>
                <a:gd name="connsiteY190" fmla="*/ 1968500 h 2694971"/>
                <a:gd name="connsiteX191" fmla="*/ 876379 w 2565479"/>
                <a:gd name="connsiteY191" fmla="*/ 1333500 h 2694971"/>
                <a:gd name="connsiteX192" fmla="*/ 1143079 w 2565479"/>
                <a:gd name="connsiteY192" fmla="*/ 1308100 h 2694971"/>
                <a:gd name="connsiteX193" fmla="*/ 1447879 w 2565479"/>
                <a:gd name="connsiteY193" fmla="*/ 1790700 h 2694971"/>
                <a:gd name="connsiteX194" fmla="*/ 1600279 w 2565479"/>
                <a:gd name="connsiteY194" fmla="*/ 2387600 h 2694971"/>
                <a:gd name="connsiteX195" fmla="*/ 1549479 w 2565479"/>
                <a:gd name="connsiteY195" fmla="*/ 2425700 h 2694971"/>
                <a:gd name="connsiteX196" fmla="*/ 368379 w 2565479"/>
                <a:gd name="connsiteY196" fmla="*/ 1993900 h 2694971"/>
                <a:gd name="connsiteX197" fmla="*/ 558879 w 2565479"/>
                <a:gd name="connsiteY197" fmla="*/ 1574800 h 2694971"/>
                <a:gd name="connsiteX198" fmla="*/ 1536779 w 2565479"/>
                <a:gd name="connsiteY198" fmla="*/ 1231900 h 2694971"/>
                <a:gd name="connsiteX199" fmla="*/ 1790779 w 2565479"/>
                <a:gd name="connsiteY199" fmla="*/ 1257300 h 2694971"/>
                <a:gd name="connsiteX200" fmla="*/ 1879679 w 2565479"/>
                <a:gd name="connsiteY200" fmla="*/ 1676400 h 2694971"/>
                <a:gd name="connsiteX201" fmla="*/ 1803479 w 2565479"/>
                <a:gd name="connsiteY201" fmla="*/ 1701800 h 2694971"/>
                <a:gd name="connsiteX202" fmla="*/ 1625679 w 2565479"/>
                <a:gd name="connsiteY202" fmla="*/ 660400 h 2694971"/>
                <a:gd name="connsiteX203" fmla="*/ 1714579 w 2565479"/>
                <a:gd name="connsiteY203" fmla="*/ 596900 h 2694971"/>
                <a:gd name="connsiteX204" fmla="*/ 2095579 w 2565479"/>
                <a:gd name="connsiteY204" fmla="*/ 965200 h 2694971"/>
                <a:gd name="connsiteX205" fmla="*/ 2120979 w 2565479"/>
                <a:gd name="connsiteY205" fmla="*/ 1168400 h 2694971"/>
                <a:gd name="connsiteX206" fmla="*/ 1993979 w 2565479"/>
                <a:gd name="connsiteY206" fmla="*/ 1244600 h 2694971"/>
                <a:gd name="connsiteX207" fmla="*/ 1651079 w 2565479"/>
                <a:gd name="connsiteY207" fmla="*/ 1143000 h 2694971"/>
                <a:gd name="connsiteX208" fmla="*/ 1892379 w 2565479"/>
                <a:gd name="connsiteY208" fmla="*/ 1460500 h 2694971"/>
                <a:gd name="connsiteX209" fmla="*/ 2044779 w 2565479"/>
                <a:gd name="connsiteY209" fmla="*/ 1701800 h 2694971"/>
                <a:gd name="connsiteX210" fmla="*/ 1905079 w 2565479"/>
                <a:gd name="connsiteY210" fmla="*/ 1752600 h 2694971"/>
                <a:gd name="connsiteX211" fmla="*/ 381079 w 2565479"/>
                <a:gd name="connsiteY211" fmla="*/ 1295400 h 2694971"/>
                <a:gd name="connsiteX212" fmla="*/ 660479 w 2565479"/>
                <a:gd name="connsiteY212" fmla="*/ 1104900 h 2694971"/>
                <a:gd name="connsiteX213" fmla="*/ 1397079 w 2565479"/>
                <a:gd name="connsiteY213" fmla="*/ 1168400 h 2694971"/>
                <a:gd name="connsiteX214" fmla="*/ 2032079 w 2565479"/>
                <a:gd name="connsiteY214" fmla="*/ 1447800 h 2694971"/>
                <a:gd name="connsiteX215" fmla="*/ 2095579 w 2565479"/>
                <a:gd name="connsiteY215" fmla="*/ 1498600 h 2694971"/>
                <a:gd name="connsiteX216" fmla="*/ 1943179 w 2565479"/>
                <a:gd name="connsiteY216" fmla="*/ 1727200 h 2694971"/>
                <a:gd name="connsiteX217" fmla="*/ 1168479 w 2565479"/>
                <a:gd name="connsiteY217" fmla="*/ 1981200 h 2694971"/>
                <a:gd name="connsiteX218" fmla="*/ 1143079 w 2565479"/>
                <a:gd name="connsiteY218" fmla="*/ 1943100 h 2694971"/>
                <a:gd name="connsiteX219" fmla="*/ 1549479 w 2565479"/>
                <a:gd name="connsiteY219" fmla="*/ 1397000 h 2694971"/>
                <a:gd name="connsiteX220" fmla="*/ 1612979 w 2565479"/>
                <a:gd name="connsiteY220" fmla="*/ 1422400 h 2694971"/>
                <a:gd name="connsiteX221" fmla="*/ 1435179 w 2565479"/>
                <a:gd name="connsiteY221" fmla="*/ 1638300 h 2694971"/>
                <a:gd name="connsiteX222" fmla="*/ 1358979 w 2565479"/>
                <a:gd name="connsiteY222" fmla="*/ 1689100 h 2694971"/>
                <a:gd name="connsiteX223" fmla="*/ 1562179 w 2565479"/>
                <a:gd name="connsiteY223" fmla="*/ 1511300 h 2694971"/>
                <a:gd name="connsiteX224" fmla="*/ 1701879 w 2565479"/>
                <a:gd name="connsiteY224" fmla="*/ 1447800 h 2694971"/>
                <a:gd name="connsiteX225" fmla="*/ 1790779 w 2565479"/>
                <a:gd name="connsiteY225" fmla="*/ 1562100 h 2694971"/>
                <a:gd name="connsiteX226" fmla="*/ 2222579 w 2565479"/>
                <a:gd name="connsiteY226" fmla="*/ 1612900 h 2694971"/>
                <a:gd name="connsiteX227" fmla="*/ 2387679 w 2565479"/>
                <a:gd name="connsiteY227" fmla="*/ 1485900 h 2694971"/>
                <a:gd name="connsiteX228" fmla="*/ 2425779 w 2565479"/>
                <a:gd name="connsiteY228" fmla="*/ 1460500 h 2694971"/>
                <a:gd name="connsiteX229" fmla="*/ 2565479 w 2565479"/>
                <a:gd name="connsiteY229" fmla="*/ 1460500 h 2694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Lst>
              <a:rect l="l" t="t" r="r" b="b"/>
              <a:pathLst>
                <a:path w="2565479" h="2694971">
                  <a:moveTo>
                    <a:pt x="1206579" y="1981200"/>
                  </a:moveTo>
                  <a:cubicBezTo>
                    <a:pt x="1498546" y="2029861"/>
                    <a:pt x="1413331" y="2028908"/>
                    <a:pt x="1943179" y="1739900"/>
                  </a:cubicBezTo>
                  <a:cubicBezTo>
                    <a:pt x="2022191" y="1696802"/>
                    <a:pt x="2061712" y="1604433"/>
                    <a:pt x="2120979" y="1536700"/>
                  </a:cubicBezTo>
                  <a:cubicBezTo>
                    <a:pt x="2085525" y="1335796"/>
                    <a:pt x="2101252" y="1241696"/>
                    <a:pt x="1917779" y="1092200"/>
                  </a:cubicBezTo>
                  <a:cubicBezTo>
                    <a:pt x="1869995" y="1053265"/>
                    <a:pt x="1799246" y="1058333"/>
                    <a:pt x="1739979" y="1041400"/>
                  </a:cubicBezTo>
                  <a:cubicBezTo>
                    <a:pt x="1638379" y="1121833"/>
                    <a:pt x="1511049" y="1177649"/>
                    <a:pt x="1435179" y="1282700"/>
                  </a:cubicBezTo>
                  <a:cubicBezTo>
                    <a:pt x="1286609" y="1488412"/>
                    <a:pt x="1079579" y="1955800"/>
                    <a:pt x="1079579" y="1955800"/>
                  </a:cubicBezTo>
                  <a:cubicBezTo>
                    <a:pt x="1033012" y="1947333"/>
                    <a:pt x="975151" y="1961959"/>
                    <a:pt x="939879" y="1930400"/>
                  </a:cubicBezTo>
                  <a:cubicBezTo>
                    <a:pt x="561811" y="1592129"/>
                    <a:pt x="593807" y="1515216"/>
                    <a:pt x="431879" y="1066800"/>
                  </a:cubicBezTo>
                  <a:cubicBezTo>
                    <a:pt x="440346" y="1020233"/>
                    <a:pt x="421343" y="957902"/>
                    <a:pt x="457279" y="927100"/>
                  </a:cubicBezTo>
                  <a:cubicBezTo>
                    <a:pt x="495983" y="893925"/>
                    <a:pt x="558764" y="911896"/>
                    <a:pt x="609679" y="914400"/>
                  </a:cubicBezTo>
                  <a:cubicBezTo>
                    <a:pt x="817551" y="924623"/>
                    <a:pt x="1024546" y="948267"/>
                    <a:pt x="1231979" y="965200"/>
                  </a:cubicBezTo>
                  <a:cubicBezTo>
                    <a:pt x="1261612" y="1062567"/>
                    <a:pt x="1324108" y="1155575"/>
                    <a:pt x="1320879" y="1257300"/>
                  </a:cubicBezTo>
                  <a:cubicBezTo>
                    <a:pt x="1306262" y="1717735"/>
                    <a:pt x="1269960" y="1697043"/>
                    <a:pt x="1041479" y="1943100"/>
                  </a:cubicBezTo>
                  <a:cubicBezTo>
                    <a:pt x="1033012" y="1972733"/>
                    <a:pt x="1001112" y="2005059"/>
                    <a:pt x="1016079" y="2032000"/>
                  </a:cubicBezTo>
                  <a:cubicBezTo>
                    <a:pt x="1031046" y="2058941"/>
                    <a:pt x="1074449" y="2053189"/>
                    <a:pt x="1104979" y="2057400"/>
                  </a:cubicBezTo>
                  <a:cubicBezTo>
                    <a:pt x="1204157" y="2071080"/>
                    <a:pt x="1443203" y="2087002"/>
                    <a:pt x="1562179" y="2095500"/>
                  </a:cubicBezTo>
                  <a:cubicBezTo>
                    <a:pt x="1608746" y="2074333"/>
                    <a:pt x="1665709" y="2068170"/>
                    <a:pt x="1701879" y="2032000"/>
                  </a:cubicBezTo>
                  <a:cubicBezTo>
                    <a:pt x="1775925" y="1957954"/>
                    <a:pt x="1816162" y="1784691"/>
                    <a:pt x="1765379" y="1689100"/>
                  </a:cubicBezTo>
                  <a:cubicBezTo>
                    <a:pt x="1719013" y="1601823"/>
                    <a:pt x="1638668" y="1535782"/>
                    <a:pt x="1562179" y="1473200"/>
                  </a:cubicBezTo>
                  <a:cubicBezTo>
                    <a:pt x="1542249" y="1456894"/>
                    <a:pt x="1511379" y="1464733"/>
                    <a:pt x="1485979" y="1460500"/>
                  </a:cubicBezTo>
                  <a:cubicBezTo>
                    <a:pt x="1430946" y="1528233"/>
                    <a:pt x="1366740" y="1589449"/>
                    <a:pt x="1320879" y="1663700"/>
                  </a:cubicBezTo>
                  <a:cubicBezTo>
                    <a:pt x="1250936" y="1776942"/>
                    <a:pt x="1198416" y="1954888"/>
                    <a:pt x="1155779" y="2082800"/>
                  </a:cubicBezTo>
                  <a:cubicBezTo>
                    <a:pt x="1160012" y="2095500"/>
                    <a:pt x="1155290" y="2123194"/>
                    <a:pt x="1168479" y="2120900"/>
                  </a:cubicBezTo>
                  <a:cubicBezTo>
                    <a:pt x="1361688" y="2087298"/>
                    <a:pt x="1739979" y="1981200"/>
                    <a:pt x="1739979" y="1981200"/>
                  </a:cubicBezTo>
                  <a:cubicBezTo>
                    <a:pt x="1763745" y="1936045"/>
                    <a:pt x="1969856" y="1561187"/>
                    <a:pt x="1968579" y="1498600"/>
                  </a:cubicBezTo>
                  <a:cubicBezTo>
                    <a:pt x="1965874" y="1366036"/>
                    <a:pt x="1957816" y="1200429"/>
                    <a:pt x="1854279" y="1117600"/>
                  </a:cubicBezTo>
                  <a:cubicBezTo>
                    <a:pt x="1751590" y="1035449"/>
                    <a:pt x="1591812" y="1100667"/>
                    <a:pt x="1460579" y="1092200"/>
                  </a:cubicBezTo>
                  <a:cubicBezTo>
                    <a:pt x="1439412" y="1079500"/>
                    <a:pt x="1409067" y="1075678"/>
                    <a:pt x="1397079" y="1054100"/>
                  </a:cubicBezTo>
                  <a:cubicBezTo>
                    <a:pt x="1340015" y="951385"/>
                    <a:pt x="1292180" y="771698"/>
                    <a:pt x="1371679" y="660400"/>
                  </a:cubicBezTo>
                  <a:cubicBezTo>
                    <a:pt x="1495449" y="487122"/>
                    <a:pt x="1614774" y="504601"/>
                    <a:pt x="1790779" y="482600"/>
                  </a:cubicBezTo>
                  <a:cubicBezTo>
                    <a:pt x="1845865" y="647859"/>
                    <a:pt x="1892379" y="759905"/>
                    <a:pt x="1892379" y="952500"/>
                  </a:cubicBezTo>
                  <a:cubicBezTo>
                    <a:pt x="1892379" y="1018219"/>
                    <a:pt x="1858512" y="1079500"/>
                    <a:pt x="1841579" y="1143000"/>
                  </a:cubicBezTo>
                  <a:cubicBezTo>
                    <a:pt x="1786546" y="1117600"/>
                    <a:pt x="1712385" y="1115632"/>
                    <a:pt x="1676479" y="1066800"/>
                  </a:cubicBezTo>
                  <a:cubicBezTo>
                    <a:pt x="1582872" y="939495"/>
                    <a:pt x="1444140" y="666895"/>
                    <a:pt x="1574879" y="495300"/>
                  </a:cubicBezTo>
                  <a:cubicBezTo>
                    <a:pt x="1607331" y="452706"/>
                    <a:pt x="1676479" y="461433"/>
                    <a:pt x="1727279" y="444500"/>
                  </a:cubicBezTo>
                  <a:cubicBezTo>
                    <a:pt x="1795012" y="461433"/>
                    <a:pt x="1882971" y="444138"/>
                    <a:pt x="1930479" y="495300"/>
                  </a:cubicBezTo>
                  <a:cubicBezTo>
                    <a:pt x="2227546" y="815219"/>
                    <a:pt x="1963311" y="1679103"/>
                    <a:pt x="1892379" y="1841500"/>
                  </a:cubicBezTo>
                  <a:cubicBezTo>
                    <a:pt x="1849179" y="1940406"/>
                    <a:pt x="1680712" y="1883833"/>
                    <a:pt x="1574879" y="1905000"/>
                  </a:cubicBezTo>
                  <a:cubicBezTo>
                    <a:pt x="1375912" y="1883833"/>
                    <a:pt x="1175780" y="1871673"/>
                    <a:pt x="977979" y="1841500"/>
                  </a:cubicBezTo>
                  <a:cubicBezTo>
                    <a:pt x="675910" y="1795422"/>
                    <a:pt x="76279" y="1676400"/>
                    <a:pt x="76279" y="1676400"/>
                  </a:cubicBezTo>
                  <a:cubicBezTo>
                    <a:pt x="106668" y="1402898"/>
                    <a:pt x="106440" y="1142718"/>
                    <a:pt x="279479" y="901700"/>
                  </a:cubicBezTo>
                  <a:cubicBezTo>
                    <a:pt x="318516" y="847327"/>
                    <a:pt x="406479" y="859367"/>
                    <a:pt x="469979" y="838200"/>
                  </a:cubicBezTo>
                  <a:cubicBezTo>
                    <a:pt x="701353" y="865420"/>
                    <a:pt x="759544" y="832111"/>
                    <a:pt x="927179" y="1066800"/>
                  </a:cubicBezTo>
                  <a:cubicBezTo>
                    <a:pt x="956808" y="1108281"/>
                    <a:pt x="935646" y="1168400"/>
                    <a:pt x="939879" y="1219200"/>
                  </a:cubicBezTo>
                  <a:cubicBezTo>
                    <a:pt x="855212" y="1333500"/>
                    <a:pt x="774737" y="1451027"/>
                    <a:pt x="685879" y="1562100"/>
                  </a:cubicBezTo>
                  <a:cubicBezTo>
                    <a:pt x="655959" y="1599499"/>
                    <a:pt x="574044" y="1616912"/>
                    <a:pt x="584279" y="1663700"/>
                  </a:cubicBezTo>
                  <a:cubicBezTo>
                    <a:pt x="611039" y="1786031"/>
                    <a:pt x="807793" y="2008117"/>
                    <a:pt x="901779" y="2120900"/>
                  </a:cubicBezTo>
                  <a:cubicBezTo>
                    <a:pt x="1143207" y="2058307"/>
                    <a:pt x="1296025" y="2066098"/>
                    <a:pt x="1460579" y="1866900"/>
                  </a:cubicBezTo>
                  <a:cubicBezTo>
                    <a:pt x="1488074" y="1833616"/>
                    <a:pt x="1477512" y="1782233"/>
                    <a:pt x="1485979" y="1739900"/>
                  </a:cubicBezTo>
                  <a:cubicBezTo>
                    <a:pt x="1426712" y="1727200"/>
                    <a:pt x="1368757" y="1703819"/>
                    <a:pt x="1308179" y="1701800"/>
                  </a:cubicBezTo>
                  <a:cubicBezTo>
                    <a:pt x="1239956" y="1699526"/>
                    <a:pt x="1172753" y="1719067"/>
                    <a:pt x="1104979" y="1727200"/>
                  </a:cubicBezTo>
                  <a:lnTo>
                    <a:pt x="990679" y="1739900"/>
                  </a:lnTo>
                  <a:cubicBezTo>
                    <a:pt x="982212" y="1710267"/>
                    <a:pt x="966379" y="1681799"/>
                    <a:pt x="965279" y="1651000"/>
                  </a:cubicBezTo>
                  <a:cubicBezTo>
                    <a:pt x="953644" y="1325214"/>
                    <a:pt x="1000353" y="995575"/>
                    <a:pt x="952579" y="673100"/>
                  </a:cubicBezTo>
                  <a:cubicBezTo>
                    <a:pt x="945318" y="624085"/>
                    <a:pt x="859022" y="640356"/>
                    <a:pt x="812879" y="622300"/>
                  </a:cubicBezTo>
                  <a:cubicBezTo>
                    <a:pt x="614121" y="544525"/>
                    <a:pt x="723462" y="574546"/>
                    <a:pt x="609679" y="546100"/>
                  </a:cubicBezTo>
                  <a:cubicBezTo>
                    <a:pt x="605446" y="529167"/>
                    <a:pt x="600575" y="478220"/>
                    <a:pt x="596979" y="495300"/>
                  </a:cubicBezTo>
                  <a:cubicBezTo>
                    <a:pt x="564510" y="649526"/>
                    <a:pt x="529748" y="884529"/>
                    <a:pt x="596979" y="1041400"/>
                  </a:cubicBezTo>
                  <a:cubicBezTo>
                    <a:pt x="607123" y="1065068"/>
                    <a:pt x="647779" y="1049867"/>
                    <a:pt x="673179" y="1054100"/>
                  </a:cubicBezTo>
                  <a:cubicBezTo>
                    <a:pt x="884552" y="858986"/>
                    <a:pt x="904777" y="852834"/>
                    <a:pt x="1117679" y="571500"/>
                  </a:cubicBezTo>
                  <a:cubicBezTo>
                    <a:pt x="1175096" y="495627"/>
                    <a:pt x="1183463" y="463047"/>
                    <a:pt x="1206579" y="393700"/>
                  </a:cubicBezTo>
                  <a:cubicBezTo>
                    <a:pt x="1291997" y="467470"/>
                    <a:pt x="1659733" y="678269"/>
                    <a:pt x="1524079" y="901700"/>
                  </a:cubicBezTo>
                  <a:cubicBezTo>
                    <a:pt x="1477525" y="978377"/>
                    <a:pt x="1354746" y="960967"/>
                    <a:pt x="1270079" y="990600"/>
                  </a:cubicBezTo>
                  <a:cubicBezTo>
                    <a:pt x="1236212" y="965200"/>
                    <a:pt x="1169801" y="956713"/>
                    <a:pt x="1168479" y="914400"/>
                  </a:cubicBezTo>
                  <a:cubicBezTo>
                    <a:pt x="1148692" y="281205"/>
                    <a:pt x="1115918" y="358066"/>
                    <a:pt x="1308179" y="88900"/>
                  </a:cubicBezTo>
                  <a:cubicBezTo>
                    <a:pt x="1399497" y="149779"/>
                    <a:pt x="1551549" y="247450"/>
                    <a:pt x="1600279" y="317500"/>
                  </a:cubicBezTo>
                  <a:cubicBezTo>
                    <a:pt x="1622170" y="348969"/>
                    <a:pt x="1591812" y="393700"/>
                    <a:pt x="1587579" y="431800"/>
                  </a:cubicBezTo>
                  <a:cubicBezTo>
                    <a:pt x="1557946" y="381000"/>
                    <a:pt x="1495588" y="338130"/>
                    <a:pt x="1498679" y="279400"/>
                  </a:cubicBezTo>
                  <a:cubicBezTo>
                    <a:pt x="1501044" y="234461"/>
                    <a:pt x="1556521" y="179998"/>
                    <a:pt x="1600279" y="190500"/>
                  </a:cubicBezTo>
                  <a:cubicBezTo>
                    <a:pt x="1688375" y="211643"/>
                    <a:pt x="1750710" y="292977"/>
                    <a:pt x="1816179" y="355600"/>
                  </a:cubicBezTo>
                  <a:cubicBezTo>
                    <a:pt x="2218566" y="740492"/>
                    <a:pt x="2157206" y="703366"/>
                    <a:pt x="2425779" y="1155700"/>
                  </a:cubicBezTo>
                  <a:cubicBezTo>
                    <a:pt x="2434246" y="1278467"/>
                    <a:pt x="2492405" y="1408053"/>
                    <a:pt x="2451179" y="1524000"/>
                  </a:cubicBezTo>
                  <a:cubicBezTo>
                    <a:pt x="2417024" y="1620061"/>
                    <a:pt x="2318922" y="1693850"/>
                    <a:pt x="2222579" y="1727200"/>
                  </a:cubicBezTo>
                  <a:cubicBezTo>
                    <a:pt x="1893775" y="1841017"/>
                    <a:pt x="1188321" y="1894126"/>
                    <a:pt x="825579" y="1930400"/>
                  </a:cubicBezTo>
                  <a:cubicBezTo>
                    <a:pt x="808646" y="1955800"/>
                    <a:pt x="778008" y="1976244"/>
                    <a:pt x="774779" y="2006600"/>
                  </a:cubicBezTo>
                  <a:cubicBezTo>
                    <a:pt x="756413" y="2179244"/>
                    <a:pt x="931351" y="2488694"/>
                    <a:pt x="762079" y="2527300"/>
                  </a:cubicBezTo>
                  <a:cubicBezTo>
                    <a:pt x="503666" y="2586236"/>
                    <a:pt x="50879" y="2171700"/>
                    <a:pt x="50879" y="2171700"/>
                  </a:cubicBezTo>
                  <a:cubicBezTo>
                    <a:pt x="33946" y="2133600"/>
                    <a:pt x="-1904" y="2099046"/>
                    <a:pt x="79" y="2057400"/>
                  </a:cubicBezTo>
                  <a:cubicBezTo>
                    <a:pt x="14607" y="1752312"/>
                    <a:pt x="90461" y="1498252"/>
                    <a:pt x="304879" y="1270000"/>
                  </a:cubicBezTo>
                  <a:cubicBezTo>
                    <a:pt x="344302" y="1228033"/>
                    <a:pt x="414946" y="1236133"/>
                    <a:pt x="469979" y="1219200"/>
                  </a:cubicBezTo>
                  <a:cubicBezTo>
                    <a:pt x="537712" y="1278467"/>
                    <a:pt x="627830" y="1319258"/>
                    <a:pt x="673179" y="1397000"/>
                  </a:cubicBezTo>
                  <a:cubicBezTo>
                    <a:pt x="721303" y="1479498"/>
                    <a:pt x="721391" y="1582123"/>
                    <a:pt x="736679" y="1676400"/>
                  </a:cubicBezTo>
                  <a:cubicBezTo>
                    <a:pt x="746866" y="1739220"/>
                    <a:pt x="702289" y="1824090"/>
                    <a:pt x="749379" y="1866900"/>
                  </a:cubicBezTo>
                  <a:cubicBezTo>
                    <a:pt x="816999" y="1928372"/>
                    <a:pt x="930160" y="1899270"/>
                    <a:pt x="1016079" y="1930400"/>
                  </a:cubicBezTo>
                  <a:cubicBezTo>
                    <a:pt x="1590619" y="2138567"/>
                    <a:pt x="1476594" y="2072586"/>
                    <a:pt x="1778079" y="2298700"/>
                  </a:cubicBezTo>
                  <a:cubicBezTo>
                    <a:pt x="1737815" y="2419491"/>
                    <a:pt x="1749446" y="2357311"/>
                    <a:pt x="1993979" y="2197100"/>
                  </a:cubicBezTo>
                  <a:cubicBezTo>
                    <a:pt x="2042142" y="2165545"/>
                    <a:pt x="2087112" y="2129367"/>
                    <a:pt x="2133679" y="2095500"/>
                  </a:cubicBezTo>
                  <a:cubicBezTo>
                    <a:pt x="2083558" y="1727944"/>
                    <a:pt x="2133617" y="1811397"/>
                    <a:pt x="1866979" y="1447800"/>
                  </a:cubicBezTo>
                  <a:cubicBezTo>
                    <a:pt x="1856657" y="1433725"/>
                    <a:pt x="1833112" y="1439333"/>
                    <a:pt x="1816179" y="1435100"/>
                  </a:cubicBezTo>
                  <a:cubicBezTo>
                    <a:pt x="1808507" y="1611545"/>
                    <a:pt x="1790390" y="2148909"/>
                    <a:pt x="1752679" y="2247900"/>
                  </a:cubicBezTo>
                  <a:cubicBezTo>
                    <a:pt x="1734532" y="2295537"/>
                    <a:pt x="1651079" y="2256367"/>
                    <a:pt x="1600279" y="2260600"/>
                  </a:cubicBezTo>
                  <a:lnTo>
                    <a:pt x="1104979" y="2247900"/>
                  </a:lnTo>
                  <a:cubicBezTo>
                    <a:pt x="1058258" y="2246031"/>
                    <a:pt x="918639" y="2231869"/>
                    <a:pt x="965279" y="2235200"/>
                  </a:cubicBezTo>
                  <a:lnTo>
                    <a:pt x="1282779" y="2260600"/>
                  </a:lnTo>
                  <a:cubicBezTo>
                    <a:pt x="1395590" y="2373411"/>
                    <a:pt x="1426238" y="2428155"/>
                    <a:pt x="1600279" y="2476500"/>
                  </a:cubicBezTo>
                  <a:cubicBezTo>
                    <a:pt x="1682264" y="2499274"/>
                    <a:pt x="1769612" y="2493433"/>
                    <a:pt x="1854279" y="2501900"/>
                  </a:cubicBezTo>
                  <a:cubicBezTo>
                    <a:pt x="1892379" y="2438400"/>
                    <a:pt x="1959250" y="2384863"/>
                    <a:pt x="1968579" y="2311400"/>
                  </a:cubicBezTo>
                  <a:cubicBezTo>
                    <a:pt x="2028444" y="1839964"/>
                    <a:pt x="1997074" y="1640526"/>
                    <a:pt x="1714579" y="1282700"/>
                  </a:cubicBezTo>
                  <a:cubicBezTo>
                    <a:pt x="1682883" y="1242552"/>
                    <a:pt x="1621446" y="1240367"/>
                    <a:pt x="1574879" y="1219200"/>
                  </a:cubicBezTo>
                  <a:cubicBezTo>
                    <a:pt x="1473279" y="1312333"/>
                    <a:pt x="1354299" y="1389497"/>
                    <a:pt x="1270079" y="1498600"/>
                  </a:cubicBezTo>
                  <a:cubicBezTo>
                    <a:pt x="1165802" y="1633686"/>
                    <a:pt x="1108360" y="1799552"/>
                    <a:pt x="1016079" y="1943100"/>
                  </a:cubicBezTo>
                  <a:cubicBezTo>
                    <a:pt x="993417" y="1978352"/>
                    <a:pt x="963565" y="2011208"/>
                    <a:pt x="927179" y="2032000"/>
                  </a:cubicBezTo>
                  <a:cubicBezTo>
                    <a:pt x="901189" y="2046852"/>
                    <a:pt x="867837" y="2039971"/>
                    <a:pt x="838279" y="2044700"/>
                  </a:cubicBezTo>
                  <a:lnTo>
                    <a:pt x="609679" y="2082800"/>
                  </a:lnTo>
                  <a:cubicBezTo>
                    <a:pt x="601212" y="2108200"/>
                    <a:pt x="576586" y="2133355"/>
                    <a:pt x="584279" y="2159000"/>
                  </a:cubicBezTo>
                  <a:cubicBezTo>
                    <a:pt x="592068" y="2184963"/>
                    <a:pt x="661184" y="2233360"/>
                    <a:pt x="647779" y="2209800"/>
                  </a:cubicBezTo>
                  <a:cubicBezTo>
                    <a:pt x="495544" y="1942235"/>
                    <a:pt x="165179" y="1422400"/>
                    <a:pt x="165179" y="1422400"/>
                  </a:cubicBezTo>
                  <a:cubicBezTo>
                    <a:pt x="152337" y="1178397"/>
                    <a:pt x="89273" y="1066653"/>
                    <a:pt x="393779" y="914400"/>
                  </a:cubicBezTo>
                  <a:cubicBezTo>
                    <a:pt x="473384" y="874598"/>
                    <a:pt x="571579" y="922867"/>
                    <a:pt x="660479" y="927100"/>
                  </a:cubicBezTo>
                  <a:cubicBezTo>
                    <a:pt x="673179" y="990600"/>
                    <a:pt x="725716" y="1058803"/>
                    <a:pt x="698579" y="1117600"/>
                  </a:cubicBezTo>
                  <a:cubicBezTo>
                    <a:pt x="682223" y="1153037"/>
                    <a:pt x="606740" y="1124118"/>
                    <a:pt x="584279" y="1092200"/>
                  </a:cubicBezTo>
                  <a:cubicBezTo>
                    <a:pt x="518681" y="998982"/>
                    <a:pt x="499612" y="880533"/>
                    <a:pt x="457279" y="774700"/>
                  </a:cubicBezTo>
                  <a:cubicBezTo>
                    <a:pt x="453046" y="698500"/>
                    <a:pt x="430077" y="621027"/>
                    <a:pt x="444579" y="546100"/>
                  </a:cubicBezTo>
                  <a:cubicBezTo>
                    <a:pt x="493294" y="294406"/>
                    <a:pt x="726740" y="308527"/>
                    <a:pt x="939879" y="228600"/>
                  </a:cubicBezTo>
                  <a:cubicBezTo>
                    <a:pt x="1126511" y="261058"/>
                    <a:pt x="1365310" y="223138"/>
                    <a:pt x="1358979" y="520700"/>
                  </a:cubicBezTo>
                  <a:cubicBezTo>
                    <a:pt x="1356270" y="648023"/>
                    <a:pt x="1292148" y="771855"/>
                    <a:pt x="1219279" y="876300"/>
                  </a:cubicBezTo>
                  <a:cubicBezTo>
                    <a:pt x="1160643" y="960345"/>
                    <a:pt x="977979" y="1066800"/>
                    <a:pt x="977979" y="1066800"/>
                  </a:cubicBezTo>
                  <a:cubicBezTo>
                    <a:pt x="1162581" y="1225030"/>
                    <a:pt x="1188669" y="1236405"/>
                    <a:pt x="1358979" y="1435100"/>
                  </a:cubicBezTo>
                  <a:cubicBezTo>
                    <a:pt x="1371300" y="1449474"/>
                    <a:pt x="1375912" y="1468967"/>
                    <a:pt x="1384379" y="1485900"/>
                  </a:cubicBezTo>
                  <a:cubicBezTo>
                    <a:pt x="1473279" y="1363133"/>
                    <a:pt x="1535138" y="1215235"/>
                    <a:pt x="1651079" y="1117600"/>
                  </a:cubicBezTo>
                  <a:cubicBezTo>
                    <a:pt x="1909113" y="900309"/>
                    <a:pt x="2089122" y="880861"/>
                    <a:pt x="2374979" y="812800"/>
                  </a:cubicBezTo>
                  <a:cubicBezTo>
                    <a:pt x="2387679" y="762000"/>
                    <a:pt x="2407869" y="712504"/>
                    <a:pt x="2413079" y="660400"/>
                  </a:cubicBezTo>
                  <a:cubicBezTo>
                    <a:pt x="2434648" y="444709"/>
                    <a:pt x="2250807" y="527854"/>
                    <a:pt x="2032079" y="482600"/>
                  </a:cubicBezTo>
                  <a:cubicBezTo>
                    <a:pt x="1811946" y="499533"/>
                    <a:pt x="1580809" y="462618"/>
                    <a:pt x="1371679" y="533400"/>
                  </a:cubicBezTo>
                  <a:cubicBezTo>
                    <a:pt x="1206083" y="589448"/>
                    <a:pt x="1157569" y="885723"/>
                    <a:pt x="1219279" y="1016000"/>
                  </a:cubicBezTo>
                  <a:cubicBezTo>
                    <a:pt x="1264148" y="1110723"/>
                    <a:pt x="1363212" y="1168400"/>
                    <a:pt x="1435179" y="1244600"/>
                  </a:cubicBezTo>
                  <a:cubicBezTo>
                    <a:pt x="1472995" y="1344543"/>
                    <a:pt x="1653274" y="1975687"/>
                    <a:pt x="1866979" y="2019300"/>
                  </a:cubicBezTo>
                  <a:cubicBezTo>
                    <a:pt x="1939951" y="2034192"/>
                    <a:pt x="2451597" y="1709828"/>
                    <a:pt x="2527379" y="1663700"/>
                  </a:cubicBezTo>
                  <a:cubicBezTo>
                    <a:pt x="2454632" y="1387263"/>
                    <a:pt x="2442769" y="1295312"/>
                    <a:pt x="2286079" y="1003300"/>
                  </a:cubicBezTo>
                  <a:cubicBezTo>
                    <a:pt x="2263434" y="961097"/>
                    <a:pt x="2218346" y="935567"/>
                    <a:pt x="2184479" y="901700"/>
                  </a:cubicBezTo>
                  <a:cubicBezTo>
                    <a:pt x="1798037" y="1062718"/>
                    <a:pt x="1369470" y="1252983"/>
                    <a:pt x="965279" y="1308100"/>
                  </a:cubicBezTo>
                  <a:cubicBezTo>
                    <a:pt x="803206" y="1330201"/>
                    <a:pt x="643546" y="1248833"/>
                    <a:pt x="482679" y="1219200"/>
                  </a:cubicBezTo>
                  <a:cubicBezTo>
                    <a:pt x="423412" y="1147233"/>
                    <a:pt x="354291" y="1082358"/>
                    <a:pt x="304879" y="1003300"/>
                  </a:cubicBezTo>
                  <a:cubicBezTo>
                    <a:pt x="289014" y="977916"/>
                    <a:pt x="276108" y="939654"/>
                    <a:pt x="292179" y="914400"/>
                  </a:cubicBezTo>
                  <a:cubicBezTo>
                    <a:pt x="340392" y="838637"/>
                    <a:pt x="419179" y="787400"/>
                    <a:pt x="482679" y="723900"/>
                  </a:cubicBezTo>
                  <a:cubicBezTo>
                    <a:pt x="736679" y="740833"/>
                    <a:pt x="1021822" y="651665"/>
                    <a:pt x="1244679" y="774700"/>
                  </a:cubicBezTo>
                  <a:cubicBezTo>
                    <a:pt x="1470018" y="899106"/>
                    <a:pt x="1626535" y="1150875"/>
                    <a:pt x="1701879" y="1397000"/>
                  </a:cubicBezTo>
                  <a:cubicBezTo>
                    <a:pt x="1806114" y="1737501"/>
                    <a:pt x="1648637" y="2177467"/>
                    <a:pt x="1295479" y="2298700"/>
                  </a:cubicBezTo>
                  <a:cubicBezTo>
                    <a:pt x="1131267" y="2355071"/>
                    <a:pt x="948346" y="2307167"/>
                    <a:pt x="774779" y="2311400"/>
                  </a:cubicBezTo>
                  <a:cubicBezTo>
                    <a:pt x="728212" y="2290233"/>
                    <a:pt x="671249" y="2284070"/>
                    <a:pt x="635079" y="2247900"/>
                  </a:cubicBezTo>
                  <a:cubicBezTo>
                    <a:pt x="619815" y="2232636"/>
                    <a:pt x="626487" y="2187949"/>
                    <a:pt x="647779" y="2184400"/>
                  </a:cubicBezTo>
                  <a:cubicBezTo>
                    <a:pt x="719256" y="2172487"/>
                    <a:pt x="791712" y="2201333"/>
                    <a:pt x="863679" y="2209800"/>
                  </a:cubicBezTo>
                  <a:cubicBezTo>
                    <a:pt x="889079" y="2315633"/>
                    <a:pt x="977505" y="2425172"/>
                    <a:pt x="939879" y="2527300"/>
                  </a:cubicBezTo>
                  <a:cubicBezTo>
                    <a:pt x="904969" y="2622055"/>
                    <a:pt x="785058" y="2711392"/>
                    <a:pt x="685879" y="2692400"/>
                  </a:cubicBezTo>
                  <a:cubicBezTo>
                    <a:pt x="456130" y="2648406"/>
                    <a:pt x="182197" y="2183311"/>
                    <a:pt x="76279" y="2032000"/>
                  </a:cubicBezTo>
                  <a:cubicBezTo>
                    <a:pt x="97446" y="1955800"/>
                    <a:pt x="80670" y="1855941"/>
                    <a:pt x="139779" y="1803400"/>
                  </a:cubicBezTo>
                  <a:cubicBezTo>
                    <a:pt x="474458" y="1505907"/>
                    <a:pt x="521540" y="1619890"/>
                    <a:pt x="825579" y="1765300"/>
                  </a:cubicBezTo>
                  <a:cubicBezTo>
                    <a:pt x="1112771" y="2196088"/>
                    <a:pt x="896169" y="1954288"/>
                    <a:pt x="952579" y="1574800"/>
                  </a:cubicBezTo>
                  <a:cubicBezTo>
                    <a:pt x="979351" y="1394696"/>
                    <a:pt x="1062646" y="1227667"/>
                    <a:pt x="1117679" y="1054100"/>
                  </a:cubicBezTo>
                  <a:cubicBezTo>
                    <a:pt x="1202346" y="1058333"/>
                    <a:pt x="1317236" y="1001820"/>
                    <a:pt x="1371679" y="1066800"/>
                  </a:cubicBezTo>
                  <a:cubicBezTo>
                    <a:pt x="1503971" y="1224697"/>
                    <a:pt x="1571668" y="1734142"/>
                    <a:pt x="1460579" y="1930400"/>
                  </a:cubicBezTo>
                  <a:cubicBezTo>
                    <a:pt x="1390884" y="2053528"/>
                    <a:pt x="1240446" y="2108200"/>
                    <a:pt x="1130379" y="2197100"/>
                  </a:cubicBezTo>
                  <a:cubicBezTo>
                    <a:pt x="918893" y="2176958"/>
                    <a:pt x="694799" y="2227476"/>
                    <a:pt x="685879" y="1879600"/>
                  </a:cubicBezTo>
                  <a:cubicBezTo>
                    <a:pt x="683642" y="1792356"/>
                    <a:pt x="795946" y="1744133"/>
                    <a:pt x="850979" y="1676400"/>
                  </a:cubicBezTo>
                  <a:cubicBezTo>
                    <a:pt x="906012" y="1701800"/>
                    <a:pt x="986869" y="1699491"/>
                    <a:pt x="1016079" y="1752600"/>
                  </a:cubicBezTo>
                  <a:cubicBezTo>
                    <a:pt x="1150866" y="1997667"/>
                    <a:pt x="1141159" y="2378432"/>
                    <a:pt x="1155779" y="2641600"/>
                  </a:cubicBezTo>
                  <a:cubicBezTo>
                    <a:pt x="1282779" y="2548467"/>
                    <a:pt x="1393584" y="2427759"/>
                    <a:pt x="1536779" y="2362200"/>
                  </a:cubicBezTo>
                  <a:cubicBezTo>
                    <a:pt x="1749875" y="2264638"/>
                    <a:pt x="1987157" y="2231961"/>
                    <a:pt x="2209879" y="2159000"/>
                  </a:cubicBezTo>
                  <a:cubicBezTo>
                    <a:pt x="2233337" y="2151316"/>
                    <a:pt x="2252212" y="2133600"/>
                    <a:pt x="2273379" y="2120900"/>
                  </a:cubicBezTo>
                  <a:cubicBezTo>
                    <a:pt x="2301097" y="1954592"/>
                    <a:pt x="2395718" y="1525980"/>
                    <a:pt x="2298779" y="1384300"/>
                  </a:cubicBezTo>
                  <a:cubicBezTo>
                    <a:pt x="2194635" y="1232089"/>
                    <a:pt x="1985512" y="1189567"/>
                    <a:pt x="1828879" y="1092200"/>
                  </a:cubicBezTo>
                  <a:cubicBezTo>
                    <a:pt x="1663779" y="1147233"/>
                    <a:pt x="1497401" y="1198571"/>
                    <a:pt x="1333579" y="1257300"/>
                  </a:cubicBezTo>
                  <a:cubicBezTo>
                    <a:pt x="1272881" y="1279060"/>
                    <a:pt x="1141010" y="1396266"/>
                    <a:pt x="1155779" y="1333500"/>
                  </a:cubicBezTo>
                  <a:cubicBezTo>
                    <a:pt x="1206729" y="1116964"/>
                    <a:pt x="1581456" y="902716"/>
                    <a:pt x="1727279" y="800100"/>
                  </a:cubicBezTo>
                  <a:cubicBezTo>
                    <a:pt x="1799246" y="855133"/>
                    <a:pt x="1891744" y="890619"/>
                    <a:pt x="1943179" y="965200"/>
                  </a:cubicBezTo>
                  <a:cubicBezTo>
                    <a:pt x="2149656" y="1264592"/>
                    <a:pt x="1960930" y="1160769"/>
                    <a:pt x="1879679" y="1130300"/>
                  </a:cubicBezTo>
                  <a:cubicBezTo>
                    <a:pt x="1680712" y="960967"/>
                    <a:pt x="1460453" y="813855"/>
                    <a:pt x="1282779" y="622300"/>
                  </a:cubicBezTo>
                  <a:cubicBezTo>
                    <a:pt x="953828" y="267649"/>
                    <a:pt x="957998" y="300663"/>
                    <a:pt x="1155779" y="215900"/>
                  </a:cubicBezTo>
                  <a:cubicBezTo>
                    <a:pt x="1460077" y="387067"/>
                    <a:pt x="1418425" y="336652"/>
                    <a:pt x="1714579" y="711200"/>
                  </a:cubicBezTo>
                  <a:cubicBezTo>
                    <a:pt x="1752173" y="758745"/>
                    <a:pt x="1845538" y="902287"/>
                    <a:pt x="1790779" y="876300"/>
                  </a:cubicBezTo>
                  <a:cubicBezTo>
                    <a:pt x="1248063" y="618740"/>
                    <a:pt x="215979" y="0"/>
                    <a:pt x="215979" y="0"/>
                  </a:cubicBezTo>
                  <a:cubicBezTo>
                    <a:pt x="194812" y="351367"/>
                    <a:pt x="189328" y="704030"/>
                    <a:pt x="152479" y="1054100"/>
                  </a:cubicBezTo>
                  <a:cubicBezTo>
                    <a:pt x="91580" y="1632636"/>
                    <a:pt x="31939" y="1289598"/>
                    <a:pt x="76279" y="1511300"/>
                  </a:cubicBezTo>
                  <a:cubicBezTo>
                    <a:pt x="135546" y="1485900"/>
                    <a:pt x="192272" y="1453475"/>
                    <a:pt x="254079" y="1435100"/>
                  </a:cubicBezTo>
                  <a:cubicBezTo>
                    <a:pt x="349588" y="1406705"/>
                    <a:pt x="546179" y="1371600"/>
                    <a:pt x="546179" y="1371600"/>
                  </a:cubicBezTo>
                  <a:cubicBezTo>
                    <a:pt x="448888" y="1035504"/>
                    <a:pt x="317812" y="818567"/>
                    <a:pt x="457279" y="469900"/>
                  </a:cubicBezTo>
                  <a:cubicBezTo>
                    <a:pt x="486269" y="397424"/>
                    <a:pt x="575812" y="368300"/>
                    <a:pt x="635079" y="317500"/>
                  </a:cubicBezTo>
                  <a:cubicBezTo>
                    <a:pt x="728212" y="368300"/>
                    <a:pt x="843002" y="391506"/>
                    <a:pt x="914479" y="469900"/>
                  </a:cubicBezTo>
                  <a:cubicBezTo>
                    <a:pt x="1084293" y="656147"/>
                    <a:pt x="1020646" y="850966"/>
                    <a:pt x="1003379" y="1066800"/>
                  </a:cubicBezTo>
                  <a:cubicBezTo>
                    <a:pt x="952579" y="1024467"/>
                    <a:pt x="860331" y="874338"/>
                    <a:pt x="850979" y="939800"/>
                  </a:cubicBezTo>
                  <a:cubicBezTo>
                    <a:pt x="838857" y="1024657"/>
                    <a:pt x="1025137" y="1077212"/>
                    <a:pt x="990679" y="1155700"/>
                  </a:cubicBezTo>
                  <a:cubicBezTo>
                    <a:pt x="926599" y="1301659"/>
                    <a:pt x="410007" y="1592086"/>
                    <a:pt x="266779" y="1663700"/>
                  </a:cubicBezTo>
                  <a:cubicBezTo>
                    <a:pt x="243747" y="1675216"/>
                    <a:pt x="215979" y="1672167"/>
                    <a:pt x="190579" y="1676400"/>
                  </a:cubicBezTo>
                  <a:cubicBezTo>
                    <a:pt x="169412" y="1684867"/>
                    <a:pt x="128444" y="1724556"/>
                    <a:pt x="127079" y="1701800"/>
                  </a:cubicBezTo>
                  <a:cubicBezTo>
                    <a:pt x="113885" y="1481899"/>
                    <a:pt x="4818" y="1204882"/>
                    <a:pt x="152479" y="1041400"/>
                  </a:cubicBezTo>
                  <a:cubicBezTo>
                    <a:pt x="247314" y="936404"/>
                    <a:pt x="377715" y="1213229"/>
                    <a:pt x="482679" y="1308100"/>
                  </a:cubicBezTo>
                  <a:cubicBezTo>
                    <a:pt x="598157" y="1412475"/>
                    <a:pt x="702812" y="1528233"/>
                    <a:pt x="812879" y="1638300"/>
                  </a:cubicBezTo>
                  <a:cubicBezTo>
                    <a:pt x="836410" y="1803014"/>
                    <a:pt x="870248" y="1857737"/>
                    <a:pt x="774779" y="2019300"/>
                  </a:cubicBezTo>
                  <a:cubicBezTo>
                    <a:pt x="753243" y="2055746"/>
                    <a:pt x="707046" y="2070100"/>
                    <a:pt x="673179" y="2095500"/>
                  </a:cubicBezTo>
                  <a:cubicBezTo>
                    <a:pt x="656246" y="2053167"/>
                    <a:pt x="619346" y="2013993"/>
                    <a:pt x="622379" y="1968500"/>
                  </a:cubicBezTo>
                  <a:cubicBezTo>
                    <a:pt x="633671" y="1799113"/>
                    <a:pt x="664641" y="1439369"/>
                    <a:pt x="876379" y="1333500"/>
                  </a:cubicBezTo>
                  <a:cubicBezTo>
                    <a:pt x="956253" y="1293563"/>
                    <a:pt x="1054179" y="1316567"/>
                    <a:pt x="1143079" y="1308100"/>
                  </a:cubicBezTo>
                  <a:cubicBezTo>
                    <a:pt x="1244679" y="1468967"/>
                    <a:pt x="1362790" y="1620522"/>
                    <a:pt x="1447879" y="1790700"/>
                  </a:cubicBezTo>
                  <a:cubicBezTo>
                    <a:pt x="1574730" y="2044402"/>
                    <a:pt x="1571722" y="2144864"/>
                    <a:pt x="1600279" y="2387600"/>
                  </a:cubicBezTo>
                  <a:cubicBezTo>
                    <a:pt x="1583346" y="2400300"/>
                    <a:pt x="1570465" y="2428461"/>
                    <a:pt x="1549479" y="2425700"/>
                  </a:cubicBezTo>
                  <a:cubicBezTo>
                    <a:pt x="1086027" y="2364719"/>
                    <a:pt x="820980" y="2193351"/>
                    <a:pt x="368379" y="1993900"/>
                  </a:cubicBezTo>
                  <a:cubicBezTo>
                    <a:pt x="297687" y="1764152"/>
                    <a:pt x="248609" y="1775282"/>
                    <a:pt x="558879" y="1574800"/>
                  </a:cubicBezTo>
                  <a:cubicBezTo>
                    <a:pt x="1019184" y="1277372"/>
                    <a:pt x="1080120" y="1305555"/>
                    <a:pt x="1536779" y="1231900"/>
                  </a:cubicBezTo>
                  <a:cubicBezTo>
                    <a:pt x="1621446" y="1240367"/>
                    <a:pt x="1715201" y="1218208"/>
                    <a:pt x="1790779" y="1257300"/>
                  </a:cubicBezTo>
                  <a:cubicBezTo>
                    <a:pt x="1943731" y="1336413"/>
                    <a:pt x="1924174" y="1554039"/>
                    <a:pt x="1879679" y="1676400"/>
                  </a:cubicBezTo>
                  <a:cubicBezTo>
                    <a:pt x="1870529" y="1701562"/>
                    <a:pt x="1828879" y="1693333"/>
                    <a:pt x="1803479" y="1701800"/>
                  </a:cubicBezTo>
                  <a:cubicBezTo>
                    <a:pt x="1720732" y="1370812"/>
                    <a:pt x="1603420" y="1009128"/>
                    <a:pt x="1625679" y="660400"/>
                  </a:cubicBezTo>
                  <a:cubicBezTo>
                    <a:pt x="1627999" y="624057"/>
                    <a:pt x="1684946" y="618067"/>
                    <a:pt x="1714579" y="596900"/>
                  </a:cubicBezTo>
                  <a:cubicBezTo>
                    <a:pt x="1877757" y="709870"/>
                    <a:pt x="1991191" y="767412"/>
                    <a:pt x="2095579" y="965200"/>
                  </a:cubicBezTo>
                  <a:cubicBezTo>
                    <a:pt x="2127440" y="1025569"/>
                    <a:pt x="2112512" y="1100667"/>
                    <a:pt x="2120979" y="1168400"/>
                  </a:cubicBezTo>
                  <a:cubicBezTo>
                    <a:pt x="2078646" y="1193800"/>
                    <a:pt x="2043276" y="1247265"/>
                    <a:pt x="1993979" y="1244600"/>
                  </a:cubicBezTo>
                  <a:cubicBezTo>
                    <a:pt x="1874941" y="1238166"/>
                    <a:pt x="1701839" y="1035135"/>
                    <a:pt x="1651079" y="1143000"/>
                  </a:cubicBezTo>
                  <a:cubicBezTo>
                    <a:pt x="1594478" y="1263277"/>
                    <a:pt x="1815818" y="1351833"/>
                    <a:pt x="1892379" y="1460500"/>
                  </a:cubicBezTo>
                  <a:cubicBezTo>
                    <a:pt x="1947171" y="1538269"/>
                    <a:pt x="1993979" y="1621367"/>
                    <a:pt x="2044779" y="1701800"/>
                  </a:cubicBezTo>
                  <a:cubicBezTo>
                    <a:pt x="1998212" y="1718733"/>
                    <a:pt x="1954474" y="1756520"/>
                    <a:pt x="1905079" y="1752600"/>
                  </a:cubicBezTo>
                  <a:cubicBezTo>
                    <a:pt x="1224314" y="1698571"/>
                    <a:pt x="1057436" y="1563954"/>
                    <a:pt x="381079" y="1295400"/>
                  </a:cubicBezTo>
                  <a:cubicBezTo>
                    <a:pt x="318518" y="1107717"/>
                    <a:pt x="276943" y="1109521"/>
                    <a:pt x="660479" y="1104900"/>
                  </a:cubicBezTo>
                  <a:cubicBezTo>
                    <a:pt x="906905" y="1101931"/>
                    <a:pt x="1151546" y="1147233"/>
                    <a:pt x="1397079" y="1168400"/>
                  </a:cubicBezTo>
                  <a:cubicBezTo>
                    <a:pt x="1608746" y="1261533"/>
                    <a:pt x="1823012" y="1348968"/>
                    <a:pt x="2032079" y="1447800"/>
                  </a:cubicBezTo>
                  <a:cubicBezTo>
                    <a:pt x="2056585" y="1459385"/>
                    <a:pt x="2103798" y="1472769"/>
                    <a:pt x="2095579" y="1498600"/>
                  </a:cubicBezTo>
                  <a:cubicBezTo>
                    <a:pt x="2067811" y="1585870"/>
                    <a:pt x="2021356" y="1679499"/>
                    <a:pt x="1943179" y="1727200"/>
                  </a:cubicBezTo>
                  <a:cubicBezTo>
                    <a:pt x="1607743" y="1931873"/>
                    <a:pt x="1468017" y="1938409"/>
                    <a:pt x="1168479" y="1981200"/>
                  </a:cubicBezTo>
                  <a:cubicBezTo>
                    <a:pt x="1160012" y="1968500"/>
                    <a:pt x="1139146" y="1957848"/>
                    <a:pt x="1143079" y="1943100"/>
                  </a:cubicBezTo>
                  <a:cubicBezTo>
                    <a:pt x="1252066" y="1534398"/>
                    <a:pt x="1226311" y="1632031"/>
                    <a:pt x="1549479" y="1397000"/>
                  </a:cubicBezTo>
                  <a:cubicBezTo>
                    <a:pt x="1570646" y="1405467"/>
                    <a:pt x="1622738" y="1401797"/>
                    <a:pt x="1612979" y="1422400"/>
                  </a:cubicBezTo>
                  <a:cubicBezTo>
                    <a:pt x="1573069" y="1506655"/>
                    <a:pt x="1499475" y="1570789"/>
                    <a:pt x="1435179" y="1638300"/>
                  </a:cubicBezTo>
                  <a:cubicBezTo>
                    <a:pt x="1414126" y="1660406"/>
                    <a:pt x="1337393" y="1710686"/>
                    <a:pt x="1358979" y="1689100"/>
                  </a:cubicBezTo>
                  <a:cubicBezTo>
                    <a:pt x="1422620" y="1625459"/>
                    <a:pt x="1488575" y="1563096"/>
                    <a:pt x="1562179" y="1511300"/>
                  </a:cubicBezTo>
                  <a:cubicBezTo>
                    <a:pt x="1604011" y="1481863"/>
                    <a:pt x="1655312" y="1468967"/>
                    <a:pt x="1701879" y="1447800"/>
                  </a:cubicBezTo>
                  <a:cubicBezTo>
                    <a:pt x="1731512" y="1485900"/>
                    <a:pt x="1750125" y="1536081"/>
                    <a:pt x="1790779" y="1562100"/>
                  </a:cubicBezTo>
                  <a:cubicBezTo>
                    <a:pt x="1994746" y="1692639"/>
                    <a:pt x="2013920" y="1652024"/>
                    <a:pt x="2222579" y="1612900"/>
                  </a:cubicBezTo>
                  <a:lnTo>
                    <a:pt x="2387679" y="1485900"/>
                  </a:lnTo>
                  <a:cubicBezTo>
                    <a:pt x="2399890" y="1476742"/>
                    <a:pt x="2410669" y="1462659"/>
                    <a:pt x="2425779" y="1460500"/>
                  </a:cubicBezTo>
                  <a:cubicBezTo>
                    <a:pt x="2471878" y="1453914"/>
                    <a:pt x="2518912" y="1460500"/>
                    <a:pt x="2565479" y="1460500"/>
                  </a:cubicBezTo>
                </a:path>
              </a:pathLst>
            </a:custGeom>
            <a:noFill/>
            <a:ln>
              <a:solidFill>
                <a:srgbClr val="8296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aute 12">
              <a:extLst>
                <a:ext uri="{FF2B5EF4-FFF2-40B4-BE49-F238E27FC236}">
                  <a16:creationId xmlns:a16="http://schemas.microsoft.com/office/drawing/2014/main" id="{E10A6687-478F-42AB-BD3D-91C35E442C8C}"/>
                </a:ext>
              </a:extLst>
            </p:cNvPr>
            <p:cNvSpPr/>
            <p:nvPr/>
          </p:nvSpPr>
          <p:spPr>
            <a:xfrm>
              <a:off x="2005706" y="2910121"/>
              <a:ext cx="875403" cy="311441"/>
            </a:xfrm>
            <a:prstGeom prst="diamond">
              <a:avLst/>
            </a:prstGeom>
            <a:solidFill>
              <a:srgbClr val="00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aute 14">
              <a:extLst>
                <a:ext uri="{FF2B5EF4-FFF2-40B4-BE49-F238E27FC236}">
                  <a16:creationId xmlns:a16="http://schemas.microsoft.com/office/drawing/2014/main" id="{C77E2FFE-B4BA-4177-ABA8-78EED15CB4A6}"/>
                </a:ext>
              </a:extLst>
            </p:cNvPr>
            <p:cNvSpPr/>
            <p:nvPr/>
          </p:nvSpPr>
          <p:spPr>
            <a:xfrm rot="2168726">
              <a:off x="3363123" y="2750860"/>
              <a:ext cx="510961" cy="181784"/>
            </a:xfrm>
            <a:prstGeom prst="diamond">
              <a:avLst/>
            </a:prstGeom>
            <a:solidFill>
              <a:srgbClr val="00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aute 15">
              <a:extLst>
                <a:ext uri="{FF2B5EF4-FFF2-40B4-BE49-F238E27FC236}">
                  <a16:creationId xmlns:a16="http://schemas.microsoft.com/office/drawing/2014/main" id="{BF3DF5C3-7C63-4CD5-A852-C657AD7ABE7C}"/>
                </a:ext>
              </a:extLst>
            </p:cNvPr>
            <p:cNvSpPr/>
            <p:nvPr/>
          </p:nvSpPr>
          <p:spPr>
            <a:xfrm rot="7835817">
              <a:off x="3498017" y="2188420"/>
              <a:ext cx="510961" cy="181784"/>
            </a:xfrm>
            <a:prstGeom prst="diamond">
              <a:avLst/>
            </a:prstGeom>
            <a:solidFill>
              <a:srgbClr val="00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1" name="Gerader Verbinder 20">
              <a:extLst>
                <a:ext uri="{FF2B5EF4-FFF2-40B4-BE49-F238E27FC236}">
                  <a16:creationId xmlns:a16="http://schemas.microsoft.com/office/drawing/2014/main" id="{CC7113F0-758B-498E-9E73-271A5A89CBDD}"/>
                </a:ext>
              </a:extLst>
            </p:cNvPr>
            <p:cNvCxnSpPr>
              <a:cxnSpLocks/>
              <a:stCxn id="78" idx="2"/>
            </p:cNvCxnSpPr>
            <p:nvPr/>
          </p:nvCxnSpPr>
          <p:spPr>
            <a:xfrm flipV="1">
              <a:off x="7816678" y="2068101"/>
              <a:ext cx="899" cy="1010149"/>
            </a:xfrm>
            <a:prstGeom prst="line">
              <a:avLst/>
            </a:prstGeom>
            <a:noFill/>
            <a:ln>
              <a:solidFill>
                <a:srgbClr val="8296A0"/>
              </a:solidFill>
            </a:ln>
          </p:spPr>
          <p:style>
            <a:lnRef idx="2">
              <a:schemeClr val="accent1">
                <a:shade val="50000"/>
              </a:schemeClr>
            </a:lnRef>
            <a:fillRef idx="1">
              <a:schemeClr val="accent1"/>
            </a:fillRef>
            <a:effectRef idx="0">
              <a:schemeClr val="accent1"/>
            </a:effectRef>
            <a:fontRef idx="minor">
              <a:schemeClr val="lt1"/>
            </a:fontRef>
          </p:style>
        </p:cxnSp>
        <p:cxnSp>
          <p:nvCxnSpPr>
            <p:cNvPr id="22" name="Gerader Verbinder 21">
              <a:extLst>
                <a:ext uri="{FF2B5EF4-FFF2-40B4-BE49-F238E27FC236}">
                  <a16:creationId xmlns:a16="http://schemas.microsoft.com/office/drawing/2014/main" id="{A1E3D80A-1119-4D28-8365-C5FC6BD7DADF}"/>
                </a:ext>
              </a:extLst>
            </p:cNvPr>
            <p:cNvCxnSpPr>
              <a:cxnSpLocks/>
            </p:cNvCxnSpPr>
            <p:nvPr/>
          </p:nvCxnSpPr>
          <p:spPr>
            <a:xfrm rot="16200000">
              <a:off x="6992658" y="3086195"/>
              <a:ext cx="2036189" cy="0"/>
            </a:xfrm>
            <a:prstGeom prst="line">
              <a:avLst/>
            </a:prstGeom>
            <a:noFill/>
            <a:ln>
              <a:solidFill>
                <a:srgbClr val="8296A0"/>
              </a:solidFill>
            </a:ln>
          </p:spPr>
          <p:style>
            <a:lnRef idx="2">
              <a:schemeClr val="accent1">
                <a:shade val="50000"/>
              </a:schemeClr>
            </a:lnRef>
            <a:fillRef idx="1">
              <a:schemeClr val="accent1"/>
            </a:fillRef>
            <a:effectRef idx="0">
              <a:schemeClr val="accent1"/>
            </a:effectRef>
            <a:fontRef idx="minor">
              <a:schemeClr val="lt1"/>
            </a:fontRef>
          </p:style>
        </p:cxnSp>
        <p:cxnSp>
          <p:nvCxnSpPr>
            <p:cNvPr id="23" name="Gerader Verbinder 22">
              <a:extLst>
                <a:ext uri="{FF2B5EF4-FFF2-40B4-BE49-F238E27FC236}">
                  <a16:creationId xmlns:a16="http://schemas.microsoft.com/office/drawing/2014/main" id="{A94A20FE-F008-4A7B-862F-AE7EA3A84EF1}"/>
                </a:ext>
              </a:extLst>
            </p:cNvPr>
            <p:cNvCxnSpPr>
              <a:cxnSpLocks/>
            </p:cNvCxnSpPr>
            <p:nvPr/>
          </p:nvCxnSpPr>
          <p:spPr>
            <a:xfrm rot="16200000">
              <a:off x="7185835" y="3086195"/>
              <a:ext cx="2036189" cy="0"/>
            </a:xfrm>
            <a:prstGeom prst="line">
              <a:avLst/>
            </a:prstGeom>
            <a:noFill/>
            <a:ln>
              <a:solidFill>
                <a:srgbClr val="8296A0"/>
              </a:solidFill>
            </a:ln>
          </p:spPr>
          <p:style>
            <a:lnRef idx="2">
              <a:schemeClr val="accent1">
                <a:shade val="50000"/>
              </a:schemeClr>
            </a:lnRef>
            <a:fillRef idx="1">
              <a:schemeClr val="accent1"/>
            </a:fillRef>
            <a:effectRef idx="0">
              <a:schemeClr val="accent1"/>
            </a:effectRef>
            <a:fontRef idx="minor">
              <a:schemeClr val="lt1"/>
            </a:fontRef>
          </p:style>
        </p:cxnSp>
        <p:sp>
          <p:nvSpPr>
            <p:cNvPr id="24" name="Bogen 23">
              <a:extLst>
                <a:ext uri="{FF2B5EF4-FFF2-40B4-BE49-F238E27FC236}">
                  <a16:creationId xmlns:a16="http://schemas.microsoft.com/office/drawing/2014/main" id="{F9281F38-49A5-41AC-B939-4EC7A5B1F681}"/>
                </a:ext>
              </a:extLst>
            </p:cNvPr>
            <p:cNvSpPr/>
            <p:nvPr/>
          </p:nvSpPr>
          <p:spPr>
            <a:xfrm rot="16200000">
              <a:off x="7791794" y="1973898"/>
              <a:ext cx="244733" cy="193168"/>
            </a:xfrm>
            <a:prstGeom prst="arc">
              <a:avLst>
                <a:gd name="adj1" fmla="val 16200000"/>
                <a:gd name="adj2" fmla="val 5361457"/>
              </a:avLst>
            </a:prstGeom>
            <a:noFill/>
            <a:ln>
              <a:solidFill>
                <a:srgbClr val="8296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lt1"/>
                </a:solidFill>
              </a:endParaRPr>
            </a:p>
          </p:txBody>
        </p:sp>
        <p:sp>
          <p:nvSpPr>
            <p:cNvPr id="25" name="Bogen 24">
              <a:extLst>
                <a:ext uri="{FF2B5EF4-FFF2-40B4-BE49-F238E27FC236}">
                  <a16:creationId xmlns:a16="http://schemas.microsoft.com/office/drawing/2014/main" id="{F6CC9DDC-5CD5-43A2-BC07-61C3FF470288}"/>
                </a:ext>
              </a:extLst>
            </p:cNvPr>
            <p:cNvSpPr/>
            <p:nvPr/>
          </p:nvSpPr>
          <p:spPr>
            <a:xfrm rot="16200000" flipH="1">
              <a:off x="7984979" y="4007706"/>
              <a:ext cx="244733" cy="193168"/>
            </a:xfrm>
            <a:prstGeom prst="arc">
              <a:avLst>
                <a:gd name="adj1" fmla="val 16200000"/>
                <a:gd name="adj2" fmla="val 5361457"/>
              </a:avLst>
            </a:prstGeom>
            <a:noFill/>
            <a:ln>
              <a:solidFill>
                <a:srgbClr val="8296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lt1"/>
                </a:solidFill>
              </a:endParaRPr>
            </a:p>
          </p:txBody>
        </p:sp>
        <p:cxnSp>
          <p:nvCxnSpPr>
            <p:cNvPr id="26" name="Gerader Verbinder 25">
              <a:extLst>
                <a:ext uri="{FF2B5EF4-FFF2-40B4-BE49-F238E27FC236}">
                  <a16:creationId xmlns:a16="http://schemas.microsoft.com/office/drawing/2014/main" id="{16E3256E-6D19-413E-B4A9-9632B6891A9C}"/>
                </a:ext>
              </a:extLst>
            </p:cNvPr>
            <p:cNvCxnSpPr>
              <a:cxnSpLocks/>
            </p:cNvCxnSpPr>
            <p:nvPr/>
          </p:nvCxnSpPr>
          <p:spPr>
            <a:xfrm rot="16200000">
              <a:off x="7379708" y="3086195"/>
              <a:ext cx="2036189" cy="0"/>
            </a:xfrm>
            <a:prstGeom prst="line">
              <a:avLst/>
            </a:prstGeom>
            <a:noFill/>
            <a:ln>
              <a:solidFill>
                <a:srgbClr val="8296A0"/>
              </a:solidFill>
            </a:ln>
          </p:spPr>
          <p:style>
            <a:lnRef idx="2">
              <a:schemeClr val="accent1">
                <a:shade val="50000"/>
              </a:schemeClr>
            </a:lnRef>
            <a:fillRef idx="1">
              <a:schemeClr val="accent1"/>
            </a:fillRef>
            <a:effectRef idx="0">
              <a:schemeClr val="accent1"/>
            </a:effectRef>
            <a:fontRef idx="minor">
              <a:schemeClr val="lt1"/>
            </a:fontRef>
          </p:style>
        </p:cxnSp>
        <p:cxnSp>
          <p:nvCxnSpPr>
            <p:cNvPr id="27" name="Gerader Verbinder 26">
              <a:extLst>
                <a:ext uri="{FF2B5EF4-FFF2-40B4-BE49-F238E27FC236}">
                  <a16:creationId xmlns:a16="http://schemas.microsoft.com/office/drawing/2014/main" id="{255BD211-73DE-4017-A398-9B8E45F72F16}"/>
                </a:ext>
              </a:extLst>
            </p:cNvPr>
            <p:cNvCxnSpPr>
              <a:cxnSpLocks/>
            </p:cNvCxnSpPr>
            <p:nvPr/>
          </p:nvCxnSpPr>
          <p:spPr>
            <a:xfrm rot="16200000">
              <a:off x="7572885" y="3086195"/>
              <a:ext cx="2036189" cy="0"/>
            </a:xfrm>
            <a:prstGeom prst="line">
              <a:avLst/>
            </a:prstGeom>
            <a:noFill/>
            <a:ln>
              <a:solidFill>
                <a:srgbClr val="8296A0"/>
              </a:solidFill>
            </a:ln>
          </p:spPr>
          <p:style>
            <a:lnRef idx="2">
              <a:schemeClr val="accent1">
                <a:shade val="50000"/>
              </a:schemeClr>
            </a:lnRef>
            <a:fillRef idx="1">
              <a:schemeClr val="accent1"/>
            </a:fillRef>
            <a:effectRef idx="0">
              <a:schemeClr val="accent1"/>
            </a:effectRef>
            <a:fontRef idx="minor">
              <a:schemeClr val="lt1"/>
            </a:fontRef>
          </p:style>
        </p:cxnSp>
        <p:sp>
          <p:nvSpPr>
            <p:cNvPr id="28" name="Bogen 27">
              <a:extLst>
                <a:ext uri="{FF2B5EF4-FFF2-40B4-BE49-F238E27FC236}">
                  <a16:creationId xmlns:a16="http://schemas.microsoft.com/office/drawing/2014/main" id="{8C09DD92-D4AD-4944-A0A8-F9F4FFCB1409}"/>
                </a:ext>
              </a:extLst>
            </p:cNvPr>
            <p:cNvSpPr/>
            <p:nvPr/>
          </p:nvSpPr>
          <p:spPr>
            <a:xfrm rot="16200000">
              <a:off x="8178843" y="1973898"/>
              <a:ext cx="244733" cy="193168"/>
            </a:xfrm>
            <a:prstGeom prst="arc">
              <a:avLst>
                <a:gd name="adj1" fmla="val 16200000"/>
                <a:gd name="adj2" fmla="val 5361457"/>
              </a:avLst>
            </a:prstGeom>
            <a:noFill/>
            <a:ln>
              <a:solidFill>
                <a:srgbClr val="8296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lt1"/>
                </a:solidFill>
              </a:endParaRPr>
            </a:p>
          </p:txBody>
        </p:sp>
        <p:sp>
          <p:nvSpPr>
            <p:cNvPr id="29" name="Bogen 28">
              <a:extLst>
                <a:ext uri="{FF2B5EF4-FFF2-40B4-BE49-F238E27FC236}">
                  <a16:creationId xmlns:a16="http://schemas.microsoft.com/office/drawing/2014/main" id="{B9ECF7AC-73F7-4A50-9AC0-56E08CA0F021}"/>
                </a:ext>
              </a:extLst>
            </p:cNvPr>
            <p:cNvSpPr/>
            <p:nvPr/>
          </p:nvSpPr>
          <p:spPr>
            <a:xfrm rot="16200000" flipH="1">
              <a:off x="8372028" y="4007705"/>
              <a:ext cx="244733" cy="193168"/>
            </a:xfrm>
            <a:prstGeom prst="arc">
              <a:avLst>
                <a:gd name="adj1" fmla="val 16200000"/>
                <a:gd name="adj2" fmla="val 5361457"/>
              </a:avLst>
            </a:prstGeom>
            <a:noFill/>
            <a:ln>
              <a:solidFill>
                <a:srgbClr val="8296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lt1"/>
                </a:solidFill>
              </a:endParaRPr>
            </a:p>
          </p:txBody>
        </p:sp>
        <p:cxnSp>
          <p:nvCxnSpPr>
            <p:cNvPr id="30" name="Gerader Verbinder 29">
              <a:extLst>
                <a:ext uri="{FF2B5EF4-FFF2-40B4-BE49-F238E27FC236}">
                  <a16:creationId xmlns:a16="http://schemas.microsoft.com/office/drawing/2014/main" id="{21B5A116-21AF-4BE6-8612-DBFA6046D974}"/>
                </a:ext>
              </a:extLst>
            </p:cNvPr>
            <p:cNvCxnSpPr>
              <a:cxnSpLocks/>
            </p:cNvCxnSpPr>
            <p:nvPr/>
          </p:nvCxnSpPr>
          <p:spPr>
            <a:xfrm rot="16200000">
              <a:off x="7766733" y="3086195"/>
              <a:ext cx="2036189" cy="0"/>
            </a:xfrm>
            <a:prstGeom prst="line">
              <a:avLst/>
            </a:prstGeom>
            <a:noFill/>
            <a:ln>
              <a:solidFill>
                <a:srgbClr val="8296A0"/>
              </a:solidFill>
            </a:ln>
          </p:spPr>
          <p:style>
            <a:lnRef idx="2">
              <a:schemeClr val="accent1">
                <a:shade val="50000"/>
              </a:schemeClr>
            </a:lnRef>
            <a:fillRef idx="1">
              <a:schemeClr val="accent1"/>
            </a:fillRef>
            <a:effectRef idx="0">
              <a:schemeClr val="accent1"/>
            </a:effectRef>
            <a:fontRef idx="minor">
              <a:schemeClr val="lt1"/>
            </a:fontRef>
          </p:style>
        </p:cxnSp>
        <p:cxnSp>
          <p:nvCxnSpPr>
            <p:cNvPr id="31" name="Gerader Verbinder 30">
              <a:extLst>
                <a:ext uri="{FF2B5EF4-FFF2-40B4-BE49-F238E27FC236}">
                  <a16:creationId xmlns:a16="http://schemas.microsoft.com/office/drawing/2014/main" id="{D84A0EB9-52AE-4A5E-BE0C-7804A6E754E3}"/>
                </a:ext>
              </a:extLst>
            </p:cNvPr>
            <p:cNvCxnSpPr>
              <a:cxnSpLocks/>
            </p:cNvCxnSpPr>
            <p:nvPr/>
          </p:nvCxnSpPr>
          <p:spPr>
            <a:xfrm rot="16200000">
              <a:off x="7959911" y="3086195"/>
              <a:ext cx="2036189" cy="0"/>
            </a:xfrm>
            <a:prstGeom prst="line">
              <a:avLst/>
            </a:prstGeom>
            <a:noFill/>
            <a:ln>
              <a:solidFill>
                <a:srgbClr val="8296A0"/>
              </a:solidFill>
            </a:ln>
          </p:spPr>
          <p:style>
            <a:lnRef idx="2">
              <a:schemeClr val="accent1">
                <a:shade val="50000"/>
              </a:schemeClr>
            </a:lnRef>
            <a:fillRef idx="1">
              <a:schemeClr val="accent1"/>
            </a:fillRef>
            <a:effectRef idx="0">
              <a:schemeClr val="accent1"/>
            </a:effectRef>
            <a:fontRef idx="minor">
              <a:schemeClr val="lt1"/>
            </a:fontRef>
          </p:style>
        </p:cxnSp>
        <p:sp>
          <p:nvSpPr>
            <p:cNvPr id="32" name="Bogen 31">
              <a:extLst>
                <a:ext uri="{FF2B5EF4-FFF2-40B4-BE49-F238E27FC236}">
                  <a16:creationId xmlns:a16="http://schemas.microsoft.com/office/drawing/2014/main" id="{F94B4BC5-1C41-4F76-8798-6901D600BB41}"/>
                </a:ext>
              </a:extLst>
            </p:cNvPr>
            <p:cNvSpPr/>
            <p:nvPr/>
          </p:nvSpPr>
          <p:spPr>
            <a:xfrm rot="16200000">
              <a:off x="8565869" y="1973898"/>
              <a:ext cx="244733" cy="193168"/>
            </a:xfrm>
            <a:prstGeom prst="arc">
              <a:avLst>
                <a:gd name="adj1" fmla="val 16200000"/>
                <a:gd name="adj2" fmla="val 5361457"/>
              </a:avLst>
            </a:prstGeom>
            <a:noFill/>
            <a:ln>
              <a:solidFill>
                <a:srgbClr val="8296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lt1"/>
                </a:solidFill>
              </a:endParaRPr>
            </a:p>
          </p:txBody>
        </p:sp>
        <p:sp>
          <p:nvSpPr>
            <p:cNvPr id="33" name="Bogen 32">
              <a:extLst>
                <a:ext uri="{FF2B5EF4-FFF2-40B4-BE49-F238E27FC236}">
                  <a16:creationId xmlns:a16="http://schemas.microsoft.com/office/drawing/2014/main" id="{2E4E2065-D65F-491A-9699-00FA2C4F7EF5}"/>
                </a:ext>
              </a:extLst>
            </p:cNvPr>
            <p:cNvSpPr/>
            <p:nvPr/>
          </p:nvSpPr>
          <p:spPr>
            <a:xfrm rot="16200000" flipH="1">
              <a:off x="8759054" y="4007705"/>
              <a:ext cx="244733" cy="193168"/>
            </a:xfrm>
            <a:prstGeom prst="arc">
              <a:avLst>
                <a:gd name="adj1" fmla="val 16200000"/>
                <a:gd name="adj2" fmla="val 5361457"/>
              </a:avLst>
            </a:prstGeom>
            <a:noFill/>
            <a:ln>
              <a:solidFill>
                <a:srgbClr val="8296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lt1"/>
                </a:solidFill>
              </a:endParaRPr>
            </a:p>
          </p:txBody>
        </p:sp>
        <p:cxnSp>
          <p:nvCxnSpPr>
            <p:cNvPr id="34" name="Gerader Verbinder 33">
              <a:extLst>
                <a:ext uri="{FF2B5EF4-FFF2-40B4-BE49-F238E27FC236}">
                  <a16:creationId xmlns:a16="http://schemas.microsoft.com/office/drawing/2014/main" id="{3A75BECA-6ED4-4EE8-BD91-206248519576}"/>
                </a:ext>
              </a:extLst>
            </p:cNvPr>
            <p:cNvCxnSpPr>
              <a:cxnSpLocks/>
            </p:cNvCxnSpPr>
            <p:nvPr/>
          </p:nvCxnSpPr>
          <p:spPr>
            <a:xfrm rot="16200000">
              <a:off x="8153086" y="3086195"/>
              <a:ext cx="2036189" cy="0"/>
            </a:xfrm>
            <a:prstGeom prst="line">
              <a:avLst/>
            </a:prstGeom>
            <a:noFill/>
            <a:ln>
              <a:solidFill>
                <a:srgbClr val="8296A0"/>
              </a:solidFill>
            </a:ln>
          </p:spPr>
          <p:style>
            <a:lnRef idx="2">
              <a:schemeClr val="accent1">
                <a:shade val="50000"/>
              </a:schemeClr>
            </a:lnRef>
            <a:fillRef idx="1">
              <a:schemeClr val="accent1"/>
            </a:fillRef>
            <a:effectRef idx="0">
              <a:schemeClr val="accent1"/>
            </a:effectRef>
            <a:fontRef idx="minor">
              <a:schemeClr val="lt1"/>
            </a:fontRef>
          </p:style>
        </p:cxnSp>
        <p:cxnSp>
          <p:nvCxnSpPr>
            <p:cNvPr id="35" name="Gerader Verbinder 34">
              <a:extLst>
                <a:ext uri="{FF2B5EF4-FFF2-40B4-BE49-F238E27FC236}">
                  <a16:creationId xmlns:a16="http://schemas.microsoft.com/office/drawing/2014/main" id="{ED461101-D05D-4117-849E-7B384BE6C0DC}"/>
                </a:ext>
              </a:extLst>
            </p:cNvPr>
            <p:cNvCxnSpPr>
              <a:cxnSpLocks/>
            </p:cNvCxnSpPr>
            <p:nvPr/>
          </p:nvCxnSpPr>
          <p:spPr>
            <a:xfrm rot="16200000">
              <a:off x="8346263" y="3086195"/>
              <a:ext cx="2036189" cy="0"/>
            </a:xfrm>
            <a:prstGeom prst="line">
              <a:avLst/>
            </a:prstGeom>
            <a:noFill/>
            <a:ln>
              <a:solidFill>
                <a:srgbClr val="8296A0"/>
              </a:solidFill>
            </a:ln>
          </p:spPr>
          <p:style>
            <a:lnRef idx="2">
              <a:schemeClr val="accent1">
                <a:shade val="50000"/>
              </a:schemeClr>
            </a:lnRef>
            <a:fillRef idx="1">
              <a:schemeClr val="accent1"/>
            </a:fillRef>
            <a:effectRef idx="0">
              <a:schemeClr val="accent1"/>
            </a:effectRef>
            <a:fontRef idx="minor">
              <a:schemeClr val="lt1"/>
            </a:fontRef>
          </p:style>
        </p:cxnSp>
        <p:sp>
          <p:nvSpPr>
            <p:cNvPr id="36" name="Bogen 35">
              <a:extLst>
                <a:ext uri="{FF2B5EF4-FFF2-40B4-BE49-F238E27FC236}">
                  <a16:creationId xmlns:a16="http://schemas.microsoft.com/office/drawing/2014/main" id="{A734A6A8-0E57-4E9A-926F-A533F80159AA}"/>
                </a:ext>
              </a:extLst>
            </p:cNvPr>
            <p:cNvSpPr/>
            <p:nvPr/>
          </p:nvSpPr>
          <p:spPr>
            <a:xfrm rot="16200000">
              <a:off x="8952222" y="1973898"/>
              <a:ext cx="244733" cy="193168"/>
            </a:xfrm>
            <a:prstGeom prst="arc">
              <a:avLst>
                <a:gd name="adj1" fmla="val 16200000"/>
                <a:gd name="adj2" fmla="val 5361457"/>
              </a:avLst>
            </a:prstGeom>
            <a:noFill/>
            <a:ln>
              <a:solidFill>
                <a:srgbClr val="8296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lt1"/>
                </a:solidFill>
              </a:endParaRPr>
            </a:p>
          </p:txBody>
        </p:sp>
        <p:sp>
          <p:nvSpPr>
            <p:cNvPr id="37" name="Bogen 36">
              <a:extLst>
                <a:ext uri="{FF2B5EF4-FFF2-40B4-BE49-F238E27FC236}">
                  <a16:creationId xmlns:a16="http://schemas.microsoft.com/office/drawing/2014/main" id="{B47486FD-01FD-4E0F-A103-B31E8FD5DD0E}"/>
                </a:ext>
              </a:extLst>
            </p:cNvPr>
            <p:cNvSpPr/>
            <p:nvPr/>
          </p:nvSpPr>
          <p:spPr>
            <a:xfrm rot="16200000" flipH="1">
              <a:off x="9145407" y="4007705"/>
              <a:ext cx="244733" cy="193168"/>
            </a:xfrm>
            <a:prstGeom prst="arc">
              <a:avLst>
                <a:gd name="adj1" fmla="val 16200000"/>
                <a:gd name="adj2" fmla="val 5361457"/>
              </a:avLst>
            </a:prstGeom>
            <a:noFill/>
            <a:ln>
              <a:solidFill>
                <a:srgbClr val="8296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lt1"/>
                </a:solidFill>
              </a:endParaRPr>
            </a:p>
          </p:txBody>
        </p:sp>
        <p:cxnSp>
          <p:nvCxnSpPr>
            <p:cNvPr id="39" name="Gerader Verbinder 38">
              <a:extLst>
                <a:ext uri="{FF2B5EF4-FFF2-40B4-BE49-F238E27FC236}">
                  <a16:creationId xmlns:a16="http://schemas.microsoft.com/office/drawing/2014/main" id="{D184658A-414D-42F1-983B-4478D14ED367}"/>
                </a:ext>
              </a:extLst>
            </p:cNvPr>
            <p:cNvCxnSpPr>
              <a:cxnSpLocks/>
            </p:cNvCxnSpPr>
            <p:nvPr/>
          </p:nvCxnSpPr>
          <p:spPr>
            <a:xfrm rot="16200000">
              <a:off x="8540335" y="3086195"/>
              <a:ext cx="2036189" cy="0"/>
            </a:xfrm>
            <a:prstGeom prst="line">
              <a:avLst/>
            </a:prstGeom>
            <a:noFill/>
            <a:ln>
              <a:solidFill>
                <a:srgbClr val="8296A0"/>
              </a:solidFill>
            </a:ln>
          </p:spPr>
          <p:style>
            <a:lnRef idx="2">
              <a:schemeClr val="accent1">
                <a:shade val="50000"/>
              </a:schemeClr>
            </a:lnRef>
            <a:fillRef idx="1">
              <a:schemeClr val="accent1"/>
            </a:fillRef>
            <a:effectRef idx="0">
              <a:schemeClr val="accent1"/>
            </a:effectRef>
            <a:fontRef idx="minor">
              <a:schemeClr val="lt1"/>
            </a:fontRef>
          </p:style>
        </p:cxnSp>
        <p:cxnSp>
          <p:nvCxnSpPr>
            <p:cNvPr id="40" name="Gerader Verbinder 39">
              <a:extLst>
                <a:ext uri="{FF2B5EF4-FFF2-40B4-BE49-F238E27FC236}">
                  <a16:creationId xmlns:a16="http://schemas.microsoft.com/office/drawing/2014/main" id="{E8633A1A-158A-4F21-91DF-570F1A55B063}"/>
                </a:ext>
              </a:extLst>
            </p:cNvPr>
            <p:cNvCxnSpPr>
              <a:cxnSpLocks/>
            </p:cNvCxnSpPr>
            <p:nvPr/>
          </p:nvCxnSpPr>
          <p:spPr>
            <a:xfrm flipV="1">
              <a:off x="9751607" y="3298337"/>
              <a:ext cx="0" cy="805953"/>
            </a:xfrm>
            <a:prstGeom prst="line">
              <a:avLst/>
            </a:prstGeom>
            <a:noFill/>
            <a:ln>
              <a:solidFill>
                <a:srgbClr val="8296A0"/>
              </a:solidFill>
            </a:ln>
          </p:spPr>
          <p:style>
            <a:lnRef idx="2">
              <a:schemeClr val="accent1">
                <a:shade val="50000"/>
              </a:schemeClr>
            </a:lnRef>
            <a:fillRef idx="1">
              <a:schemeClr val="accent1"/>
            </a:fillRef>
            <a:effectRef idx="0">
              <a:schemeClr val="accent1"/>
            </a:effectRef>
            <a:fontRef idx="minor">
              <a:schemeClr val="lt1"/>
            </a:fontRef>
          </p:style>
        </p:cxnSp>
        <p:sp>
          <p:nvSpPr>
            <p:cNvPr id="41" name="Bogen 40">
              <a:extLst>
                <a:ext uri="{FF2B5EF4-FFF2-40B4-BE49-F238E27FC236}">
                  <a16:creationId xmlns:a16="http://schemas.microsoft.com/office/drawing/2014/main" id="{372E0C12-9EF3-4772-9A69-6733604402C3}"/>
                </a:ext>
              </a:extLst>
            </p:cNvPr>
            <p:cNvSpPr/>
            <p:nvPr/>
          </p:nvSpPr>
          <p:spPr>
            <a:xfrm rot="16200000">
              <a:off x="9339471" y="1973898"/>
              <a:ext cx="244733" cy="193168"/>
            </a:xfrm>
            <a:prstGeom prst="arc">
              <a:avLst>
                <a:gd name="adj1" fmla="val 16200000"/>
                <a:gd name="adj2" fmla="val 5361457"/>
              </a:avLst>
            </a:prstGeom>
            <a:noFill/>
            <a:ln>
              <a:solidFill>
                <a:srgbClr val="8296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lt1"/>
                </a:solidFill>
              </a:endParaRPr>
            </a:p>
          </p:txBody>
        </p:sp>
        <p:sp>
          <p:nvSpPr>
            <p:cNvPr id="42" name="Bogen 41">
              <a:extLst>
                <a:ext uri="{FF2B5EF4-FFF2-40B4-BE49-F238E27FC236}">
                  <a16:creationId xmlns:a16="http://schemas.microsoft.com/office/drawing/2014/main" id="{68132730-ED1F-43CD-A148-49C863114E77}"/>
                </a:ext>
              </a:extLst>
            </p:cNvPr>
            <p:cNvSpPr/>
            <p:nvPr/>
          </p:nvSpPr>
          <p:spPr>
            <a:xfrm rot="16200000" flipH="1">
              <a:off x="9532656" y="4007705"/>
              <a:ext cx="244733" cy="193168"/>
            </a:xfrm>
            <a:prstGeom prst="arc">
              <a:avLst>
                <a:gd name="adj1" fmla="val 16200000"/>
                <a:gd name="adj2" fmla="val 5361457"/>
              </a:avLst>
            </a:prstGeom>
            <a:noFill/>
            <a:ln>
              <a:solidFill>
                <a:srgbClr val="8296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lt1"/>
                </a:solidFill>
              </a:endParaRPr>
            </a:p>
          </p:txBody>
        </p:sp>
        <p:sp>
          <p:nvSpPr>
            <p:cNvPr id="78" name="Bogen 77">
              <a:extLst>
                <a:ext uri="{FF2B5EF4-FFF2-40B4-BE49-F238E27FC236}">
                  <a16:creationId xmlns:a16="http://schemas.microsoft.com/office/drawing/2014/main" id="{DD8E4AAD-BEB7-4CA5-AC1B-3A7901724063}"/>
                </a:ext>
              </a:extLst>
            </p:cNvPr>
            <p:cNvSpPr/>
            <p:nvPr/>
          </p:nvSpPr>
          <p:spPr>
            <a:xfrm rot="5400000" flipV="1">
              <a:off x="7597731" y="2980583"/>
              <a:ext cx="244733" cy="193168"/>
            </a:xfrm>
            <a:prstGeom prst="arc">
              <a:avLst>
                <a:gd name="adj1" fmla="val 93408"/>
                <a:gd name="adj2" fmla="val 5361457"/>
              </a:avLst>
            </a:prstGeom>
            <a:noFill/>
            <a:ln>
              <a:solidFill>
                <a:srgbClr val="8296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lt1"/>
                </a:solidFill>
              </a:endParaRPr>
            </a:p>
          </p:txBody>
        </p:sp>
        <p:grpSp>
          <p:nvGrpSpPr>
            <p:cNvPr id="71" name="Gruppieren 70">
              <a:extLst>
                <a:ext uri="{FF2B5EF4-FFF2-40B4-BE49-F238E27FC236}">
                  <a16:creationId xmlns:a16="http://schemas.microsoft.com/office/drawing/2014/main" id="{98FB7A5F-820C-4D9C-AA7A-DCEED2907B98}"/>
                </a:ext>
              </a:extLst>
            </p:cNvPr>
            <p:cNvGrpSpPr/>
            <p:nvPr/>
          </p:nvGrpSpPr>
          <p:grpSpPr>
            <a:xfrm>
              <a:off x="8297917" y="2544171"/>
              <a:ext cx="980387" cy="1086428"/>
              <a:chOff x="8297917" y="2512206"/>
              <a:chExt cx="980387" cy="1086428"/>
            </a:xfrm>
          </p:grpSpPr>
          <p:sp>
            <p:nvSpPr>
              <p:cNvPr id="66" name="Raute 65">
                <a:extLst>
                  <a:ext uri="{FF2B5EF4-FFF2-40B4-BE49-F238E27FC236}">
                    <a16:creationId xmlns:a16="http://schemas.microsoft.com/office/drawing/2014/main" id="{2E3081EA-90B4-43EE-AA7B-42C733962900}"/>
                  </a:ext>
                </a:extLst>
              </p:cNvPr>
              <p:cNvSpPr/>
              <p:nvPr/>
            </p:nvSpPr>
            <p:spPr>
              <a:xfrm>
                <a:off x="8297917" y="3249843"/>
                <a:ext cx="980387" cy="348791"/>
              </a:xfrm>
              <a:prstGeom prst="diamond">
                <a:avLst/>
              </a:prstGeom>
              <a:solidFill>
                <a:srgbClr val="00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7" name="Raute 66">
                <a:extLst>
                  <a:ext uri="{FF2B5EF4-FFF2-40B4-BE49-F238E27FC236}">
                    <a16:creationId xmlns:a16="http://schemas.microsoft.com/office/drawing/2014/main" id="{95646EB1-6B71-479A-AAC1-A8B7EF08F81E}"/>
                  </a:ext>
                </a:extLst>
              </p:cNvPr>
              <p:cNvSpPr/>
              <p:nvPr/>
            </p:nvSpPr>
            <p:spPr>
              <a:xfrm>
                <a:off x="8297917" y="3065433"/>
                <a:ext cx="980387" cy="348791"/>
              </a:xfrm>
              <a:prstGeom prst="diamond">
                <a:avLst/>
              </a:prstGeom>
              <a:solidFill>
                <a:srgbClr val="007373"/>
              </a:solidFill>
              <a:ln>
                <a:noFill/>
              </a:ln>
              <a:effectLst>
                <a:outerShdw blurRad="50800" dist="381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8" name="Raute 67">
                <a:extLst>
                  <a:ext uri="{FF2B5EF4-FFF2-40B4-BE49-F238E27FC236}">
                    <a16:creationId xmlns:a16="http://schemas.microsoft.com/office/drawing/2014/main" id="{54E76088-1806-4951-8890-DD1C746A4170}"/>
                  </a:ext>
                </a:extLst>
              </p:cNvPr>
              <p:cNvSpPr/>
              <p:nvPr/>
            </p:nvSpPr>
            <p:spPr>
              <a:xfrm>
                <a:off x="8297917" y="2881024"/>
                <a:ext cx="980387" cy="348791"/>
              </a:xfrm>
              <a:prstGeom prst="diamond">
                <a:avLst/>
              </a:prstGeom>
              <a:solidFill>
                <a:srgbClr val="007373"/>
              </a:solidFill>
              <a:ln>
                <a:noFill/>
              </a:ln>
              <a:effectLst>
                <a:outerShdw blurRad="50800" dist="381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Raute 68">
                <a:extLst>
                  <a:ext uri="{FF2B5EF4-FFF2-40B4-BE49-F238E27FC236}">
                    <a16:creationId xmlns:a16="http://schemas.microsoft.com/office/drawing/2014/main" id="{1A28D3BF-ABF5-4851-8C70-6073CCAF066A}"/>
                  </a:ext>
                </a:extLst>
              </p:cNvPr>
              <p:cNvSpPr/>
              <p:nvPr/>
            </p:nvSpPr>
            <p:spPr>
              <a:xfrm>
                <a:off x="8297917" y="2696615"/>
                <a:ext cx="980387" cy="348791"/>
              </a:xfrm>
              <a:prstGeom prst="diamond">
                <a:avLst/>
              </a:prstGeom>
              <a:solidFill>
                <a:srgbClr val="007373"/>
              </a:solidFill>
              <a:ln>
                <a:noFill/>
              </a:ln>
              <a:effectLst>
                <a:outerShdw blurRad="50800" dist="381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0" name="Raute 69">
                <a:extLst>
                  <a:ext uri="{FF2B5EF4-FFF2-40B4-BE49-F238E27FC236}">
                    <a16:creationId xmlns:a16="http://schemas.microsoft.com/office/drawing/2014/main" id="{9C65E0BD-3850-49CD-B207-DC168E450C3B}"/>
                  </a:ext>
                </a:extLst>
              </p:cNvPr>
              <p:cNvSpPr/>
              <p:nvPr/>
            </p:nvSpPr>
            <p:spPr>
              <a:xfrm>
                <a:off x="8297917" y="2512206"/>
                <a:ext cx="980387" cy="348791"/>
              </a:xfrm>
              <a:prstGeom prst="diamond">
                <a:avLst/>
              </a:prstGeom>
              <a:solidFill>
                <a:srgbClr val="007373"/>
              </a:solidFill>
              <a:ln>
                <a:noFill/>
              </a:ln>
              <a:effectLst>
                <a:outerShdw blurRad="50800" dist="381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cxnSp>
          <p:nvCxnSpPr>
            <p:cNvPr id="75" name="Gerader Verbinder 74">
              <a:extLst>
                <a:ext uri="{FF2B5EF4-FFF2-40B4-BE49-F238E27FC236}">
                  <a16:creationId xmlns:a16="http://schemas.microsoft.com/office/drawing/2014/main" id="{94B2382F-8AE2-4E24-8EFD-506A1DE7C0DD}"/>
                </a:ext>
              </a:extLst>
            </p:cNvPr>
            <p:cNvCxnSpPr>
              <a:cxnSpLocks/>
            </p:cNvCxnSpPr>
            <p:nvPr/>
          </p:nvCxnSpPr>
          <p:spPr>
            <a:xfrm flipH="1">
              <a:off x="4334827" y="3199462"/>
              <a:ext cx="3388595" cy="72"/>
            </a:xfrm>
            <a:prstGeom prst="line">
              <a:avLst/>
            </a:prstGeom>
            <a:noFill/>
            <a:ln>
              <a:solidFill>
                <a:srgbClr val="8296A0"/>
              </a:solidFill>
            </a:ln>
          </p:spPr>
          <p:style>
            <a:lnRef idx="2">
              <a:schemeClr val="accent1">
                <a:shade val="50000"/>
              </a:schemeClr>
            </a:lnRef>
            <a:fillRef idx="1">
              <a:schemeClr val="accent1"/>
            </a:fillRef>
            <a:effectRef idx="0">
              <a:schemeClr val="accent1"/>
            </a:effectRef>
            <a:fontRef idx="minor">
              <a:schemeClr val="lt1"/>
            </a:fontRef>
          </p:style>
        </p:cxnSp>
        <p:sp>
          <p:nvSpPr>
            <p:cNvPr id="81" name="Bogen 80">
              <a:extLst>
                <a:ext uri="{FF2B5EF4-FFF2-40B4-BE49-F238E27FC236}">
                  <a16:creationId xmlns:a16="http://schemas.microsoft.com/office/drawing/2014/main" id="{36F8B1F7-CD16-4625-84AF-413A878FC28E}"/>
                </a:ext>
              </a:extLst>
            </p:cNvPr>
            <p:cNvSpPr/>
            <p:nvPr/>
          </p:nvSpPr>
          <p:spPr>
            <a:xfrm flipH="1" flipV="1">
              <a:off x="9753462" y="3202833"/>
              <a:ext cx="244733" cy="193168"/>
            </a:xfrm>
            <a:prstGeom prst="arc">
              <a:avLst>
                <a:gd name="adj1" fmla="val 93408"/>
                <a:gd name="adj2" fmla="val 5361457"/>
              </a:avLst>
            </a:prstGeom>
            <a:noFill/>
            <a:ln>
              <a:solidFill>
                <a:srgbClr val="8296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lt1"/>
                </a:solidFill>
              </a:endParaRPr>
            </a:p>
          </p:txBody>
        </p:sp>
        <p:cxnSp>
          <p:nvCxnSpPr>
            <p:cNvPr id="84" name="Gerader Verbinder 83">
              <a:extLst>
                <a:ext uri="{FF2B5EF4-FFF2-40B4-BE49-F238E27FC236}">
                  <a16:creationId xmlns:a16="http://schemas.microsoft.com/office/drawing/2014/main" id="{5DC12712-25B6-4B8A-95D9-EE453845BA56}"/>
                </a:ext>
              </a:extLst>
            </p:cNvPr>
            <p:cNvCxnSpPr>
              <a:cxnSpLocks/>
              <a:endCxn id="81" idx="2"/>
            </p:cNvCxnSpPr>
            <p:nvPr/>
          </p:nvCxnSpPr>
          <p:spPr>
            <a:xfrm flipH="1">
              <a:off x="9874746" y="3202837"/>
              <a:ext cx="610374" cy="0"/>
            </a:xfrm>
            <a:prstGeom prst="line">
              <a:avLst/>
            </a:prstGeom>
            <a:noFill/>
            <a:ln>
              <a:solidFill>
                <a:srgbClr val="8296A0"/>
              </a:solidFill>
            </a:ln>
          </p:spPr>
          <p:style>
            <a:lnRef idx="2">
              <a:schemeClr val="accent1">
                <a:shade val="50000"/>
              </a:schemeClr>
            </a:lnRef>
            <a:fillRef idx="1">
              <a:schemeClr val="accent1"/>
            </a:fillRef>
            <a:effectRef idx="0">
              <a:schemeClr val="accent1"/>
            </a:effectRef>
            <a:fontRef idx="minor">
              <a:schemeClr val="lt1"/>
            </a:fontRef>
          </p:style>
        </p:cxnSp>
      </p:grpSp>
    </p:spTree>
    <p:extLst>
      <p:ext uri="{BB962C8B-B14F-4D97-AF65-F5344CB8AC3E}">
        <p14:creationId xmlns:p14="http://schemas.microsoft.com/office/powerpoint/2010/main" val="25000982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EFACC7A0-CAED-4CCF-9313-C83CE1D2522E}"/>
              </a:ext>
            </a:extLst>
          </p:cNvPr>
          <p:cNvSpPr/>
          <p:nvPr/>
        </p:nvSpPr>
        <p:spPr>
          <a:xfrm>
            <a:off x="479425" y="1114881"/>
            <a:ext cx="2743200" cy="4309321"/>
          </a:xfrm>
          <a:prstGeom prst="rect">
            <a:avLst/>
          </a:prstGeom>
          <a:solidFill>
            <a:schemeClr val="bg1"/>
          </a:solidFill>
          <a:ln>
            <a:noFill/>
          </a:ln>
          <a:effectLst>
            <a:outerShdw blurRad="228600" dist="38100" dir="5400000" algn="t" rotWithShape="0">
              <a:prstClr val="black">
                <a:alpha val="25000"/>
              </a:prstClr>
            </a:outerShdw>
          </a:effectLst>
        </p:spPr>
        <p:style>
          <a:lnRef idx="1">
            <a:schemeClr val="accent1"/>
          </a:lnRef>
          <a:fillRef idx="3">
            <a:schemeClr val="accent1"/>
          </a:fillRef>
          <a:effectRef idx="2">
            <a:schemeClr val="accent1"/>
          </a:effectRef>
          <a:fontRef idx="minor">
            <a:schemeClr val="lt1"/>
          </a:fontRef>
        </p:style>
        <p:txBody>
          <a:bodyPr rtlCol="0" anchor="t"/>
          <a:lstStyle/>
          <a:p>
            <a:endParaRPr lang="de-DE" sz="800">
              <a:solidFill>
                <a:schemeClr val="tx1"/>
              </a:solidFill>
            </a:endParaRPr>
          </a:p>
        </p:txBody>
      </p:sp>
      <p:sp>
        <p:nvSpPr>
          <p:cNvPr id="2" name="Title 1">
            <a:extLst>
              <a:ext uri="{FF2B5EF4-FFF2-40B4-BE49-F238E27FC236}">
                <a16:creationId xmlns:a16="http://schemas.microsoft.com/office/drawing/2014/main" id="{67AF0A1B-EE5D-374B-2955-8A5E135380EE}"/>
              </a:ext>
            </a:extLst>
          </p:cNvPr>
          <p:cNvSpPr>
            <a:spLocks noGrp="1"/>
          </p:cNvSpPr>
          <p:nvPr>
            <p:ph type="title"/>
          </p:nvPr>
        </p:nvSpPr>
        <p:spPr/>
        <p:txBody>
          <a:bodyPr wrap="square" lIns="0" tIns="0" rIns="0" bIns="0" anchor="t">
            <a:spAutoFit/>
          </a:bodyPr>
          <a:lstStyle/>
          <a:p>
            <a:r>
              <a:rPr lang="en-US">
                <a:ea typeface="Source Sans Pro Black"/>
              </a:rPr>
              <a:t>Creating a collaborative resource tool</a:t>
            </a:r>
            <a:endParaRPr lang="en-US"/>
          </a:p>
        </p:txBody>
      </p:sp>
      <p:sp>
        <p:nvSpPr>
          <p:cNvPr id="7" name="Text Placeholder 6">
            <a:extLst>
              <a:ext uri="{FF2B5EF4-FFF2-40B4-BE49-F238E27FC236}">
                <a16:creationId xmlns:a16="http://schemas.microsoft.com/office/drawing/2014/main" id="{C19C207D-B63E-28ED-5844-B782A17BE789}"/>
              </a:ext>
            </a:extLst>
          </p:cNvPr>
          <p:cNvSpPr>
            <a:spLocks noGrp="1"/>
          </p:cNvSpPr>
          <p:nvPr>
            <p:ph type="body" sz="quarter" idx="13"/>
          </p:nvPr>
        </p:nvSpPr>
        <p:spPr/>
        <p:txBody>
          <a:bodyPr lIns="91440" tIns="45720" rIns="91440" bIns="45720" anchor="b"/>
          <a:lstStyle/>
          <a:p>
            <a:r>
              <a:rPr lang="en-US">
                <a:ea typeface="+mn-lt"/>
                <a:cs typeface="+mn-lt"/>
              </a:rPr>
              <a:t>Early Wireframe of the </a:t>
            </a:r>
            <a:r>
              <a:rPr lang="en-US" err="1">
                <a:ea typeface="+mn-lt"/>
                <a:cs typeface="+mn-lt"/>
              </a:rPr>
              <a:t>Visualisation</a:t>
            </a:r>
            <a:r>
              <a:rPr lang="en-US">
                <a:ea typeface="+mn-lt"/>
                <a:cs typeface="+mn-lt"/>
              </a:rPr>
              <a:t> from the conception stage (Credit: Alsino Skowronnek)</a:t>
            </a:r>
            <a:endParaRPr lang="en-US"/>
          </a:p>
        </p:txBody>
      </p:sp>
      <p:sp>
        <p:nvSpPr>
          <p:cNvPr id="13" name="TextBox 12">
            <a:extLst>
              <a:ext uri="{FF2B5EF4-FFF2-40B4-BE49-F238E27FC236}">
                <a16:creationId xmlns:a16="http://schemas.microsoft.com/office/drawing/2014/main" id="{E4E199DA-0ED1-0FBA-743F-44A986F3C79D}"/>
              </a:ext>
            </a:extLst>
          </p:cNvPr>
          <p:cNvSpPr txBox="1"/>
          <p:nvPr/>
        </p:nvSpPr>
        <p:spPr>
          <a:xfrm>
            <a:off x="479425" y="1114881"/>
            <a:ext cx="2743200" cy="3065043"/>
          </a:xfrm>
          <a:prstGeom prst="rect">
            <a:avLst/>
          </a:prstGeom>
          <a:noFill/>
        </p:spPr>
        <p:txBody>
          <a:bodyPr rot="0" spcFirstLastPara="0" vertOverflow="overflow" horzOverflow="overflow" vert="horz" wrap="square" lIns="144000" tIns="108000" rIns="144000" bIns="108000" numCol="1" spcCol="0" rtlCol="0" fromWordArt="0" anchor="t" anchorCtr="0" forceAA="0" compatLnSpc="1">
            <a:prstTxWarp prst="textNoShape">
              <a:avLst/>
            </a:prstTxWarp>
            <a:spAutoFit/>
          </a:bodyPr>
          <a:lstStyle/>
          <a:p>
            <a:pPr>
              <a:spcAft>
                <a:spcPts val="600"/>
              </a:spcAft>
            </a:pPr>
            <a:r>
              <a:rPr lang="en-US">
                <a:latin typeface="+mj-lt"/>
                <a:ea typeface="Source Sans Pro"/>
              </a:rPr>
              <a:t>Multiple layers: </a:t>
            </a:r>
          </a:p>
          <a:p>
            <a:pPr marL="285750" indent="-285750">
              <a:buFont typeface="Arial"/>
              <a:buChar char="•"/>
            </a:pPr>
            <a:r>
              <a:rPr lang="en-US">
                <a:ea typeface="Source Sans Pro"/>
              </a:rPr>
              <a:t>Geographic proximity</a:t>
            </a:r>
          </a:p>
          <a:p>
            <a:pPr marL="285750" indent="-285750">
              <a:buFont typeface="Arial"/>
              <a:buChar char="•"/>
            </a:pPr>
            <a:r>
              <a:rPr lang="en-US">
                <a:ea typeface="Source Sans Pro"/>
              </a:rPr>
              <a:t>Connected projects and initiatives</a:t>
            </a:r>
          </a:p>
          <a:p>
            <a:pPr marL="285750" indent="-285750">
              <a:buFont typeface="Arial"/>
              <a:buChar char="•"/>
            </a:pPr>
            <a:r>
              <a:rPr lang="en-US">
                <a:ea typeface="Source Sans Pro"/>
              </a:rPr>
              <a:t>Standards and wallets in use </a:t>
            </a:r>
          </a:p>
          <a:p>
            <a:pPr marL="285750" indent="-285750">
              <a:buFont typeface="Arial"/>
              <a:buChar char="•"/>
            </a:pPr>
            <a:r>
              <a:rPr lang="en-US">
                <a:ea typeface="Source Sans Pro"/>
              </a:rPr>
              <a:t>Applicable legal regulations</a:t>
            </a:r>
          </a:p>
          <a:p>
            <a:pPr marL="285750" indent="-285750">
              <a:buFont typeface="Arial"/>
              <a:buChar char="•"/>
            </a:pPr>
            <a:r>
              <a:rPr lang="en-US">
                <a:ea typeface="Source Sans Pro"/>
              </a:rPr>
              <a:t>Historic/Legacy systems</a:t>
            </a:r>
          </a:p>
        </p:txBody>
      </p:sp>
      <p:pic>
        <p:nvPicPr>
          <p:cNvPr id="4" name="Grafik 3" descr="Ein Bild, das Karte enthält.&#10;&#10;Automatisch generierte Beschreibung">
            <a:extLst>
              <a:ext uri="{FF2B5EF4-FFF2-40B4-BE49-F238E27FC236}">
                <a16:creationId xmlns:a16="http://schemas.microsoft.com/office/drawing/2014/main" id="{20C86409-6E21-222E-BD6E-A1143585A730}"/>
              </a:ext>
            </a:extLst>
          </p:cNvPr>
          <p:cNvPicPr>
            <a:picLocks noChangeAspect="1"/>
          </p:cNvPicPr>
          <p:nvPr/>
        </p:nvPicPr>
        <p:blipFill>
          <a:blip r:embed="rId3"/>
          <a:stretch>
            <a:fillRect/>
          </a:stretch>
        </p:blipFill>
        <p:spPr>
          <a:xfrm>
            <a:off x="3431714" y="1013610"/>
            <a:ext cx="8377513" cy="3898632"/>
          </a:xfrm>
          <a:prstGeom prst="rect">
            <a:avLst/>
          </a:prstGeom>
        </p:spPr>
      </p:pic>
    </p:spTree>
    <p:extLst>
      <p:ext uri="{BB962C8B-B14F-4D97-AF65-F5344CB8AC3E}">
        <p14:creationId xmlns:p14="http://schemas.microsoft.com/office/powerpoint/2010/main" val="13621759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uppieren 21">
            <a:extLst>
              <a:ext uri="{FF2B5EF4-FFF2-40B4-BE49-F238E27FC236}">
                <a16:creationId xmlns:a16="http://schemas.microsoft.com/office/drawing/2014/main" id="{372C1981-EB24-E0B6-DE1A-F43B38366A83}"/>
              </a:ext>
            </a:extLst>
          </p:cNvPr>
          <p:cNvGrpSpPr/>
          <p:nvPr/>
        </p:nvGrpSpPr>
        <p:grpSpPr>
          <a:xfrm>
            <a:off x="5764390" y="1519142"/>
            <a:ext cx="5938313" cy="4008533"/>
            <a:chOff x="1134000" y="1131490"/>
            <a:chExt cx="5938313" cy="4008533"/>
          </a:xfrm>
        </p:grpSpPr>
        <p:sp>
          <p:nvSpPr>
            <p:cNvPr id="7" name="Abgerundetes Rechteck 6">
              <a:extLst>
                <a:ext uri="{FF2B5EF4-FFF2-40B4-BE49-F238E27FC236}">
                  <a16:creationId xmlns:a16="http://schemas.microsoft.com/office/drawing/2014/main" id="{9753D3B7-B2FA-FA7E-0A09-C7B0E9CAA3D5}"/>
                </a:ext>
              </a:extLst>
            </p:cNvPr>
            <p:cNvSpPr/>
            <p:nvPr/>
          </p:nvSpPr>
          <p:spPr>
            <a:xfrm>
              <a:off x="1134000" y="1131490"/>
              <a:ext cx="5938313" cy="4008533"/>
            </a:xfrm>
            <a:prstGeom prst="roundRect">
              <a:avLst>
                <a:gd name="adj" fmla="val 1350"/>
              </a:avLst>
            </a:prstGeom>
            <a:solidFill>
              <a:srgbClr val="E6ECF0"/>
            </a:solidFill>
            <a:ln>
              <a:noFill/>
            </a:ln>
            <a:effectLst>
              <a:outerShdw blurRad="228600" dist="101600" dir="5400000" algn="t" rotWithShape="0">
                <a:prstClr val="black">
                  <a:alpha val="28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 name="Ellipse 9">
              <a:extLst>
                <a:ext uri="{FF2B5EF4-FFF2-40B4-BE49-F238E27FC236}">
                  <a16:creationId xmlns:a16="http://schemas.microsoft.com/office/drawing/2014/main" id="{B9297E49-9A3A-E708-6B81-5C2D4F10E656}"/>
                </a:ext>
              </a:extLst>
            </p:cNvPr>
            <p:cNvSpPr/>
            <p:nvPr/>
          </p:nvSpPr>
          <p:spPr>
            <a:xfrm>
              <a:off x="1206230" y="1187260"/>
              <a:ext cx="77821" cy="77821"/>
            </a:xfrm>
            <a:prstGeom prst="ellipse">
              <a:avLst/>
            </a:prstGeom>
            <a:solidFill>
              <a:srgbClr val="0069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 name="Ellipse 10">
              <a:extLst>
                <a:ext uri="{FF2B5EF4-FFF2-40B4-BE49-F238E27FC236}">
                  <a16:creationId xmlns:a16="http://schemas.microsoft.com/office/drawing/2014/main" id="{B4B76B55-D333-026C-9FCE-71F15AB448C0}"/>
                </a:ext>
              </a:extLst>
            </p:cNvPr>
            <p:cNvSpPr/>
            <p:nvPr/>
          </p:nvSpPr>
          <p:spPr>
            <a:xfrm>
              <a:off x="1300710" y="1187260"/>
              <a:ext cx="77821" cy="77821"/>
            </a:xfrm>
            <a:prstGeom prst="ellipse">
              <a:avLst/>
            </a:prstGeom>
            <a:solidFill>
              <a:srgbClr val="F5C6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2" name="Ellipse 11">
              <a:extLst>
                <a:ext uri="{FF2B5EF4-FFF2-40B4-BE49-F238E27FC236}">
                  <a16:creationId xmlns:a16="http://schemas.microsoft.com/office/drawing/2014/main" id="{6946B534-0E41-DD68-B638-0AC2615DC572}"/>
                </a:ext>
              </a:extLst>
            </p:cNvPr>
            <p:cNvSpPr/>
            <p:nvPr/>
          </p:nvSpPr>
          <p:spPr>
            <a:xfrm>
              <a:off x="1395191" y="1187260"/>
              <a:ext cx="77821" cy="77821"/>
            </a:xfrm>
            <a:prstGeom prst="ellipse">
              <a:avLst/>
            </a:prstGeom>
            <a:solidFill>
              <a:srgbClr val="CF35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9" name="Rechteck: abgerundete Ecken 18">
              <a:extLst>
                <a:ext uri="{FF2B5EF4-FFF2-40B4-BE49-F238E27FC236}">
                  <a16:creationId xmlns:a16="http://schemas.microsoft.com/office/drawing/2014/main" id="{5A485D50-7FC5-4DF5-0EA9-75254CD77001}"/>
                </a:ext>
              </a:extLst>
            </p:cNvPr>
            <p:cNvSpPr/>
            <p:nvPr/>
          </p:nvSpPr>
          <p:spPr>
            <a:xfrm>
              <a:off x="1200328" y="1316857"/>
              <a:ext cx="5789132" cy="3773304"/>
            </a:xfrm>
            <a:prstGeom prst="roundRect">
              <a:avLst>
                <a:gd name="adj" fmla="val 111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4" name="Grafik 13" descr="Caretzeichen nach links mit einfarbiger Füllung">
              <a:extLst>
                <a:ext uri="{FF2B5EF4-FFF2-40B4-BE49-F238E27FC236}">
                  <a16:creationId xmlns:a16="http://schemas.microsoft.com/office/drawing/2014/main" id="{0D59EF03-0A7D-F518-35D4-48BFD50BB7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22140" y="1347471"/>
              <a:ext cx="105218" cy="105218"/>
            </a:xfrm>
            <a:prstGeom prst="rect">
              <a:avLst/>
            </a:prstGeom>
          </p:spPr>
        </p:pic>
        <p:pic>
          <p:nvPicPr>
            <p:cNvPr id="16" name="Grafik 15" descr="Caretzeichen nach rechts mit einfarbiger Füllung">
              <a:extLst>
                <a:ext uri="{FF2B5EF4-FFF2-40B4-BE49-F238E27FC236}">
                  <a16:creationId xmlns:a16="http://schemas.microsoft.com/office/drawing/2014/main" id="{7558B015-0CA6-AC9A-657B-86E239DD76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42582" y="1347471"/>
              <a:ext cx="105218" cy="105218"/>
            </a:xfrm>
            <a:prstGeom prst="rect">
              <a:avLst/>
            </a:prstGeom>
          </p:spPr>
        </p:pic>
        <p:pic>
          <p:nvPicPr>
            <p:cNvPr id="18" name="Grafik 17" descr="Pfeil mit einer Linie: Nach rechts drehen mit einfarbiger Füllung">
              <a:extLst>
                <a:ext uri="{FF2B5EF4-FFF2-40B4-BE49-F238E27FC236}">
                  <a16:creationId xmlns:a16="http://schemas.microsoft.com/office/drawing/2014/main" id="{56BECD65-0941-38C7-39AA-19B2576BD5B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39023" y="1357585"/>
              <a:ext cx="84990" cy="84990"/>
            </a:xfrm>
            <a:prstGeom prst="rect">
              <a:avLst/>
            </a:prstGeom>
          </p:spPr>
        </p:pic>
        <p:sp>
          <p:nvSpPr>
            <p:cNvPr id="20" name="Rechteck: abgerundete Ecken 19">
              <a:extLst>
                <a:ext uri="{FF2B5EF4-FFF2-40B4-BE49-F238E27FC236}">
                  <a16:creationId xmlns:a16="http://schemas.microsoft.com/office/drawing/2014/main" id="{3A5DA575-D766-6688-C1CB-6C47BCC00179}"/>
                </a:ext>
              </a:extLst>
            </p:cNvPr>
            <p:cNvSpPr/>
            <p:nvPr/>
          </p:nvSpPr>
          <p:spPr>
            <a:xfrm>
              <a:off x="1692275" y="1347471"/>
              <a:ext cx="5112559" cy="105218"/>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Ellipse 20">
              <a:extLst>
                <a:ext uri="{FF2B5EF4-FFF2-40B4-BE49-F238E27FC236}">
                  <a16:creationId xmlns:a16="http://schemas.microsoft.com/office/drawing/2014/main" id="{6EA2120E-F5D0-3270-5DA9-3AB4BF5ABC3B}"/>
                </a:ext>
              </a:extLst>
            </p:cNvPr>
            <p:cNvSpPr/>
            <p:nvPr/>
          </p:nvSpPr>
          <p:spPr>
            <a:xfrm>
              <a:off x="6856817" y="1358668"/>
              <a:ext cx="80660" cy="8066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 name="Title 1">
            <a:extLst>
              <a:ext uri="{FF2B5EF4-FFF2-40B4-BE49-F238E27FC236}">
                <a16:creationId xmlns:a16="http://schemas.microsoft.com/office/drawing/2014/main" id="{99832B0C-B9CA-EB49-8978-B25E7F722CB1}"/>
              </a:ext>
            </a:extLst>
          </p:cNvPr>
          <p:cNvSpPr>
            <a:spLocks noGrp="1"/>
          </p:cNvSpPr>
          <p:nvPr>
            <p:ph type="title"/>
          </p:nvPr>
        </p:nvSpPr>
        <p:spPr/>
        <p:txBody>
          <a:bodyPr wrap="square" lIns="0" tIns="0" rIns="0" bIns="0" anchor="t">
            <a:spAutoFit/>
          </a:bodyPr>
          <a:lstStyle/>
          <a:p>
            <a:r>
              <a:rPr lang="en-US"/>
              <a:t>Are we asking the right questions? </a:t>
            </a:r>
          </a:p>
        </p:txBody>
      </p:sp>
      <p:sp>
        <p:nvSpPr>
          <p:cNvPr id="4" name="Text Placeholder 3">
            <a:extLst>
              <a:ext uri="{FF2B5EF4-FFF2-40B4-BE49-F238E27FC236}">
                <a16:creationId xmlns:a16="http://schemas.microsoft.com/office/drawing/2014/main" id="{A2F229B7-2BC0-2CD6-3A1B-F67B3B44DAE0}"/>
              </a:ext>
            </a:extLst>
          </p:cNvPr>
          <p:cNvSpPr>
            <a:spLocks noGrp="1"/>
          </p:cNvSpPr>
          <p:nvPr>
            <p:ph type="body" sz="quarter" idx="13"/>
          </p:nvPr>
        </p:nvSpPr>
        <p:spPr/>
        <p:txBody>
          <a:bodyPr/>
          <a:lstStyle/>
          <a:p>
            <a:endParaRPr lang="en-US"/>
          </a:p>
        </p:txBody>
      </p:sp>
      <p:pic>
        <p:nvPicPr>
          <p:cNvPr id="6" name="Grafik 5">
            <a:extLst>
              <a:ext uri="{FF2B5EF4-FFF2-40B4-BE49-F238E27FC236}">
                <a16:creationId xmlns:a16="http://schemas.microsoft.com/office/drawing/2014/main" id="{6F80A763-6ADA-08AB-07A3-4793BBA33C59}"/>
              </a:ext>
            </a:extLst>
          </p:cNvPr>
          <p:cNvPicPr>
            <a:picLocks noChangeAspect="1"/>
          </p:cNvPicPr>
          <p:nvPr/>
        </p:nvPicPr>
        <p:blipFill rotWithShape="1">
          <a:blip r:embed="rId9"/>
          <a:srcRect t="10810"/>
          <a:stretch/>
        </p:blipFill>
        <p:spPr>
          <a:xfrm>
            <a:off x="5863766" y="1881071"/>
            <a:ext cx="5723037" cy="3526697"/>
          </a:xfrm>
          <a:prstGeom prst="rect">
            <a:avLst/>
          </a:prstGeom>
        </p:spPr>
      </p:pic>
      <p:sp>
        <p:nvSpPr>
          <p:cNvPr id="35" name="Textfeld 34">
            <a:extLst>
              <a:ext uri="{FF2B5EF4-FFF2-40B4-BE49-F238E27FC236}">
                <a16:creationId xmlns:a16="http://schemas.microsoft.com/office/drawing/2014/main" id="{F9F38D74-FF2E-8EE1-7BA2-FFF220190C2D}"/>
              </a:ext>
            </a:extLst>
          </p:cNvPr>
          <p:cNvSpPr txBox="1"/>
          <p:nvPr/>
        </p:nvSpPr>
        <p:spPr>
          <a:xfrm>
            <a:off x="8509546" y="1002859"/>
            <a:ext cx="3508701" cy="646331"/>
          </a:xfrm>
          <a:prstGeom prst="rect">
            <a:avLst/>
          </a:prstGeom>
          <a:noFill/>
        </p:spPr>
        <p:txBody>
          <a:bodyPr wrap="square">
            <a:spAutoFit/>
          </a:bodyPr>
          <a:lstStyle/>
          <a:p>
            <a:endParaRPr lang="de-DE" dirty="0"/>
          </a:p>
          <a:p>
            <a:endParaRPr lang="de-DE" dirty="0"/>
          </a:p>
        </p:txBody>
      </p:sp>
      <p:sp>
        <p:nvSpPr>
          <p:cNvPr id="37" name="Textfeld 36">
            <a:extLst>
              <a:ext uri="{FF2B5EF4-FFF2-40B4-BE49-F238E27FC236}">
                <a16:creationId xmlns:a16="http://schemas.microsoft.com/office/drawing/2014/main" id="{E4B8F784-8511-8000-4769-A951EE65DD8B}"/>
              </a:ext>
            </a:extLst>
          </p:cNvPr>
          <p:cNvSpPr txBox="1"/>
          <p:nvPr/>
        </p:nvSpPr>
        <p:spPr>
          <a:xfrm>
            <a:off x="481316" y="953890"/>
            <a:ext cx="499102" cy="215444"/>
          </a:xfrm>
          <a:prstGeom prst="rect">
            <a:avLst/>
          </a:prstGeom>
          <a:solidFill>
            <a:srgbClr val="00A091"/>
          </a:solidFill>
        </p:spPr>
        <p:txBody>
          <a:bodyPr wrap="none" lIns="36000" tIns="0" rIns="36000" bIns="0">
            <a:spAutoFit/>
          </a:bodyPr>
          <a:lstStyle/>
          <a:p>
            <a:r>
              <a:rPr lang="de-DE" sz="1400" dirty="0" err="1">
                <a:solidFill>
                  <a:schemeClr val="bg1"/>
                </a:solidFill>
              </a:rPr>
              <a:t>name</a:t>
            </a:r>
            <a:endParaRPr lang="de-DE" sz="1400" dirty="0">
              <a:solidFill>
                <a:schemeClr val="bg1"/>
              </a:solidFill>
            </a:endParaRPr>
          </a:p>
        </p:txBody>
      </p:sp>
      <p:sp>
        <p:nvSpPr>
          <p:cNvPr id="39" name="Textfeld 38">
            <a:extLst>
              <a:ext uri="{FF2B5EF4-FFF2-40B4-BE49-F238E27FC236}">
                <a16:creationId xmlns:a16="http://schemas.microsoft.com/office/drawing/2014/main" id="{BA319075-D866-A128-63FD-54AA924954D3}"/>
              </a:ext>
            </a:extLst>
          </p:cNvPr>
          <p:cNvSpPr txBox="1"/>
          <p:nvPr/>
        </p:nvSpPr>
        <p:spPr>
          <a:xfrm>
            <a:off x="481316" y="1349692"/>
            <a:ext cx="1103435" cy="215444"/>
          </a:xfrm>
          <a:prstGeom prst="rect">
            <a:avLst/>
          </a:prstGeom>
          <a:solidFill>
            <a:srgbClr val="00A091"/>
          </a:solidFill>
        </p:spPr>
        <p:txBody>
          <a:bodyPr wrap="none" lIns="36000" tIns="0" rIns="36000" bIns="0">
            <a:spAutoFit/>
          </a:bodyPr>
          <a:lstStyle/>
          <a:p>
            <a:r>
              <a:rPr lang="de-DE" sz="1400" dirty="0">
                <a:solidFill>
                  <a:schemeClr val="bg1"/>
                </a:solidFill>
              </a:rPr>
              <a:t>initiative type</a:t>
            </a:r>
          </a:p>
        </p:txBody>
      </p:sp>
      <p:sp>
        <p:nvSpPr>
          <p:cNvPr id="41" name="Textfeld 40">
            <a:extLst>
              <a:ext uri="{FF2B5EF4-FFF2-40B4-BE49-F238E27FC236}">
                <a16:creationId xmlns:a16="http://schemas.microsoft.com/office/drawing/2014/main" id="{188FA540-91AD-92A3-D63A-F22F8374F68B}"/>
              </a:ext>
            </a:extLst>
          </p:cNvPr>
          <p:cNvSpPr txBox="1"/>
          <p:nvPr/>
        </p:nvSpPr>
        <p:spPr>
          <a:xfrm>
            <a:off x="481316" y="1745494"/>
            <a:ext cx="927104" cy="215444"/>
          </a:xfrm>
          <a:prstGeom prst="rect">
            <a:avLst/>
          </a:prstGeom>
          <a:solidFill>
            <a:srgbClr val="00A091"/>
          </a:solidFill>
        </p:spPr>
        <p:txBody>
          <a:bodyPr wrap="none" lIns="36000" tIns="0" rIns="36000" bIns="0">
            <a:spAutoFit/>
          </a:bodyPr>
          <a:lstStyle/>
          <a:p>
            <a:r>
              <a:rPr lang="de-DE" sz="1400" dirty="0" err="1">
                <a:solidFill>
                  <a:schemeClr val="bg1"/>
                </a:solidFill>
              </a:rPr>
              <a:t>description</a:t>
            </a:r>
            <a:endParaRPr lang="de-DE" sz="1400" dirty="0">
              <a:solidFill>
                <a:schemeClr val="bg1"/>
              </a:solidFill>
            </a:endParaRPr>
          </a:p>
        </p:txBody>
      </p:sp>
      <p:sp>
        <p:nvSpPr>
          <p:cNvPr id="43" name="Textfeld 42">
            <a:extLst>
              <a:ext uri="{FF2B5EF4-FFF2-40B4-BE49-F238E27FC236}">
                <a16:creationId xmlns:a16="http://schemas.microsoft.com/office/drawing/2014/main" id="{4A20C5E1-D4D0-9812-963C-CF7AF23819A8}"/>
              </a:ext>
            </a:extLst>
          </p:cNvPr>
          <p:cNvSpPr txBox="1"/>
          <p:nvPr/>
        </p:nvSpPr>
        <p:spPr>
          <a:xfrm>
            <a:off x="481316" y="2141296"/>
            <a:ext cx="840542" cy="215444"/>
          </a:xfrm>
          <a:prstGeom prst="rect">
            <a:avLst/>
          </a:prstGeom>
          <a:solidFill>
            <a:srgbClr val="00A091"/>
          </a:solidFill>
        </p:spPr>
        <p:txBody>
          <a:bodyPr wrap="none" lIns="36000" tIns="0" rIns="36000" bIns="0">
            <a:spAutoFit/>
          </a:bodyPr>
          <a:lstStyle/>
          <a:p>
            <a:r>
              <a:rPr lang="de-DE" sz="1400" dirty="0" err="1">
                <a:solidFill>
                  <a:schemeClr val="bg1"/>
                </a:solidFill>
              </a:rPr>
              <a:t>objectives</a:t>
            </a:r>
            <a:endParaRPr lang="de-DE" sz="1400" dirty="0">
              <a:solidFill>
                <a:schemeClr val="bg1"/>
              </a:solidFill>
            </a:endParaRPr>
          </a:p>
        </p:txBody>
      </p:sp>
      <p:sp>
        <p:nvSpPr>
          <p:cNvPr id="45" name="Textfeld 44">
            <a:extLst>
              <a:ext uri="{FF2B5EF4-FFF2-40B4-BE49-F238E27FC236}">
                <a16:creationId xmlns:a16="http://schemas.microsoft.com/office/drawing/2014/main" id="{E1BB6F03-F7DD-AF76-E604-09D0F2AAF5B8}"/>
              </a:ext>
            </a:extLst>
          </p:cNvPr>
          <p:cNvSpPr txBox="1"/>
          <p:nvPr/>
        </p:nvSpPr>
        <p:spPr>
          <a:xfrm>
            <a:off x="481316" y="2537098"/>
            <a:ext cx="1188393" cy="215444"/>
          </a:xfrm>
          <a:prstGeom prst="rect">
            <a:avLst/>
          </a:prstGeom>
          <a:solidFill>
            <a:srgbClr val="00A091"/>
          </a:solidFill>
        </p:spPr>
        <p:txBody>
          <a:bodyPr wrap="none" lIns="36000" tIns="0" rIns="36000" bIns="0">
            <a:spAutoFit/>
          </a:bodyPr>
          <a:lstStyle/>
          <a:p>
            <a:r>
              <a:rPr lang="de-DE" sz="1400" dirty="0" err="1">
                <a:solidFill>
                  <a:schemeClr val="bg1"/>
                </a:solidFill>
              </a:rPr>
              <a:t>productive</a:t>
            </a:r>
            <a:r>
              <a:rPr lang="de-DE" sz="1400" dirty="0">
                <a:solidFill>
                  <a:schemeClr val="bg1"/>
                </a:solidFill>
              </a:rPr>
              <a:t> </a:t>
            </a:r>
            <a:r>
              <a:rPr lang="de-DE" sz="1400" dirty="0" err="1">
                <a:solidFill>
                  <a:schemeClr val="bg1"/>
                </a:solidFill>
              </a:rPr>
              <a:t>use</a:t>
            </a:r>
            <a:endParaRPr lang="de-DE" sz="1400" dirty="0">
              <a:solidFill>
                <a:schemeClr val="bg1"/>
              </a:solidFill>
            </a:endParaRPr>
          </a:p>
        </p:txBody>
      </p:sp>
      <p:sp>
        <p:nvSpPr>
          <p:cNvPr id="47" name="Textfeld 46">
            <a:extLst>
              <a:ext uri="{FF2B5EF4-FFF2-40B4-BE49-F238E27FC236}">
                <a16:creationId xmlns:a16="http://schemas.microsoft.com/office/drawing/2014/main" id="{FDA5E335-527A-740D-A104-4B40F7E7F394}"/>
              </a:ext>
            </a:extLst>
          </p:cNvPr>
          <p:cNvSpPr txBox="1"/>
          <p:nvPr/>
        </p:nvSpPr>
        <p:spPr>
          <a:xfrm>
            <a:off x="481316" y="2932900"/>
            <a:ext cx="1125877" cy="215444"/>
          </a:xfrm>
          <a:prstGeom prst="rect">
            <a:avLst/>
          </a:prstGeom>
          <a:solidFill>
            <a:srgbClr val="00A091"/>
          </a:solidFill>
        </p:spPr>
        <p:txBody>
          <a:bodyPr wrap="none" lIns="36000" tIns="0" rIns="36000" bIns="0">
            <a:spAutoFit/>
          </a:bodyPr>
          <a:lstStyle/>
          <a:p>
            <a:r>
              <a:rPr lang="de-DE" sz="1400" dirty="0" err="1">
                <a:solidFill>
                  <a:schemeClr val="bg1"/>
                </a:solidFill>
              </a:rPr>
              <a:t>founding</a:t>
            </a:r>
            <a:r>
              <a:rPr lang="de-DE" sz="1400" dirty="0">
                <a:solidFill>
                  <a:schemeClr val="bg1"/>
                </a:solidFill>
              </a:rPr>
              <a:t> date</a:t>
            </a:r>
          </a:p>
        </p:txBody>
      </p:sp>
      <p:sp>
        <p:nvSpPr>
          <p:cNvPr id="49" name="Textfeld 48">
            <a:extLst>
              <a:ext uri="{FF2B5EF4-FFF2-40B4-BE49-F238E27FC236}">
                <a16:creationId xmlns:a16="http://schemas.microsoft.com/office/drawing/2014/main" id="{FAB4E8DA-7E92-0A90-EC2C-7DF38C5FE44B}"/>
              </a:ext>
            </a:extLst>
          </p:cNvPr>
          <p:cNvSpPr txBox="1"/>
          <p:nvPr/>
        </p:nvSpPr>
        <p:spPr>
          <a:xfrm>
            <a:off x="481316" y="3724504"/>
            <a:ext cx="1775092" cy="215444"/>
          </a:xfrm>
          <a:prstGeom prst="rect">
            <a:avLst/>
          </a:prstGeom>
          <a:solidFill>
            <a:srgbClr val="00A091"/>
          </a:solidFill>
        </p:spPr>
        <p:txBody>
          <a:bodyPr wrap="none" lIns="36000" tIns="0" rIns="36000" bIns="0">
            <a:spAutoFit/>
          </a:bodyPr>
          <a:lstStyle/>
          <a:p>
            <a:r>
              <a:rPr lang="de-DE" sz="1400" dirty="0" err="1">
                <a:solidFill>
                  <a:schemeClr val="bg1"/>
                </a:solidFill>
              </a:rPr>
              <a:t>organisations</a:t>
            </a:r>
            <a:r>
              <a:rPr lang="de-DE" sz="1400" dirty="0">
                <a:solidFill>
                  <a:schemeClr val="bg1"/>
                </a:solidFill>
              </a:rPr>
              <a:t> </a:t>
            </a:r>
            <a:r>
              <a:rPr lang="de-DE" sz="1400" dirty="0" err="1">
                <a:solidFill>
                  <a:schemeClr val="bg1"/>
                </a:solidFill>
              </a:rPr>
              <a:t>involved</a:t>
            </a:r>
            <a:endParaRPr lang="de-DE" sz="1400" dirty="0">
              <a:solidFill>
                <a:schemeClr val="bg1"/>
              </a:solidFill>
            </a:endParaRPr>
          </a:p>
        </p:txBody>
      </p:sp>
      <p:sp>
        <p:nvSpPr>
          <p:cNvPr id="51" name="Textfeld 50">
            <a:extLst>
              <a:ext uri="{FF2B5EF4-FFF2-40B4-BE49-F238E27FC236}">
                <a16:creationId xmlns:a16="http://schemas.microsoft.com/office/drawing/2014/main" id="{FA4DA98B-88BF-38FF-31D5-1D37110EBFF8}"/>
              </a:ext>
            </a:extLst>
          </p:cNvPr>
          <p:cNvSpPr txBox="1"/>
          <p:nvPr/>
        </p:nvSpPr>
        <p:spPr>
          <a:xfrm>
            <a:off x="488603" y="3328702"/>
            <a:ext cx="781230" cy="215444"/>
          </a:xfrm>
          <a:prstGeom prst="rect">
            <a:avLst/>
          </a:prstGeom>
          <a:solidFill>
            <a:srgbClr val="00A091"/>
          </a:solidFill>
        </p:spPr>
        <p:txBody>
          <a:bodyPr wrap="none" lIns="36000" tIns="0" rIns="36000" bIns="0">
            <a:spAutoFit/>
          </a:bodyPr>
          <a:lstStyle/>
          <a:p>
            <a:r>
              <a:rPr lang="de-DE" sz="1400" dirty="0">
                <a:solidFill>
                  <a:schemeClr val="bg1"/>
                </a:solidFill>
              </a:rPr>
              <a:t>countries</a:t>
            </a:r>
          </a:p>
        </p:txBody>
      </p:sp>
      <p:sp>
        <p:nvSpPr>
          <p:cNvPr id="53" name="Textfeld 52">
            <a:extLst>
              <a:ext uri="{FF2B5EF4-FFF2-40B4-BE49-F238E27FC236}">
                <a16:creationId xmlns:a16="http://schemas.microsoft.com/office/drawing/2014/main" id="{5443FA90-6297-93A2-8248-91DB40630475}"/>
              </a:ext>
            </a:extLst>
          </p:cNvPr>
          <p:cNvSpPr txBox="1"/>
          <p:nvPr/>
        </p:nvSpPr>
        <p:spPr>
          <a:xfrm>
            <a:off x="490841" y="4120306"/>
            <a:ext cx="2605448" cy="215444"/>
          </a:xfrm>
          <a:prstGeom prst="rect">
            <a:avLst/>
          </a:prstGeom>
          <a:solidFill>
            <a:srgbClr val="00A091"/>
          </a:solidFill>
        </p:spPr>
        <p:txBody>
          <a:bodyPr wrap="none" lIns="36000" tIns="0" rIns="36000" bIns="0">
            <a:spAutoFit/>
          </a:bodyPr>
          <a:lstStyle/>
          <a:p>
            <a:r>
              <a:rPr lang="de-DE" sz="1400" dirty="0" err="1">
                <a:solidFill>
                  <a:schemeClr val="bg1"/>
                </a:solidFill>
              </a:rPr>
              <a:t>scope</a:t>
            </a:r>
            <a:r>
              <a:rPr lang="de-DE" sz="1400" dirty="0">
                <a:solidFill>
                  <a:schemeClr val="bg1"/>
                </a:solidFill>
              </a:rPr>
              <a:t> (</a:t>
            </a:r>
            <a:r>
              <a:rPr lang="de-DE" sz="1400" dirty="0" err="1">
                <a:solidFill>
                  <a:schemeClr val="bg1"/>
                </a:solidFill>
              </a:rPr>
              <a:t>processed</a:t>
            </a:r>
            <a:r>
              <a:rPr lang="de-DE" sz="1400" dirty="0">
                <a:solidFill>
                  <a:schemeClr val="bg1"/>
                </a:solidFill>
              </a:rPr>
              <a:t> </a:t>
            </a:r>
            <a:r>
              <a:rPr lang="de-DE" sz="1400" dirty="0" err="1">
                <a:solidFill>
                  <a:schemeClr val="bg1"/>
                </a:solidFill>
              </a:rPr>
              <a:t>credential</a:t>
            </a:r>
            <a:r>
              <a:rPr lang="de-DE" sz="1400" dirty="0">
                <a:solidFill>
                  <a:schemeClr val="bg1"/>
                </a:solidFill>
              </a:rPr>
              <a:t> </a:t>
            </a:r>
            <a:r>
              <a:rPr lang="de-DE" sz="1400" dirty="0" err="1">
                <a:solidFill>
                  <a:schemeClr val="bg1"/>
                </a:solidFill>
              </a:rPr>
              <a:t>data</a:t>
            </a:r>
            <a:r>
              <a:rPr lang="de-DE" sz="1400" dirty="0">
                <a:solidFill>
                  <a:schemeClr val="bg1"/>
                </a:solidFill>
              </a:rPr>
              <a:t>)</a:t>
            </a:r>
          </a:p>
        </p:txBody>
      </p:sp>
      <p:sp>
        <p:nvSpPr>
          <p:cNvPr id="55" name="Textfeld 54">
            <a:extLst>
              <a:ext uri="{FF2B5EF4-FFF2-40B4-BE49-F238E27FC236}">
                <a16:creationId xmlns:a16="http://schemas.microsoft.com/office/drawing/2014/main" id="{16BC76EF-01CA-CE44-5584-5DCC4F3B9774}"/>
              </a:ext>
            </a:extLst>
          </p:cNvPr>
          <p:cNvSpPr txBox="1"/>
          <p:nvPr/>
        </p:nvSpPr>
        <p:spPr>
          <a:xfrm>
            <a:off x="481316" y="4516108"/>
            <a:ext cx="1071374" cy="215444"/>
          </a:xfrm>
          <a:prstGeom prst="rect">
            <a:avLst/>
          </a:prstGeom>
          <a:solidFill>
            <a:srgbClr val="00A091"/>
          </a:solidFill>
        </p:spPr>
        <p:txBody>
          <a:bodyPr wrap="none" lIns="36000" tIns="0" rIns="36000" bIns="0">
            <a:spAutoFit/>
          </a:bodyPr>
          <a:lstStyle/>
          <a:p>
            <a:r>
              <a:rPr lang="de-DE" sz="1400" dirty="0" err="1">
                <a:solidFill>
                  <a:schemeClr val="bg1"/>
                </a:solidFill>
              </a:rPr>
              <a:t>dataschemes</a:t>
            </a:r>
            <a:endParaRPr lang="de-DE" sz="1400" dirty="0">
              <a:solidFill>
                <a:schemeClr val="bg1"/>
              </a:solidFill>
            </a:endParaRPr>
          </a:p>
        </p:txBody>
      </p:sp>
      <p:sp>
        <p:nvSpPr>
          <p:cNvPr id="57" name="Textfeld 56">
            <a:extLst>
              <a:ext uri="{FF2B5EF4-FFF2-40B4-BE49-F238E27FC236}">
                <a16:creationId xmlns:a16="http://schemas.microsoft.com/office/drawing/2014/main" id="{A97D5B05-AB9D-6D7C-1BAA-122E706E80C7}"/>
              </a:ext>
            </a:extLst>
          </p:cNvPr>
          <p:cNvSpPr txBox="1"/>
          <p:nvPr/>
        </p:nvSpPr>
        <p:spPr>
          <a:xfrm>
            <a:off x="481316" y="4911910"/>
            <a:ext cx="930310" cy="215444"/>
          </a:xfrm>
          <a:prstGeom prst="rect">
            <a:avLst/>
          </a:prstGeom>
          <a:solidFill>
            <a:srgbClr val="00A091"/>
          </a:solidFill>
        </p:spPr>
        <p:txBody>
          <a:bodyPr wrap="none" lIns="36000" tIns="0" rIns="36000" bIns="0">
            <a:spAutoFit/>
          </a:bodyPr>
          <a:lstStyle/>
          <a:p>
            <a:r>
              <a:rPr lang="de-DE" sz="1400" dirty="0" err="1">
                <a:solidFill>
                  <a:schemeClr val="bg1"/>
                </a:solidFill>
              </a:rPr>
              <a:t>data</a:t>
            </a:r>
            <a:r>
              <a:rPr lang="de-DE" sz="1400" dirty="0">
                <a:solidFill>
                  <a:schemeClr val="bg1"/>
                </a:solidFill>
              </a:rPr>
              <a:t> </a:t>
            </a:r>
            <a:r>
              <a:rPr lang="de-DE" sz="1400" dirty="0" err="1">
                <a:solidFill>
                  <a:schemeClr val="bg1"/>
                </a:solidFill>
              </a:rPr>
              <a:t>model</a:t>
            </a:r>
            <a:endParaRPr lang="de-DE" sz="1400" dirty="0">
              <a:solidFill>
                <a:schemeClr val="bg1"/>
              </a:solidFill>
            </a:endParaRPr>
          </a:p>
        </p:txBody>
      </p:sp>
      <p:sp>
        <p:nvSpPr>
          <p:cNvPr id="59" name="Textfeld 58">
            <a:extLst>
              <a:ext uri="{FF2B5EF4-FFF2-40B4-BE49-F238E27FC236}">
                <a16:creationId xmlns:a16="http://schemas.microsoft.com/office/drawing/2014/main" id="{6D90F5B2-BEF4-4FBF-02F6-F06E315082D4}"/>
              </a:ext>
            </a:extLst>
          </p:cNvPr>
          <p:cNvSpPr txBox="1"/>
          <p:nvPr/>
        </p:nvSpPr>
        <p:spPr>
          <a:xfrm>
            <a:off x="481316" y="5307710"/>
            <a:ext cx="1036108" cy="215444"/>
          </a:xfrm>
          <a:prstGeom prst="rect">
            <a:avLst/>
          </a:prstGeom>
          <a:solidFill>
            <a:srgbClr val="00A091"/>
          </a:solidFill>
        </p:spPr>
        <p:txBody>
          <a:bodyPr wrap="none" lIns="36000" tIns="0" rIns="36000" bIns="0">
            <a:spAutoFit/>
          </a:bodyPr>
          <a:lstStyle/>
          <a:p>
            <a:r>
              <a:rPr lang="de-DE" sz="1400" dirty="0" err="1">
                <a:solidFill>
                  <a:schemeClr val="bg1"/>
                </a:solidFill>
              </a:rPr>
              <a:t>data</a:t>
            </a:r>
            <a:r>
              <a:rPr lang="de-DE" sz="1400" dirty="0">
                <a:solidFill>
                  <a:schemeClr val="bg1"/>
                </a:solidFill>
              </a:rPr>
              <a:t> </a:t>
            </a:r>
            <a:r>
              <a:rPr lang="de-DE" sz="1400" dirty="0" err="1">
                <a:solidFill>
                  <a:schemeClr val="bg1"/>
                </a:solidFill>
              </a:rPr>
              <a:t>formats</a:t>
            </a:r>
            <a:endParaRPr lang="de-DE" sz="1400" dirty="0">
              <a:solidFill>
                <a:schemeClr val="bg1"/>
              </a:solidFill>
            </a:endParaRPr>
          </a:p>
        </p:txBody>
      </p:sp>
      <p:sp>
        <p:nvSpPr>
          <p:cNvPr id="61" name="Textfeld 60">
            <a:extLst>
              <a:ext uri="{FF2B5EF4-FFF2-40B4-BE49-F238E27FC236}">
                <a16:creationId xmlns:a16="http://schemas.microsoft.com/office/drawing/2014/main" id="{FE79B72D-F757-5E8E-1985-15117E22DD4F}"/>
              </a:ext>
            </a:extLst>
          </p:cNvPr>
          <p:cNvSpPr txBox="1"/>
          <p:nvPr/>
        </p:nvSpPr>
        <p:spPr>
          <a:xfrm>
            <a:off x="1230811" y="960063"/>
            <a:ext cx="2217521" cy="215444"/>
          </a:xfrm>
          <a:prstGeom prst="rect">
            <a:avLst/>
          </a:prstGeom>
          <a:solidFill>
            <a:srgbClr val="00A091"/>
          </a:solidFill>
        </p:spPr>
        <p:txBody>
          <a:bodyPr wrap="none" lIns="36000" tIns="0" rIns="36000" bIns="0">
            <a:spAutoFit/>
          </a:bodyPr>
          <a:lstStyle/>
          <a:p>
            <a:r>
              <a:rPr lang="de-DE" sz="1400" dirty="0" err="1">
                <a:solidFill>
                  <a:schemeClr val="bg1"/>
                </a:solidFill>
              </a:rPr>
              <a:t>used</a:t>
            </a:r>
            <a:r>
              <a:rPr lang="de-DE" sz="1400" dirty="0">
                <a:solidFill>
                  <a:schemeClr val="bg1"/>
                </a:solidFill>
              </a:rPr>
              <a:t> </a:t>
            </a:r>
            <a:r>
              <a:rPr lang="de-DE" sz="1400" dirty="0" err="1">
                <a:solidFill>
                  <a:schemeClr val="bg1"/>
                </a:solidFill>
              </a:rPr>
              <a:t>protocols</a:t>
            </a:r>
            <a:r>
              <a:rPr lang="de-DE" sz="1400" dirty="0">
                <a:solidFill>
                  <a:schemeClr val="bg1"/>
                </a:solidFill>
              </a:rPr>
              <a:t>, </a:t>
            </a:r>
            <a:r>
              <a:rPr lang="de-DE" sz="1400" dirty="0" err="1">
                <a:solidFill>
                  <a:schemeClr val="bg1"/>
                </a:solidFill>
              </a:rPr>
              <a:t>components</a:t>
            </a:r>
            <a:endParaRPr lang="de-DE" sz="1400" dirty="0">
              <a:solidFill>
                <a:schemeClr val="bg1"/>
              </a:solidFill>
            </a:endParaRPr>
          </a:p>
        </p:txBody>
      </p:sp>
      <p:sp>
        <p:nvSpPr>
          <p:cNvPr id="63" name="Textfeld 62">
            <a:extLst>
              <a:ext uri="{FF2B5EF4-FFF2-40B4-BE49-F238E27FC236}">
                <a16:creationId xmlns:a16="http://schemas.microsoft.com/office/drawing/2014/main" id="{3EBB6583-B88E-D526-2030-C92F0447ABF4}"/>
              </a:ext>
            </a:extLst>
          </p:cNvPr>
          <p:cNvSpPr txBox="1"/>
          <p:nvPr/>
        </p:nvSpPr>
        <p:spPr>
          <a:xfrm>
            <a:off x="1826740" y="1355304"/>
            <a:ext cx="609710" cy="215444"/>
          </a:xfrm>
          <a:prstGeom prst="rect">
            <a:avLst/>
          </a:prstGeom>
          <a:solidFill>
            <a:srgbClr val="00A091"/>
          </a:solidFill>
        </p:spPr>
        <p:txBody>
          <a:bodyPr wrap="none" lIns="36000" tIns="0" rIns="36000" bIns="0">
            <a:spAutoFit/>
          </a:bodyPr>
          <a:lstStyle/>
          <a:p>
            <a:r>
              <a:rPr lang="de-DE" sz="1400" dirty="0" err="1">
                <a:solidFill>
                  <a:schemeClr val="bg1"/>
                </a:solidFill>
              </a:rPr>
              <a:t>wallets</a:t>
            </a:r>
            <a:endParaRPr lang="de-DE" sz="1400" dirty="0">
              <a:solidFill>
                <a:schemeClr val="bg1"/>
              </a:solidFill>
            </a:endParaRPr>
          </a:p>
        </p:txBody>
      </p:sp>
      <p:sp>
        <p:nvSpPr>
          <p:cNvPr id="65" name="Textfeld 64">
            <a:extLst>
              <a:ext uri="{FF2B5EF4-FFF2-40B4-BE49-F238E27FC236}">
                <a16:creationId xmlns:a16="http://schemas.microsoft.com/office/drawing/2014/main" id="{3D682BB7-E634-411E-3851-864C1D94ADB9}"/>
              </a:ext>
            </a:extLst>
          </p:cNvPr>
          <p:cNvSpPr txBox="1"/>
          <p:nvPr/>
        </p:nvSpPr>
        <p:spPr>
          <a:xfrm>
            <a:off x="1671565" y="1750545"/>
            <a:ext cx="1900126" cy="215444"/>
          </a:xfrm>
          <a:prstGeom prst="rect">
            <a:avLst/>
          </a:prstGeom>
          <a:solidFill>
            <a:srgbClr val="00A091"/>
          </a:solidFill>
        </p:spPr>
        <p:txBody>
          <a:bodyPr wrap="none" lIns="36000" tIns="0" rIns="36000" bIns="0">
            <a:spAutoFit/>
          </a:bodyPr>
          <a:lstStyle/>
          <a:p>
            <a:r>
              <a:rPr lang="de-DE" sz="1400" dirty="0" err="1">
                <a:solidFill>
                  <a:schemeClr val="bg1"/>
                </a:solidFill>
              </a:rPr>
              <a:t>primary</a:t>
            </a:r>
            <a:r>
              <a:rPr lang="de-DE" sz="1400" dirty="0">
                <a:solidFill>
                  <a:schemeClr val="bg1"/>
                </a:solidFill>
              </a:rPr>
              <a:t> </a:t>
            </a:r>
            <a:r>
              <a:rPr lang="de-DE" sz="1400" dirty="0" err="1">
                <a:solidFill>
                  <a:schemeClr val="bg1"/>
                </a:solidFill>
              </a:rPr>
              <a:t>issuance</a:t>
            </a:r>
            <a:r>
              <a:rPr lang="de-DE" sz="1400" dirty="0">
                <a:solidFill>
                  <a:schemeClr val="bg1"/>
                </a:solidFill>
              </a:rPr>
              <a:t> </a:t>
            </a:r>
            <a:r>
              <a:rPr lang="de-DE" sz="1400" dirty="0" err="1">
                <a:solidFill>
                  <a:schemeClr val="bg1"/>
                </a:solidFill>
              </a:rPr>
              <a:t>format</a:t>
            </a:r>
            <a:endParaRPr lang="de-DE" sz="1400" dirty="0">
              <a:solidFill>
                <a:schemeClr val="bg1"/>
              </a:solidFill>
            </a:endParaRPr>
          </a:p>
        </p:txBody>
      </p:sp>
      <p:sp>
        <p:nvSpPr>
          <p:cNvPr id="67" name="Textfeld 66">
            <a:extLst>
              <a:ext uri="{FF2B5EF4-FFF2-40B4-BE49-F238E27FC236}">
                <a16:creationId xmlns:a16="http://schemas.microsoft.com/office/drawing/2014/main" id="{995E16AC-2565-BF91-243C-7BED5F88EAEA}"/>
              </a:ext>
            </a:extLst>
          </p:cNvPr>
          <p:cNvSpPr txBox="1"/>
          <p:nvPr/>
        </p:nvSpPr>
        <p:spPr>
          <a:xfrm>
            <a:off x="1566774" y="2145786"/>
            <a:ext cx="947943" cy="215444"/>
          </a:xfrm>
          <a:prstGeom prst="rect">
            <a:avLst/>
          </a:prstGeom>
          <a:solidFill>
            <a:srgbClr val="00A091"/>
          </a:solidFill>
        </p:spPr>
        <p:txBody>
          <a:bodyPr wrap="none" lIns="36000" tIns="0" rIns="36000" bIns="0">
            <a:spAutoFit/>
          </a:bodyPr>
          <a:lstStyle/>
          <a:p>
            <a:r>
              <a:rPr lang="de-DE" sz="1400" dirty="0" err="1">
                <a:solidFill>
                  <a:schemeClr val="bg1"/>
                </a:solidFill>
              </a:rPr>
              <a:t>trust</a:t>
            </a:r>
            <a:r>
              <a:rPr lang="de-DE" sz="1400" dirty="0">
                <a:solidFill>
                  <a:schemeClr val="bg1"/>
                </a:solidFill>
              </a:rPr>
              <a:t> </a:t>
            </a:r>
            <a:r>
              <a:rPr lang="de-DE" sz="1400" dirty="0" err="1">
                <a:solidFill>
                  <a:schemeClr val="bg1"/>
                </a:solidFill>
              </a:rPr>
              <a:t>model</a:t>
            </a:r>
            <a:endParaRPr lang="de-DE" sz="1400" dirty="0">
              <a:solidFill>
                <a:schemeClr val="bg1"/>
              </a:solidFill>
            </a:endParaRPr>
          </a:p>
        </p:txBody>
      </p:sp>
      <p:sp>
        <p:nvSpPr>
          <p:cNvPr id="69" name="Textfeld 68">
            <a:extLst>
              <a:ext uri="{FF2B5EF4-FFF2-40B4-BE49-F238E27FC236}">
                <a16:creationId xmlns:a16="http://schemas.microsoft.com/office/drawing/2014/main" id="{8FAF36C3-13A0-12C8-93B1-AA2DA818781E}"/>
              </a:ext>
            </a:extLst>
          </p:cNvPr>
          <p:cNvSpPr txBox="1"/>
          <p:nvPr/>
        </p:nvSpPr>
        <p:spPr>
          <a:xfrm>
            <a:off x="1916824" y="2541027"/>
            <a:ext cx="1613189" cy="215444"/>
          </a:xfrm>
          <a:prstGeom prst="rect">
            <a:avLst/>
          </a:prstGeom>
          <a:solidFill>
            <a:srgbClr val="00A091"/>
          </a:solidFill>
        </p:spPr>
        <p:txBody>
          <a:bodyPr wrap="none" lIns="36000" tIns="0" rIns="36000" bIns="0">
            <a:spAutoFit/>
          </a:bodyPr>
          <a:lstStyle/>
          <a:p>
            <a:r>
              <a:rPr lang="de-DE" sz="1400" dirty="0">
                <a:solidFill>
                  <a:schemeClr val="bg1"/>
                </a:solidFill>
              </a:rPr>
              <a:t>relevant </a:t>
            </a:r>
            <a:r>
              <a:rPr lang="de-DE" sz="1400" dirty="0" err="1">
                <a:solidFill>
                  <a:schemeClr val="bg1"/>
                </a:solidFill>
              </a:rPr>
              <a:t>eID</a:t>
            </a:r>
            <a:r>
              <a:rPr lang="de-DE" sz="1400" dirty="0">
                <a:solidFill>
                  <a:schemeClr val="bg1"/>
                </a:solidFill>
              </a:rPr>
              <a:t> </a:t>
            </a:r>
            <a:r>
              <a:rPr lang="de-DE" sz="1400" dirty="0" err="1">
                <a:solidFill>
                  <a:schemeClr val="bg1"/>
                </a:solidFill>
              </a:rPr>
              <a:t>services</a:t>
            </a:r>
            <a:endParaRPr lang="de-DE" sz="1400" dirty="0">
              <a:solidFill>
                <a:schemeClr val="bg1"/>
              </a:solidFill>
            </a:endParaRPr>
          </a:p>
        </p:txBody>
      </p:sp>
      <p:sp>
        <p:nvSpPr>
          <p:cNvPr id="71" name="Textfeld 70">
            <a:extLst>
              <a:ext uri="{FF2B5EF4-FFF2-40B4-BE49-F238E27FC236}">
                <a16:creationId xmlns:a16="http://schemas.microsoft.com/office/drawing/2014/main" id="{8F9C7A89-5BDF-0C22-951F-E3905E1BA95D}"/>
              </a:ext>
            </a:extLst>
          </p:cNvPr>
          <p:cNvSpPr txBox="1"/>
          <p:nvPr/>
        </p:nvSpPr>
        <p:spPr>
          <a:xfrm>
            <a:off x="1851604" y="2936268"/>
            <a:ext cx="2784984" cy="215444"/>
          </a:xfrm>
          <a:prstGeom prst="rect">
            <a:avLst/>
          </a:prstGeom>
          <a:solidFill>
            <a:srgbClr val="00A091"/>
          </a:solidFill>
        </p:spPr>
        <p:txBody>
          <a:bodyPr wrap="none" lIns="36000" tIns="0" rIns="36000" bIns="0">
            <a:spAutoFit/>
          </a:bodyPr>
          <a:lstStyle/>
          <a:p>
            <a:r>
              <a:rPr lang="de-DE" sz="1400" dirty="0">
                <a:solidFill>
                  <a:schemeClr val="bg1"/>
                </a:solidFill>
              </a:rPr>
              <a:t>relevant </a:t>
            </a:r>
            <a:r>
              <a:rPr lang="de-DE" sz="1400" dirty="0" err="1">
                <a:solidFill>
                  <a:schemeClr val="bg1"/>
                </a:solidFill>
              </a:rPr>
              <a:t>data</a:t>
            </a:r>
            <a:r>
              <a:rPr lang="de-DE" sz="1400" dirty="0">
                <a:solidFill>
                  <a:schemeClr val="bg1"/>
                </a:solidFill>
              </a:rPr>
              <a:t> </a:t>
            </a:r>
            <a:r>
              <a:rPr lang="de-DE" sz="1400" dirty="0" err="1">
                <a:solidFill>
                  <a:schemeClr val="bg1"/>
                </a:solidFill>
              </a:rPr>
              <a:t>protection</a:t>
            </a:r>
            <a:r>
              <a:rPr lang="de-DE" sz="1400" dirty="0">
                <a:solidFill>
                  <a:schemeClr val="bg1"/>
                </a:solidFill>
              </a:rPr>
              <a:t> </a:t>
            </a:r>
            <a:r>
              <a:rPr lang="de-DE" sz="1400" dirty="0" err="1">
                <a:solidFill>
                  <a:schemeClr val="bg1"/>
                </a:solidFill>
              </a:rPr>
              <a:t>regulations</a:t>
            </a:r>
            <a:endParaRPr lang="de-DE" sz="1400" dirty="0">
              <a:solidFill>
                <a:schemeClr val="bg1"/>
              </a:solidFill>
            </a:endParaRPr>
          </a:p>
        </p:txBody>
      </p:sp>
      <p:sp>
        <p:nvSpPr>
          <p:cNvPr id="73" name="Textfeld 72">
            <a:extLst>
              <a:ext uri="{FF2B5EF4-FFF2-40B4-BE49-F238E27FC236}">
                <a16:creationId xmlns:a16="http://schemas.microsoft.com/office/drawing/2014/main" id="{8D3917F9-7A70-0DF7-653B-251EA0EA5E09}"/>
              </a:ext>
            </a:extLst>
          </p:cNvPr>
          <p:cNvSpPr txBox="1"/>
          <p:nvPr/>
        </p:nvSpPr>
        <p:spPr>
          <a:xfrm>
            <a:off x="1505748" y="3331509"/>
            <a:ext cx="3325197" cy="215444"/>
          </a:xfrm>
          <a:prstGeom prst="rect">
            <a:avLst/>
          </a:prstGeom>
          <a:solidFill>
            <a:srgbClr val="00A091"/>
          </a:solidFill>
        </p:spPr>
        <p:txBody>
          <a:bodyPr wrap="none" lIns="36000" tIns="0" rIns="36000" bIns="0">
            <a:spAutoFit/>
          </a:bodyPr>
          <a:lstStyle/>
          <a:p>
            <a:r>
              <a:rPr lang="de-DE" sz="1400" dirty="0">
                <a:solidFill>
                  <a:schemeClr val="bg1"/>
                </a:solidFill>
              </a:rPr>
              <a:t>relevant </a:t>
            </a:r>
            <a:r>
              <a:rPr lang="de-DE" sz="1400" dirty="0" err="1">
                <a:solidFill>
                  <a:schemeClr val="bg1"/>
                </a:solidFill>
              </a:rPr>
              <a:t>skills</a:t>
            </a:r>
            <a:r>
              <a:rPr lang="de-DE" sz="1400" dirty="0">
                <a:solidFill>
                  <a:schemeClr val="bg1"/>
                </a:solidFill>
              </a:rPr>
              <a:t> and </a:t>
            </a:r>
            <a:r>
              <a:rPr lang="de-DE" sz="1400" dirty="0" err="1">
                <a:solidFill>
                  <a:schemeClr val="bg1"/>
                </a:solidFill>
              </a:rPr>
              <a:t>competency</a:t>
            </a:r>
            <a:r>
              <a:rPr lang="de-DE" sz="1400" dirty="0">
                <a:solidFill>
                  <a:schemeClr val="bg1"/>
                </a:solidFill>
              </a:rPr>
              <a:t> </a:t>
            </a:r>
            <a:r>
              <a:rPr lang="de-DE" sz="1400" dirty="0" err="1">
                <a:solidFill>
                  <a:schemeClr val="bg1"/>
                </a:solidFill>
              </a:rPr>
              <a:t>frameworks</a:t>
            </a:r>
            <a:endParaRPr lang="de-DE" sz="1400" dirty="0">
              <a:solidFill>
                <a:schemeClr val="bg1"/>
              </a:solidFill>
            </a:endParaRPr>
          </a:p>
        </p:txBody>
      </p:sp>
      <p:sp>
        <p:nvSpPr>
          <p:cNvPr id="75" name="Textfeld 74">
            <a:extLst>
              <a:ext uri="{FF2B5EF4-FFF2-40B4-BE49-F238E27FC236}">
                <a16:creationId xmlns:a16="http://schemas.microsoft.com/office/drawing/2014/main" id="{8619F6F5-E2FB-577D-AEE0-740A9FA3A4D4}"/>
              </a:ext>
            </a:extLst>
          </p:cNvPr>
          <p:cNvSpPr txBox="1"/>
          <p:nvPr/>
        </p:nvSpPr>
        <p:spPr>
          <a:xfrm>
            <a:off x="2420434" y="3726750"/>
            <a:ext cx="2525298" cy="215444"/>
          </a:xfrm>
          <a:prstGeom prst="rect">
            <a:avLst/>
          </a:prstGeom>
          <a:solidFill>
            <a:srgbClr val="00A091"/>
          </a:solidFill>
        </p:spPr>
        <p:txBody>
          <a:bodyPr wrap="none" lIns="36000" tIns="0" rIns="36000" bIns="0">
            <a:spAutoFit/>
          </a:bodyPr>
          <a:lstStyle>
            <a:defPPr>
              <a:defRPr lang="de-DE"/>
            </a:defPPr>
            <a:lvl1pPr>
              <a:defRPr sz="1200"/>
            </a:lvl1pPr>
          </a:lstStyle>
          <a:p>
            <a:r>
              <a:rPr lang="de-DE" sz="1400" dirty="0">
                <a:solidFill>
                  <a:schemeClr val="bg1"/>
                </a:solidFill>
              </a:rPr>
              <a:t>relevant </a:t>
            </a:r>
            <a:r>
              <a:rPr lang="de-DE" sz="1400" dirty="0" err="1">
                <a:solidFill>
                  <a:schemeClr val="bg1"/>
                </a:solidFill>
              </a:rPr>
              <a:t>recognition</a:t>
            </a:r>
            <a:r>
              <a:rPr lang="de-DE" sz="1400" dirty="0">
                <a:solidFill>
                  <a:schemeClr val="bg1"/>
                </a:solidFill>
              </a:rPr>
              <a:t> </a:t>
            </a:r>
            <a:r>
              <a:rPr lang="de-DE" sz="1400" dirty="0" err="1">
                <a:solidFill>
                  <a:schemeClr val="bg1"/>
                </a:solidFill>
              </a:rPr>
              <a:t>frameworks</a:t>
            </a:r>
            <a:endParaRPr lang="de-DE" sz="1400" dirty="0">
              <a:solidFill>
                <a:schemeClr val="bg1"/>
              </a:solidFill>
            </a:endParaRPr>
          </a:p>
        </p:txBody>
      </p:sp>
      <p:sp>
        <p:nvSpPr>
          <p:cNvPr id="77" name="Textfeld 76">
            <a:extLst>
              <a:ext uri="{FF2B5EF4-FFF2-40B4-BE49-F238E27FC236}">
                <a16:creationId xmlns:a16="http://schemas.microsoft.com/office/drawing/2014/main" id="{A4CC2897-9AE4-4B89-CB7F-97D81DE90F87}"/>
              </a:ext>
            </a:extLst>
          </p:cNvPr>
          <p:cNvSpPr txBox="1"/>
          <p:nvPr/>
        </p:nvSpPr>
        <p:spPr>
          <a:xfrm>
            <a:off x="1817804" y="4517232"/>
            <a:ext cx="2457971" cy="215444"/>
          </a:xfrm>
          <a:prstGeom prst="rect">
            <a:avLst/>
          </a:prstGeom>
          <a:solidFill>
            <a:srgbClr val="00A091"/>
          </a:solidFill>
        </p:spPr>
        <p:txBody>
          <a:bodyPr wrap="none" lIns="36000" tIns="0" rIns="36000" bIns="0">
            <a:spAutoFit/>
          </a:bodyPr>
          <a:lstStyle>
            <a:defPPr>
              <a:defRPr lang="de-DE"/>
            </a:defPPr>
            <a:lvl1pPr>
              <a:defRPr sz="1200"/>
            </a:lvl1pPr>
          </a:lstStyle>
          <a:p>
            <a:r>
              <a:rPr lang="de-DE" sz="1400" dirty="0" err="1">
                <a:solidFill>
                  <a:schemeClr val="bg1"/>
                </a:solidFill>
              </a:rPr>
              <a:t>milestone</a:t>
            </a:r>
            <a:r>
              <a:rPr lang="de-DE" sz="1400" dirty="0">
                <a:solidFill>
                  <a:schemeClr val="bg1"/>
                </a:solidFill>
              </a:rPr>
              <a:t> </a:t>
            </a:r>
            <a:r>
              <a:rPr lang="de-DE" sz="1400" dirty="0" err="1">
                <a:solidFill>
                  <a:schemeClr val="bg1"/>
                </a:solidFill>
              </a:rPr>
              <a:t>for</a:t>
            </a:r>
            <a:r>
              <a:rPr lang="de-DE" sz="1400" dirty="0">
                <a:solidFill>
                  <a:schemeClr val="bg1"/>
                </a:solidFill>
              </a:rPr>
              <a:t> digital </a:t>
            </a:r>
            <a:r>
              <a:rPr lang="de-DE" sz="1400" dirty="0" err="1">
                <a:solidFill>
                  <a:schemeClr val="bg1"/>
                </a:solidFill>
              </a:rPr>
              <a:t>credentials</a:t>
            </a:r>
            <a:endParaRPr lang="de-DE" sz="1400" dirty="0">
              <a:solidFill>
                <a:schemeClr val="bg1"/>
              </a:solidFill>
            </a:endParaRPr>
          </a:p>
        </p:txBody>
      </p:sp>
      <p:sp>
        <p:nvSpPr>
          <p:cNvPr id="79" name="Textfeld 78">
            <a:extLst>
              <a:ext uri="{FF2B5EF4-FFF2-40B4-BE49-F238E27FC236}">
                <a16:creationId xmlns:a16="http://schemas.microsoft.com/office/drawing/2014/main" id="{90E2BA9D-BD47-AFD0-3A61-63A7D89A0B07}"/>
              </a:ext>
            </a:extLst>
          </p:cNvPr>
          <p:cNvSpPr txBox="1"/>
          <p:nvPr/>
        </p:nvSpPr>
        <p:spPr>
          <a:xfrm>
            <a:off x="3327991" y="4121991"/>
            <a:ext cx="1247705" cy="215444"/>
          </a:xfrm>
          <a:prstGeom prst="rect">
            <a:avLst/>
          </a:prstGeom>
          <a:solidFill>
            <a:srgbClr val="00A091"/>
          </a:solidFill>
        </p:spPr>
        <p:txBody>
          <a:bodyPr wrap="none" lIns="36000" tIns="0" rIns="36000" bIns="0">
            <a:spAutoFit/>
          </a:bodyPr>
          <a:lstStyle>
            <a:defPPr>
              <a:defRPr lang="de-DE"/>
            </a:defPPr>
            <a:lvl1pPr>
              <a:defRPr sz="1200"/>
            </a:lvl1pPr>
          </a:lstStyle>
          <a:p>
            <a:r>
              <a:rPr lang="de-DE" sz="1400" dirty="0" err="1">
                <a:solidFill>
                  <a:schemeClr val="bg1"/>
                </a:solidFill>
              </a:rPr>
              <a:t>interoperability</a:t>
            </a:r>
            <a:endParaRPr lang="de-DE" sz="1400" dirty="0">
              <a:solidFill>
                <a:schemeClr val="bg1"/>
              </a:solidFill>
            </a:endParaRPr>
          </a:p>
        </p:txBody>
      </p:sp>
      <p:sp>
        <p:nvSpPr>
          <p:cNvPr id="81" name="Textfeld 80">
            <a:extLst>
              <a:ext uri="{FF2B5EF4-FFF2-40B4-BE49-F238E27FC236}">
                <a16:creationId xmlns:a16="http://schemas.microsoft.com/office/drawing/2014/main" id="{D947DDE1-EB0A-0575-C668-F54B8CDE7F64}"/>
              </a:ext>
            </a:extLst>
          </p:cNvPr>
          <p:cNvSpPr txBox="1"/>
          <p:nvPr/>
        </p:nvSpPr>
        <p:spPr>
          <a:xfrm>
            <a:off x="1707218" y="4912473"/>
            <a:ext cx="2770558" cy="215444"/>
          </a:xfrm>
          <a:prstGeom prst="rect">
            <a:avLst/>
          </a:prstGeom>
          <a:solidFill>
            <a:srgbClr val="00A091"/>
          </a:solidFill>
        </p:spPr>
        <p:txBody>
          <a:bodyPr wrap="none" lIns="36000" tIns="0" rIns="36000" bIns="0">
            <a:spAutoFit/>
          </a:bodyPr>
          <a:lstStyle>
            <a:defPPr>
              <a:defRPr lang="de-DE"/>
            </a:defPPr>
            <a:lvl1pPr>
              <a:defRPr sz="1200"/>
            </a:lvl1pPr>
          </a:lstStyle>
          <a:p>
            <a:r>
              <a:rPr lang="de-DE" sz="1400" dirty="0">
                <a:solidFill>
                  <a:schemeClr val="bg1"/>
                </a:solidFill>
              </a:rPr>
              <a:t>support </a:t>
            </a:r>
            <a:r>
              <a:rPr lang="de-DE" sz="1400" dirty="0" err="1">
                <a:solidFill>
                  <a:schemeClr val="bg1"/>
                </a:solidFill>
              </a:rPr>
              <a:t>mobility</a:t>
            </a:r>
            <a:r>
              <a:rPr lang="de-DE" sz="1400" dirty="0">
                <a:solidFill>
                  <a:schemeClr val="bg1"/>
                </a:solidFill>
              </a:rPr>
              <a:t> and </a:t>
            </a:r>
            <a:r>
              <a:rPr lang="de-DE" sz="1400" dirty="0" err="1">
                <a:solidFill>
                  <a:schemeClr val="bg1"/>
                </a:solidFill>
              </a:rPr>
              <a:t>access</a:t>
            </a:r>
            <a:r>
              <a:rPr lang="de-DE" sz="1400" dirty="0">
                <a:solidFill>
                  <a:schemeClr val="bg1"/>
                </a:solidFill>
              </a:rPr>
              <a:t> </a:t>
            </a:r>
            <a:r>
              <a:rPr lang="de-DE" sz="1400" dirty="0" err="1">
                <a:solidFill>
                  <a:schemeClr val="bg1"/>
                </a:solidFill>
              </a:rPr>
              <a:t>agenda</a:t>
            </a:r>
            <a:endParaRPr lang="de-DE" sz="1400" dirty="0">
              <a:solidFill>
                <a:schemeClr val="bg1"/>
              </a:solidFill>
            </a:endParaRPr>
          </a:p>
        </p:txBody>
      </p:sp>
      <p:sp>
        <p:nvSpPr>
          <p:cNvPr id="83" name="Textfeld 82">
            <a:extLst>
              <a:ext uri="{FF2B5EF4-FFF2-40B4-BE49-F238E27FC236}">
                <a16:creationId xmlns:a16="http://schemas.microsoft.com/office/drawing/2014/main" id="{3C29069D-B688-2A33-E3D5-CE27982240C2}"/>
              </a:ext>
            </a:extLst>
          </p:cNvPr>
          <p:cNvSpPr txBox="1"/>
          <p:nvPr/>
        </p:nvSpPr>
        <p:spPr>
          <a:xfrm>
            <a:off x="1794323" y="5307710"/>
            <a:ext cx="1648456" cy="215444"/>
          </a:xfrm>
          <a:prstGeom prst="rect">
            <a:avLst/>
          </a:prstGeom>
          <a:solidFill>
            <a:srgbClr val="00A091"/>
          </a:solidFill>
        </p:spPr>
        <p:txBody>
          <a:bodyPr wrap="none" lIns="36000" tIns="0" rIns="36000" bIns="0">
            <a:spAutoFit/>
          </a:bodyPr>
          <a:lstStyle>
            <a:defPPr>
              <a:defRPr lang="de-DE"/>
            </a:defPPr>
            <a:lvl1pPr>
              <a:defRPr sz="1200"/>
            </a:lvl1pPr>
          </a:lstStyle>
          <a:p>
            <a:r>
              <a:rPr lang="de-DE" sz="1400" dirty="0" err="1">
                <a:solidFill>
                  <a:schemeClr val="bg1"/>
                </a:solidFill>
              </a:rPr>
              <a:t>future</a:t>
            </a:r>
            <a:r>
              <a:rPr lang="de-DE" sz="1400" dirty="0">
                <a:solidFill>
                  <a:schemeClr val="bg1"/>
                </a:solidFill>
              </a:rPr>
              <a:t> </a:t>
            </a:r>
            <a:r>
              <a:rPr lang="de-DE" sz="1400" dirty="0" err="1">
                <a:solidFill>
                  <a:schemeClr val="bg1"/>
                </a:solidFill>
              </a:rPr>
              <a:t>developments</a:t>
            </a:r>
            <a:endParaRPr lang="de-DE" sz="1400" dirty="0">
              <a:solidFill>
                <a:schemeClr val="bg1"/>
              </a:solidFill>
            </a:endParaRPr>
          </a:p>
        </p:txBody>
      </p:sp>
      <p:grpSp>
        <p:nvGrpSpPr>
          <p:cNvPr id="23" name="Gruppieren 22">
            <a:extLst>
              <a:ext uri="{FF2B5EF4-FFF2-40B4-BE49-F238E27FC236}">
                <a16:creationId xmlns:a16="http://schemas.microsoft.com/office/drawing/2014/main" id="{91FE53BE-4BFC-77DC-880F-8F3AA2AC4610}"/>
              </a:ext>
            </a:extLst>
          </p:cNvPr>
          <p:cNvGrpSpPr/>
          <p:nvPr/>
        </p:nvGrpSpPr>
        <p:grpSpPr>
          <a:xfrm>
            <a:off x="5219955" y="965832"/>
            <a:ext cx="5938313" cy="4008533"/>
            <a:chOff x="1134000" y="1131490"/>
            <a:chExt cx="5938313" cy="4008533"/>
          </a:xfrm>
        </p:grpSpPr>
        <p:sp>
          <p:nvSpPr>
            <p:cNvPr id="24" name="Abgerundetes Rechteck 6">
              <a:extLst>
                <a:ext uri="{FF2B5EF4-FFF2-40B4-BE49-F238E27FC236}">
                  <a16:creationId xmlns:a16="http://schemas.microsoft.com/office/drawing/2014/main" id="{3CA86955-91D2-3866-9486-575945CC205F}"/>
                </a:ext>
              </a:extLst>
            </p:cNvPr>
            <p:cNvSpPr/>
            <p:nvPr/>
          </p:nvSpPr>
          <p:spPr>
            <a:xfrm>
              <a:off x="1134000" y="1131490"/>
              <a:ext cx="5938313" cy="4008533"/>
            </a:xfrm>
            <a:prstGeom prst="roundRect">
              <a:avLst>
                <a:gd name="adj" fmla="val 1350"/>
              </a:avLst>
            </a:prstGeom>
            <a:solidFill>
              <a:srgbClr val="E6ECF0"/>
            </a:solidFill>
            <a:ln>
              <a:noFill/>
            </a:ln>
            <a:effectLst>
              <a:outerShdw blurRad="228600" dist="101600" dir="5400000" algn="t" rotWithShape="0">
                <a:prstClr val="black">
                  <a:alpha val="28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5" name="Ellipse 24">
              <a:extLst>
                <a:ext uri="{FF2B5EF4-FFF2-40B4-BE49-F238E27FC236}">
                  <a16:creationId xmlns:a16="http://schemas.microsoft.com/office/drawing/2014/main" id="{D0B7A468-7D14-C548-3B5A-8911596C5D15}"/>
                </a:ext>
              </a:extLst>
            </p:cNvPr>
            <p:cNvSpPr/>
            <p:nvPr/>
          </p:nvSpPr>
          <p:spPr>
            <a:xfrm>
              <a:off x="1206230" y="1187260"/>
              <a:ext cx="77821" cy="77821"/>
            </a:xfrm>
            <a:prstGeom prst="ellipse">
              <a:avLst/>
            </a:prstGeom>
            <a:solidFill>
              <a:srgbClr val="0069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6" name="Ellipse 25">
              <a:extLst>
                <a:ext uri="{FF2B5EF4-FFF2-40B4-BE49-F238E27FC236}">
                  <a16:creationId xmlns:a16="http://schemas.microsoft.com/office/drawing/2014/main" id="{6F1CC155-6E53-A906-33ED-3323970E7F44}"/>
                </a:ext>
              </a:extLst>
            </p:cNvPr>
            <p:cNvSpPr/>
            <p:nvPr/>
          </p:nvSpPr>
          <p:spPr>
            <a:xfrm>
              <a:off x="1300710" y="1187260"/>
              <a:ext cx="77821" cy="77821"/>
            </a:xfrm>
            <a:prstGeom prst="ellipse">
              <a:avLst/>
            </a:prstGeom>
            <a:solidFill>
              <a:srgbClr val="F5C6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7" name="Ellipse 26">
              <a:extLst>
                <a:ext uri="{FF2B5EF4-FFF2-40B4-BE49-F238E27FC236}">
                  <a16:creationId xmlns:a16="http://schemas.microsoft.com/office/drawing/2014/main" id="{60673591-9702-CF8E-20D2-61A5584C8D4F}"/>
                </a:ext>
              </a:extLst>
            </p:cNvPr>
            <p:cNvSpPr/>
            <p:nvPr/>
          </p:nvSpPr>
          <p:spPr>
            <a:xfrm>
              <a:off x="1395191" y="1187260"/>
              <a:ext cx="77821" cy="77821"/>
            </a:xfrm>
            <a:prstGeom prst="ellipse">
              <a:avLst/>
            </a:prstGeom>
            <a:solidFill>
              <a:srgbClr val="CF35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8" name="Rechteck: abgerundete Ecken 27">
              <a:extLst>
                <a:ext uri="{FF2B5EF4-FFF2-40B4-BE49-F238E27FC236}">
                  <a16:creationId xmlns:a16="http://schemas.microsoft.com/office/drawing/2014/main" id="{8F1F8093-94FA-BC5E-A084-760B2B57C92E}"/>
                </a:ext>
              </a:extLst>
            </p:cNvPr>
            <p:cNvSpPr/>
            <p:nvPr/>
          </p:nvSpPr>
          <p:spPr>
            <a:xfrm>
              <a:off x="1200328" y="1316857"/>
              <a:ext cx="5789132" cy="3773304"/>
            </a:xfrm>
            <a:prstGeom prst="roundRect">
              <a:avLst>
                <a:gd name="adj" fmla="val 111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9" name="Grafik 28" descr="Caretzeichen nach links mit einfarbiger Füllung">
              <a:extLst>
                <a:ext uri="{FF2B5EF4-FFF2-40B4-BE49-F238E27FC236}">
                  <a16:creationId xmlns:a16="http://schemas.microsoft.com/office/drawing/2014/main" id="{61AEE769-12EB-89AC-8D82-CBE64C7B43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22140" y="1347471"/>
              <a:ext cx="105218" cy="105218"/>
            </a:xfrm>
            <a:prstGeom prst="rect">
              <a:avLst/>
            </a:prstGeom>
          </p:spPr>
        </p:pic>
        <p:pic>
          <p:nvPicPr>
            <p:cNvPr id="30" name="Grafik 29" descr="Caretzeichen nach rechts mit einfarbiger Füllung">
              <a:extLst>
                <a:ext uri="{FF2B5EF4-FFF2-40B4-BE49-F238E27FC236}">
                  <a16:creationId xmlns:a16="http://schemas.microsoft.com/office/drawing/2014/main" id="{B14805CC-BA41-9E95-B30E-A1168BE6C7B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42582" y="1347471"/>
              <a:ext cx="105218" cy="105218"/>
            </a:xfrm>
            <a:prstGeom prst="rect">
              <a:avLst/>
            </a:prstGeom>
          </p:spPr>
        </p:pic>
        <p:pic>
          <p:nvPicPr>
            <p:cNvPr id="31" name="Grafik 30" descr="Pfeil mit einer Linie: Nach rechts drehen mit einfarbiger Füllung">
              <a:extLst>
                <a:ext uri="{FF2B5EF4-FFF2-40B4-BE49-F238E27FC236}">
                  <a16:creationId xmlns:a16="http://schemas.microsoft.com/office/drawing/2014/main" id="{5E9CA7B7-8667-2B15-302D-56B13EED066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39023" y="1357585"/>
              <a:ext cx="84990" cy="84990"/>
            </a:xfrm>
            <a:prstGeom prst="rect">
              <a:avLst/>
            </a:prstGeom>
          </p:spPr>
        </p:pic>
        <p:sp>
          <p:nvSpPr>
            <p:cNvPr id="32" name="Rechteck: abgerundete Ecken 31">
              <a:extLst>
                <a:ext uri="{FF2B5EF4-FFF2-40B4-BE49-F238E27FC236}">
                  <a16:creationId xmlns:a16="http://schemas.microsoft.com/office/drawing/2014/main" id="{355BB1C5-1368-8FBA-99A4-E456F28299E6}"/>
                </a:ext>
              </a:extLst>
            </p:cNvPr>
            <p:cNvSpPr/>
            <p:nvPr/>
          </p:nvSpPr>
          <p:spPr>
            <a:xfrm>
              <a:off x="1692275" y="1347471"/>
              <a:ext cx="5112559" cy="105218"/>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Ellipse 32">
              <a:extLst>
                <a:ext uri="{FF2B5EF4-FFF2-40B4-BE49-F238E27FC236}">
                  <a16:creationId xmlns:a16="http://schemas.microsoft.com/office/drawing/2014/main" id="{C0534179-B3FE-CDE7-FD91-7402ABFE9E45}"/>
                </a:ext>
              </a:extLst>
            </p:cNvPr>
            <p:cNvSpPr/>
            <p:nvPr/>
          </p:nvSpPr>
          <p:spPr>
            <a:xfrm>
              <a:off x="6856817" y="1358668"/>
              <a:ext cx="80660" cy="8066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8" name="Inhaltsplatzhalter 7">
            <a:extLst>
              <a:ext uri="{FF2B5EF4-FFF2-40B4-BE49-F238E27FC236}">
                <a16:creationId xmlns:a16="http://schemas.microsoft.com/office/drawing/2014/main" id="{C2123F88-258B-B931-55FD-0C4893FE5855}"/>
              </a:ext>
            </a:extLst>
          </p:cNvPr>
          <p:cNvPicPr>
            <a:picLocks noGrp="1" noChangeAspect="1"/>
          </p:cNvPicPr>
          <p:nvPr>
            <p:ph sz="half" idx="1"/>
          </p:nvPr>
        </p:nvPicPr>
        <p:blipFill rotWithShape="1">
          <a:blip r:embed="rId10"/>
          <a:srcRect t="10821"/>
          <a:stretch/>
        </p:blipFill>
        <p:spPr>
          <a:xfrm>
            <a:off x="5343833" y="1364947"/>
            <a:ext cx="5690556" cy="3506187"/>
          </a:xfrm>
        </p:spPr>
      </p:pic>
    </p:spTree>
    <p:extLst>
      <p:ext uri="{BB962C8B-B14F-4D97-AF65-F5344CB8AC3E}">
        <p14:creationId xmlns:p14="http://schemas.microsoft.com/office/powerpoint/2010/main" val="343585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13921D-59E5-BDDE-2EB6-F3F063870F1B}"/>
              </a:ext>
            </a:extLst>
          </p:cNvPr>
          <p:cNvSpPr>
            <a:spLocks noGrp="1"/>
          </p:cNvSpPr>
          <p:nvPr>
            <p:ph type="title"/>
          </p:nvPr>
        </p:nvSpPr>
        <p:spPr/>
        <p:txBody>
          <a:bodyPr wrap="square" lIns="0" tIns="0" rIns="0" bIns="45720" anchor="t">
            <a:spAutoFit/>
          </a:bodyPr>
          <a:lstStyle/>
          <a:p>
            <a:r>
              <a:rPr lang="de-DE"/>
              <a:t>Trees or forest? </a:t>
            </a:r>
          </a:p>
        </p:txBody>
      </p:sp>
      <p:sp>
        <p:nvSpPr>
          <p:cNvPr id="3" name="Textplatzhalter 2">
            <a:extLst>
              <a:ext uri="{FF2B5EF4-FFF2-40B4-BE49-F238E27FC236}">
                <a16:creationId xmlns:a16="http://schemas.microsoft.com/office/drawing/2014/main" id="{9016D473-E496-862A-1DA4-4934818AEFF3}"/>
              </a:ext>
            </a:extLst>
          </p:cNvPr>
          <p:cNvSpPr>
            <a:spLocks noGrp="1"/>
          </p:cNvSpPr>
          <p:nvPr>
            <p:ph type="body" sz="quarter" idx="15"/>
          </p:nvPr>
        </p:nvSpPr>
        <p:spPr/>
        <p:txBody>
          <a:bodyPr/>
          <a:lstStyle/>
          <a:p>
            <a:endParaRPr lang="de-DE"/>
          </a:p>
        </p:txBody>
      </p:sp>
      <p:pic>
        <p:nvPicPr>
          <p:cNvPr id="5" name="Grafik 4" descr="Ein Bild, das Baum, draußen, Natur, Frühling enthält.&#10;&#10;Automatisch generierte Beschreibung">
            <a:extLst>
              <a:ext uri="{FF2B5EF4-FFF2-40B4-BE49-F238E27FC236}">
                <a16:creationId xmlns:a16="http://schemas.microsoft.com/office/drawing/2014/main" id="{46B694DA-2FFD-B5E6-0372-AE753F6D8735}"/>
              </a:ext>
            </a:extLst>
          </p:cNvPr>
          <p:cNvPicPr>
            <a:picLocks noChangeAspect="1"/>
          </p:cNvPicPr>
          <p:nvPr/>
        </p:nvPicPr>
        <p:blipFill rotWithShape="1">
          <a:blip r:embed="rId3"/>
          <a:srcRect t="19665" b="15969"/>
          <a:stretch/>
        </p:blipFill>
        <p:spPr>
          <a:xfrm>
            <a:off x="479425" y="836613"/>
            <a:ext cx="11243022" cy="4824412"/>
          </a:xfrm>
          <a:prstGeom prst="rect">
            <a:avLst/>
          </a:prstGeom>
        </p:spPr>
      </p:pic>
    </p:spTree>
    <p:extLst>
      <p:ext uri="{BB962C8B-B14F-4D97-AF65-F5344CB8AC3E}">
        <p14:creationId xmlns:p14="http://schemas.microsoft.com/office/powerpoint/2010/main" val="5749497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AC259215-DECA-4EAB-A118-40109892CFE3}"/>
              </a:ext>
            </a:extLst>
          </p:cNvPr>
          <p:cNvSpPr>
            <a:spLocks noGrp="1"/>
          </p:cNvSpPr>
          <p:nvPr>
            <p:ph type="body" sz="quarter" idx="21"/>
          </p:nvPr>
        </p:nvSpPr>
        <p:spPr/>
        <p:txBody>
          <a:bodyPr lIns="91440" tIns="45720" rIns="91440" bIns="45720" anchor="t"/>
          <a:lstStyle/>
          <a:p>
            <a:r>
              <a:rPr lang="de-DE" err="1"/>
              <a:t>Introducing</a:t>
            </a:r>
            <a:r>
              <a:rPr lang="de-DE"/>
              <a:t> </a:t>
            </a:r>
            <a:r>
              <a:rPr lang="de-DE" err="1"/>
              <a:t>the</a:t>
            </a:r>
            <a:r>
              <a:rPr lang="de-DE"/>
              <a:t> Digital </a:t>
            </a:r>
            <a:r>
              <a:rPr lang="de-DE" err="1"/>
              <a:t>Credentials</a:t>
            </a:r>
            <a:r>
              <a:rPr lang="de-DE"/>
              <a:t> Initiatives Monitor</a:t>
            </a:r>
          </a:p>
          <a:p>
            <a:endParaRPr lang="de-DE"/>
          </a:p>
        </p:txBody>
      </p:sp>
    </p:spTree>
    <p:extLst>
      <p:ext uri="{BB962C8B-B14F-4D97-AF65-F5344CB8AC3E}">
        <p14:creationId xmlns:p14="http://schemas.microsoft.com/office/powerpoint/2010/main" val="16866969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701E74E-7943-9C7D-0CE3-821164EA5F47}"/>
              </a:ext>
            </a:extLst>
          </p:cNvPr>
          <p:cNvSpPr>
            <a:spLocks noGrp="1"/>
          </p:cNvSpPr>
          <p:nvPr>
            <p:ph type="title"/>
          </p:nvPr>
        </p:nvSpPr>
        <p:spPr>
          <a:xfrm>
            <a:off x="469553" y="346575"/>
            <a:ext cx="11233150" cy="368755"/>
          </a:xfrm>
        </p:spPr>
        <p:txBody>
          <a:bodyPr wrap="square" lIns="0" tIns="0" rIns="0" bIns="0" anchor="t">
            <a:spAutoFit/>
          </a:bodyPr>
          <a:lstStyle/>
          <a:p>
            <a:r>
              <a:rPr lang="en-US"/>
              <a:t>Structured search with filters (but: small sample size)</a:t>
            </a:r>
          </a:p>
        </p:txBody>
      </p:sp>
      <p:pic>
        <p:nvPicPr>
          <p:cNvPr id="4" name="Picture 4">
            <a:extLst>
              <a:ext uri="{FF2B5EF4-FFF2-40B4-BE49-F238E27FC236}">
                <a16:creationId xmlns:a16="http://schemas.microsoft.com/office/drawing/2014/main" id="{B640C67E-7390-FC4E-6D26-23862E7FA20E}"/>
              </a:ext>
            </a:extLst>
          </p:cNvPr>
          <p:cNvPicPr>
            <a:picLocks noChangeAspect="1"/>
          </p:cNvPicPr>
          <p:nvPr/>
        </p:nvPicPr>
        <p:blipFill>
          <a:blip r:embed="rId3"/>
          <a:stretch>
            <a:fillRect/>
          </a:stretch>
        </p:blipFill>
        <p:spPr>
          <a:xfrm>
            <a:off x="-4385" y="960525"/>
            <a:ext cx="12055626" cy="4346313"/>
          </a:xfrm>
          <a:prstGeom prst="rect">
            <a:avLst/>
          </a:prstGeom>
          <a:noFill/>
        </p:spPr>
      </p:pic>
      <p:sp>
        <p:nvSpPr>
          <p:cNvPr id="11" name="Text Placeholder 3">
            <a:extLst>
              <a:ext uri="{FF2B5EF4-FFF2-40B4-BE49-F238E27FC236}">
                <a16:creationId xmlns:a16="http://schemas.microsoft.com/office/drawing/2014/main" id="{61D5DE74-0257-9988-41E7-FE8738354C7D}"/>
              </a:ext>
            </a:extLst>
          </p:cNvPr>
          <p:cNvSpPr>
            <a:spLocks noGrp="1"/>
          </p:cNvSpPr>
          <p:nvPr>
            <p:ph type="body" sz="quarter" idx="13"/>
          </p:nvPr>
        </p:nvSpPr>
        <p:spPr>
          <a:xfrm>
            <a:off x="6561129" y="5424203"/>
            <a:ext cx="5151446" cy="236822"/>
          </a:xfrm>
        </p:spPr>
        <p:txBody>
          <a:bodyPr/>
          <a:lstStyle/>
          <a:p>
            <a:endParaRPr lang="en-US"/>
          </a:p>
        </p:txBody>
      </p:sp>
    </p:spTree>
    <p:extLst>
      <p:ext uri="{BB962C8B-B14F-4D97-AF65-F5344CB8AC3E}">
        <p14:creationId xmlns:p14="http://schemas.microsoft.com/office/powerpoint/2010/main" val="16239920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2E9DD-25B3-04CB-DFAD-7FBD9E4D78A4}"/>
              </a:ext>
            </a:extLst>
          </p:cNvPr>
          <p:cNvSpPr>
            <a:spLocks noGrp="1"/>
          </p:cNvSpPr>
          <p:nvPr>
            <p:ph type="title"/>
          </p:nvPr>
        </p:nvSpPr>
        <p:spPr/>
        <p:txBody>
          <a:bodyPr wrap="square" lIns="0" tIns="0" rIns="0" bIns="0" anchor="t">
            <a:spAutoFit/>
          </a:bodyPr>
          <a:lstStyle/>
          <a:p>
            <a:r>
              <a:rPr lang="en-US"/>
              <a:t>A few screenshots demonstrating explorative analysis</a:t>
            </a:r>
          </a:p>
        </p:txBody>
      </p:sp>
      <p:sp>
        <p:nvSpPr>
          <p:cNvPr id="3" name="Content Placeholder 2">
            <a:extLst>
              <a:ext uri="{FF2B5EF4-FFF2-40B4-BE49-F238E27FC236}">
                <a16:creationId xmlns:a16="http://schemas.microsoft.com/office/drawing/2014/main" id="{D9187953-2EAE-A9CA-E78E-FB4825950423}"/>
              </a:ext>
            </a:extLst>
          </p:cNvPr>
          <p:cNvSpPr>
            <a:spLocks noGrp="1"/>
          </p:cNvSpPr>
          <p:nvPr>
            <p:ph sz="half" idx="1"/>
          </p:nvPr>
        </p:nvSpPr>
        <p:spPr/>
        <p:txBody>
          <a:bodyPr lIns="0" tIns="0" rIns="0" bIns="0" anchor="t"/>
          <a:lstStyle/>
          <a:p>
            <a:r>
              <a:rPr lang="en-US">
                <a:latin typeface="Source Sans Pro"/>
              </a:rPr>
              <a:t>- </a:t>
            </a:r>
            <a:r>
              <a:rPr lang="en-US" err="1">
                <a:latin typeface="Source Sans Pro"/>
              </a:rPr>
              <a:t>bisher</a:t>
            </a:r>
            <a:r>
              <a:rPr lang="en-US">
                <a:latin typeface="Source Sans Pro"/>
              </a:rPr>
              <a:t> </a:t>
            </a:r>
            <a:r>
              <a:rPr lang="en-US" err="1">
                <a:latin typeface="Source Sans Pro"/>
              </a:rPr>
              <a:t>recht</a:t>
            </a:r>
            <a:r>
              <a:rPr lang="en-US">
                <a:latin typeface="Source Sans Pro"/>
              </a:rPr>
              <a:t> </a:t>
            </a:r>
            <a:r>
              <a:rPr lang="en-US" err="1">
                <a:latin typeface="Source Sans Pro"/>
              </a:rPr>
              <a:t>zentralisiert</a:t>
            </a:r>
            <a:br>
              <a:rPr lang="en-US"/>
            </a:br>
            <a:r>
              <a:rPr lang="en-US">
                <a:latin typeface="Source Sans Pro"/>
              </a:rPr>
              <a:t>- </a:t>
            </a:r>
            <a:r>
              <a:rPr lang="en-US" err="1">
                <a:latin typeface="Source Sans Pro"/>
              </a:rPr>
              <a:t>viele</a:t>
            </a:r>
            <a:r>
              <a:rPr lang="en-US">
                <a:latin typeface="Source Sans Pro"/>
              </a:rPr>
              <a:t> repositories </a:t>
            </a:r>
            <a:r>
              <a:rPr lang="en-US" err="1">
                <a:latin typeface="Source Sans Pro"/>
              </a:rPr>
              <a:t>mit</a:t>
            </a:r>
            <a:r>
              <a:rPr lang="en-US">
                <a:latin typeface="Source Sans Pro"/>
              </a:rPr>
              <a:t> Daten, </a:t>
            </a:r>
            <a:r>
              <a:rPr lang="en-US" err="1">
                <a:latin typeface="Source Sans Pro"/>
              </a:rPr>
              <a:t>aber</a:t>
            </a:r>
            <a:r>
              <a:rPr lang="en-US">
                <a:latin typeface="Source Sans Pro"/>
              </a:rPr>
              <a:t> </a:t>
            </a:r>
            <a:r>
              <a:rPr lang="en-US" err="1">
                <a:latin typeface="Source Sans Pro"/>
              </a:rPr>
              <a:t>diese</a:t>
            </a:r>
            <a:r>
              <a:rPr lang="en-US">
                <a:latin typeface="Source Sans Pro"/>
              </a:rPr>
              <a:t> </a:t>
            </a:r>
            <a:r>
              <a:rPr lang="en-US" err="1">
                <a:latin typeface="Source Sans Pro"/>
              </a:rPr>
              <a:t>sind</a:t>
            </a:r>
            <a:r>
              <a:rPr lang="en-US">
                <a:latin typeface="Source Sans Pro"/>
              </a:rPr>
              <a:t> </a:t>
            </a:r>
            <a:r>
              <a:rPr lang="en-US" err="1">
                <a:latin typeface="Source Sans Pro"/>
              </a:rPr>
              <a:t>nicht</a:t>
            </a:r>
            <a:r>
              <a:rPr lang="en-US">
                <a:latin typeface="Source Sans Pro"/>
              </a:rPr>
              <a:t> </a:t>
            </a:r>
            <a:r>
              <a:rPr lang="en-US" err="1">
                <a:latin typeface="Source Sans Pro"/>
              </a:rPr>
              <a:t>vernetzt</a:t>
            </a:r>
            <a:endParaRPr lang="en-US" err="1"/>
          </a:p>
          <a:p>
            <a:r>
              <a:rPr lang="en-US" err="1">
                <a:latin typeface="Source Sans Pro"/>
              </a:rPr>
              <a:t>Rahmen</a:t>
            </a:r>
            <a:r>
              <a:rPr lang="en-US">
                <a:latin typeface="Source Sans Pro"/>
              </a:rPr>
              <a:t> </a:t>
            </a:r>
            <a:r>
              <a:rPr lang="en-US" err="1">
                <a:latin typeface="Source Sans Pro"/>
              </a:rPr>
              <a:t>schaffen</a:t>
            </a:r>
            <a:r>
              <a:rPr lang="en-US">
                <a:latin typeface="Source Sans Pro"/>
              </a:rPr>
              <a:t>, um </a:t>
            </a:r>
            <a:r>
              <a:rPr lang="en-US" err="1">
                <a:latin typeface="Source Sans Pro"/>
              </a:rPr>
              <a:t>isolierte</a:t>
            </a:r>
            <a:r>
              <a:rPr lang="en-US">
                <a:latin typeface="Source Sans Pro"/>
              </a:rPr>
              <a:t> repositories </a:t>
            </a:r>
            <a:r>
              <a:rPr lang="en-US" err="1">
                <a:latin typeface="Source Sans Pro"/>
              </a:rPr>
              <a:t>miteinander</a:t>
            </a:r>
            <a:r>
              <a:rPr lang="en-US">
                <a:latin typeface="Source Sans Pro"/>
              </a:rPr>
              <a:t> </a:t>
            </a:r>
            <a:r>
              <a:rPr lang="en-US" err="1">
                <a:latin typeface="Source Sans Pro"/>
              </a:rPr>
              <a:t>zu</a:t>
            </a:r>
            <a:r>
              <a:rPr lang="en-US">
                <a:latin typeface="Source Sans Pro"/>
              </a:rPr>
              <a:t> </a:t>
            </a:r>
            <a:r>
              <a:rPr lang="en-US" err="1">
                <a:latin typeface="Source Sans Pro"/>
              </a:rPr>
              <a:t>vernetzen</a:t>
            </a:r>
            <a:r>
              <a:rPr lang="en-US">
                <a:latin typeface="Source Sans Pro"/>
              </a:rPr>
              <a:t> </a:t>
            </a:r>
            <a:endParaRPr lang="en-US"/>
          </a:p>
          <a:p>
            <a:endParaRPr lang="en-US">
              <a:latin typeface="Source Sans Pro"/>
            </a:endParaRPr>
          </a:p>
          <a:p>
            <a:r>
              <a:rPr lang="en-US">
                <a:latin typeface="Source Sans Pro"/>
              </a:rPr>
              <a:t>Aus dem Material </a:t>
            </a:r>
            <a:r>
              <a:rPr lang="en-US" err="1">
                <a:latin typeface="Source Sans Pro"/>
              </a:rPr>
              <a:t>Theorien</a:t>
            </a:r>
            <a:r>
              <a:rPr lang="en-US">
                <a:latin typeface="Source Sans Pro"/>
              </a:rPr>
              <a:t> </a:t>
            </a:r>
            <a:r>
              <a:rPr lang="en-US" err="1">
                <a:latin typeface="Source Sans Pro"/>
              </a:rPr>
              <a:t>entwickeln</a:t>
            </a:r>
            <a:r>
              <a:rPr lang="en-US">
                <a:latin typeface="Source Sans Pro"/>
              </a:rPr>
              <a:t>. Regelmäßigkeiten </a:t>
            </a:r>
            <a:r>
              <a:rPr lang="en-US" err="1">
                <a:latin typeface="Source Sans Pro"/>
              </a:rPr>
              <a:t>identifizieren</a:t>
            </a:r>
            <a:r>
              <a:rPr lang="en-US">
                <a:latin typeface="Source Sans Pro"/>
              </a:rPr>
              <a:t> und </a:t>
            </a:r>
            <a:r>
              <a:rPr lang="en-US" err="1">
                <a:latin typeface="Source Sans Pro"/>
              </a:rPr>
              <a:t>davon</a:t>
            </a:r>
            <a:r>
              <a:rPr lang="en-US">
                <a:latin typeface="Source Sans Pro"/>
              </a:rPr>
              <a:t> </a:t>
            </a:r>
            <a:r>
              <a:rPr lang="en-US" err="1">
                <a:latin typeface="Source Sans Pro"/>
              </a:rPr>
              <a:t>Potentiale</a:t>
            </a:r>
            <a:r>
              <a:rPr lang="en-US">
                <a:latin typeface="Source Sans Pro"/>
              </a:rPr>
              <a:t> </a:t>
            </a:r>
            <a:r>
              <a:rPr lang="en-US" err="1">
                <a:latin typeface="Source Sans Pro"/>
              </a:rPr>
              <a:t>ableiten</a:t>
            </a:r>
            <a:r>
              <a:rPr lang="en-US">
                <a:latin typeface="Source Sans Pro"/>
              </a:rPr>
              <a:t>. </a:t>
            </a:r>
            <a:br>
              <a:rPr lang="en-US"/>
            </a:br>
            <a:r>
              <a:rPr lang="en-US">
                <a:latin typeface="Source Sans Pro"/>
              </a:rPr>
              <a:t>Structured viewing of existing initiatives</a:t>
            </a:r>
          </a:p>
          <a:p>
            <a:endParaRPr lang="en-US">
              <a:latin typeface="Source Sans Pro"/>
            </a:endParaRPr>
          </a:p>
          <a:p>
            <a:endParaRPr lang="en-US">
              <a:latin typeface="Source Sans Pro"/>
            </a:endParaRPr>
          </a:p>
          <a:p>
            <a:r>
              <a:rPr lang="en-US">
                <a:latin typeface="Source Sans Pro"/>
              </a:rPr>
              <a:t>Mobility flows in D, </a:t>
            </a:r>
            <a:r>
              <a:rPr lang="en-US" err="1">
                <a:latin typeface="Source Sans Pro"/>
              </a:rPr>
              <a:t>woher</a:t>
            </a:r>
            <a:r>
              <a:rPr lang="en-US">
                <a:latin typeface="Source Sans Pro"/>
              </a:rPr>
              <a:t> </a:t>
            </a:r>
            <a:r>
              <a:rPr lang="en-US" err="1">
                <a:latin typeface="Source Sans Pro"/>
              </a:rPr>
              <a:t>kommen</a:t>
            </a:r>
            <a:r>
              <a:rPr lang="en-US">
                <a:latin typeface="Source Sans Pro"/>
              </a:rPr>
              <a:t> </a:t>
            </a:r>
            <a:r>
              <a:rPr lang="en-US" err="1">
                <a:latin typeface="Source Sans Pro"/>
              </a:rPr>
              <a:t>Studierende</a:t>
            </a:r>
            <a:r>
              <a:rPr lang="en-US">
                <a:latin typeface="Source Sans Pro"/>
              </a:rPr>
              <a:t>? Wo </a:t>
            </a:r>
            <a:r>
              <a:rPr lang="en-US" err="1">
                <a:latin typeface="Source Sans Pro"/>
              </a:rPr>
              <a:t>gibt</a:t>
            </a:r>
            <a:r>
              <a:rPr lang="en-US">
                <a:latin typeface="Source Sans Pro"/>
              </a:rPr>
              <a:t> es den </a:t>
            </a:r>
            <a:r>
              <a:rPr lang="en-US" err="1">
                <a:latin typeface="Source Sans Pro"/>
              </a:rPr>
              <a:t>größten</a:t>
            </a:r>
            <a:r>
              <a:rPr lang="en-US">
                <a:latin typeface="Source Sans Pro"/>
              </a:rPr>
              <a:t> </a:t>
            </a:r>
            <a:r>
              <a:rPr lang="en-US" err="1">
                <a:latin typeface="Source Sans Pro"/>
              </a:rPr>
              <a:t>Nutzen</a:t>
            </a:r>
            <a:r>
              <a:rPr lang="en-US">
                <a:latin typeface="Source Sans Pro"/>
              </a:rPr>
              <a:t>, </a:t>
            </a:r>
            <a:r>
              <a:rPr lang="en-US" err="1">
                <a:latin typeface="Source Sans Pro"/>
              </a:rPr>
              <a:t>wenn</a:t>
            </a:r>
            <a:r>
              <a:rPr lang="en-US">
                <a:latin typeface="Source Sans Pro"/>
              </a:rPr>
              <a:t> </a:t>
            </a:r>
            <a:r>
              <a:rPr lang="en-US" err="1">
                <a:latin typeface="Source Sans Pro"/>
              </a:rPr>
              <a:t>wir</a:t>
            </a:r>
            <a:r>
              <a:rPr lang="en-US">
                <a:latin typeface="Source Sans Pro"/>
              </a:rPr>
              <a:t> </a:t>
            </a:r>
            <a:r>
              <a:rPr lang="en-US" err="1">
                <a:latin typeface="Source Sans Pro"/>
              </a:rPr>
              <a:t>Interoperabilität</a:t>
            </a:r>
            <a:r>
              <a:rPr lang="en-US">
                <a:latin typeface="Source Sans Pro"/>
              </a:rPr>
              <a:t> </a:t>
            </a:r>
            <a:r>
              <a:rPr lang="en-US" err="1">
                <a:latin typeface="Source Sans Pro"/>
              </a:rPr>
              <a:t>herstellen</a:t>
            </a:r>
            <a:r>
              <a:rPr lang="en-US">
                <a:latin typeface="Source Sans Pro"/>
              </a:rPr>
              <a:t>? EU interne </a:t>
            </a:r>
            <a:r>
              <a:rPr lang="en-US" err="1">
                <a:latin typeface="Source Sans Pro"/>
              </a:rPr>
              <a:t>Operabilität</a:t>
            </a:r>
            <a:r>
              <a:rPr lang="en-US">
                <a:latin typeface="Source Sans Pro"/>
              </a:rPr>
              <a:t> </a:t>
            </a:r>
            <a:r>
              <a:rPr lang="en-US" err="1">
                <a:latin typeface="Source Sans Pro"/>
              </a:rPr>
              <a:t>wird</a:t>
            </a:r>
            <a:r>
              <a:rPr lang="en-US">
                <a:latin typeface="Source Sans Pro"/>
              </a:rPr>
              <a:t> </a:t>
            </a:r>
            <a:r>
              <a:rPr lang="en-US" err="1">
                <a:latin typeface="Source Sans Pro"/>
              </a:rPr>
              <a:t>gestärkt</a:t>
            </a:r>
            <a:r>
              <a:rPr lang="en-US">
                <a:latin typeface="Source Sans Pro"/>
              </a:rPr>
              <a:t>. </a:t>
            </a:r>
            <a:br>
              <a:rPr lang="en-US"/>
            </a:br>
            <a:br>
              <a:rPr lang="en-US">
                <a:latin typeface="Source Sans Pro"/>
              </a:rPr>
            </a:br>
            <a:br>
              <a:rPr lang="en-US">
                <a:latin typeface="Source Sans Pro"/>
              </a:rPr>
            </a:br>
            <a:endParaRPr lang="en-US">
              <a:latin typeface="Source Sans Pro"/>
            </a:endParaRPr>
          </a:p>
          <a:p>
            <a:br>
              <a:rPr lang="en-US">
                <a:latin typeface="Source Sans Pro"/>
              </a:rPr>
            </a:br>
            <a:endParaRPr lang="en-US"/>
          </a:p>
          <a:p>
            <a:endParaRPr lang="en-US"/>
          </a:p>
          <a:p>
            <a:endParaRPr lang="en-US"/>
          </a:p>
          <a:p>
            <a:endParaRPr lang="en-US"/>
          </a:p>
          <a:p>
            <a:endParaRPr lang="en-US"/>
          </a:p>
          <a:p>
            <a:endParaRPr lang="en-US"/>
          </a:p>
        </p:txBody>
      </p:sp>
      <p:sp>
        <p:nvSpPr>
          <p:cNvPr id="4" name="Text Placeholder 3">
            <a:extLst>
              <a:ext uri="{FF2B5EF4-FFF2-40B4-BE49-F238E27FC236}">
                <a16:creationId xmlns:a16="http://schemas.microsoft.com/office/drawing/2014/main" id="{9761F3AA-D7AD-AECF-69AA-718D584B565A}"/>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8068901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7BB6B-64E4-2858-8A89-5EA38E121FE8}"/>
              </a:ext>
            </a:extLst>
          </p:cNvPr>
          <p:cNvSpPr>
            <a:spLocks noGrp="1"/>
          </p:cNvSpPr>
          <p:nvPr>
            <p:ph type="title"/>
          </p:nvPr>
        </p:nvSpPr>
        <p:spPr/>
        <p:txBody>
          <a:bodyPr wrap="square" lIns="0" tIns="0" rIns="0" bIns="45720" anchor="t">
            <a:spAutoFit/>
          </a:bodyPr>
          <a:lstStyle/>
          <a:p>
            <a:r>
              <a:rPr lang="en-US" dirty="0"/>
              <a:t>Trust model </a:t>
            </a:r>
          </a:p>
        </p:txBody>
      </p:sp>
      <p:sp>
        <p:nvSpPr>
          <p:cNvPr id="3" name="Text Placeholder 2">
            <a:extLst>
              <a:ext uri="{FF2B5EF4-FFF2-40B4-BE49-F238E27FC236}">
                <a16:creationId xmlns:a16="http://schemas.microsoft.com/office/drawing/2014/main" id="{53303A48-6FCA-D2A0-7C35-8A608A333B40}"/>
              </a:ext>
            </a:extLst>
          </p:cNvPr>
          <p:cNvSpPr>
            <a:spLocks noGrp="1"/>
          </p:cNvSpPr>
          <p:nvPr>
            <p:ph type="body" sz="quarter" idx="15"/>
          </p:nvPr>
        </p:nvSpPr>
        <p:spPr/>
        <p:txBody>
          <a:bodyPr/>
          <a:lstStyle/>
          <a:p>
            <a:endParaRPr lang="en-US"/>
          </a:p>
        </p:txBody>
      </p:sp>
      <p:pic>
        <p:nvPicPr>
          <p:cNvPr id="4" name="Picture 4">
            <a:extLst>
              <a:ext uri="{FF2B5EF4-FFF2-40B4-BE49-F238E27FC236}">
                <a16:creationId xmlns:a16="http://schemas.microsoft.com/office/drawing/2014/main" id="{C2B22C4E-28C7-2667-911B-A806AA9F7B1C}"/>
              </a:ext>
            </a:extLst>
          </p:cNvPr>
          <p:cNvPicPr>
            <a:picLocks noChangeAspect="1"/>
          </p:cNvPicPr>
          <p:nvPr/>
        </p:nvPicPr>
        <p:blipFill>
          <a:blip r:embed="rId3"/>
          <a:stretch>
            <a:fillRect/>
          </a:stretch>
        </p:blipFill>
        <p:spPr>
          <a:xfrm>
            <a:off x="603584" y="816665"/>
            <a:ext cx="4176963" cy="5054222"/>
          </a:xfrm>
          <a:prstGeom prst="rect">
            <a:avLst/>
          </a:prstGeom>
        </p:spPr>
      </p:pic>
      <p:pic>
        <p:nvPicPr>
          <p:cNvPr id="5" name="Picture 5">
            <a:extLst>
              <a:ext uri="{FF2B5EF4-FFF2-40B4-BE49-F238E27FC236}">
                <a16:creationId xmlns:a16="http://schemas.microsoft.com/office/drawing/2014/main" id="{4DD5B83E-453D-B225-F23D-D4A2B5AFE04B}"/>
              </a:ext>
            </a:extLst>
          </p:cNvPr>
          <p:cNvPicPr>
            <a:picLocks noChangeAspect="1"/>
          </p:cNvPicPr>
          <p:nvPr/>
        </p:nvPicPr>
        <p:blipFill>
          <a:blip r:embed="rId4"/>
          <a:stretch>
            <a:fillRect/>
          </a:stretch>
        </p:blipFill>
        <p:spPr>
          <a:xfrm>
            <a:off x="5015163" y="821330"/>
            <a:ext cx="4357436" cy="5105050"/>
          </a:xfrm>
          <a:prstGeom prst="rect">
            <a:avLst/>
          </a:prstGeom>
        </p:spPr>
      </p:pic>
    </p:spTree>
    <p:extLst>
      <p:ext uri="{BB962C8B-B14F-4D97-AF65-F5344CB8AC3E}">
        <p14:creationId xmlns:p14="http://schemas.microsoft.com/office/powerpoint/2010/main" val="12175167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75C7F-5BCA-6475-1FB4-53602E46CDB4}"/>
              </a:ext>
            </a:extLst>
          </p:cNvPr>
          <p:cNvSpPr>
            <a:spLocks noGrp="1"/>
          </p:cNvSpPr>
          <p:nvPr>
            <p:ph type="title"/>
          </p:nvPr>
        </p:nvSpPr>
        <p:spPr/>
        <p:txBody>
          <a:bodyPr wrap="square" lIns="0" tIns="0" rIns="0" bIns="45720" anchor="t">
            <a:spAutoFit/>
          </a:bodyPr>
          <a:lstStyle/>
          <a:p>
            <a:r>
              <a:rPr lang="en-US" dirty="0"/>
              <a:t>Issuance format and technology</a:t>
            </a:r>
          </a:p>
        </p:txBody>
      </p:sp>
      <p:sp>
        <p:nvSpPr>
          <p:cNvPr id="3" name="Text Placeholder 2">
            <a:extLst>
              <a:ext uri="{FF2B5EF4-FFF2-40B4-BE49-F238E27FC236}">
                <a16:creationId xmlns:a16="http://schemas.microsoft.com/office/drawing/2014/main" id="{7C40E2A7-8ACE-232C-5B75-E7CEE96E33F9}"/>
              </a:ext>
            </a:extLst>
          </p:cNvPr>
          <p:cNvSpPr>
            <a:spLocks noGrp="1"/>
          </p:cNvSpPr>
          <p:nvPr>
            <p:ph type="body" sz="quarter" idx="15"/>
          </p:nvPr>
        </p:nvSpPr>
        <p:spPr/>
        <p:txBody>
          <a:bodyPr/>
          <a:lstStyle/>
          <a:p>
            <a:endParaRPr lang="en-US"/>
          </a:p>
        </p:txBody>
      </p:sp>
      <p:pic>
        <p:nvPicPr>
          <p:cNvPr id="4" name="Picture 4">
            <a:extLst>
              <a:ext uri="{FF2B5EF4-FFF2-40B4-BE49-F238E27FC236}">
                <a16:creationId xmlns:a16="http://schemas.microsoft.com/office/drawing/2014/main" id="{C533E5BF-2708-6DB7-B9BE-EBBEA07F567C}"/>
              </a:ext>
            </a:extLst>
          </p:cNvPr>
          <p:cNvPicPr>
            <a:picLocks noChangeAspect="1"/>
          </p:cNvPicPr>
          <p:nvPr/>
        </p:nvPicPr>
        <p:blipFill>
          <a:blip r:embed="rId3"/>
          <a:stretch>
            <a:fillRect/>
          </a:stretch>
        </p:blipFill>
        <p:spPr>
          <a:xfrm>
            <a:off x="469400" y="1105505"/>
            <a:ext cx="2643445" cy="4163180"/>
          </a:xfrm>
          <a:prstGeom prst="rect">
            <a:avLst/>
          </a:prstGeom>
        </p:spPr>
      </p:pic>
      <p:pic>
        <p:nvPicPr>
          <p:cNvPr id="6" name="Picture 6">
            <a:extLst>
              <a:ext uri="{FF2B5EF4-FFF2-40B4-BE49-F238E27FC236}">
                <a16:creationId xmlns:a16="http://schemas.microsoft.com/office/drawing/2014/main" id="{62CE6D8B-7EC5-06E6-ECB7-132BC5725FDE}"/>
              </a:ext>
            </a:extLst>
          </p:cNvPr>
          <p:cNvPicPr>
            <a:picLocks noChangeAspect="1"/>
          </p:cNvPicPr>
          <p:nvPr/>
        </p:nvPicPr>
        <p:blipFill>
          <a:blip r:embed="rId4"/>
          <a:stretch>
            <a:fillRect/>
          </a:stretch>
        </p:blipFill>
        <p:spPr>
          <a:xfrm>
            <a:off x="3114136" y="1109637"/>
            <a:ext cx="9083614" cy="4207404"/>
          </a:xfrm>
          <a:prstGeom prst="rect">
            <a:avLst/>
          </a:prstGeom>
        </p:spPr>
      </p:pic>
    </p:spTree>
    <p:extLst>
      <p:ext uri="{BB962C8B-B14F-4D97-AF65-F5344CB8AC3E}">
        <p14:creationId xmlns:p14="http://schemas.microsoft.com/office/powerpoint/2010/main" val="1228994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el 17">
            <a:extLst>
              <a:ext uri="{FF2B5EF4-FFF2-40B4-BE49-F238E27FC236}">
                <a16:creationId xmlns:a16="http://schemas.microsoft.com/office/drawing/2014/main" id="{DDAE4DA6-F4A7-4C2F-8DA3-BA119EFBA64F}"/>
              </a:ext>
            </a:extLst>
          </p:cNvPr>
          <p:cNvSpPr>
            <a:spLocks noGrp="1"/>
          </p:cNvSpPr>
          <p:nvPr>
            <p:ph type="title"/>
          </p:nvPr>
        </p:nvSpPr>
        <p:spPr/>
        <p:txBody>
          <a:bodyPr wrap="square" lIns="0" tIns="0" rIns="0" bIns="45720" anchor="t">
            <a:spAutoFit/>
          </a:bodyPr>
          <a:lstStyle/>
          <a:p>
            <a:r>
              <a:rPr lang="de-DE" err="1"/>
              <a:t>Resolving</a:t>
            </a:r>
            <a:r>
              <a:rPr lang="de-DE"/>
              <a:t> </a:t>
            </a:r>
            <a:r>
              <a:rPr lang="de-DE" err="1"/>
              <a:t>the</a:t>
            </a:r>
            <a:r>
              <a:rPr lang="de-DE"/>
              <a:t> </a:t>
            </a:r>
            <a:r>
              <a:rPr lang="de-DE" err="1"/>
              <a:t>issue</a:t>
            </a:r>
            <a:r>
              <a:rPr lang="de-DE"/>
              <a:t> </a:t>
            </a:r>
            <a:r>
              <a:rPr lang="de-DE" err="1"/>
              <a:t>of</a:t>
            </a:r>
            <a:r>
              <a:rPr lang="de-DE"/>
              <a:t> </a:t>
            </a:r>
            <a:r>
              <a:rPr lang="de-DE" err="1"/>
              <a:t>globally</a:t>
            </a:r>
            <a:r>
              <a:rPr lang="de-DE"/>
              <a:t> interoperable digital </a:t>
            </a:r>
            <a:r>
              <a:rPr lang="de-DE" err="1"/>
              <a:t>credentials</a:t>
            </a:r>
            <a:r>
              <a:rPr lang="de-DE"/>
              <a:t> </a:t>
            </a:r>
            <a:r>
              <a:rPr lang="de-DE" err="1"/>
              <a:t>through</a:t>
            </a:r>
            <a:r>
              <a:rPr lang="de-DE"/>
              <a:t>… </a:t>
            </a:r>
            <a:endParaRPr lang="de-DE">
              <a:ea typeface="Source Sans Pro Black"/>
            </a:endParaRPr>
          </a:p>
        </p:txBody>
      </p:sp>
      <p:sp>
        <p:nvSpPr>
          <p:cNvPr id="19" name="Textplatzhalter 18">
            <a:extLst>
              <a:ext uri="{FF2B5EF4-FFF2-40B4-BE49-F238E27FC236}">
                <a16:creationId xmlns:a16="http://schemas.microsoft.com/office/drawing/2014/main" id="{CDA3A9AD-790D-47CA-9E5B-383B728D4EC4}"/>
              </a:ext>
            </a:extLst>
          </p:cNvPr>
          <p:cNvSpPr>
            <a:spLocks noGrp="1"/>
          </p:cNvSpPr>
          <p:nvPr>
            <p:ph type="body" sz="quarter" idx="15"/>
          </p:nvPr>
        </p:nvSpPr>
        <p:spPr/>
        <p:txBody>
          <a:bodyPr/>
          <a:lstStyle/>
          <a:p>
            <a:endParaRPr lang="de-DE"/>
          </a:p>
        </p:txBody>
      </p:sp>
      <p:sp>
        <p:nvSpPr>
          <p:cNvPr id="20" name="Ellipse 19">
            <a:extLst>
              <a:ext uri="{FF2B5EF4-FFF2-40B4-BE49-F238E27FC236}">
                <a16:creationId xmlns:a16="http://schemas.microsoft.com/office/drawing/2014/main" id="{B95129A8-4A11-4CE8-A3D9-436CA35554FA}"/>
              </a:ext>
            </a:extLst>
          </p:cNvPr>
          <p:cNvSpPr/>
          <p:nvPr/>
        </p:nvSpPr>
        <p:spPr>
          <a:xfrm>
            <a:off x="1155321" y="2013831"/>
            <a:ext cx="3005632" cy="3005635"/>
          </a:xfrm>
          <a:prstGeom prst="ellipse">
            <a:avLst/>
          </a:prstGeom>
          <a:solidFill>
            <a:srgbClr val="E6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2" name="Gruppieren 31">
            <a:extLst>
              <a:ext uri="{FF2B5EF4-FFF2-40B4-BE49-F238E27FC236}">
                <a16:creationId xmlns:a16="http://schemas.microsoft.com/office/drawing/2014/main" id="{1DC21251-56F1-4A08-945E-8DC910F09AB4}"/>
              </a:ext>
            </a:extLst>
          </p:cNvPr>
          <p:cNvGrpSpPr/>
          <p:nvPr/>
        </p:nvGrpSpPr>
        <p:grpSpPr>
          <a:xfrm>
            <a:off x="984599" y="1252822"/>
            <a:ext cx="1593670" cy="1593672"/>
            <a:chOff x="938155" y="1162836"/>
            <a:chExt cx="1744613" cy="1744615"/>
          </a:xfrm>
        </p:grpSpPr>
        <p:sp>
          <p:nvSpPr>
            <p:cNvPr id="23" name="Ellipse 22">
              <a:extLst>
                <a:ext uri="{FF2B5EF4-FFF2-40B4-BE49-F238E27FC236}">
                  <a16:creationId xmlns:a16="http://schemas.microsoft.com/office/drawing/2014/main" id="{A9A3DCA9-253F-4102-A821-1E7D84D05786}"/>
                </a:ext>
              </a:extLst>
            </p:cNvPr>
            <p:cNvSpPr/>
            <p:nvPr/>
          </p:nvSpPr>
          <p:spPr>
            <a:xfrm>
              <a:off x="938155" y="1162836"/>
              <a:ext cx="1744613" cy="1744615"/>
            </a:xfrm>
            <a:prstGeom prst="ellipse">
              <a:avLst/>
            </a:prstGeom>
            <a:solidFill>
              <a:schemeClr val="bg1"/>
            </a:solidFill>
            <a:ln>
              <a:noFill/>
            </a:ln>
            <a:effectLst>
              <a:outerShdw blurRad="228600" dist="38100" dir="5400000" algn="t"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t"/>
            <a:lstStyle/>
            <a:p>
              <a:endParaRPr lang="de-DE" sz="900">
                <a:solidFill>
                  <a:schemeClr val="tx1"/>
                </a:solidFill>
              </a:endParaRPr>
            </a:p>
          </p:txBody>
        </p:sp>
        <p:pic>
          <p:nvPicPr>
            <p:cNvPr id="11" name="Grafik 10">
              <a:extLst>
                <a:ext uri="{FF2B5EF4-FFF2-40B4-BE49-F238E27FC236}">
                  <a16:creationId xmlns:a16="http://schemas.microsoft.com/office/drawing/2014/main" id="{B14EF126-8033-4164-8239-CB454DE75205}"/>
                </a:ext>
              </a:extLst>
            </p:cNvPr>
            <p:cNvPicPr>
              <a:picLocks noChangeAspect="1"/>
            </p:cNvPicPr>
            <p:nvPr/>
          </p:nvPicPr>
          <p:blipFill>
            <a:blip r:embed="rId3"/>
            <a:stretch>
              <a:fillRect/>
            </a:stretch>
          </p:blipFill>
          <p:spPr>
            <a:xfrm>
              <a:off x="1229149" y="1453830"/>
              <a:ext cx="1162625" cy="1162626"/>
            </a:xfrm>
            <a:prstGeom prst="rect">
              <a:avLst/>
            </a:prstGeom>
          </p:spPr>
        </p:pic>
      </p:grpSp>
      <p:sp>
        <p:nvSpPr>
          <p:cNvPr id="21" name="Ellipse 20">
            <a:extLst>
              <a:ext uri="{FF2B5EF4-FFF2-40B4-BE49-F238E27FC236}">
                <a16:creationId xmlns:a16="http://schemas.microsoft.com/office/drawing/2014/main" id="{F413313F-FE6B-479C-AFBA-233FA6AD7812}"/>
              </a:ext>
            </a:extLst>
          </p:cNvPr>
          <p:cNvSpPr/>
          <p:nvPr/>
        </p:nvSpPr>
        <p:spPr>
          <a:xfrm>
            <a:off x="4713958" y="2013831"/>
            <a:ext cx="3005632" cy="3005635"/>
          </a:xfrm>
          <a:prstGeom prst="ellipse">
            <a:avLst/>
          </a:prstGeom>
          <a:solidFill>
            <a:srgbClr val="E6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a:solidFill>
                  <a:schemeClr val="tx1"/>
                </a:solidFill>
              </a:rPr>
              <a:t>Global </a:t>
            </a:r>
            <a:r>
              <a:rPr lang="de-DE" b="1" err="1">
                <a:solidFill>
                  <a:schemeClr val="tx1"/>
                </a:solidFill>
              </a:rPr>
              <a:t>Learner</a:t>
            </a:r>
            <a:r>
              <a:rPr lang="de-DE" b="1">
                <a:solidFill>
                  <a:schemeClr val="tx1"/>
                </a:solidFill>
              </a:rPr>
              <a:t> Rights and Agency</a:t>
            </a:r>
          </a:p>
        </p:txBody>
      </p:sp>
      <p:grpSp>
        <p:nvGrpSpPr>
          <p:cNvPr id="31" name="Gruppieren 30">
            <a:extLst>
              <a:ext uri="{FF2B5EF4-FFF2-40B4-BE49-F238E27FC236}">
                <a16:creationId xmlns:a16="http://schemas.microsoft.com/office/drawing/2014/main" id="{D33A4965-780A-4A91-A3D3-B6E6CF5F8EE3}"/>
              </a:ext>
            </a:extLst>
          </p:cNvPr>
          <p:cNvGrpSpPr/>
          <p:nvPr/>
        </p:nvGrpSpPr>
        <p:grpSpPr>
          <a:xfrm>
            <a:off x="4543236" y="1252822"/>
            <a:ext cx="1593670" cy="1593672"/>
            <a:chOff x="4496792" y="1162836"/>
            <a:chExt cx="1744613" cy="1744615"/>
          </a:xfrm>
        </p:grpSpPr>
        <p:sp>
          <p:nvSpPr>
            <p:cNvPr id="24" name="Ellipse 23">
              <a:extLst>
                <a:ext uri="{FF2B5EF4-FFF2-40B4-BE49-F238E27FC236}">
                  <a16:creationId xmlns:a16="http://schemas.microsoft.com/office/drawing/2014/main" id="{7C84AF7F-70A9-496E-B26C-89624BB2D9F3}"/>
                </a:ext>
              </a:extLst>
            </p:cNvPr>
            <p:cNvSpPr/>
            <p:nvPr/>
          </p:nvSpPr>
          <p:spPr>
            <a:xfrm>
              <a:off x="4496792" y="1162836"/>
              <a:ext cx="1744613" cy="1744615"/>
            </a:xfrm>
            <a:prstGeom prst="ellipse">
              <a:avLst/>
            </a:prstGeom>
            <a:solidFill>
              <a:schemeClr val="bg1"/>
            </a:solidFill>
            <a:ln>
              <a:noFill/>
            </a:ln>
            <a:effectLst>
              <a:outerShdw blurRad="228600" dist="38100" dir="5400000" algn="t"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t"/>
            <a:lstStyle/>
            <a:p>
              <a:endParaRPr lang="de-DE" sz="900">
                <a:solidFill>
                  <a:schemeClr val="tx1"/>
                </a:solidFill>
              </a:endParaRPr>
            </a:p>
          </p:txBody>
        </p:sp>
        <p:pic>
          <p:nvPicPr>
            <p:cNvPr id="13" name="Grafik 12">
              <a:extLst>
                <a:ext uri="{FF2B5EF4-FFF2-40B4-BE49-F238E27FC236}">
                  <a16:creationId xmlns:a16="http://schemas.microsoft.com/office/drawing/2014/main" id="{D6E2FFBE-3C0C-4013-B889-26DFAAA218DC}"/>
                </a:ext>
              </a:extLst>
            </p:cNvPr>
            <p:cNvPicPr>
              <a:picLocks noChangeAspect="1"/>
            </p:cNvPicPr>
            <p:nvPr/>
          </p:nvPicPr>
          <p:blipFill>
            <a:blip r:embed="rId4"/>
            <a:stretch>
              <a:fillRect/>
            </a:stretch>
          </p:blipFill>
          <p:spPr>
            <a:xfrm>
              <a:off x="4614676" y="1723379"/>
              <a:ext cx="1508844" cy="580905"/>
            </a:xfrm>
            <a:prstGeom prst="rect">
              <a:avLst/>
            </a:prstGeom>
          </p:spPr>
        </p:pic>
      </p:grpSp>
      <p:sp>
        <p:nvSpPr>
          <p:cNvPr id="22" name="Ellipse 21">
            <a:extLst>
              <a:ext uri="{FF2B5EF4-FFF2-40B4-BE49-F238E27FC236}">
                <a16:creationId xmlns:a16="http://schemas.microsoft.com/office/drawing/2014/main" id="{6C62F6AF-48DE-4A8F-8FC5-6B91B3D196AD}"/>
              </a:ext>
            </a:extLst>
          </p:cNvPr>
          <p:cNvSpPr/>
          <p:nvPr/>
        </p:nvSpPr>
        <p:spPr>
          <a:xfrm>
            <a:off x="8272596" y="2013831"/>
            <a:ext cx="3005632" cy="3005635"/>
          </a:xfrm>
          <a:prstGeom prst="ellipse">
            <a:avLst/>
          </a:prstGeom>
          <a:solidFill>
            <a:srgbClr val="E6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err="1">
                <a:solidFill>
                  <a:schemeClr val="tx1"/>
                </a:solidFill>
              </a:rPr>
              <a:t>Sustainable</a:t>
            </a:r>
            <a:r>
              <a:rPr lang="de-DE" b="1">
                <a:solidFill>
                  <a:schemeClr val="tx1"/>
                </a:solidFill>
              </a:rPr>
              <a:t> Development and </a:t>
            </a:r>
            <a:r>
              <a:rPr lang="de-DE" b="1" err="1">
                <a:solidFill>
                  <a:schemeClr val="tx1"/>
                </a:solidFill>
              </a:rPr>
              <a:t>Lifelong</a:t>
            </a:r>
            <a:r>
              <a:rPr lang="de-DE" b="1">
                <a:solidFill>
                  <a:schemeClr val="tx1"/>
                </a:solidFill>
              </a:rPr>
              <a:t> Learning</a:t>
            </a:r>
          </a:p>
        </p:txBody>
      </p:sp>
      <p:grpSp>
        <p:nvGrpSpPr>
          <p:cNvPr id="30" name="Gruppieren 29">
            <a:extLst>
              <a:ext uri="{FF2B5EF4-FFF2-40B4-BE49-F238E27FC236}">
                <a16:creationId xmlns:a16="http://schemas.microsoft.com/office/drawing/2014/main" id="{131EAC21-DB05-459C-A64C-0D7140C77F60}"/>
              </a:ext>
            </a:extLst>
          </p:cNvPr>
          <p:cNvGrpSpPr/>
          <p:nvPr/>
        </p:nvGrpSpPr>
        <p:grpSpPr>
          <a:xfrm>
            <a:off x="8101874" y="1252822"/>
            <a:ext cx="1593670" cy="1593672"/>
            <a:chOff x="8055430" y="1162836"/>
            <a:chExt cx="1744613" cy="1744615"/>
          </a:xfrm>
        </p:grpSpPr>
        <p:sp>
          <p:nvSpPr>
            <p:cNvPr id="25" name="Ellipse 24">
              <a:extLst>
                <a:ext uri="{FF2B5EF4-FFF2-40B4-BE49-F238E27FC236}">
                  <a16:creationId xmlns:a16="http://schemas.microsoft.com/office/drawing/2014/main" id="{436886AF-5935-4291-8091-F5139C1CEFD6}"/>
                </a:ext>
              </a:extLst>
            </p:cNvPr>
            <p:cNvSpPr/>
            <p:nvPr/>
          </p:nvSpPr>
          <p:spPr>
            <a:xfrm>
              <a:off x="8055430" y="1162836"/>
              <a:ext cx="1744613" cy="1744615"/>
            </a:xfrm>
            <a:prstGeom prst="ellipse">
              <a:avLst/>
            </a:prstGeom>
            <a:solidFill>
              <a:schemeClr val="bg1"/>
            </a:solidFill>
            <a:ln>
              <a:noFill/>
            </a:ln>
            <a:effectLst>
              <a:outerShdw blurRad="228600" dist="38100" dir="5400000" algn="t"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t"/>
            <a:lstStyle/>
            <a:p>
              <a:endParaRPr lang="de-DE" sz="900">
                <a:solidFill>
                  <a:schemeClr val="tx1"/>
                </a:solidFill>
              </a:endParaRPr>
            </a:p>
          </p:txBody>
        </p:sp>
        <p:pic>
          <p:nvPicPr>
            <p:cNvPr id="15" name="Grafik 14">
              <a:extLst>
                <a:ext uri="{FF2B5EF4-FFF2-40B4-BE49-F238E27FC236}">
                  <a16:creationId xmlns:a16="http://schemas.microsoft.com/office/drawing/2014/main" id="{17443870-AE62-4777-B52C-2EDE96621A57}"/>
                </a:ext>
              </a:extLst>
            </p:cNvPr>
            <p:cNvPicPr>
              <a:picLocks noChangeAspect="1"/>
            </p:cNvPicPr>
            <p:nvPr/>
          </p:nvPicPr>
          <p:blipFill rotWithShape="1">
            <a:blip r:embed="rId5"/>
            <a:srcRect b="32096"/>
            <a:stretch/>
          </p:blipFill>
          <p:spPr>
            <a:xfrm>
              <a:off x="8250635" y="1591823"/>
              <a:ext cx="1354203" cy="886642"/>
            </a:xfrm>
            <a:prstGeom prst="rect">
              <a:avLst/>
            </a:prstGeom>
          </p:spPr>
        </p:pic>
      </p:grpSp>
      <p:sp>
        <p:nvSpPr>
          <p:cNvPr id="2" name="Textfeld 1">
            <a:extLst>
              <a:ext uri="{FF2B5EF4-FFF2-40B4-BE49-F238E27FC236}">
                <a16:creationId xmlns:a16="http://schemas.microsoft.com/office/drawing/2014/main" id="{F5790191-4E82-457C-97E9-142C704F990F}"/>
              </a:ext>
            </a:extLst>
          </p:cNvPr>
          <p:cNvSpPr txBox="1"/>
          <p:nvPr/>
        </p:nvSpPr>
        <p:spPr>
          <a:xfrm>
            <a:off x="1606362" y="3054983"/>
            <a:ext cx="2256191" cy="923330"/>
          </a:xfrm>
          <a:prstGeom prst="rect">
            <a:avLst/>
          </a:prstGeom>
          <a:noFill/>
        </p:spPr>
        <p:txBody>
          <a:bodyPr wrap="square" rtlCol="0">
            <a:spAutoFit/>
          </a:bodyPr>
          <a:lstStyle/>
          <a:p>
            <a:r>
              <a:rPr lang="de-DE" b="1"/>
              <a:t>Worldwide Academic Mobility and Access</a:t>
            </a:r>
          </a:p>
        </p:txBody>
      </p:sp>
    </p:spTree>
    <p:extLst>
      <p:ext uri="{BB962C8B-B14F-4D97-AF65-F5344CB8AC3E}">
        <p14:creationId xmlns:p14="http://schemas.microsoft.com/office/powerpoint/2010/main" val="33409557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C3344FD-4774-30F4-42C2-51B9688CB56F}"/>
              </a:ext>
            </a:extLst>
          </p:cNvPr>
          <p:cNvSpPr>
            <a:spLocks noGrp="1"/>
          </p:cNvSpPr>
          <p:nvPr>
            <p:ph type="title"/>
          </p:nvPr>
        </p:nvSpPr>
        <p:spPr>
          <a:xfrm>
            <a:off x="469553" y="346575"/>
            <a:ext cx="11233150" cy="414922"/>
          </a:xfrm>
        </p:spPr>
        <p:txBody>
          <a:bodyPr wrap="square" lIns="0" tIns="0" rIns="0" bIns="45720" anchor="t">
            <a:spAutoFit/>
          </a:bodyPr>
          <a:lstStyle/>
          <a:p>
            <a:r>
              <a:rPr lang="en-US" dirty="0"/>
              <a:t>Information on individual initiatives</a:t>
            </a:r>
          </a:p>
        </p:txBody>
      </p:sp>
      <p:sp>
        <p:nvSpPr>
          <p:cNvPr id="14" name="Text Placeholder 4">
            <a:extLst>
              <a:ext uri="{FF2B5EF4-FFF2-40B4-BE49-F238E27FC236}">
                <a16:creationId xmlns:a16="http://schemas.microsoft.com/office/drawing/2014/main" id="{F9DE9AC0-AAB9-DA82-3ED4-C166A906CAE1}"/>
              </a:ext>
            </a:extLst>
          </p:cNvPr>
          <p:cNvSpPr>
            <a:spLocks noGrp="1"/>
          </p:cNvSpPr>
          <p:nvPr>
            <p:ph type="body" sz="quarter" idx="15"/>
          </p:nvPr>
        </p:nvSpPr>
        <p:spPr>
          <a:xfrm>
            <a:off x="6561129" y="5424203"/>
            <a:ext cx="5151446" cy="236822"/>
          </a:xfrm>
        </p:spPr>
        <p:txBody>
          <a:bodyPr/>
          <a:lstStyle/>
          <a:p>
            <a:endParaRPr lang="en-US"/>
          </a:p>
        </p:txBody>
      </p:sp>
      <p:pic>
        <p:nvPicPr>
          <p:cNvPr id="11" name="Picture 12">
            <a:extLst>
              <a:ext uri="{FF2B5EF4-FFF2-40B4-BE49-F238E27FC236}">
                <a16:creationId xmlns:a16="http://schemas.microsoft.com/office/drawing/2014/main" id="{9459CC9D-2D1D-814D-ACC5-FFBA4522F3CC}"/>
              </a:ext>
            </a:extLst>
          </p:cNvPr>
          <p:cNvPicPr>
            <a:picLocks noChangeAspect="1"/>
          </p:cNvPicPr>
          <p:nvPr/>
        </p:nvPicPr>
        <p:blipFill>
          <a:blip r:embed="rId2"/>
          <a:stretch>
            <a:fillRect/>
          </a:stretch>
        </p:blipFill>
        <p:spPr>
          <a:xfrm>
            <a:off x="468702" y="1264405"/>
            <a:ext cx="5000444" cy="3639077"/>
          </a:xfrm>
          <a:prstGeom prst="rect">
            <a:avLst/>
          </a:prstGeom>
        </p:spPr>
      </p:pic>
      <p:pic>
        <p:nvPicPr>
          <p:cNvPr id="13" name="Picture 14">
            <a:extLst>
              <a:ext uri="{FF2B5EF4-FFF2-40B4-BE49-F238E27FC236}">
                <a16:creationId xmlns:a16="http://schemas.microsoft.com/office/drawing/2014/main" id="{C9C9A1E0-CB71-0315-1775-9B3C39D3415F}"/>
              </a:ext>
            </a:extLst>
          </p:cNvPr>
          <p:cNvPicPr>
            <a:picLocks noChangeAspect="1"/>
          </p:cNvPicPr>
          <p:nvPr/>
        </p:nvPicPr>
        <p:blipFill>
          <a:blip r:embed="rId3"/>
          <a:stretch>
            <a:fillRect/>
          </a:stretch>
        </p:blipFill>
        <p:spPr>
          <a:xfrm>
            <a:off x="5478814" y="1267874"/>
            <a:ext cx="6208142" cy="3624552"/>
          </a:xfrm>
          <a:prstGeom prst="rect">
            <a:avLst/>
          </a:prstGeom>
        </p:spPr>
      </p:pic>
    </p:spTree>
    <p:extLst>
      <p:ext uri="{BB962C8B-B14F-4D97-AF65-F5344CB8AC3E}">
        <p14:creationId xmlns:p14="http://schemas.microsoft.com/office/powerpoint/2010/main" val="20558965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26E61-1564-F4DB-856D-49BA2F4AF40F}"/>
              </a:ext>
            </a:extLst>
          </p:cNvPr>
          <p:cNvSpPr>
            <a:spLocks noGrp="1"/>
          </p:cNvSpPr>
          <p:nvPr>
            <p:ph type="title"/>
          </p:nvPr>
        </p:nvSpPr>
        <p:spPr/>
        <p:txBody>
          <a:bodyPr wrap="square" lIns="0" tIns="0" rIns="0" bIns="45720" anchor="t">
            <a:spAutoFit/>
          </a:bodyPr>
          <a:lstStyle/>
          <a:p>
            <a:r>
              <a:rPr lang="en-US"/>
              <a:t>By country</a:t>
            </a:r>
          </a:p>
        </p:txBody>
      </p:sp>
      <p:sp>
        <p:nvSpPr>
          <p:cNvPr id="3" name="Text Placeholder 2">
            <a:extLst>
              <a:ext uri="{FF2B5EF4-FFF2-40B4-BE49-F238E27FC236}">
                <a16:creationId xmlns:a16="http://schemas.microsoft.com/office/drawing/2014/main" id="{A84C4D62-2702-203E-E7EA-0A5D89B30891}"/>
              </a:ext>
            </a:extLst>
          </p:cNvPr>
          <p:cNvSpPr>
            <a:spLocks noGrp="1"/>
          </p:cNvSpPr>
          <p:nvPr>
            <p:ph type="body" sz="quarter" idx="15"/>
          </p:nvPr>
        </p:nvSpPr>
        <p:spPr/>
        <p:txBody>
          <a:bodyPr/>
          <a:lstStyle/>
          <a:p>
            <a:endParaRPr lang="en-US"/>
          </a:p>
        </p:txBody>
      </p:sp>
      <p:pic>
        <p:nvPicPr>
          <p:cNvPr id="4" name="Picture 4">
            <a:extLst>
              <a:ext uri="{FF2B5EF4-FFF2-40B4-BE49-F238E27FC236}">
                <a16:creationId xmlns:a16="http://schemas.microsoft.com/office/drawing/2014/main" id="{5A9468C8-D681-7B18-8628-59E34F7FE3F7}"/>
              </a:ext>
            </a:extLst>
          </p:cNvPr>
          <p:cNvPicPr>
            <a:picLocks noChangeAspect="1"/>
          </p:cNvPicPr>
          <p:nvPr/>
        </p:nvPicPr>
        <p:blipFill>
          <a:blip r:embed="rId3"/>
          <a:stretch>
            <a:fillRect/>
          </a:stretch>
        </p:blipFill>
        <p:spPr>
          <a:xfrm>
            <a:off x="540589" y="866230"/>
            <a:ext cx="4051539" cy="4273197"/>
          </a:xfrm>
          <a:prstGeom prst="rect">
            <a:avLst/>
          </a:prstGeom>
        </p:spPr>
      </p:pic>
      <p:pic>
        <p:nvPicPr>
          <p:cNvPr id="5" name="Picture 5">
            <a:extLst>
              <a:ext uri="{FF2B5EF4-FFF2-40B4-BE49-F238E27FC236}">
                <a16:creationId xmlns:a16="http://schemas.microsoft.com/office/drawing/2014/main" id="{9FF4931B-7867-5F81-EC3E-E9CB53DB80CB}"/>
              </a:ext>
            </a:extLst>
          </p:cNvPr>
          <p:cNvPicPr>
            <a:picLocks noChangeAspect="1"/>
          </p:cNvPicPr>
          <p:nvPr/>
        </p:nvPicPr>
        <p:blipFill>
          <a:blip r:embed="rId4"/>
          <a:stretch>
            <a:fillRect/>
          </a:stretch>
        </p:blipFill>
        <p:spPr>
          <a:xfrm>
            <a:off x="6443381" y="606463"/>
            <a:ext cx="3787822" cy="4950235"/>
          </a:xfrm>
          <a:prstGeom prst="rect">
            <a:avLst/>
          </a:prstGeom>
        </p:spPr>
      </p:pic>
    </p:spTree>
    <p:extLst>
      <p:ext uri="{BB962C8B-B14F-4D97-AF65-F5344CB8AC3E}">
        <p14:creationId xmlns:p14="http://schemas.microsoft.com/office/powerpoint/2010/main" val="5406527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2C41D-0A34-DF82-AE11-33B74FF365A1}"/>
              </a:ext>
            </a:extLst>
          </p:cNvPr>
          <p:cNvSpPr>
            <a:spLocks noGrp="1"/>
          </p:cNvSpPr>
          <p:nvPr>
            <p:ph type="title"/>
          </p:nvPr>
        </p:nvSpPr>
        <p:spPr/>
        <p:txBody>
          <a:bodyPr wrap="square" lIns="0" tIns="0" rIns="0" bIns="45720" anchor="t">
            <a:spAutoFit/>
          </a:bodyPr>
          <a:lstStyle/>
          <a:p>
            <a:r>
              <a:rPr lang="en-US" dirty="0"/>
              <a:t>Overview by regulatory environment</a:t>
            </a:r>
          </a:p>
        </p:txBody>
      </p:sp>
      <p:sp>
        <p:nvSpPr>
          <p:cNvPr id="3" name="Text Placeholder 2">
            <a:extLst>
              <a:ext uri="{FF2B5EF4-FFF2-40B4-BE49-F238E27FC236}">
                <a16:creationId xmlns:a16="http://schemas.microsoft.com/office/drawing/2014/main" id="{AFA38575-71F4-E5BF-C538-4F03DDC64005}"/>
              </a:ext>
            </a:extLst>
          </p:cNvPr>
          <p:cNvSpPr>
            <a:spLocks noGrp="1"/>
          </p:cNvSpPr>
          <p:nvPr>
            <p:ph type="body" sz="quarter" idx="15"/>
          </p:nvPr>
        </p:nvSpPr>
        <p:spPr/>
        <p:txBody>
          <a:bodyPr/>
          <a:lstStyle/>
          <a:p>
            <a:endParaRPr lang="en-US"/>
          </a:p>
        </p:txBody>
      </p:sp>
      <p:pic>
        <p:nvPicPr>
          <p:cNvPr id="4" name="Picture 4">
            <a:extLst>
              <a:ext uri="{FF2B5EF4-FFF2-40B4-BE49-F238E27FC236}">
                <a16:creationId xmlns:a16="http://schemas.microsoft.com/office/drawing/2014/main" id="{22E44957-A623-2018-AA52-0B0CE328101C}"/>
              </a:ext>
            </a:extLst>
          </p:cNvPr>
          <p:cNvPicPr>
            <a:picLocks noChangeAspect="1"/>
          </p:cNvPicPr>
          <p:nvPr/>
        </p:nvPicPr>
        <p:blipFill>
          <a:blip r:embed="rId3"/>
          <a:stretch>
            <a:fillRect/>
          </a:stretch>
        </p:blipFill>
        <p:spPr>
          <a:xfrm>
            <a:off x="167177" y="1100923"/>
            <a:ext cx="3939116" cy="3308476"/>
          </a:xfrm>
          <a:prstGeom prst="rect">
            <a:avLst/>
          </a:prstGeom>
        </p:spPr>
      </p:pic>
      <p:pic>
        <p:nvPicPr>
          <p:cNvPr id="5" name="Picture 5">
            <a:extLst>
              <a:ext uri="{FF2B5EF4-FFF2-40B4-BE49-F238E27FC236}">
                <a16:creationId xmlns:a16="http://schemas.microsoft.com/office/drawing/2014/main" id="{38DA1E94-DF3C-17FC-FE2C-5CE15EED5B74}"/>
              </a:ext>
            </a:extLst>
          </p:cNvPr>
          <p:cNvPicPr>
            <a:picLocks noChangeAspect="1"/>
          </p:cNvPicPr>
          <p:nvPr/>
        </p:nvPicPr>
        <p:blipFill>
          <a:blip r:embed="rId4"/>
          <a:stretch>
            <a:fillRect/>
          </a:stretch>
        </p:blipFill>
        <p:spPr>
          <a:xfrm>
            <a:off x="4184650" y="859353"/>
            <a:ext cx="7844366" cy="5128711"/>
          </a:xfrm>
          <a:prstGeom prst="rect">
            <a:avLst/>
          </a:prstGeom>
        </p:spPr>
      </p:pic>
    </p:spTree>
    <p:extLst>
      <p:ext uri="{BB962C8B-B14F-4D97-AF65-F5344CB8AC3E}">
        <p14:creationId xmlns:p14="http://schemas.microsoft.com/office/powerpoint/2010/main" val="35658325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0ADA3-832E-1603-F8C0-BA00983053AB}"/>
              </a:ext>
            </a:extLst>
          </p:cNvPr>
          <p:cNvSpPr>
            <a:spLocks noGrp="1"/>
          </p:cNvSpPr>
          <p:nvPr>
            <p:ph type="title"/>
          </p:nvPr>
        </p:nvSpPr>
        <p:spPr/>
        <p:txBody>
          <a:bodyPr wrap="square" lIns="0" tIns="0" rIns="0" bIns="45720" anchor="t">
            <a:spAutoFit/>
          </a:bodyPr>
          <a:lstStyle/>
          <a:p>
            <a:r>
              <a:rPr lang="en-US" dirty="0"/>
              <a:t>Skills, competence and quality assurance frameworks</a:t>
            </a:r>
          </a:p>
        </p:txBody>
      </p:sp>
      <p:sp>
        <p:nvSpPr>
          <p:cNvPr id="3" name="Text Placeholder 2">
            <a:extLst>
              <a:ext uri="{FF2B5EF4-FFF2-40B4-BE49-F238E27FC236}">
                <a16:creationId xmlns:a16="http://schemas.microsoft.com/office/drawing/2014/main" id="{8CC253F6-0C22-D601-0D71-38089825BBCE}"/>
              </a:ext>
            </a:extLst>
          </p:cNvPr>
          <p:cNvSpPr>
            <a:spLocks noGrp="1"/>
          </p:cNvSpPr>
          <p:nvPr>
            <p:ph type="body" sz="quarter" idx="15"/>
          </p:nvPr>
        </p:nvSpPr>
        <p:spPr/>
        <p:txBody>
          <a:bodyPr/>
          <a:lstStyle/>
          <a:p>
            <a:endParaRPr lang="en-US"/>
          </a:p>
        </p:txBody>
      </p:sp>
      <p:pic>
        <p:nvPicPr>
          <p:cNvPr id="5" name="Picture 5">
            <a:extLst>
              <a:ext uri="{FF2B5EF4-FFF2-40B4-BE49-F238E27FC236}">
                <a16:creationId xmlns:a16="http://schemas.microsoft.com/office/drawing/2014/main" id="{E3889E20-241F-4E68-A228-E5EE7D2F6B66}"/>
              </a:ext>
            </a:extLst>
          </p:cNvPr>
          <p:cNvPicPr>
            <a:picLocks noChangeAspect="1"/>
          </p:cNvPicPr>
          <p:nvPr/>
        </p:nvPicPr>
        <p:blipFill>
          <a:blip r:embed="rId2"/>
          <a:stretch>
            <a:fillRect/>
          </a:stretch>
        </p:blipFill>
        <p:spPr>
          <a:xfrm>
            <a:off x="5253567" y="848291"/>
            <a:ext cx="6457950" cy="4526417"/>
          </a:xfrm>
          <a:prstGeom prst="rect">
            <a:avLst/>
          </a:prstGeom>
        </p:spPr>
      </p:pic>
      <p:pic>
        <p:nvPicPr>
          <p:cNvPr id="6" name="Picture 6">
            <a:extLst>
              <a:ext uri="{FF2B5EF4-FFF2-40B4-BE49-F238E27FC236}">
                <a16:creationId xmlns:a16="http://schemas.microsoft.com/office/drawing/2014/main" id="{994F28F9-0C3E-9E64-4D07-34702DEC6EB8}"/>
              </a:ext>
            </a:extLst>
          </p:cNvPr>
          <p:cNvPicPr>
            <a:picLocks noChangeAspect="1"/>
          </p:cNvPicPr>
          <p:nvPr/>
        </p:nvPicPr>
        <p:blipFill>
          <a:blip r:embed="rId3"/>
          <a:stretch>
            <a:fillRect/>
          </a:stretch>
        </p:blipFill>
        <p:spPr>
          <a:xfrm>
            <a:off x="324928" y="1097115"/>
            <a:ext cx="4885426" cy="4275584"/>
          </a:xfrm>
          <a:prstGeom prst="rect">
            <a:avLst/>
          </a:prstGeom>
        </p:spPr>
      </p:pic>
    </p:spTree>
    <p:extLst>
      <p:ext uri="{BB962C8B-B14F-4D97-AF65-F5344CB8AC3E}">
        <p14:creationId xmlns:p14="http://schemas.microsoft.com/office/powerpoint/2010/main" val="16159726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B9FF0-3D30-D337-7AAE-5CE04DD9D7F7}"/>
              </a:ext>
            </a:extLst>
          </p:cNvPr>
          <p:cNvSpPr>
            <a:spLocks noGrp="1"/>
          </p:cNvSpPr>
          <p:nvPr>
            <p:ph type="title"/>
          </p:nvPr>
        </p:nvSpPr>
        <p:spPr/>
        <p:txBody>
          <a:bodyPr wrap="square" lIns="0" tIns="0" rIns="0" bIns="45720" anchor="t">
            <a:spAutoFit/>
          </a:bodyPr>
          <a:lstStyle/>
          <a:p>
            <a:r>
              <a:rPr lang="en-US" dirty="0"/>
              <a:t>Skills recognition conventions</a:t>
            </a:r>
          </a:p>
        </p:txBody>
      </p:sp>
      <p:sp>
        <p:nvSpPr>
          <p:cNvPr id="3" name="Text Placeholder 2">
            <a:extLst>
              <a:ext uri="{FF2B5EF4-FFF2-40B4-BE49-F238E27FC236}">
                <a16:creationId xmlns:a16="http://schemas.microsoft.com/office/drawing/2014/main" id="{863615C6-9937-5A4C-A275-36DA618E8F75}"/>
              </a:ext>
            </a:extLst>
          </p:cNvPr>
          <p:cNvSpPr>
            <a:spLocks noGrp="1"/>
          </p:cNvSpPr>
          <p:nvPr>
            <p:ph type="body" sz="quarter" idx="15"/>
          </p:nvPr>
        </p:nvSpPr>
        <p:spPr/>
        <p:txBody>
          <a:bodyPr/>
          <a:lstStyle/>
          <a:p>
            <a:endParaRPr lang="en-US"/>
          </a:p>
        </p:txBody>
      </p:sp>
      <p:pic>
        <p:nvPicPr>
          <p:cNvPr id="4" name="Picture 4">
            <a:extLst>
              <a:ext uri="{FF2B5EF4-FFF2-40B4-BE49-F238E27FC236}">
                <a16:creationId xmlns:a16="http://schemas.microsoft.com/office/drawing/2014/main" id="{41ECFD46-0163-6523-2198-ADCDAAC0895F}"/>
              </a:ext>
            </a:extLst>
          </p:cNvPr>
          <p:cNvPicPr>
            <a:picLocks noChangeAspect="1"/>
          </p:cNvPicPr>
          <p:nvPr/>
        </p:nvPicPr>
        <p:blipFill>
          <a:blip r:embed="rId2"/>
          <a:stretch>
            <a:fillRect/>
          </a:stretch>
        </p:blipFill>
        <p:spPr>
          <a:xfrm>
            <a:off x="174167" y="948978"/>
            <a:ext cx="4552949" cy="4537111"/>
          </a:xfrm>
          <a:prstGeom prst="rect">
            <a:avLst/>
          </a:prstGeom>
        </p:spPr>
      </p:pic>
      <p:pic>
        <p:nvPicPr>
          <p:cNvPr id="5" name="Picture 5">
            <a:extLst>
              <a:ext uri="{FF2B5EF4-FFF2-40B4-BE49-F238E27FC236}">
                <a16:creationId xmlns:a16="http://schemas.microsoft.com/office/drawing/2014/main" id="{4A0E538C-BD20-803B-191B-CA0BDF93D1EA}"/>
              </a:ext>
            </a:extLst>
          </p:cNvPr>
          <p:cNvPicPr>
            <a:picLocks noChangeAspect="1"/>
          </p:cNvPicPr>
          <p:nvPr/>
        </p:nvPicPr>
        <p:blipFill>
          <a:blip r:embed="rId3"/>
          <a:stretch>
            <a:fillRect/>
          </a:stretch>
        </p:blipFill>
        <p:spPr>
          <a:xfrm>
            <a:off x="4681268" y="759316"/>
            <a:ext cx="6941387" cy="4678008"/>
          </a:xfrm>
          <a:prstGeom prst="rect">
            <a:avLst/>
          </a:prstGeom>
        </p:spPr>
      </p:pic>
    </p:spTree>
    <p:extLst>
      <p:ext uri="{BB962C8B-B14F-4D97-AF65-F5344CB8AC3E}">
        <p14:creationId xmlns:p14="http://schemas.microsoft.com/office/powerpoint/2010/main" val="4691104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5938A-F57B-FA59-A7F3-062D720AE217}"/>
              </a:ext>
            </a:extLst>
          </p:cNvPr>
          <p:cNvSpPr>
            <a:spLocks noGrp="1"/>
          </p:cNvSpPr>
          <p:nvPr>
            <p:ph type="title"/>
          </p:nvPr>
        </p:nvSpPr>
        <p:spPr/>
        <p:txBody>
          <a:bodyPr wrap="square" lIns="0" tIns="0" rIns="0" bIns="0" anchor="t">
            <a:spAutoFit/>
          </a:bodyPr>
          <a:lstStyle/>
          <a:p>
            <a:r>
              <a:rPr lang="en-US" dirty="0"/>
              <a:t>Setting </a:t>
            </a:r>
            <a:r>
              <a:rPr lang="en-US"/>
              <a:t>future priorities </a:t>
            </a:r>
            <a:endParaRPr lang="en-US" dirty="0"/>
          </a:p>
        </p:txBody>
      </p:sp>
      <p:pic>
        <p:nvPicPr>
          <p:cNvPr id="5" name="Picture 5">
            <a:extLst>
              <a:ext uri="{FF2B5EF4-FFF2-40B4-BE49-F238E27FC236}">
                <a16:creationId xmlns:a16="http://schemas.microsoft.com/office/drawing/2014/main" id="{72EC019B-05C8-58D3-FA0C-C73EE0968286}"/>
              </a:ext>
            </a:extLst>
          </p:cNvPr>
          <p:cNvPicPr>
            <a:picLocks noGrp="1" noChangeAspect="1"/>
          </p:cNvPicPr>
          <p:nvPr>
            <p:ph sz="half" idx="1"/>
          </p:nvPr>
        </p:nvPicPr>
        <p:blipFill>
          <a:blip r:embed="rId3"/>
          <a:stretch>
            <a:fillRect/>
          </a:stretch>
        </p:blipFill>
        <p:spPr>
          <a:xfrm>
            <a:off x="4212068" y="644137"/>
            <a:ext cx="7567279" cy="5270888"/>
          </a:xfrm>
        </p:spPr>
      </p:pic>
      <p:sp>
        <p:nvSpPr>
          <p:cNvPr id="4" name="Text Placeholder 3">
            <a:extLst>
              <a:ext uri="{FF2B5EF4-FFF2-40B4-BE49-F238E27FC236}">
                <a16:creationId xmlns:a16="http://schemas.microsoft.com/office/drawing/2014/main" id="{7B4FFA19-F740-751C-857E-14B6FEDAAEE3}"/>
              </a:ext>
            </a:extLst>
          </p:cNvPr>
          <p:cNvSpPr>
            <a:spLocks noGrp="1"/>
          </p:cNvSpPr>
          <p:nvPr>
            <p:ph type="body" sz="quarter" idx="13"/>
          </p:nvPr>
        </p:nvSpPr>
        <p:spPr/>
        <p:txBody>
          <a:bodyPr/>
          <a:lstStyle/>
          <a:p>
            <a:endParaRPr lang="en-US"/>
          </a:p>
        </p:txBody>
      </p:sp>
      <p:sp>
        <p:nvSpPr>
          <p:cNvPr id="3" name="TextBox 2">
            <a:extLst>
              <a:ext uri="{FF2B5EF4-FFF2-40B4-BE49-F238E27FC236}">
                <a16:creationId xmlns:a16="http://schemas.microsoft.com/office/drawing/2014/main" id="{3CC9537C-4CED-9EFE-A7C4-D94992DE2328}"/>
              </a:ext>
            </a:extLst>
          </p:cNvPr>
          <p:cNvSpPr txBox="1"/>
          <p:nvPr/>
        </p:nvSpPr>
        <p:spPr>
          <a:xfrm>
            <a:off x="607978" y="1337553"/>
            <a:ext cx="180975" cy="3619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6" name="TextBox 5">
            <a:extLst>
              <a:ext uri="{FF2B5EF4-FFF2-40B4-BE49-F238E27FC236}">
                <a16:creationId xmlns:a16="http://schemas.microsoft.com/office/drawing/2014/main" id="{1926B24F-242D-D3AE-6DA5-2D0316CEC309}"/>
              </a:ext>
            </a:extLst>
          </p:cNvPr>
          <p:cNvSpPr txBox="1"/>
          <p:nvPr/>
        </p:nvSpPr>
        <p:spPr>
          <a:xfrm>
            <a:off x="613867" y="1195691"/>
            <a:ext cx="3415879"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dirty="0"/>
              <a:t>Efficiency gains when establishing interoperability? </a:t>
            </a:r>
          </a:p>
          <a:p>
            <a:pPr marL="285750" indent="-285750">
              <a:buFont typeface="Arial"/>
              <a:buChar char="•"/>
            </a:pPr>
            <a:r>
              <a:rPr lang="en-US" sz="2400" dirty="0"/>
              <a:t>Focus efforts on specific regions or technologies?</a:t>
            </a:r>
          </a:p>
          <a:p>
            <a:pPr marL="285750" indent="-285750">
              <a:buFont typeface="Arial"/>
              <a:buChar char="•"/>
            </a:pPr>
            <a:endParaRPr lang="en-US" sz="2400" dirty="0"/>
          </a:p>
          <a:p>
            <a:pPr marL="285750" indent="-285750">
              <a:buFont typeface="Arial"/>
              <a:buChar char="•"/>
            </a:pPr>
            <a:endParaRPr lang="en-US" sz="2400" dirty="0"/>
          </a:p>
        </p:txBody>
      </p:sp>
    </p:spTree>
    <p:extLst>
      <p:ext uri="{BB962C8B-B14F-4D97-AF65-F5344CB8AC3E}">
        <p14:creationId xmlns:p14="http://schemas.microsoft.com/office/powerpoint/2010/main" val="16845819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19F45-C79A-9A13-A48D-38330CF4F0A3}"/>
              </a:ext>
            </a:extLst>
          </p:cNvPr>
          <p:cNvSpPr>
            <a:spLocks noGrp="1"/>
          </p:cNvSpPr>
          <p:nvPr>
            <p:ph type="title"/>
          </p:nvPr>
        </p:nvSpPr>
        <p:spPr/>
        <p:txBody>
          <a:bodyPr wrap="square" lIns="0" tIns="0" rIns="0" bIns="0" anchor="t">
            <a:spAutoFit/>
          </a:bodyPr>
          <a:lstStyle/>
          <a:p>
            <a:r>
              <a:rPr lang="en-US" dirty="0"/>
              <a:t>Next steps</a:t>
            </a:r>
          </a:p>
        </p:txBody>
      </p:sp>
      <p:sp>
        <p:nvSpPr>
          <p:cNvPr id="3" name="Content Placeholder 2">
            <a:extLst>
              <a:ext uri="{FF2B5EF4-FFF2-40B4-BE49-F238E27FC236}">
                <a16:creationId xmlns:a16="http://schemas.microsoft.com/office/drawing/2014/main" id="{3D0FA53D-ABFD-8C2E-5E2C-CA88FF9ACA2B}"/>
              </a:ext>
            </a:extLst>
          </p:cNvPr>
          <p:cNvSpPr>
            <a:spLocks noGrp="1"/>
          </p:cNvSpPr>
          <p:nvPr>
            <p:ph sz="half" idx="1"/>
          </p:nvPr>
        </p:nvSpPr>
        <p:spPr>
          <a:xfrm>
            <a:off x="468842" y="908720"/>
            <a:ext cx="5380567" cy="4752305"/>
          </a:xfrm>
        </p:spPr>
        <p:txBody>
          <a:bodyPr lIns="0" tIns="0" rIns="0" bIns="0" anchor="t"/>
          <a:lstStyle/>
          <a:p>
            <a:pPr marL="342900" indent="-342900">
              <a:buChar char="•"/>
            </a:pPr>
            <a:r>
              <a:rPr lang="en-US" dirty="0">
                <a:latin typeface="Source Sans Pro"/>
              </a:rPr>
              <a:t>Continue to collect data whilst updating and amending data sets</a:t>
            </a:r>
          </a:p>
          <a:p>
            <a:pPr marL="285750" indent="-285750">
              <a:buChar char="•"/>
            </a:pPr>
            <a:r>
              <a:rPr lang="en-US" dirty="0">
                <a:latin typeface="Source Sans Pro"/>
              </a:rPr>
              <a:t>Further development of regulatory frameworks</a:t>
            </a:r>
            <a:endParaRPr lang="en-US" dirty="0"/>
          </a:p>
          <a:p>
            <a:pPr marL="285750" indent="-285750">
              <a:buChar char="•"/>
            </a:pPr>
            <a:r>
              <a:rPr lang="en-US" dirty="0">
                <a:latin typeface="Source Sans Pro"/>
              </a:rPr>
              <a:t>Develop the display of individual initiatives alongside corresponding frameworks (currently only visible in description)</a:t>
            </a:r>
            <a:endParaRPr lang="en-US" dirty="0"/>
          </a:p>
          <a:p>
            <a:pPr marL="285750" indent="-285750">
              <a:buChar char="•"/>
            </a:pPr>
            <a:r>
              <a:rPr lang="en-US" dirty="0">
                <a:latin typeface="Source Sans Pro"/>
              </a:rPr>
              <a:t>Develop the display of regional interoperability networks (as envisioned at the outset) </a:t>
            </a:r>
            <a:endParaRPr lang="en-US" dirty="0"/>
          </a:p>
          <a:p>
            <a:endParaRPr lang="en-US">
              <a:latin typeface="Source Sans Pro"/>
            </a:endParaRPr>
          </a:p>
          <a:p>
            <a:endParaRPr lang="en-US"/>
          </a:p>
          <a:p>
            <a:br>
              <a:rPr lang="en-US" dirty="0">
                <a:latin typeface="Source Sans Pro"/>
              </a:rPr>
            </a:br>
            <a:endParaRPr lang="en-US">
              <a:latin typeface="Source Sans Pro"/>
            </a:endParaRPr>
          </a:p>
          <a:p>
            <a:endParaRPr lang="en-US" dirty="0"/>
          </a:p>
          <a:p>
            <a:endParaRPr lang="en-US"/>
          </a:p>
        </p:txBody>
      </p:sp>
      <p:sp>
        <p:nvSpPr>
          <p:cNvPr id="4" name="Text Placeholder 3">
            <a:extLst>
              <a:ext uri="{FF2B5EF4-FFF2-40B4-BE49-F238E27FC236}">
                <a16:creationId xmlns:a16="http://schemas.microsoft.com/office/drawing/2014/main" id="{8E470D75-0D81-3A97-045B-745FA3FAB36F}"/>
              </a:ext>
            </a:extLst>
          </p:cNvPr>
          <p:cNvSpPr>
            <a:spLocks noGrp="1"/>
          </p:cNvSpPr>
          <p:nvPr>
            <p:ph type="body" sz="quarter" idx="13"/>
          </p:nvPr>
        </p:nvSpPr>
        <p:spPr/>
        <p:txBody>
          <a:bodyPr/>
          <a:lstStyle/>
          <a:p>
            <a:endParaRPr lang="en-US"/>
          </a:p>
        </p:txBody>
      </p:sp>
      <p:pic>
        <p:nvPicPr>
          <p:cNvPr id="6" name="Picture 6">
            <a:extLst>
              <a:ext uri="{FF2B5EF4-FFF2-40B4-BE49-F238E27FC236}">
                <a16:creationId xmlns:a16="http://schemas.microsoft.com/office/drawing/2014/main" id="{4B0EA2DB-57CF-21BD-B478-609499C801A1}"/>
              </a:ext>
            </a:extLst>
          </p:cNvPr>
          <p:cNvPicPr>
            <a:picLocks noChangeAspect="1"/>
          </p:cNvPicPr>
          <p:nvPr/>
        </p:nvPicPr>
        <p:blipFill>
          <a:blip r:embed="rId2"/>
          <a:stretch>
            <a:fillRect/>
          </a:stretch>
        </p:blipFill>
        <p:spPr>
          <a:xfrm>
            <a:off x="5856816" y="1574685"/>
            <a:ext cx="5992284" cy="3422878"/>
          </a:xfrm>
          <a:prstGeom prst="rect">
            <a:avLst/>
          </a:prstGeom>
        </p:spPr>
      </p:pic>
    </p:spTree>
    <p:extLst>
      <p:ext uri="{BB962C8B-B14F-4D97-AF65-F5344CB8AC3E}">
        <p14:creationId xmlns:p14="http://schemas.microsoft.com/office/powerpoint/2010/main" val="15472622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B9828-442A-E5CF-328D-F1EE3A473D65}"/>
              </a:ext>
            </a:extLst>
          </p:cNvPr>
          <p:cNvSpPr>
            <a:spLocks noGrp="1"/>
          </p:cNvSpPr>
          <p:nvPr>
            <p:ph type="title"/>
          </p:nvPr>
        </p:nvSpPr>
        <p:spPr/>
        <p:txBody>
          <a:bodyPr wrap="square" lIns="0" tIns="0" rIns="0" bIns="0" anchor="t">
            <a:spAutoFit/>
          </a:bodyPr>
          <a:lstStyle/>
          <a:p>
            <a:r>
              <a:rPr lang="en-US" dirty="0"/>
              <a:t>Start exploring! </a:t>
            </a:r>
            <a:endParaRPr lang="en-US"/>
          </a:p>
        </p:txBody>
      </p:sp>
      <p:sp>
        <p:nvSpPr>
          <p:cNvPr id="3" name="Content Placeholder 2">
            <a:extLst>
              <a:ext uri="{FF2B5EF4-FFF2-40B4-BE49-F238E27FC236}">
                <a16:creationId xmlns:a16="http://schemas.microsoft.com/office/drawing/2014/main" id="{ADD65F45-F5FF-2A1E-4FA7-DBAAF5767592}"/>
              </a:ext>
            </a:extLst>
          </p:cNvPr>
          <p:cNvSpPr>
            <a:spLocks noGrp="1"/>
          </p:cNvSpPr>
          <p:nvPr>
            <p:ph sz="half" idx="1"/>
          </p:nvPr>
        </p:nvSpPr>
        <p:spPr>
          <a:xfrm>
            <a:off x="479425" y="1266825"/>
            <a:ext cx="5616575" cy="2041525"/>
          </a:xfrm>
        </p:spPr>
        <p:txBody>
          <a:bodyPr lIns="0" tIns="0" rIns="0" bIns="0" anchor="t"/>
          <a:lstStyle/>
          <a:p>
            <a:r>
              <a:rPr lang="en-US" sz="2800" dirty="0">
                <a:latin typeface="Source Sans Pro Black" panose="020B0803030403020204" pitchFamily="34" charset="0"/>
                <a:ea typeface="Source Sans Pro Black" panose="020B0803030403020204" pitchFamily="34" charset="0"/>
              </a:rPr>
              <a:t>Is your initiative missing? </a:t>
            </a:r>
            <a:r>
              <a:rPr lang="en-US" sz="2800" dirty="0">
                <a:latin typeface="Source Sans Pro"/>
              </a:rPr>
              <a:t>Please take part in our survey: </a:t>
            </a:r>
          </a:p>
          <a:p>
            <a:br>
              <a:rPr lang="en-US" sz="2800" dirty="0">
                <a:latin typeface="Source Sans Pro"/>
              </a:rPr>
            </a:br>
            <a:r>
              <a:rPr lang="en-US" sz="2800" dirty="0">
                <a:latin typeface="Source Sans Pro"/>
                <a:hlinkClick r:id="rId2"/>
              </a:rPr>
              <a:t>https://www.daad.de/credentials-monitor</a:t>
            </a:r>
            <a:endParaRPr lang="en-US" sz="2800" dirty="0">
              <a:hlinkClick r:id="" action="ppaction://noaction"/>
            </a:endParaRPr>
          </a:p>
          <a:p>
            <a:endParaRPr lang="en-US" sz="2800" dirty="0"/>
          </a:p>
          <a:p>
            <a:br>
              <a:rPr lang="en-US" sz="2800" dirty="0"/>
            </a:br>
            <a:endParaRPr lang="en-US" sz="2800" dirty="0"/>
          </a:p>
        </p:txBody>
      </p:sp>
      <p:sp>
        <p:nvSpPr>
          <p:cNvPr id="4" name="Text Placeholder 3">
            <a:extLst>
              <a:ext uri="{FF2B5EF4-FFF2-40B4-BE49-F238E27FC236}">
                <a16:creationId xmlns:a16="http://schemas.microsoft.com/office/drawing/2014/main" id="{54902A40-6A1B-5DB2-AA8E-5B2B85B0B5B7}"/>
              </a:ext>
            </a:extLst>
          </p:cNvPr>
          <p:cNvSpPr>
            <a:spLocks noGrp="1"/>
          </p:cNvSpPr>
          <p:nvPr>
            <p:ph type="body" sz="quarter" idx="13"/>
          </p:nvPr>
        </p:nvSpPr>
        <p:spPr/>
        <p:txBody>
          <a:bodyPr/>
          <a:lstStyle/>
          <a:p>
            <a:endParaRPr lang="en-US"/>
          </a:p>
        </p:txBody>
      </p:sp>
      <p:pic>
        <p:nvPicPr>
          <p:cNvPr id="6" name="Grafik 5">
            <a:hlinkClick r:id="rId3"/>
            <a:extLst>
              <a:ext uri="{FF2B5EF4-FFF2-40B4-BE49-F238E27FC236}">
                <a16:creationId xmlns:a16="http://schemas.microsoft.com/office/drawing/2014/main" id="{CB1D5344-E230-7488-5A00-0353BBCF5994}"/>
              </a:ext>
            </a:extLst>
          </p:cNvPr>
          <p:cNvPicPr>
            <a:picLocks noChangeAspect="1"/>
          </p:cNvPicPr>
          <p:nvPr/>
        </p:nvPicPr>
        <p:blipFill>
          <a:blip r:embed="rId4"/>
          <a:stretch>
            <a:fillRect/>
          </a:stretch>
        </p:blipFill>
        <p:spPr>
          <a:xfrm>
            <a:off x="7091739" y="867950"/>
            <a:ext cx="4090226" cy="4090226"/>
          </a:xfrm>
          <a:prstGeom prst="rect">
            <a:avLst/>
          </a:prstGeom>
          <a:solidFill>
            <a:schemeClr val="bg1"/>
          </a:solidFill>
          <a:ln>
            <a:noFill/>
          </a:ln>
          <a:effectLst>
            <a:outerShdw blurRad="228600" dist="38100" dir="5400000" algn="t" rotWithShape="0">
              <a:prstClr val="black">
                <a:alpha val="20000"/>
              </a:prstClr>
            </a:outerShdw>
          </a:effectLst>
        </p:spPr>
      </p:pic>
      <p:sp>
        <p:nvSpPr>
          <p:cNvPr id="8" name="Textfeld 7">
            <a:extLst>
              <a:ext uri="{FF2B5EF4-FFF2-40B4-BE49-F238E27FC236}">
                <a16:creationId xmlns:a16="http://schemas.microsoft.com/office/drawing/2014/main" id="{B1454671-3889-EDCD-35A2-9DF25133B22B}"/>
              </a:ext>
            </a:extLst>
          </p:cNvPr>
          <p:cNvSpPr txBox="1"/>
          <p:nvPr/>
        </p:nvSpPr>
        <p:spPr>
          <a:xfrm>
            <a:off x="7091740" y="5206046"/>
            <a:ext cx="4090226" cy="369332"/>
          </a:xfrm>
          <a:prstGeom prst="rect">
            <a:avLst/>
          </a:prstGeom>
          <a:noFill/>
        </p:spPr>
        <p:txBody>
          <a:bodyPr wrap="square">
            <a:spAutoFit/>
          </a:bodyPr>
          <a:lstStyle/>
          <a:p>
            <a:pPr algn="ctr"/>
            <a:r>
              <a:rPr lang="en-US" dirty="0">
                <a:latin typeface="Source Sans Pro"/>
                <a:hlinkClick r:id="rId5">
                  <a:extLst>
                    <a:ext uri="{A12FA001-AC4F-418D-AE19-62706E023703}">
                      <ahyp:hlinkClr xmlns:ahyp="http://schemas.microsoft.com/office/drawing/2018/hyperlinkcolor" val="tx"/>
                    </a:ext>
                  </a:extLst>
                </a:hlinkClick>
              </a:rPr>
              <a:t>https://daad-credentials.vercel.app/</a:t>
            </a:r>
          </a:p>
        </p:txBody>
      </p:sp>
    </p:spTree>
    <p:extLst>
      <p:ext uri="{BB962C8B-B14F-4D97-AF65-F5344CB8AC3E}">
        <p14:creationId xmlns:p14="http://schemas.microsoft.com/office/powerpoint/2010/main" val="4170547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0C093744-0D09-48BE-9248-1FD4F191D8D1}"/>
              </a:ext>
            </a:extLst>
          </p:cNvPr>
          <p:cNvSpPr>
            <a:spLocks noGrp="1"/>
          </p:cNvSpPr>
          <p:nvPr>
            <p:ph type="body" sz="quarter" idx="21"/>
          </p:nvPr>
        </p:nvSpPr>
        <p:spPr>
          <a:xfrm>
            <a:off x="3359150" y="1628775"/>
            <a:ext cx="8316623" cy="576089"/>
          </a:xfrm>
        </p:spPr>
        <p:txBody>
          <a:bodyPr lIns="91440" tIns="45720" rIns="91440" bIns="45720" anchor="t"/>
          <a:lstStyle/>
          <a:p>
            <a:r>
              <a:rPr lang="de-DE"/>
              <a:t>Digital </a:t>
            </a:r>
            <a:r>
              <a:rPr lang="de-DE" err="1"/>
              <a:t>Credentials</a:t>
            </a:r>
            <a:r>
              <a:rPr lang="de-DE"/>
              <a:t> in Education</a:t>
            </a:r>
          </a:p>
        </p:txBody>
      </p:sp>
      <p:sp>
        <p:nvSpPr>
          <p:cNvPr id="3" name="Textplatzhalter 2">
            <a:extLst>
              <a:ext uri="{FF2B5EF4-FFF2-40B4-BE49-F238E27FC236}">
                <a16:creationId xmlns:a16="http://schemas.microsoft.com/office/drawing/2014/main" id="{48E5DF72-E7E3-4087-BE10-C32A2A877E7C}"/>
              </a:ext>
            </a:extLst>
          </p:cNvPr>
          <p:cNvSpPr>
            <a:spLocks noGrp="1"/>
          </p:cNvSpPr>
          <p:nvPr>
            <p:ph type="body" sz="quarter" idx="22"/>
          </p:nvPr>
        </p:nvSpPr>
        <p:spPr/>
        <p:txBody>
          <a:bodyPr lIns="91440" tIns="45720" rIns="91440" bIns="45720" anchor="t"/>
          <a:lstStyle/>
          <a:p>
            <a:r>
              <a:rPr lang="de-DE">
                <a:ea typeface="Source Sans Pro"/>
              </a:rPr>
              <a:t>Benefits </a:t>
            </a:r>
            <a:r>
              <a:rPr lang="de-DE" err="1">
                <a:ea typeface="Source Sans Pro"/>
              </a:rPr>
              <a:t>for</a:t>
            </a:r>
            <a:r>
              <a:rPr lang="de-DE">
                <a:ea typeface="Source Sans Pro"/>
              </a:rPr>
              <a:t> </a:t>
            </a:r>
            <a:r>
              <a:rPr lang="de-DE" err="1">
                <a:ea typeface="Source Sans Pro"/>
              </a:rPr>
              <a:t>lifelong</a:t>
            </a:r>
            <a:r>
              <a:rPr lang="de-DE">
                <a:ea typeface="Source Sans Pro"/>
              </a:rPr>
              <a:t> </a:t>
            </a:r>
            <a:r>
              <a:rPr lang="de-DE" err="1">
                <a:ea typeface="Source Sans Pro"/>
              </a:rPr>
              <a:t>learning</a:t>
            </a:r>
            <a:r>
              <a:rPr lang="de-DE">
                <a:ea typeface="Source Sans Pro"/>
              </a:rPr>
              <a:t>, global </a:t>
            </a:r>
            <a:r>
              <a:rPr lang="de-DE" err="1">
                <a:ea typeface="Source Sans Pro"/>
              </a:rPr>
              <a:t>learner</a:t>
            </a:r>
            <a:r>
              <a:rPr lang="de-DE">
                <a:ea typeface="Source Sans Pro"/>
              </a:rPr>
              <a:t> </a:t>
            </a:r>
            <a:r>
              <a:rPr lang="de-DE" err="1">
                <a:ea typeface="Source Sans Pro"/>
              </a:rPr>
              <a:t>rights</a:t>
            </a:r>
            <a:r>
              <a:rPr lang="de-DE">
                <a:ea typeface="Source Sans Pro"/>
              </a:rPr>
              <a:t> and </a:t>
            </a:r>
            <a:r>
              <a:rPr lang="de-DE" err="1">
                <a:ea typeface="Source Sans Pro"/>
              </a:rPr>
              <a:t>learner</a:t>
            </a:r>
            <a:r>
              <a:rPr lang="de-DE">
                <a:ea typeface="Source Sans Pro"/>
              </a:rPr>
              <a:t> </a:t>
            </a:r>
            <a:r>
              <a:rPr lang="de-DE" err="1">
                <a:ea typeface="Source Sans Pro"/>
              </a:rPr>
              <a:t>mobility</a:t>
            </a:r>
            <a:endParaRPr lang="de-DE"/>
          </a:p>
        </p:txBody>
      </p:sp>
    </p:spTree>
    <p:extLst>
      <p:ext uri="{BB962C8B-B14F-4D97-AF65-F5344CB8AC3E}">
        <p14:creationId xmlns:p14="http://schemas.microsoft.com/office/powerpoint/2010/main" val="5548889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lipse 2">
            <a:extLst>
              <a:ext uri="{FF2B5EF4-FFF2-40B4-BE49-F238E27FC236}">
                <a16:creationId xmlns:a16="http://schemas.microsoft.com/office/drawing/2014/main" id="{EE2578FD-D660-8A89-BB66-28E963163628}"/>
              </a:ext>
            </a:extLst>
          </p:cNvPr>
          <p:cNvSpPr/>
          <p:nvPr/>
        </p:nvSpPr>
        <p:spPr>
          <a:xfrm>
            <a:off x="727313" y="1202573"/>
            <a:ext cx="967168" cy="967168"/>
          </a:xfrm>
          <a:prstGeom prst="ellipse">
            <a:avLst/>
          </a:prstGeom>
          <a:solidFill>
            <a:srgbClr val="E6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a:extLst>
              <a:ext uri="{FF2B5EF4-FFF2-40B4-BE49-F238E27FC236}">
                <a16:creationId xmlns:a16="http://schemas.microsoft.com/office/drawing/2014/main" id="{037D31CD-06B8-02C1-63A6-ACAABFA421DA}"/>
              </a:ext>
            </a:extLst>
          </p:cNvPr>
          <p:cNvSpPr>
            <a:spLocks noGrp="1"/>
          </p:cNvSpPr>
          <p:nvPr>
            <p:ph type="title"/>
          </p:nvPr>
        </p:nvSpPr>
        <p:spPr/>
        <p:txBody>
          <a:bodyPr wrap="square" lIns="0" tIns="0" rIns="0" bIns="0" anchor="t">
            <a:spAutoFit/>
          </a:bodyPr>
          <a:lstStyle/>
          <a:p>
            <a:r>
              <a:rPr lang="en-US">
                <a:ea typeface="Source Sans Pro Black"/>
              </a:rPr>
              <a:t> Digital Credentials for Lifelong Learning</a:t>
            </a:r>
            <a:endParaRPr lang="en-US"/>
          </a:p>
        </p:txBody>
      </p:sp>
      <p:pic>
        <p:nvPicPr>
          <p:cNvPr id="8" name="Graphic 8" descr="Anker Silhouette">
            <a:extLst>
              <a:ext uri="{FF2B5EF4-FFF2-40B4-BE49-F238E27FC236}">
                <a16:creationId xmlns:a16="http://schemas.microsoft.com/office/drawing/2014/main" id="{5EB019DF-DF38-49C0-B385-DFF1D74A1D65}"/>
              </a:ext>
            </a:extLst>
          </p:cNvPr>
          <p:cNvPicPr>
            <a:picLocks noGrp="1" noChangeAspect="1"/>
          </p:cNvPicPr>
          <p:nvPr>
            <p:ph sz="half" idx="1"/>
          </p:nvPr>
        </p:nvPicPr>
        <p:blipFill>
          <a:blip r:embed="rId3">
            <a:extLst>
              <a:ext uri="{96DAC541-7B7A-43D3-8B79-37D633B846F1}">
                <asvg:svgBlip xmlns:asvg="http://schemas.microsoft.com/office/drawing/2016/SVG/main" r:embed="rId4"/>
              </a:ext>
            </a:extLst>
          </a:blip>
          <a:stretch>
            <a:fillRect/>
          </a:stretch>
        </p:blipFill>
        <p:spPr>
          <a:xfrm>
            <a:off x="850897" y="1331270"/>
            <a:ext cx="720000" cy="720000"/>
          </a:xfrm>
        </p:spPr>
      </p:pic>
      <p:sp>
        <p:nvSpPr>
          <p:cNvPr id="7" name="Text Placeholder 6">
            <a:extLst>
              <a:ext uri="{FF2B5EF4-FFF2-40B4-BE49-F238E27FC236}">
                <a16:creationId xmlns:a16="http://schemas.microsoft.com/office/drawing/2014/main" id="{16DA03B3-5897-5407-8FB7-FF18C54E4305}"/>
              </a:ext>
            </a:extLst>
          </p:cNvPr>
          <p:cNvSpPr>
            <a:spLocks noGrp="1"/>
          </p:cNvSpPr>
          <p:nvPr>
            <p:ph type="body" sz="quarter" idx="13"/>
          </p:nvPr>
        </p:nvSpPr>
        <p:spPr/>
        <p:txBody>
          <a:bodyPr lIns="91440" tIns="45720" rIns="91440" bIns="45720" anchor="b"/>
          <a:lstStyle/>
          <a:p>
            <a:r>
              <a:rPr lang="en-US">
                <a:ea typeface="+mn-lt"/>
                <a:cs typeface="+mn-lt"/>
              </a:rPr>
              <a:t>UNESCO, 2014. Lifelong learning. UNESCO Institute for Lifelong Learning Technical Note. https://uil.unesco.org/fileadmin/keydocuments/LifelongLearning/en/UNESCOTechNotesLLL.pdf (Accessed 11 March 2022.)</a:t>
            </a:r>
            <a:endParaRPr lang="en-US"/>
          </a:p>
        </p:txBody>
      </p:sp>
      <p:sp>
        <p:nvSpPr>
          <p:cNvPr id="9" name="TextBox 8">
            <a:extLst>
              <a:ext uri="{FF2B5EF4-FFF2-40B4-BE49-F238E27FC236}">
                <a16:creationId xmlns:a16="http://schemas.microsoft.com/office/drawing/2014/main" id="{AEEC4A9A-9B8D-7184-9F51-63360AF529EC}"/>
              </a:ext>
            </a:extLst>
          </p:cNvPr>
          <p:cNvSpPr txBox="1"/>
          <p:nvPr/>
        </p:nvSpPr>
        <p:spPr>
          <a:xfrm>
            <a:off x="1871763" y="1232182"/>
            <a:ext cx="808497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Source Sans Pro"/>
              </a:rPr>
              <a:t>The discussion around Digital Credentials is anchored in the context of sustainability. The technology of interoperable credentials is making </a:t>
            </a:r>
            <a:r>
              <a:rPr lang="en-US" b="1" dirty="0">
                <a:ea typeface="Source Sans Pro"/>
              </a:rPr>
              <a:t>flexible educational pathways </a:t>
            </a:r>
            <a:r>
              <a:rPr lang="en-US" dirty="0">
                <a:ea typeface="Source Sans Pro"/>
              </a:rPr>
              <a:t>accessible to all. </a:t>
            </a:r>
          </a:p>
        </p:txBody>
      </p:sp>
      <p:sp>
        <p:nvSpPr>
          <p:cNvPr id="10" name="TextBox 9">
            <a:extLst>
              <a:ext uri="{FF2B5EF4-FFF2-40B4-BE49-F238E27FC236}">
                <a16:creationId xmlns:a16="http://schemas.microsoft.com/office/drawing/2014/main" id="{304A7498-0D0F-9CAA-A3F1-EA008B37AA63}"/>
              </a:ext>
            </a:extLst>
          </p:cNvPr>
          <p:cNvSpPr txBox="1"/>
          <p:nvPr/>
        </p:nvSpPr>
        <p:spPr>
          <a:xfrm>
            <a:off x="1869741" y="2573371"/>
            <a:ext cx="859038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Lifelong learning</a:t>
            </a:r>
            <a:r>
              <a:rPr lang="en-US" dirty="0"/>
              <a:t> (LLL) is ‘rooted in the integration of learning and living, covering learning activities for people of all ages [...], in all life-wide contexts (family, school, community, workplace and so on) and through formal, non-formal and informal modalities which together meet a wide range of learning needs and demands.’</a:t>
            </a:r>
          </a:p>
        </p:txBody>
      </p:sp>
      <p:sp>
        <p:nvSpPr>
          <p:cNvPr id="12" name="TextBox 11">
            <a:extLst>
              <a:ext uri="{FF2B5EF4-FFF2-40B4-BE49-F238E27FC236}">
                <a16:creationId xmlns:a16="http://schemas.microsoft.com/office/drawing/2014/main" id="{84AAB5A8-CAB3-ADA6-E71F-B888FA164554}"/>
              </a:ext>
            </a:extLst>
          </p:cNvPr>
          <p:cNvSpPr txBox="1"/>
          <p:nvPr/>
        </p:nvSpPr>
        <p:spPr>
          <a:xfrm>
            <a:off x="1871763" y="4191558"/>
            <a:ext cx="808497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Source Sans Pro"/>
              </a:rPr>
              <a:t>The demographic transition and technological change lead to a need for the  development of technologies, policies and strategies for</a:t>
            </a:r>
            <a:r>
              <a:rPr lang="en-US" b="1" dirty="0">
                <a:ea typeface="Source Sans Pro"/>
              </a:rPr>
              <a:t> skilling, upskilling and reskilling within sustainable economies</a:t>
            </a:r>
            <a:r>
              <a:rPr lang="en-US" dirty="0">
                <a:ea typeface="Source Sans Pro"/>
              </a:rPr>
              <a:t>. </a:t>
            </a:r>
          </a:p>
        </p:txBody>
      </p:sp>
      <p:grpSp>
        <p:nvGrpSpPr>
          <p:cNvPr id="6" name="Gruppieren 5">
            <a:extLst>
              <a:ext uri="{FF2B5EF4-FFF2-40B4-BE49-F238E27FC236}">
                <a16:creationId xmlns:a16="http://schemas.microsoft.com/office/drawing/2014/main" id="{463C4BD6-82B8-DB3F-BCCF-FEC53F52FCF0}"/>
              </a:ext>
            </a:extLst>
          </p:cNvPr>
          <p:cNvGrpSpPr/>
          <p:nvPr/>
        </p:nvGrpSpPr>
        <p:grpSpPr>
          <a:xfrm>
            <a:off x="727313" y="4144174"/>
            <a:ext cx="967168" cy="967168"/>
            <a:chOff x="727313" y="4144174"/>
            <a:chExt cx="967168" cy="967168"/>
          </a:xfrm>
        </p:grpSpPr>
        <p:sp>
          <p:nvSpPr>
            <p:cNvPr id="5" name="Ellipse 4">
              <a:extLst>
                <a:ext uri="{FF2B5EF4-FFF2-40B4-BE49-F238E27FC236}">
                  <a16:creationId xmlns:a16="http://schemas.microsoft.com/office/drawing/2014/main" id="{3B19E579-6A15-2139-E323-269DE094E184}"/>
                </a:ext>
              </a:extLst>
            </p:cNvPr>
            <p:cNvSpPr/>
            <p:nvPr/>
          </p:nvSpPr>
          <p:spPr>
            <a:xfrm>
              <a:off x="727313" y="4144174"/>
              <a:ext cx="967168" cy="967168"/>
            </a:xfrm>
            <a:prstGeom prst="ellipse">
              <a:avLst/>
            </a:prstGeom>
            <a:solidFill>
              <a:srgbClr val="E6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6" name="Grafik 15" descr="Brainstorming Silhouette">
              <a:extLst>
                <a:ext uri="{FF2B5EF4-FFF2-40B4-BE49-F238E27FC236}">
                  <a16:creationId xmlns:a16="http://schemas.microsoft.com/office/drawing/2014/main" id="{521B8A86-BE20-40D7-AC37-FB7C69E76C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0897" y="4267758"/>
              <a:ext cx="720000" cy="720000"/>
            </a:xfrm>
            <a:prstGeom prst="rect">
              <a:avLst/>
            </a:prstGeom>
          </p:spPr>
        </p:pic>
      </p:grpSp>
      <p:sp>
        <p:nvSpPr>
          <p:cNvPr id="4" name="Ellipse 3">
            <a:extLst>
              <a:ext uri="{FF2B5EF4-FFF2-40B4-BE49-F238E27FC236}">
                <a16:creationId xmlns:a16="http://schemas.microsoft.com/office/drawing/2014/main" id="{56D3E341-5E95-A901-666C-2CEBC9DE1699}"/>
              </a:ext>
            </a:extLst>
          </p:cNvPr>
          <p:cNvSpPr/>
          <p:nvPr/>
        </p:nvSpPr>
        <p:spPr>
          <a:xfrm>
            <a:off x="727313" y="2689951"/>
            <a:ext cx="967168" cy="967168"/>
          </a:xfrm>
          <a:prstGeom prst="ellipse">
            <a:avLst/>
          </a:prstGeom>
          <a:solidFill>
            <a:srgbClr val="E6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8" name="Grafik 17" descr="Klassenzimmer Silhouette">
            <a:extLst>
              <a:ext uri="{FF2B5EF4-FFF2-40B4-BE49-F238E27FC236}">
                <a16:creationId xmlns:a16="http://schemas.microsoft.com/office/drawing/2014/main" id="{50BE94E4-2B44-40A0-A776-A0188957470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0897" y="2807807"/>
            <a:ext cx="720000" cy="720000"/>
          </a:xfrm>
          <a:prstGeom prst="rect">
            <a:avLst/>
          </a:prstGeom>
        </p:spPr>
      </p:pic>
    </p:spTree>
    <p:extLst>
      <p:ext uri="{BB962C8B-B14F-4D97-AF65-F5344CB8AC3E}">
        <p14:creationId xmlns:p14="http://schemas.microsoft.com/office/powerpoint/2010/main" val="26463832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4B6BC-7141-6258-DECB-7FB7BA5F44C4}"/>
              </a:ext>
            </a:extLst>
          </p:cNvPr>
          <p:cNvSpPr>
            <a:spLocks noGrp="1"/>
          </p:cNvSpPr>
          <p:nvPr>
            <p:ph type="title"/>
          </p:nvPr>
        </p:nvSpPr>
        <p:spPr/>
        <p:txBody>
          <a:bodyPr wrap="square" lIns="0" tIns="0" rIns="0" bIns="45720" anchor="t">
            <a:spAutoFit/>
          </a:bodyPr>
          <a:lstStyle/>
          <a:p>
            <a:r>
              <a:rPr lang="en-US">
                <a:ea typeface="Source Sans Pro Black"/>
              </a:rPr>
              <a:t>Digital Credentials for Student Mobility </a:t>
            </a:r>
            <a:endParaRPr lang="en-US"/>
          </a:p>
        </p:txBody>
      </p:sp>
      <p:sp>
        <p:nvSpPr>
          <p:cNvPr id="6" name="Text Placeholder 5">
            <a:extLst>
              <a:ext uri="{FF2B5EF4-FFF2-40B4-BE49-F238E27FC236}">
                <a16:creationId xmlns:a16="http://schemas.microsoft.com/office/drawing/2014/main" id="{A173CFEA-DAE9-E2A7-DC6F-9A6D84419DA7}"/>
              </a:ext>
            </a:extLst>
          </p:cNvPr>
          <p:cNvSpPr>
            <a:spLocks noGrp="1"/>
          </p:cNvSpPr>
          <p:nvPr>
            <p:ph type="body" sz="quarter" idx="15"/>
          </p:nvPr>
        </p:nvSpPr>
        <p:spPr/>
        <p:txBody>
          <a:bodyPr lIns="91440" tIns="45720" rIns="91440" bIns="45720" anchor="b"/>
          <a:lstStyle/>
          <a:p>
            <a:r>
              <a:rPr lang="en-US">
                <a:ea typeface="+mn-lt"/>
                <a:cs typeface="+mn-lt"/>
              </a:rPr>
              <a:t>Figure 1 – “Major topics of advice for prospective students from refugee backgrounds in Germany, in 2019 [B2.14]” (</a:t>
            </a:r>
            <a:r>
              <a:rPr lang="en-US" err="1">
                <a:ea typeface="+mn-lt"/>
                <a:cs typeface="+mn-lt"/>
              </a:rPr>
              <a:t>Wissenschaft</a:t>
            </a:r>
            <a:r>
              <a:rPr lang="en-US">
                <a:ea typeface="+mn-lt"/>
                <a:cs typeface="+mn-lt"/>
              </a:rPr>
              <a:t> </a:t>
            </a:r>
            <a:r>
              <a:rPr lang="en-US" err="1">
                <a:ea typeface="+mn-lt"/>
                <a:cs typeface="+mn-lt"/>
              </a:rPr>
              <a:t>Weltoffen</a:t>
            </a:r>
            <a:r>
              <a:rPr lang="en-US">
                <a:ea typeface="+mn-lt"/>
                <a:cs typeface="+mn-lt"/>
              </a:rPr>
              <a:t> 2021)</a:t>
            </a:r>
          </a:p>
          <a:p>
            <a:r>
              <a:rPr lang="en-US">
                <a:ea typeface="+mn-lt"/>
                <a:cs typeface="+mn-lt"/>
              </a:rPr>
              <a:t>Figure 2 – “Key formal reasons for rejection of international applications via </a:t>
            </a:r>
            <a:r>
              <a:rPr lang="en-US" err="1">
                <a:ea typeface="+mn-lt"/>
                <a:cs typeface="+mn-lt"/>
              </a:rPr>
              <a:t>uni</a:t>
            </a:r>
            <a:r>
              <a:rPr lang="en-US">
                <a:ea typeface="+mn-lt"/>
                <a:cs typeface="+mn-lt"/>
              </a:rPr>
              <a:t>-assist, total and by selected countries of origin, in 2020 [B2.9]” (</a:t>
            </a:r>
            <a:r>
              <a:rPr lang="en-US" err="1">
                <a:ea typeface="+mn-lt"/>
                <a:cs typeface="+mn-lt"/>
              </a:rPr>
              <a:t>Wissenschaft</a:t>
            </a:r>
            <a:r>
              <a:rPr lang="en-US">
                <a:ea typeface="+mn-lt"/>
                <a:cs typeface="+mn-lt"/>
              </a:rPr>
              <a:t> </a:t>
            </a:r>
            <a:r>
              <a:rPr lang="en-US" err="1">
                <a:ea typeface="+mn-lt"/>
                <a:cs typeface="+mn-lt"/>
              </a:rPr>
              <a:t>Weltoffen</a:t>
            </a:r>
            <a:r>
              <a:rPr lang="en-US">
                <a:ea typeface="+mn-lt"/>
                <a:cs typeface="+mn-lt"/>
              </a:rPr>
              <a:t> 2021)</a:t>
            </a:r>
            <a:endParaRPr lang="en-US"/>
          </a:p>
        </p:txBody>
      </p:sp>
      <p:pic>
        <p:nvPicPr>
          <p:cNvPr id="7" name="Picture 7">
            <a:extLst>
              <a:ext uri="{FF2B5EF4-FFF2-40B4-BE49-F238E27FC236}">
                <a16:creationId xmlns:a16="http://schemas.microsoft.com/office/drawing/2014/main" id="{61D29007-4583-6684-AEE4-2D2C7D9BD8AB}"/>
              </a:ext>
            </a:extLst>
          </p:cNvPr>
          <p:cNvPicPr>
            <a:picLocks noChangeAspect="1"/>
          </p:cNvPicPr>
          <p:nvPr/>
        </p:nvPicPr>
        <p:blipFill rotWithShape="1">
          <a:blip r:embed="rId3"/>
          <a:srcRect t="2592"/>
          <a:stretch/>
        </p:blipFill>
        <p:spPr>
          <a:xfrm>
            <a:off x="496388" y="836612"/>
            <a:ext cx="4825942" cy="4492211"/>
          </a:xfrm>
          <a:prstGeom prst="rect">
            <a:avLst/>
          </a:prstGeom>
        </p:spPr>
      </p:pic>
      <p:sp>
        <p:nvSpPr>
          <p:cNvPr id="8" name="TextBox 7">
            <a:extLst>
              <a:ext uri="{FF2B5EF4-FFF2-40B4-BE49-F238E27FC236}">
                <a16:creationId xmlns:a16="http://schemas.microsoft.com/office/drawing/2014/main" id="{14E7504E-301C-9FDD-2F85-3777C9B176E5}"/>
              </a:ext>
            </a:extLst>
          </p:cNvPr>
          <p:cNvSpPr txBox="1"/>
          <p:nvPr/>
        </p:nvSpPr>
        <p:spPr>
          <a:xfrm>
            <a:off x="375424" y="5384180"/>
            <a:ext cx="533585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ea typeface="Source Sans Pro"/>
            </a:endParaRPr>
          </a:p>
        </p:txBody>
      </p:sp>
      <p:sp>
        <p:nvSpPr>
          <p:cNvPr id="9" name="Oval 8">
            <a:extLst>
              <a:ext uri="{FF2B5EF4-FFF2-40B4-BE49-F238E27FC236}">
                <a16:creationId xmlns:a16="http://schemas.microsoft.com/office/drawing/2014/main" id="{C9874CCB-D810-77FF-E26B-5C67A7C48430}"/>
              </a:ext>
            </a:extLst>
          </p:cNvPr>
          <p:cNvSpPr/>
          <p:nvPr/>
        </p:nvSpPr>
        <p:spPr>
          <a:xfrm>
            <a:off x="379316" y="4032435"/>
            <a:ext cx="1375315" cy="18585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0">
            <a:extLst>
              <a:ext uri="{FF2B5EF4-FFF2-40B4-BE49-F238E27FC236}">
                <a16:creationId xmlns:a16="http://schemas.microsoft.com/office/drawing/2014/main" id="{1D23BCA9-CB60-5E3C-652D-04E912F677F9}"/>
              </a:ext>
            </a:extLst>
          </p:cNvPr>
          <p:cNvPicPr>
            <a:picLocks noChangeAspect="1"/>
          </p:cNvPicPr>
          <p:nvPr/>
        </p:nvPicPr>
        <p:blipFill rotWithShape="1">
          <a:blip r:embed="rId4"/>
          <a:srcRect t="2318" b="-1"/>
          <a:stretch/>
        </p:blipFill>
        <p:spPr>
          <a:xfrm>
            <a:off x="6016083" y="836613"/>
            <a:ext cx="3951248" cy="4492211"/>
          </a:xfrm>
          <a:prstGeom prst="rect">
            <a:avLst/>
          </a:prstGeom>
        </p:spPr>
      </p:pic>
      <p:sp>
        <p:nvSpPr>
          <p:cNvPr id="11" name="Oval 10">
            <a:extLst>
              <a:ext uri="{FF2B5EF4-FFF2-40B4-BE49-F238E27FC236}">
                <a16:creationId xmlns:a16="http://schemas.microsoft.com/office/drawing/2014/main" id="{7971A1A5-F6A8-5899-5C2C-661D78B717CF}"/>
              </a:ext>
            </a:extLst>
          </p:cNvPr>
          <p:cNvSpPr/>
          <p:nvPr/>
        </p:nvSpPr>
        <p:spPr>
          <a:xfrm>
            <a:off x="6068741" y="4270295"/>
            <a:ext cx="1310267" cy="2137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56662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Ellipse 55">
            <a:extLst>
              <a:ext uri="{FF2B5EF4-FFF2-40B4-BE49-F238E27FC236}">
                <a16:creationId xmlns:a16="http://schemas.microsoft.com/office/drawing/2014/main" id="{30E957DD-565F-4286-B241-6911AEDC796E}"/>
              </a:ext>
            </a:extLst>
          </p:cNvPr>
          <p:cNvSpPr/>
          <p:nvPr/>
        </p:nvSpPr>
        <p:spPr>
          <a:xfrm>
            <a:off x="1328873" y="2010642"/>
            <a:ext cx="2415308" cy="2415308"/>
          </a:xfrm>
          <a:prstGeom prst="ellipse">
            <a:avLst/>
          </a:prstGeom>
          <a:solidFill>
            <a:srgbClr val="E6F0F0">
              <a:alpha val="4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endParaRPr lang="de-DE" sz="800">
              <a:solidFill>
                <a:schemeClr val="tx1"/>
              </a:solidFill>
            </a:endParaRPr>
          </a:p>
        </p:txBody>
      </p:sp>
      <p:sp>
        <p:nvSpPr>
          <p:cNvPr id="55" name="Ellipse 54">
            <a:extLst>
              <a:ext uri="{FF2B5EF4-FFF2-40B4-BE49-F238E27FC236}">
                <a16:creationId xmlns:a16="http://schemas.microsoft.com/office/drawing/2014/main" id="{78048194-7968-4D58-8108-F335C768BB53}"/>
              </a:ext>
            </a:extLst>
          </p:cNvPr>
          <p:cNvSpPr/>
          <p:nvPr/>
        </p:nvSpPr>
        <p:spPr>
          <a:xfrm>
            <a:off x="1468573" y="2150342"/>
            <a:ext cx="2135908" cy="2135908"/>
          </a:xfrm>
          <a:prstGeom prst="ellipse">
            <a:avLst/>
          </a:prstGeom>
          <a:solidFill>
            <a:srgbClr val="E6F0F0"/>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endParaRPr lang="de-DE" sz="800">
              <a:solidFill>
                <a:schemeClr val="tx1"/>
              </a:solidFill>
            </a:endParaRPr>
          </a:p>
        </p:txBody>
      </p:sp>
      <p:cxnSp>
        <p:nvCxnSpPr>
          <p:cNvPr id="12" name="Gerader Verbinder 11">
            <a:extLst>
              <a:ext uri="{FF2B5EF4-FFF2-40B4-BE49-F238E27FC236}">
                <a16:creationId xmlns:a16="http://schemas.microsoft.com/office/drawing/2014/main" id="{51DC4B33-3C24-4F38-9125-A05E46F9A024}"/>
              </a:ext>
            </a:extLst>
          </p:cNvPr>
          <p:cNvCxnSpPr>
            <a:cxnSpLocks/>
            <a:stCxn id="11" idx="0"/>
            <a:endCxn id="23" idx="4"/>
          </p:cNvCxnSpPr>
          <p:nvPr/>
        </p:nvCxnSpPr>
        <p:spPr>
          <a:xfrm flipV="1">
            <a:off x="2541547" y="1821261"/>
            <a:ext cx="0" cy="4882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7822FF2E-05FD-4C7E-A4DD-05FCB6E39955}"/>
              </a:ext>
            </a:extLst>
          </p:cNvPr>
          <p:cNvCxnSpPr>
            <a:cxnSpLocks/>
            <a:stCxn id="11" idx="4"/>
            <a:endCxn id="25" idx="0"/>
          </p:cNvCxnSpPr>
          <p:nvPr/>
        </p:nvCxnSpPr>
        <p:spPr>
          <a:xfrm>
            <a:off x="2541547" y="4136963"/>
            <a:ext cx="0" cy="47065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0733648-2C4D-58A0-E46E-D224E790F39D}"/>
              </a:ext>
            </a:extLst>
          </p:cNvPr>
          <p:cNvSpPr>
            <a:spLocks noGrp="1"/>
          </p:cNvSpPr>
          <p:nvPr>
            <p:ph type="title"/>
          </p:nvPr>
        </p:nvSpPr>
        <p:spPr/>
        <p:txBody>
          <a:bodyPr wrap="square" lIns="0" tIns="0" rIns="0" bIns="45720" anchor="t">
            <a:spAutoFit/>
          </a:bodyPr>
          <a:lstStyle/>
          <a:p>
            <a:r>
              <a:rPr lang="en-US">
                <a:ea typeface="Source Sans Pro Black"/>
              </a:rPr>
              <a:t>Global Learner Rights</a:t>
            </a:r>
            <a:endParaRPr lang="en-US"/>
          </a:p>
        </p:txBody>
      </p:sp>
      <p:sp>
        <p:nvSpPr>
          <p:cNvPr id="33" name="Rechteck 32">
            <a:extLst>
              <a:ext uri="{FF2B5EF4-FFF2-40B4-BE49-F238E27FC236}">
                <a16:creationId xmlns:a16="http://schemas.microsoft.com/office/drawing/2014/main" id="{52EF1BF3-BD49-47E3-8AC0-2D3A5226ABD8}"/>
              </a:ext>
            </a:extLst>
          </p:cNvPr>
          <p:cNvSpPr/>
          <p:nvPr/>
        </p:nvSpPr>
        <p:spPr>
          <a:xfrm>
            <a:off x="6096000" y="823381"/>
            <a:ext cx="5624804" cy="4837644"/>
          </a:xfrm>
          <a:prstGeom prst="rect">
            <a:avLst/>
          </a:prstGeom>
          <a:solidFill>
            <a:srgbClr val="E6F0F0"/>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endParaRPr lang="de-DE" sz="900">
              <a:solidFill>
                <a:schemeClr val="tx1"/>
              </a:solidFill>
            </a:endParaRPr>
          </a:p>
        </p:txBody>
      </p:sp>
      <p:sp>
        <p:nvSpPr>
          <p:cNvPr id="7" name="TextBox 6">
            <a:extLst>
              <a:ext uri="{FF2B5EF4-FFF2-40B4-BE49-F238E27FC236}">
                <a16:creationId xmlns:a16="http://schemas.microsoft.com/office/drawing/2014/main" id="{456F3A40-D3E8-771F-0BC0-48C4DE05A2A5}"/>
              </a:ext>
            </a:extLst>
          </p:cNvPr>
          <p:cNvSpPr txBox="1"/>
          <p:nvPr/>
        </p:nvSpPr>
        <p:spPr>
          <a:xfrm>
            <a:off x="6289920" y="1006722"/>
            <a:ext cx="5236964" cy="256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US" sz="2800" dirty="0">
                <a:ea typeface="+mn-lt"/>
                <a:cs typeface="+mn-lt"/>
              </a:rPr>
              <a:t>“Citizens worldwide should be able to consult and share their authentic educational data with whomever they want, whenever they want, wherever they want.”</a:t>
            </a:r>
            <a:endParaRPr lang="en-US" sz="2800" dirty="0"/>
          </a:p>
        </p:txBody>
      </p:sp>
      <p:sp>
        <p:nvSpPr>
          <p:cNvPr id="35" name="Textfeld 34">
            <a:extLst>
              <a:ext uri="{FF2B5EF4-FFF2-40B4-BE49-F238E27FC236}">
                <a16:creationId xmlns:a16="http://schemas.microsoft.com/office/drawing/2014/main" id="{4386C14A-FE48-4694-B125-0C107658C133}"/>
              </a:ext>
            </a:extLst>
          </p:cNvPr>
          <p:cNvSpPr txBox="1"/>
          <p:nvPr/>
        </p:nvSpPr>
        <p:spPr>
          <a:xfrm>
            <a:off x="6289919" y="4792366"/>
            <a:ext cx="5236964" cy="692497"/>
          </a:xfrm>
          <a:prstGeom prst="rect">
            <a:avLst/>
          </a:prstGeom>
        </p:spPr>
        <p:txBody>
          <a:bodyPr wrap="square" lIns="0" tIns="0" rIns="0" bIns="0" anchor="b">
            <a:spAutoFit/>
          </a:bodyPr>
          <a:lstStyle>
            <a:lvl1pPr indent="0">
              <a:lnSpc>
                <a:spcPct val="100000"/>
              </a:lnSpc>
              <a:spcBef>
                <a:spcPts val="0"/>
              </a:spcBef>
              <a:spcAft>
                <a:spcPts val="0"/>
              </a:spcAft>
              <a:buFont typeface="Wingdings" panose="05000000000000000000" pitchFamily="2" charset="2"/>
              <a:buNone/>
              <a:defRPr sz="800" b="0" i="0" u="none" strike="noStrike" baseline="0">
                <a:solidFill>
                  <a:srgbClr val="000000"/>
                </a:solidFill>
                <a:latin typeface="Calibri" panose="020F0502020204030204" pitchFamily="34" charset="0"/>
              </a:defRPr>
            </a:lvl1pPr>
            <a:lvl2pPr marL="576000" indent="-285750">
              <a:spcBef>
                <a:spcPct val="20000"/>
              </a:spcBef>
              <a:buFont typeface="Wingdings" panose="05000000000000000000" pitchFamily="2" charset="2"/>
              <a:buChar char="§"/>
              <a:defRPr>
                <a:solidFill>
                  <a:schemeClr val="tx2"/>
                </a:solidFill>
                <a:latin typeface="Minion Pro" panose="02040503050306020203" charset="0"/>
              </a:defRPr>
            </a:lvl2pPr>
            <a:lvl3pPr marL="864000" indent="-284400">
              <a:spcBef>
                <a:spcPct val="20000"/>
              </a:spcBef>
              <a:buFont typeface="Wingdings" panose="05000000000000000000" pitchFamily="2" charset="2"/>
              <a:buChar char="§"/>
              <a:defRPr>
                <a:solidFill>
                  <a:schemeClr val="tx2"/>
                </a:solidFill>
                <a:latin typeface="Minion Pro" panose="02040503050306020203" charset="0"/>
              </a:defRPr>
            </a:lvl3pPr>
            <a:lvl4pPr marL="1152000" indent="-284400">
              <a:spcBef>
                <a:spcPct val="20000"/>
              </a:spcBef>
              <a:buFont typeface="Wingdings" panose="05000000000000000000" pitchFamily="2" charset="2"/>
              <a:buChar char="§"/>
              <a:defRPr>
                <a:solidFill>
                  <a:schemeClr val="tx2"/>
                </a:solidFill>
                <a:latin typeface="Minion Pro" panose="02040503050306020203" charset="0"/>
              </a:defRPr>
            </a:lvl4pPr>
            <a:lvl5pPr marL="1440000" indent="-284400">
              <a:spcBef>
                <a:spcPct val="20000"/>
              </a:spcBef>
              <a:buFont typeface="Wingdings" panose="05000000000000000000" pitchFamily="2" charset="2"/>
              <a:buChar char="§"/>
              <a:defRPr>
                <a:solidFill>
                  <a:schemeClr val="tx2"/>
                </a:solidFill>
                <a:latin typeface="Minion Pro" panose="02040503050306020203" charset="0"/>
              </a:defRPr>
            </a:lvl5pPr>
            <a:lvl6pPr marL="1728000" indent="-284400">
              <a:spcBef>
                <a:spcPct val="20000"/>
              </a:spcBef>
              <a:buFont typeface="Wingdings" panose="05000000000000000000" pitchFamily="2" charset="2"/>
              <a:buChar char="§"/>
              <a:defRPr>
                <a:solidFill>
                  <a:schemeClr val="tx2"/>
                </a:solidFill>
                <a:latin typeface="Minion Pro" panose="02040503050306020203" charset="0"/>
              </a:defRPr>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r>
              <a:rPr lang="de-DE" sz="900" dirty="0" err="1">
                <a:latin typeface="+mn-lt"/>
              </a:rPr>
              <a:t>Duklas</a:t>
            </a:r>
            <a:r>
              <a:rPr lang="de-DE" sz="900" dirty="0">
                <a:latin typeface="+mn-lt"/>
              </a:rPr>
              <a:t>, J., </a:t>
            </a:r>
            <a:r>
              <a:rPr lang="de-DE" sz="900" dirty="0" err="1">
                <a:latin typeface="+mn-lt"/>
              </a:rPr>
              <a:t>Schatzman</a:t>
            </a:r>
            <a:r>
              <a:rPr lang="de-DE" sz="900" dirty="0">
                <a:latin typeface="+mn-lt"/>
              </a:rPr>
              <a:t>, M., Knoth, A., De </a:t>
            </a:r>
            <a:r>
              <a:rPr lang="de-DE" sz="900" dirty="0" err="1">
                <a:latin typeface="+mn-lt"/>
              </a:rPr>
              <a:t>Leeuw</a:t>
            </a:r>
            <a:r>
              <a:rPr lang="de-DE" sz="900" dirty="0">
                <a:latin typeface="+mn-lt"/>
              </a:rPr>
              <a:t>, H., </a:t>
            </a:r>
            <a:r>
              <a:rPr lang="de-DE" sz="900" dirty="0" err="1">
                <a:latin typeface="+mn-lt"/>
              </a:rPr>
              <a:t>Manahan</a:t>
            </a:r>
            <a:r>
              <a:rPr lang="de-DE" sz="900" dirty="0">
                <a:latin typeface="+mn-lt"/>
              </a:rPr>
              <a:t>, A., </a:t>
            </a:r>
            <a:r>
              <a:rPr lang="de-DE" sz="900" dirty="0" err="1">
                <a:latin typeface="+mn-lt"/>
              </a:rPr>
              <a:t>Keevy</a:t>
            </a:r>
            <a:r>
              <a:rPr lang="de-DE" sz="900" dirty="0">
                <a:latin typeface="+mn-lt"/>
              </a:rPr>
              <a:t>, J., </a:t>
            </a:r>
            <a:r>
              <a:rPr lang="de-DE" sz="900" dirty="0" err="1">
                <a:latin typeface="+mn-lt"/>
              </a:rPr>
              <a:t>Ramina</a:t>
            </a:r>
            <a:r>
              <a:rPr lang="de-DE" sz="900" dirty="0">
                <a:latin typeface="+mn-lt"/>
              </a:rPr>
              <a:t>, B., Massey, K., Schwarzwald, B., Van der </a:t>
            </a:r>
            <a:r>
              <a:rPr lang="de-DE" sz="900" dirty="0" err="1">
                <a:latin typeface="+mn-lt"/>
              </a:rPr>
              <a:t>Hijden</a:t>
            </a:r>
            <a:r>
              <a:rPr lang="de-DE" sz="900" dirty="0">
                <a:latin typeface="+mn-lt"/>
              </a:rPr>
              <a:t>, P. and Gottlieb, M. 2021. </a:t>
            </a:r>
            <a:r>
              <a:rPr lang="de-DE" sz="900" b="1" dirty="0">
                <a:latin typeface="+mn-lt"/>
              </a:rPr>
              <a:t>Micro-</a:t>
            </a:r>
            <a:r>
              <a:rPr lang="de-DE" sz="900" b="1" dirty="0" err="1">
                <a:latin typeface="+mn-lt"/>
              </a:rPr>
              <a:t>credentials</a:t>
            </a:r>
            <a:r>
              <a:rPr lang="de-DE" sz="900" b="1" dirty="0">
                <a:latin typeface="+mn-lt"/>
              </a:rPr>
              <a:t>: </a:t>
            </a:r>
            <a:r>
              <a:rPr lang="de-DE" sz="900" b="1" dirty="0" err="1">
                <a:latin typeface="+mn-lt"/>
              </a:rPr>
              <a:t>Towards</a:t>
            </a:r>
            <a:r>
              <a:rPr lang="de-DE" sz="900" b="1" dirty="0">
                <a:latin typeface="+mn-lt"/>
              </a:rPr>
              <a:t> a Universal Definition. Groningen Declaration Network Position Statement on Micro-</a:t>
            </a:r>
            <a:r>
              <a:rPr lang="de-DE" sz="900" b="1" dirty="0" err="1">
                <a:latin typeface="+mn-lt"/>
              </a:rPr>
              <a:t>credentials</a:t>
            </a:r>
            <a:r>
              <a:rPr lang="de-DE" sz="900" b="1" dirty="0">
                <a:latin typeface="+mn-lt"/>
              </a:rPr>
              <a:t>.</a:t>
            </a:r>
            <a:r>
              <a:rPr lang="de-DE" sz="900" dirty="0">
                <a:latin typeface="+mn-lt"/>
              </a:rPr>
              <a:t> https://www.groningendeclaration.org/wp-content/uploads/2021/07/GDN-Position-Paper-for-the-European-Commission-public-consultation-on-micro-credentials-July-12-2021-final-v2.pdf (</a:t>
            </a:r>
            <a:r>
              <a:rPr lang="de-DE" sz="900" dirty="0" err="1">
                <a:latin typeface="+mn-lt"/>
              </a:rPr>
              <a:t>Accessed</a:t>
            </a:r>
            <a:r>
              <a:rPr lang="de-DE" sz="900" dirty="0">
                <a:latin typeface="+mn-lt"/>
              </a:rPr>
              <a:t> 15 March 2022.) </a:t>
            </a:r>
            <a:endParaRPr lang="en-US" sz="900" dirty="0">
              <a:latin typeface="+mn-lt"/>
            </a:endParaRPr>
          </a:p>
        </p:txBody>
      </p:sp>
      <p:sp>
        <p:nvSpPr>
          <p:cNvPr id="449" name="Textplatzhalter 448">
            <a:extLst>
              <a:ext uri="{FF2B5EF4-FFF2-40B4-BE49-F238E27FC236}">
                <a16:creationId xmlns:a16="http://schemas.microsoft.com/office/drawing/2014/main" id="{984FBE40-1424-4ABA-AABD-A9CEF4334B5F}"/>
              </a:ext>
            </a:extLst>
          </p:cNvPr>
          <p:cNvSpPr>
            <a:spLocks noGrp="1"/>
          </p:cNvSpPr>
          <p:nvPr>
            <p:ph type="body" sz="quarter" idx="15"/>
          </p:nvPr>
        </p:nvSpPr>
        <p:spPr/>
        <p:txBody>
          <a:bodyPr/>
          <a:lstStyle/>
          <a:p>
            <a:endParaRPr lang="de-DE"/>
          </a:p>
        </p:txBody>
      </p:sp>
      <p:sp>
        <p:nvSpPr>
          <p:cNvPr id="464" name="TextBox 463">
            <a:extLst>
              <a:ext uri="{FF2B5EF4-FFF2-40B4-BE49-F238E27FC236}">
                <a16:creationId xmlns:a16="http://schemas.microsoft.com/office/drawing/2014/main" id="{31C8B7DE-43B7-F21D-5C81-5629A8F1BB99}"/>
              </a:ext>
            </a:extLst>
          </p:cNvPr>
          <p:cNvSpPr txBox="1"/>
          <p:nvPr/>
        </p:nvSpPr>
        <p:spPr>
          <a:xfrm>
            <a:off x="1735004" y="2780167"/>
            <a:ext cx="1101255" cy="46166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solidFill>
                  <a:schemeClr val="bg1"/>
                </a:solidFill>
                <a:ea typeface="Source Sans Pro"/>
              </a:rPr>
              <a:t>Interoperable Standards</a:t>
            </a:r>
          </a:p>
        </p:txBody>
      </p:sp>
      <p:pic>
        <p:nvPicPr>
          <p:cNvPr id="605" name="Graphic 605" descr="Schlüssel Silhouette">
            <a:extLst>
              <a:ext uri="{FF2B5EF4-FFF2-40B4-BE49-F238E27FC236}">
                <a16:creationId xmlns:a16="http://schemas.microsoft.com/office/drawing/2014/main" id="{68D2DFE8-9BFB-D910-D352-81449DFB2B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3502" y="3086745"/>
            <a:ext cx="656183" cy="656183"/>
          </a:xfrm>
          <a:prstGeom prst="rect">
            <a:avLst/>
          </a:prstGeom>
        </p:spPr>
      </p:pic>
      <p:sp>
        <p:nvSpPr>
          <p:cNvPr id="11" name="Ellipse 10">
            <a:extLst>
              <a:ext uri="{FF2B5EF4-FFF2-40B4-BE49-F238E27FC236}">
                <a16:creationId xmlns:a16="http://schemas.microsoft.com/office/drawing/2014/main" id="{340D051D-0E92-42D2-A71F-04D71F805D90}"/>
              </a:ext>
            </a:extLst>
          </p:cNvPr>
          <p:cNvSpPr/>
          <p:nvPr/>
        </p:nvSpPr>
        <p:spPr>
          <a:xfrm>
            <a:off x="1627824" y="2309517"/>
            <a:ext cx="1827446" cy="1827446"/>
          </a:xfrm>
          <a:prstGeom prst="ellipse">
            <a:avLst/>
          </a:prstGeom>
          <a:solidFill>
            <a:schemeClr val="bg1"/>
          </a:solidFill>
          <a:ln>
            <a:noFill/>
          </a:ln>
          <a:effectLst>
            <a:outerShdw blurRad="228600" dist="38100" dir="5400000" algn="t"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t"/>
          <a:lstStyle/>
          <a:p>
            <a:endParaRPr lang="de-DE" sz="800">
              <a:solidFill>
                <a:schemeClr val="tx1"/>
              </a:solidFill>
            </a:endParaRPr>
          </a:p>
        </p:txBody>
      </p:sp>
      <p:sp>
        <p:nvSpPr>
          <p:cNvPr id="13" name="Ellipse 12">
            <a:extLst>
              <a:ext uri="{FF2B5EF4-FFF2-40B4-BE49-F238E27FC236}">
                <a16:creationId xmlns:a16="http://schemas.microsoft.com/office/drawing/2014/main" id="{24E3EC82-6BD4-4F22-9356-96A3C2BC4EED}"/>
              </a:ext>
            </a:extLst>
          </p:cNvPr>
          <p:cNvSpPr/>
          <p:nvPr/>
        </p:nvSpPr>
        <p:spPr>
          <a:xfrm>
            <a:off x="3364200" y="1368672"/>
            <a:ext cx="997880" cy="997880"/>
          </a:xfrm>
          <a:prstGeom prst="ellipse">
            <a:avLst/>
          </a:prstGeom>
          <a:solidFill>
            <a:srgbClr val="B9326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de-DE" sz="1200" b="1" err="1"/>
              <a:t>Learner</a:t>
            </a:r>
            <a:br>
              <a:rPr lang="de-DE" sz="1200" b="1"/>
            </a:br>
            <a:r>
              <a:rPr lang="de-DE" sz="1200" b="1" err="1"/>
              <a:t>Autonomy</a:t>
            </a:r>
            <a:r>
              <a:rPr lang="de-DE" sz="1200" b="1"/>
              <a:t> </a:t>
            </a:r>
          </a:p>
        </p:txBody>
      </p:sp>
      <p:sp>
        <p:nvSpPr>
          <p:cNvPr id="14" name="Ellipse 13">
            <a:extLst>
              <a:ext uri="{FF2B5EF4-FFF2-40B4-BE49-F238E27FC236}">
                <a16:creationId xmlns:a16="http://schemas.microsoft.com/office/drawing/2014/main" id="{1B475E06-1456-46EE-BF39-0EA7D7DD77BC}"/>
              </a:ext>
            </a:extLst>
          </p:cNvPr>
          <p:cNvSpPr/>
          <p:nvPr/>
        </p:nvSpPr>
        <p:spPr>
          <a:xfrm>
            <a:off x="3938101" y="2724300"/>
            <a:ext cx="997880" cy="997880"/>
          </a:xfrm>
          <a:prstGeom prst="ellipse">
            <a:avLst/>
          </a:prstGeom>
          <a:solidFill>
            <a:srgbClr val="00737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200" b="1">
                <a:latin typeface="Source Sans Pro Black"/>
              </a:rPr>
              <a:t>Agency</a:t>
            </a:r>
            <a:endParaRPr lang="en-US" sz="1200" b="1"/>
          </a:p>
        </p:txBody>
      </p:sp>
      <p:sp>
        <p:nvSpPr>
          <p:cNvPr id="15" name="Ellipse 14">
            <a:extLst>
              <a:ext uri="{FF2B5EF4-FFF2-40B4-BE49-F238E27FC236}">
                <a16:creationId xmlns:a16="http://schemas.microsoft.com/office/drawing/2014/main" id="{21DBE0EF-89D2-4709-A62F-9F957A4C721C}"/>
              </a:ext>
            </a:extLst>
          </p:cNvPr>
          <p:cNvSpPr/>
          <p:nvPr/>
        </p:nvSpPr>
        <p:spPr>
          <a:xfrm>
            <a:off x="3367202" y="4079928"/>
            <a:ext cx="997880" cy="997880"/>
          </a:xfrm>
          <a:prstGeom prst="ellipse">
            <a:avLst/>
          </a:prstGeom>
          <a:solidFill>
            <a:srgbClr val="DC640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200" b="1">
                <a:latin typeface="Source Sans Pro Black"/>
              </a:rPr>
              <a:t>Self-</a:t>
            </a:r>
          </a:p>
          <a:p>
            <a:pPr algn="ctr"/>
            <a:r>
              <a:rPr lang="en-US" sz="1200" b="1">
                <a:latin typeface="Source Sans Pro Black"/>
              </a:rPr>
              <a:t>Sovereignty</a:t>
            </a:r>
            <a:endParaRPr lang="de-DE" sz="1200" b="1"/>
          </a:p>
        </p:txBody>
      </p:sp>
      <p:sp>
        <p:nvSpPr>
          <p:cNvPr id="17" name="Textfeld 16">
            <a:extLst>
              <a:ext uri="{FF2B5EF4-FFF2-40B4-BE49-F238E27FC236}">
                <a16:creationId xmlns:a16="http://schemas.microsoft.com/office/drawing/2014/main" id="{0D490052-4CF4-4C66-A2B4-0CC60E17D5CA}"/>
              </a:ext>
            </a:extLst>
          </p:cNvPr>
          <p:cNvSpPr txBox="1"/>
          <p:nvPr/>
        </p:nvSpPr>
        <p:spPr>
          <a:xfrm>
            <a:off x="1723883" y="2815430"/>
            <a:ext cx="1627711" cy="584775"/>
          </a:xfrm>
          <a:prstGeom prst="rect">
            <a:avLst/>
          </a:prstGeom>
          <a:noFill/>
        </p:spPr>
        <p:txBody>
          <a:bodyPr wrap="square">
            <a:spAutoFit/>
          </a:bodyPr>
          <a:lstStyle/>
          <a:p>
            <a:pPr algn="ctr"/>
            <a:r>
              <a:rPr lang="de-DE" sz="1600">
                <a:latin typeface="+mj-lt"/>
              </a:rPr>
              <a:t>Interoperable</a:t>
            </a:r>
            <a:br>
              <a:rPr lang="de-DE" sz="1600">
                <a:latin typeface="+mj-lt"/>
              </a:rPr>
            </a:br>
            <a:r>
              <a:rPr lang="de-DE" sz="1600">
                <a:latin typeface="+mj-lt"/>
              </a:rPr>
              <a:t>Standards</a:t>
            </a:r>
          </a:p>
        </p:txBody>
      </p:sp>
      <p:pic>
        <p:nvPicPr>
          <p:cNvPr id="18" name="Graphic 605" descr="Schlüssel Silhouette">
            <a:extLst>
              <a:ext uri="{FF2B5EF4-FFF2-40B4-BE49-F238E27FC236}">
                <a16:creationId xmlns:a16="http://schemas.microsoft.com/office/drawing/2014/main" id="{9741552E-EB07-480A-8D53-EDC220CD815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13455" y="3220106"/>
            <a:ext cx="656183" cy="656183"/>
          </a:xfrm>
          <a:prstGeom prst="rect">
            <a:avLst/>
          </a:prstGeom>
        </p:spPr>
      </p:pic>
      <p:cxnSp>
        <p:nvCxnSpPr>
          <p:cNvPr id="10" name="Gerader Verbinder 9">
            <a:extLst>
              <a:ext uri="{FF2B5EF4-FFF2-40B4-BE49-F238E27FC236}">
                <a16:creationId xmlns:a16="http://schemas.microsoft.com/office/drawing/2014/main" id="{5161AEF1-8388-4BD3-9BBA-8822844DBAB0}"/>
              </a:ext>
            </a:extLst>
          </p:cNvPr>
          <p:cNvCxnSpPr>
            <a:cxnSpLocks/>
            <a:stCxn id="11" idx="5"/>
            <a:endCxn id="15" idx="1"/>
          </p:cNvCxnSpPr>
          <p:nvPr/>
        </p:nvCxnSpPr>
        <p:spPr>
          <a:xfrm>
            <a:off x="3187647" y="3869340"/>
            <a:ext cx="325691" cy="35672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0A9394FE-F01E-4BD8-9C9C-3A22A9E671A3}"/>
              </a:ext>
            </a:extLst>
          </p:cNvPr>
          <p:cNvCxnSpPr>
            <a:cxnSpLocks/>
            <a:stCxn id="14" idx="2"/>
            <a:endCxn id="11" idx="6"/>
          </p:cNvCxnSpPr>
          <p:nvPr/>
        </p:nvCxnSpPr>
        <p:spPr>
          <a:xfrm flipH="1">
            <a:off x="3455270" y="3223240"/>
            <a:ext cx="48283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648BC9FE-04F7-4E37-AEDB-B2EDC7C4C61A}"/>
              </a:ext>
            </a:extLst>
          </p:cNvPr>
          <p:cNvCxnSpPr>
            <a:cxnSpLocks/>
            <a:stCxn id="11" idx="7"/>
            <a:endCxn id="13" idx="3"/>
          </p:cNvCxnSpPr>
          <p:nvPr/>
        </p:nvCxnSpPr>
        <p:spPr>
          <a:xfrm flipV="1">
            <a:off x="3187647" y="2220416"/>
            <a:ext cx="322689" cy="356724"/>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3" name="Ellipse 22">
            <a:extLst>
              <a:ext uri="{FF2B5EF4-FFF2-40B4-BE49-F238E27FC236}">
                <a16:creationId xmlns:a16="http://schemas.microsoft.com/office/drawing/2014/main" id="{98DDF860-3BF1-4E66-A4E7-734BC5A5BE32}"/>
              </a:ext>
            </a:extLst>
          </p:cNvPr>
          <p:cNvSpPr/>
          <p:nvPr/>
        </p:nvSpPr>
        <p:spPr>
          <a:xfrm>
            <a:off x="2042607" y="823381"/>
            <a:ext cx="997880" cy="997880"/>
          </a:xfrm>
          <a:prstGeom prst="ellipse">
            <a:avLst/>
          </a:prstGeom>
          <a:solidFill>
            <a:srgbClr val="2D286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de-DE" sz="1200" b="1"/>
              <a:t>Data Privacy</a:t>
            </a:r>
          </a:p>
        </p:txBody>
      </p:sp>
      <p:sp>
        <p:nvSpPr>
          <p:cNvPr id="25" name="Ellipse 24">
            <a:extLst>
              <a:ext uri="{FF2B5EF4-FFF2-40B4-BE49-F238E27FC236}">
                <a16:creationId xmlns:a16="http://schemas.microsoft.com/office/drawing/2014/main" id="{10CBA107-AE5C-4171-B198-6CD857776C1D}"/>
              </a:ext>
            </a:extLst>
          </p:cNvPr>
          <p:cNvSpPr/>
          <p:nvPr/>
        </p:nvSpPr>
        <p:spPr>
          <a:xfrm>
            <a:off x="2042607" y="4607613"/>
            <a:ext cx="997880" cy="997880"/>
          </a:xfrm>
          <a:prstGeom prst="ellipse">
            <a:avLst/>
          </a:prstGeom>
          <a:solidFill>
            <a:srgbClr val="5A285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de-DE" sz="1200" b="1"/>
              <a:t>Ownership</a:t>
            </a:r>
          </a:p>
          <a:p>
            <a:pPr algn="ctr"/>
            <a:r>
              <a:rPr lang="de-DE" sz="1200" b="1" err="1"/>
              <a:t>of</a:t>
            </a:r>
            <a:r>
              <a:rPr lang="de-DE" sz="1200" b="1"/>
              <a:t> Data</a:t>
            </a:r>
          </a:p>
        </p:txBody>
      </p:sp>
      <p:cxnSp>
        <p:nvCxnSpPr>
          <p:cNvPr id="469" name="Gerader Verbinder 468">
            <a:extLst>
              <a:ext uri="{FF2B5EF4-FFF2-40B4-BE49-F238E27FC236}">
                <a16:creationId xmlns:a16="http://schemas.microsoft.com/office/drawing/2014/main" id="{A389D769-08C3-4F0F-B332-7AE642A60947}"/>
              </a:ext>
            </a:extLst>
          </p:cNvPr>
          <p:cNvCxnSpPr>
            <a:cxnSpLocks/>
          </p:cNvCxnSpPr>
          <p:nvPr/>
        </p:nvCxnSpPr>
        <p:spPr>
          <a:xfrm>
            <a:off x="6289919" y="4620126"/>
            <a:ext cx="5238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81326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A6616B9C-B395-4ED5-B7AF-C36F21D7DC58}"/>
              </a:ext>
            </a:extLst>
          </p:cNvPr>
          <p:cNvSpPr>
            <a:spLocks noGrp="1"/>
          </p:cNvSpPr>
          <p:nvPr>
            <p:ph type="body" sz="quarter" idx="21"/>
          </p:nvPr>
        </p:nvSpPr>
        <p:spPr/>
        <p:txBody>
          <a:bodyPr lIns="91440" tIns="45720" rIns="91440" bIns="45720" anchor="t"/>
          <a:lstStyle/>
          <a:p>
            <a:r>
              <a:rPr lang="de-DE"/>
              <a:t>Challenges </a:t>
            </a:r>
            <a:r>
              <a:rPr lang="de-DE" err="1"/>
              <a:t>to</a:t>
            </a:r>
            <a:r>
              <a:rPr lang="de-DE"/>
              <a:t> </a:t>
            </a:r>
            <a:r>
              <a:rPr lang="de-DE" err="1"/>
              <a:t>Seamless</a:t>
            </a:r>
            <a:r>
              <a:rPr lang="de-DE"/>
              <a:t> </a:t>
            </a:r>
            <a:r>
              <a:rPr lang="de-DE" err="1"/>
              <a:t>Learner</a:t>
            </a:r>
            <a:r>
              <a:rPr lang="de-DE"/>
              <a:t> Data Mobility</a:t>
            </a:r>
          </a:p>
        </p:txBody>
      </p:sp>
    </p:spTree>
    <p:extLst>
      <p:ext uri="{BB962C8B-B14F-4D97-AF65-F5344CB8AC3E}">
        <p14:creationId xmlns:p14="http://schemas.microsoft.com/office/powerpoint/2010/main" val="4065910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Rechteck 1"/>
          <p:cNvSpPr/>
          <p:nvPr/>
        </p:nvSpPr>
        <p:spPr bwMode="auto">
          <a:xfrm>
            <a:off x="479376" y="1124625"/>
            <a:ext cx="11223327" cy="4104575"/>
          </a:xfrm>
          <a:prstGeom prst="rect">
            <a:avLst/>
          </a:prstGeom>
          <a:solidFill>
            <a:schemeClr val="bg1"/>
          </a:solidFill>
          <a:ln w="206375" cap="rnd">
            <a:noFill/>
          </a:ln>
          <a:effectLst>
            <a:outerShdw blurRad="152400" dist="38100" dir="5400000" algn="t" rotWithShape="0">
              <a:prstClr val="black">
                <a:alpha val="16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defRPr/>
            </a:pPr>
            <a:endParaRPr lang="en-US" sz="1600">
              <a:solidFill>
                <a:prstClr val="white"/>
              </a:solidFill>
              <a:ea typeface="Arial"/>
              <a:cs typeface="Arial"/>
            </a:endParaRPr>
          </a:p>
        </p:txBody>
      </p:sp>
      <p:sp>
        <p:nvSpPr>
          <p:cNvPr id="6" name="Rechteck 41"/>
          <p:cNvSpPr/>
          <p:nvPr/>
        </p:nvSpPr>
        <p:spPr bwMode="auto">
          <a:xfrm>
            <a:off x="479376" y="3255917"/>
            <a:ext cx="11223327" cy="1973282"/>
          </a:xfrm>
          <a:prstGeom prst="rect">
            <a:avLst/>
          </a:prstGeom>
          <a:solidFill>
            <a:srgbClr val="E6F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algn="ctr" defTabSz="1219170">
              <a:lnSpc>
                <a:spcPct val="113999"/>
              </a:lnSpc>
              <a:defRPr/>
            </a:pPr>
            <a:endParaRPr lang="en-US" sz="2400">
              <a:solidFill>
                <a:prstClr val="white"/>
              </a:solidFill>
              <a:ea typeface="Arial"/>
              <a:cs typeface="Arial"/>
            </a:endParaRPr>
          </a:p>
        </p:txBody>
      </p:sp>
      <p:graphicFrame>
        <p:nvGraphicFramePr>
          <p:cNvPr id="2" name="Objekt 1"/>
          <p:cNvGraphicFramePr>
            <a:graphicFrameLocks noChangeAspect="1"/>
          </p:cNvGraphicFramePr>
          <p:nvPr/>
        </p:nvGraphicFramePr>
        <p:xfrm>
          <a:off x="2117" y="2117"/>
          <a:ext cx="2116" cy="2116"/>
        </p:xfrm>
        <a:graphic>
          <a:graphicData uri="http://schemas.openxmlformats.org/presentationml/2006/ole">
            <mc:AlternateContent xmlns:mc="http://schemas.openxmlformats.org/markup-compatibility/2006">
              <mc:Choice xmlns:v="urn:schemas-microsoft-com:vml" Requires="v">
                <p:oleObj name="oleObj" r:id="rId3" imgW="0" imgH="0" progId="TCLayout.ActiveDocument.1">
                  <p:embed/>
                </p:oleObj>
              </mc:Choice>
              <mc:Fallback>
                <p:oleObj name="oleObj" r:id="rId3" imgW="0" imgH="0" progId="TCLayout.ActiveDocument.1">
                  <p:embed/>
                  <p:pic>
                    <p:nvPicPr>
                      <p:cNvPr id="2" name="Objekt 1"/>
                      <p:cNvPicPr/>
                      <p:nvPr/>
                    </p:nvPicPr>
                    <p:blipFill>
                      <a:blip/>
                      <a:stretch/>
                    </p:blipFill>
                    <p:spPr bwMode="auto">
                      <a:xfrm>
                        <a:off x="2117" y="2117"/>
                        <a:ext cx="2116" cy="2116"/>
                      </a:xfrm>
                      <a:prstGeom prst="rect">
                        <a:avLst/>
                      </a:prstGeom>
                    </p:spPr>
                  </p:pic>
                </p:oleObj>
              </mc:Fallback>
            </mc:AlternateContent>
          </a:graphicData>
        </a:graphic>
      </p:graphicFrame>
      <p:sp>
        <p:nvSpPr>
          <p:cNvPr id="10" name="Titel 2"/>
          <p:cNvSpPr>
            <a:spLocks noGrp="1"/>
          </p:cNvSpPr>
          <p:nvPr>
            <p:ph type="title"/>
          </p:nvPr>
        </p:nvSpPr>
        <p:spPr bwMode="auto"/>
        <p:txBody>
          <a:bodyPr vert="horz"/>
          <a:lstStyle/>
          <a:p>
            <a:pPr>
              <a:defRPr/>
            </a:pPr>
            <a:r>
              <a:rPr lang="en-US"/>
              <a:t>Building Competencies along the Learner Journey</a:t>
            </a:r>
            <a:endParaRPr lang="de-DE"/>
          </a:p>
        </p:txBody>
      </p:sp>
      <p:sp>
        <p:nvSpPr>
          <p:cNvPr id="3" name="Textplatzhalter 2">
            <a:extLst>
              <a:ext uri="{FF2B5EF4-FFF2-40B4-BE49-F238E27FC236}">
                <a16:creationId xmlns:a16="http://schemas.microsoft.com/office/drawing/2014/main" id="{0FF5BC6B-F45F-49A8-9A52-463442C27C35}"/>
              </a:ext>
            </a:extLst>
          </p:cNvPr>
          <p:cNvSpPr>
            <a:spLocks noGrp="1"/>
          </p:cNvSpPr>
          <p:nvPr>
            <p:ph type="body" sz="quarter" idx="15"/>
          </p:nvPr>
        </p:nvSpPr>
        <p:spPr/>
        <p:txBody>
          <a:bodyPr/>
          <a:lstStyle/>
          <a:p>
            <a:r>
              <a:rPr lang="en-US" sz="800">
                <a:solidFill>
                  <a:prstClr val="black"/>
                </a:solidFill>
                <a:ea typeface="Arial"/>
                <a:cs typeface="Arial"/>
              </a:rPr>
              <a:t>Icon: </a:t>
            </a:r>
            <a:r>
              <a:rPr lang="en-US" sz="800" err="1">
                <a:solidFill>
                  <a:prstClr val="black"/>
                </a:solidFill>
                <a:ea typeface="Arial"/>
                <a:cs typeface="Arial"/>
              </a:rPr>
              <a:t>Freepik</a:t>
            </a:r>
            <a:endParaRPr lang="en-US" sz="1800"/>
          </a:p>
        </p:txBody>
      </p:sp>
      <p:sp>
        <p:nvSpPr>
          <p:cNvPr id="65" name="Rechteck 64">
            <a:extLst>
              <a:ext uri="{FF2B5EF4-FFF2-40B4-BE49-F238E27FC236}">
                <a16:creationId xmlns:a16="http://schemas.microsoft.com/office/drawing/2014/main" id="{0C0CB19F-B82B-4AB7-B9CB-5693E039ABCF}"/>
              </a:ext>
            </a:extLst>
          </p:cNvPr>
          <p:cNvSpPr/>
          <p:nvPr/>
        </p:nvSpPr>
        <p:spPr bwMode="auto">
          <a:xfrm>
            <a:off x="3460311" y="1407627"/>
            <a:ext cx="6058783" cy="1775207"/>
          </a:xfrm>
          <a:prstGeom prst="rect">
            <a:avLst/>
          </a:prstGeom>
          <a:solidFill>
            <a:schemeClr val="bg1">
              <a:lumMod val="95000"/>
            </a:schemeClr>
          </a:solidFill>
          <a:ln w="6350" cap="flat">
            <a:solidFill>
              <a:schemeClr val="bg1">
                <a:lumMod val="65000"/>
              </a:schemeClr>
            </a:solidFill>
            <a:miter lim="800000"/>
          </a:ln>
          <a:effectLst>
            <a:outerShdw blurRad="152400" dist="38100" dir="5400000" algn="t" rotWithShape="0">
              <a:prstClr val="black">
                <a:alpha val="16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1600">
              <a:solidFill>
                <a:prstClr val="white"/>
              </a:solidFill>
              <a:cs typeface="Arial"/>
            </a:endParaRPr>
          </a:p>
        </p:txBody>
      </p:sp>
      <p:sp>
        <p:nvSpPr>
          <p:cNvPr id="82" name="Rechteck 81">
            <a:extLst>
              <a:ext uri="{FF2B5EF4-FFF2-40B4-BE49-F238E27FC236}">
                <a16:creationId xmlns:a16="http://schemas.microsoft.com/office/drawing/2014/main" id="{3A12761F-1A7F-47F8-A2B8-863044572BF0}"/>
              </a:ext>
            </a:extLst>
          </p:cNvPr>
          <p:cNvSpPr/>
          <p:nvPr/>
        </p:nvSpPr>
        <p:spPr bwMode="auto">
          <a:xfrm>
            <a:off x="3356286" y="1517644"/>
            <a:ext cx="6058783" cy="1775207"/>
          </a:xfrm>
          <a:prstGeom prst="rect">
            <a:avLst/>
          </a:prstGeom>
          <a:solidFill>
            <a:schemeClr val="bg1">
              <a:lumMod val="95000"/>
            </a:schemeClr>
          </a:solidFill>
          <a:ln w="6350" cap="flat">
            <a:solidFill>
              <a:schemeClr val="bg1">
                <a:lumMod val="65000"/>
              </a:schemeClr>
            </a:solidFill>
            <a:miter lim="800000"/>
          </a:ln>
          <a:effectLst>
            <a:outerShdw blurRad="152400" dist="38100" dir="5400000" algn="t" rotWithShape="0">
              <a:prstClr val="black">
                <a:alpha val="16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1600">
              <a:solidFill>
                <a:prstClr val="white"/>
              </a:solidFill>
              <a:cs typeface="Arial"/>
            </a:endParaRPr>
          </a:p>
        </p:txBody>
      </p:sp>
      <p:sp>
        <p:nvSpPr>
          <p:cNvPr id="7" name="Rechteck 81"/>
          <p:cNvSpPr/>
          <p:nvPr/>
        </p:nvSpPr>
        <p:spPr bwMode="auto">
          <a:xfrm>
            <a:off x="3252260" y="1627661"/>
            <a:ext cx="6058783" cy="1775207"/>
          </a:xfrm>
          <a:prstGeom prst="rect">
            <a:avLst/>
          </a:prstGeom>
          <a:solidFill>
            <a:schemeClr val="bg1">
              <a:lumMod val="95000"/>
            </a:schemeClr>
          </a:solidFill>
          <a:ln w="6350" cap="flat">
            <a:solidFill>
              <a:schemeClr val="bg1">
                <a:lumMod val="65000"/>
              </a:schemeClr>
            </a:solidFill>
            <a:miter lim="800000"/>
          </a:ln>
          <a:effectLst>
            <a:outerShdw blurRad="152400" dist="38100" dir="5400000" algn="t" rotWithShape="0">
              <a:prstClr val="black">
                <a:alpha val="16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1600">
              <a:solidFill>
                <a:prstClr val="white"/>
              </a:solidFill>
              <a:cs typeface="Arial"/>
            </a:endParaRPr>
          </a:p>
        </p:txBody>
      </p:sp>
      <p:sp>
        <p:nvSpPr>
          <p:cNvPr id="8" name="Rechteck 83"/>
          <p:cNvSpPr/>
          <p:nvPr/>
        </p:nvSpPr>
        <p:spPr bwMode="auto">
          <a:xfrm>
            <a:off x="3148234" y="1737678"/>
            <a:ext cx="6058783" cy="1775617"/>
          </a:xfrm>
          <a:prstGeom prst="rect">
            <a:avLst/>
          </a:prstGeom>
          <a:solidFill>
            <a:schemeClr val="bg1">
              <a:lumMod val="95000"/>
            </a:schemeClr>
          </a:solidFill>
          <a:ln w="6350" cap="flat">
            <a:solidFill>
              <a:schemeClr val="bg1">
                <a:lumMod val="65000"/>
              </a:schemeClr>
            </a:solidFill>
            <a:miter lim="800000"/>
          </a:ln>
          <a:effectLst>
            <a:outerShdw blurRad="152400" dist="38100" dir="5400000" algn="t" rotWithShape="0">
              <a:prstClr val="black">
                <a:alpha val="16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1600">
              <a:solidFill>
                <a:prstClr val="white"/>
              </a:solidFill>
              <a:cs typeface="Arial"/>
            </a:endParaRPr>
          </a:p>
        </p:txBody>
      </p:sp>
      <p:sp>
        <p:nvSpPr>
          <p:cNvPr id="9" name="Rechteck 84"/>
          <p:cNvSpPr/>
          <p:nvPr/>
        </p:nvSpPr>
        <p:spPr bwMode="auto">
          <a:xfrm>
            <a:off x="3044208" y="1848106"/>
            <a:ext cx="6058783" cy="1769162"/>
          </a:xfrm>
          <a:prstGeom prst="rect">
            <a:avLst/>
          </a:prstGeom>
          <a:solidFill>
            <a:schemeClr val="bg1">
              <a:lumMod val="95000"/>
            </a:schemeClr>
          </a:solidFill>
          <a:ln w="6350" cap="flat">
            <a:solidFill>
              <a:schemeClr val="bg1">
                <a:lumMod val="65000"/>
              </a:schemeClr>
            </a:solidFill>
            <a:miter lim="800000"/>
          </a:ln>
          <a:effectLst>
            <a:outerShdw blurRad="152400" dist="38100" dir="5400000" algn="t" rotWithShape="0">
              <a:prstClr val="black">
                <a:alpha val="16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defRPr/>
            </a:pPr>
            <a:endParaRPr lang="en-US" sz="1600">
              <a:solidFill>
                <a:prstClr val="white"/>
              </a:solidFill>
              <a:ea typeface="Arial"/>
              <a:cs typeface="Arial"/>
            </a:endParaRPr>
          </a:p>
        </p:txBody>
      </p:sp>
      <p:sp>
        <p:nvSpPr>
          <p:cNvPr id="13" name="Ellipse 11"/>
          <p:cNvSpPr/>
          <p:nvPr/>
        </p:nvSpPr>
        <p:spPr bwMode="auto">
          <a:xfrm>
            <a:off x="1842546" y="2448689"/>
            <a:ext cx="993129" cy="993129"/>
          </a:xfrm>
          <a:prstGeom prst="ellipse">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9170">
              <a:defRPr/>
            </a:pPr>
            <a:endParaRPr lang="en-US" sz="1600">
              <a:solidFill>
                <a:prstClr val="white"/>
              </a:solidFill>
              <a:ea typeface="Arial"/>
              <a:cs typeface="Arial"/>
            </a:endParaRPr>
          </a:p>
        </p:txBody>
      </p:sp>
      <p:cxnSp>
        <p:nvCxnSpPr>
          <p:cNvPr id="15" name="Gerader Verbinder 16"/>
          <p:cNvCxnSpPr>
            <a:cxnSpLocks/>
          </p:cNvCxnSpPr>
          <p:nvPr/>
        </p:nvCxnSpPr>
        <p:spPr bwMode="auto">
          <a:xfrm flipV="1">
            <a:off x="4246652" y="2696504"/>
            <a:ext cx="170606" cy="165189"/>
          </a:xfrm>
          <a:prstGeom prst="line">
            <a:avLst/>
          </a:prstGeom>
          <a:ln w="190500" cap="rnd" cmpd="sng">
            <a:solidFill>
              <a:srgbClr val="0A4169"/>
            </a:solidFill>
            <a:round/>
          </a:ln>
          <a:effectLst/>
        </p:spPr>
        <p:style>
          <a:lnRef idx="2">
            <a:schemeClr val="accent1"/>
          </a:lnRef>
          <a:fillRef idx="0">
            <a:schemeClr val="accent1"/>
          </a:fillRef>
          <a:effectRef idx="1">
            <a:schemeClr val="accent1"/>
          </a:effectRef>
          <a:fontRef idx="minor">
            <a:schemeClr val="tx1"/>
          </a:fontRef>
        </p:style>
      </p:cxnSp>
      <p:sp>
        <p:nvSpPr>
          <p:cNvPr id="16" name="Bogen 17"/>
          <p:cNvSpPr/>
          <p:nvPr/>
        </p:nvSpPr>
        <p:spPr bwMode="auto">
          <a:xfrm rot="18955456">
            <a:off x="3937748" y="2195904"/>
            <a:ext cx="574303" cy="574303"/>
          </a:xfrm>
          <a:prstGeom prst="arc">
            <a:avLst>
              <a:gd name="adj1" fmla="val 16200000"/>
              <a:gd name="adj2" fmla="val 5461904"/>
            </a:avLst>
          </a:prstGeom>
          <a:ln w="190500" cap="rnd" cmpd="sng">
            <a:solidFill>
              <a:srgbClr val="00A091"/>
            </a:solidFill>
            <a:round/>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1219170">
              <a:defRPr/>
            </a:pPr>
            <a:endParaRPr lang="en-US" sz="1600">
              <a:solidFill>
                <a:prstClr val="black"/>
              </a:solidFill>
              <a:ea typeface="Arial"/>
              <a:cs typeface="Arial"/>
            </a:endParaRPr>
          </a:p>
        </p:txBody>
      </p:sp>
      <p:cxnSp>
        <p:nvCxnSpPr>
          <p:cNvPr id="18" name="Gerader Verbinder 23"/>
          <p:cNvCxnSpPr>
            <a:cxnSpLocks/>
            <a:stCxn id="19" idx="2"/>
          </p:cNvCxnSpPr>
          <p:nvPr/>
        </p:nvCxnSpPr>
        <p:spPr bwMode="auto">
          <a:xfrm flipV="1">
            <a:off x="4650479" y="2499054"/>
            <a:ext cx="798795" cy="773454"/>
          </a:xfrm>
          <a:prstGeom prst="line">
            <a:avLst/>
          </a:prstGeom>
          <a:ln w="190500" cap="rnd" cmpd="sng">
            <a:solidFill>
              <a:srgbClr val="2D286E"/>
            </a:solidFill>
            <a:round/>
          </a:ln>
          <a:effectLst/>
        </p:spPr>
        <p:style>
          <a:lnRef idx="2">
            <a:schemeClr val="accent1"/>
          </a:lnRef>
          <a:fillRef idx="0">
            <a:schemeClr val="accent1"/>
          </a:fillRef>
          <a:effectRef idx="1">
            <a:schemeClr val="accent1"/>
          </a:effectRef>
          <a:fontRef idx="minor">
            <a:schemeClr val="tx1"/>
          </a:fontRef>
        </p:style>
      </p:cxnSp>
      <p:cxnSp>
        <p:nvCxnSpPr>
          <p:cNvPr id="20" name="Gerader Verbinder 24"/>
          <p:cNvCxnSpPr>
            <a:cxnSpLocks/>
          </p:cNvCxnSpPr>
          <p:nvPr/>
        </p:nvCxnSpPr>
        <p:spPr bwMode="auto">
          <a:xfrm rot="18955456">
            <a:off x="2895752" y="2739489"/>
            <a:ext cx="1306997" cy="0"/>
          </a:xfrm>
          <a:prstGeom prst="line">
            <a:avLst/>
          </a:prstGeom>
          <a:ln w="190500" cap="rnd" cmpd="sng">
            <a:solidFill>
              <a:srgbClr val="00A091"/>
            </a:solidFill>
            <a:round/>
          </a:ln>
          <a:effectLst/>
        </p:spPr>
        <p:style>
          <a:lnRef idx="2">
            <a:schemeClr val="accent1"/>
          </a:lnRef>
          <a:fillRef idx="0">
            <a:schemeClr val="accent1"/>
          </a:fillRef>
          <a:effectRef idx="1">
            <a:schemeClr val="accent1"/>
          </a:effectRef>
          <a:fontRef idx="minor">
            <a:schemeClr val="tx1"/>
          </a:fontRef>
        </p:style>
      </p:cxnSp>
      <p:sp>
        <p:nvSpPr>
          <p:cNvPr id="21" name="Bogen 18"/>
          <p:cNvSpPr/>
          <p:nvPr/>
        </p:nvSpPr>
        <p:spPr bwMode="auto">
          <a:xfrm rot="18955456">
            <a:off x="5695356" y="2095294"/>
            <a:ext cx="574303" cy="574303"/>
          </a:xfrm>
          <a:prstGeom prst="arc">
            <a:avLst>
              <a:gd name="adj1" fmla="val 16200000"/>
              <a:gd name="adj2" fmla="val 5461904"/>
            </a:avLst>
          </a:prstGeom>
          <a:ln w="190500" cap="rnd" cmpd="sng">
            <a:solidFill>
              <a:srgbClr val="D7BE28"/>
            </a:solidFill>
            <a:round/>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1219170">
              <a:defRPr/>
            </a:pPr>
            <a:endParaRPr lang="en-US" sz="1600">
              <a:solidFill>
                <a:prstClr val="black"/>
              </a:solidFill>
              <a:ea typeface="Arial"/>
              <a:cs typeface="Arial"/>
            </a:endParaRPr>
          </a:p>
        </p:txBody>
      </p:sp>
      <p:sp>
        <p:nvSpPr>
          <p:cNvPr id="22" name="Bogen 19"/>
          <p:cNvSpPr/>
          <p:nvPr/>
        </p:nvSpPr>
        <p:spPr bwMode="auto">
          <a:xfrm rot="18955456" flipH="1">
            <a:off x="5965704" y="2628588"/>
            <a:ext cx="574303" cy="574303"/>
          </a:xfrm>
          <a:prstGeom prst="arc">
            <a:avLst>
              <a:gd name="adj1" fmla="val 16200000"/>
              <a:gd name="adj2" fmla="val 5461904"/>
            </a:avLst>
          </a:prstGeom>
          <a:ln w="190500" cap="rnd" cmpd="sng">
            <a:solidFill>
              <a:srgbClr val="D7BE28"/>
            </a:solidFill>
            <a:round/>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1219170">
              <a:defRPr/>
            </a:pPr>
            <a:endParaRPr lang="en-US" sz="1600">
              <a:solidFill>
                <a:prstClr val="black"/>
              </a:solidFill>
              <a:ea typeface="Arial"/>
              <a:cs typeface="Arial"/>
            </a:endParaRPr>
          </a:p>
        </p:txBody>
      </p:sp>
      <p:cxnSp>
        <p:nvCxnSpPr>
          <p:cNvPr id="23" name="Gerader Verbinder 21"/>
          <p:cNvCxnSpPr>
            <a:cxnSpLocks/>
            <a:endCxn id="21" idx="0"/>
          </p:cNvCxnSpPr>
          <p:nvPr/>
        </p:nvCxnSpPr>
        <p:spPr bwMode="auto">
          <a:xfrm flipV="1">
            <a:off x="5451168" y="2176151"/>
            <a:ext cx="331593" cy="320975"/>
          </a:xfrm>
          <a:prstGeom prst="line">
            <a:avLst/>
          </a:prstGeom>
          <a:ln w="190500" cap="rnd" cmpd="sng">
            <a:solidFill>
              <a:srgbClr val="D7BE28"/>
            </a:solidFill>
            <a:round/>
          </a:ln>
          <a:effectLst/>
        </p:spPr>
        <p:style>
          <a:lnRef idx="2">
            <a:schemeClr val="accent1"/>
          </a:lnRef>
          <a:fillRef idx="0">
            <a:schemeClr val="accent1"/>
          </a:fillRef>
          <a:effectRef idx="1">
            <a:schemeClr val="accent1"/>
          </a:effectRef>
          <a:fontRef idx="minor">
            <a:schemeClr val="tx1"/>
          </a:fontRef>
        </p:style>
      </p:cxnSp>
      <p:cxnSp>
        <p:nvCxnSpPr>
          <p:cNvPr id="24" name="Gerader Verbinder 25"/>
          <p:cNvCxnSpPr>
            <a:cxnSpLocks/>
            <a:stCxn id="22" idx="0"/>
          </p:cNvCxnSpPr>
          <p:nvPr/>
        </p:nvCxnSpPr>
        <p:spPr bwMode="auto">
          <a:xfrm flipV="1">
            <a:off x="6053111" y="2596406"/>
            <a:ext cx="120750" cy="113037"/>
          </a:xfrm>
          <a:prstGeom prst="line">
            <a:avLst/>
          </a:prstGeom>
          <a:ln w="190500" cap="rnd" cmpd="sng">
            <a:solidFill>
              <a:srgbClr val="D7BE28"/>
            </a:solidFill>
            <a:round/>
          </a:ln>
          <a:effectLst/>
        </p:spPr>
        <p:style>
          <a:lnRef idx="2">
            <a:schemeClr val="accent1"/>
          </a:lnRef>
          <a:fillRef idx="0">
            <a:schemeClr val="accent1"/>
          </a:fillRef>
          <a:effectRef idx="1">
            <a:schemeClr val="accent1"/>
          </a:effectRef>
          <a:fontRef idx="minor">
            <a:schemeClr val="tx1"/>
          </a:fontRef>
        </p:style>
      </p:cxnSp>
      <p:sp>
        <p:nvSpPr>
          <p:cNvPr id="19" name="Bogen 26"/>
          <p:cNvSpPr/>
          <p:nvPr/>
        </p:nvSpPr>
        <p:spPr bwMode="auto">
          <a:xfrm rot="18955456" flipH="1">
            <a:off x="4159899" y="2782691"/>
            <a:ext cx="574303" cy="574303"/>
          </a:xfrm>
          <a:prstGeom prst="arc">
            <a:avLst>
              <a:gd name="adj1" fmla="val 16200000"/>
              <a:gd name="adj2" fmla="val 5461904"/>
            </a:avLst>
          </a:prstGeom>
          <a:ln w="190500" cap="rnd" cmpd="sng">
            <a:solidFill>
              <a:srgbClr val="2D286E"/>
            </a:solidFill>
            <a:round/>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1219170">
              <a:defRPr/>
            </a:pPr>
            <a:endParaRPr lang="en-US" sz="1600">
              <a:solidFill>
                <a:prstClr val="black"/>
              </a:solidFill>
              <a:ea typeface="Arial"/>
              <a:cs typeface="Arial"/>
            </a:endParaRPr>
          </a:p>
        </p:txBody>
      </p:sp>
      <p:sp>
        <p:nvSpPr>
          <p:cNvPr id="25" name="Ellipse 45"/>
          <p:cNvSpPr/>
          <p:nvPr/>
        </p:nvSpPr>
        <p:spPr bwMode="auto">
          <a:xfrm>
            <a:off x="3150668" y="2829563"/>
            <a:ext cx="284939" cy="284939"/>
          </a:xfrm>
          <a:prstGeom prst="ellipse">
            <a:avLst/>
          </a:prstGeom>
          <a:solidFill>
            <a:schemeClr val="bg1"/>
          </a:solidFill>
          <a:ln w="38100">
            <a:solidFill>
              <a:schemeClr val="tx1"/>
            </a:solidFill>
            <a:miter lim="800000"/>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1219170">
              <a:defRPr/>
            </a:pPr>
            <a:endParaRPr lang="en-US" sz="1600">
              <a:solidFill>
                <a:prstClr val="black"/>
              </a:solidFill>
              <a:ea typeface="Arial"/>
              <a:cs typeface="Arial"/>
            </a:endParaRPr>
          </a:p>
        </p:txBody>
      </p:sp>
      <p:pic>
        <p:nvPicPr>
          <p:cNvPr id="26" name="Grafik 63"/>
          <p:cNvPicPr>
            <a:picLocks noChangeAspect="1"/>
          </p:cNvPicPr>
          <p:nvPr/>
        </p:nvPicPr>
        <p:blipFill>
          <a:blip r:embed="rId4"/>
          <a:stretch/>
        </p:blipFill>
        <p:spPr bwMode="auto">
          <a:xfrm>
            <a:off x="1957349" y="2570195"/>
            <a:ext cx="748083" cy="748083"/>
          </a:xfrm>
          <a:prstGeom prst="rect">
            <a:avLst/>
          </a:prstGeom>
        </p:spPr>
      </p:pic>
      <p:sp>
        <p:nvSpPr>
          <p:cNvPr id="27" name="Ellipse 68"/>
          <p:cNvSpPr/>
          <p:nvPr/>
        </p:nvSpPr>
        <p:spPr bwMode="auto">
          <a:xfrm>
            <a:off x="3674796" y="2302769"/>
            <a:ext cx="284939" cy="284939"/>
          </a:xfrm>
          <a:prstGeom prst="ellipse">
            <a:avLst/>
          </a:prstGeom>
          <a:solidFill>
            <a:schemeClr val="bg1"/>
          </a:solidFill>
          <a:ln w="38100">
            <a:solidFill>
              <a:schemeClr val="tx1"/>
            </a:solidFill>
            <a:miter lim="800000"/>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1219170">
              <a:defRPr/>
            </a:pPr>
            <a:endParaRPr lang="en-US" sz="1600">
              <a:solidFill>
                <a:prstClr val="black"/>
              </a:solidFill>
              <a:ea typeface="Arial"/>
              <a:cs typeface="Arial"/>
            </a:endParaRPr>
          </a:p>
        </p:txBody>
      </p:sp>
      <p:sp>
        <p:nvSpPr>
          <p:cNvPr id="28" name="Ellipse 69"/>
          <p:cNvSpPr/>
          <p:nvPr/>
        </p:nvSpPr>
        <p:spPr bwMode="auto">
          <a:xfrm>
            <a:off x="4288606" y="2161128"/>
            <a:ext cx="284939" cy="284939"/>
          </a:xfrm>
          <a:prstGeom prst="ellipse">
            <a:avLst/>
          </a:prstGeom>
          <a:solidFill>
            <a:schemeClr val="bg1"/>
          </a:solidFill>
          <a:ln w="38100">
            <a:solidFill>
              <a:schemeClr val="tx1"/>
            </a:solidFill>
            <a:miter lim="800000"/>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1219170">
              <a:defRPr/>
            </a:pPr>
            <a:endParaRPr lang="en-US" sz="1600">
              <a:solidFill>
                <a:prstClr val="black"/>
              </a:solidFill>
              <a:ea typeface="Arial"/>
              <a:cs typeface="Arial"/>
            </a:endParaRPr>
          </a:p>
        </p:txBody>
      </p:sp>
      <p:sp>
        <p:nvSpPr>
          <p:cNvPr id="29" name="Ellipse 70"/>
          <p:cNvSpPr/>
          <p:nvPr/>
        </p:nvSpPr>
        <p:spPr bwMode="auto">
          <a:xfrm>
            <a:off x="4309239" y="3213099"/>
            <a:ext cx="284939" cy="284939"/>
          </a:xfrm>
          <a:prstGeom prst="ellipse">
            <a:avLst/>
          </a:prstGeom>
          <a:solidFill>
            <a:schemeClr val="bg1"/>
          </a:solidFill>
          <a:ln w="38100">
            <a:solidFill>
              <a:schemeClr val="tx1"/>
            </a:solidFill>
            <a:miter lim="800000"/>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1219170">
              <a:defRPr/>
            </a:pPr>
            <a:endParaRPr lang="en-US" sz="1600">
              <a:solidFill>
                <a:prstClr val="black"/>
              </a:solidFill>
              <a:ea typeface="Arial"/>
              <a:cs typeface="Arial"/>
            </a:endParaRPr>
          </a:p>
        </p:txBody>
      </p:sp>
      <p:sp>
        <p:nvSpPr>
          <p:cNvPr id="30" name="Ellipse 71"/>
          <p:cNvSpPr/>
          <p:nvPr/>
        </p:nvSpPr>
        <p:spPr bwMode="auto">
          <a:xfrm>
            <a:off x="5249952" y="2411564"/>
            <a:ext cx="284939" cy="284939"/>
          </a:xfrm>
          <a:prstGeom prst="ellipse">
            <a:avLst/>
          </a:prstGeom>
          <a:solidFill>
            <a:schemeClr val="bg1"/>
          </a:solidFill>
          <a:ln w="38100">
            <a:solidFill>
              <a:schemeClr val="tx1"/>
            </a:solidFill>
            <a:miter lim="800000"/>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1219170">
              <a:defRPr/>
            </a:pPr>
            <a:endParaRPr lang="en-US" sz="1600">
              <a:solidFill>
                <a:prstClr val="black"/>
              </a:solidFill>
              <a:ea typeface="Arial"/>
              <a:cs typeface="Arial"/>
            </a:endParaRPr>
          </a:p>
        </p:txBody>
      </p:sp>
      <p:sp>
        <p:nvSpPr>
          <p:cNvPr id="31" name="Ellipse 72"/>
          <p:cNvSpPr/>
          <p:nvPr/>
        </p:nvSpPr>
        <p:spPr bwMode="auto">
          <a:xfrm>
            <a:off x="5830717" y="1976403"/>
            <a:ext cx="284939" cy="284939"/>
          </a:xfrm>
          <a:prstGeom prst="ellipse">
            <a:avLst/>
          </a:prstGeom>
          <a:solidFill>
            <a:schemeClr val="bg1"/>
          </a:solidFill>
          <a:ln w="38100">
            <a:solidFill>
              <a:schemeClr val="tx1"/>
            </a:solidFill>
            <a:miter lim="800000"/>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1219170">
              <a:defRPr/>
            </a:pPr>
            <a:endParaRPr lang="en-US" sz="1600">
              <a:solidFill>
                <a:prstClr val="black"/>
              </a:solidFill>
              <a:ea typeface="Arial"/>
              <a:cs typeface="Arial"/>
            </a:endParaRPr>
          </a:p>
        </p:txBody>
      </p:sp>
      <p:sp>
        <p:nvSpPr>
          <p:cNvPr id="37" name="Bogen 95"/>
          <p:cNvSpPr/>
          <p:nvPr/>
        </p:nvSpPr>
        <p:spPr bwMode="auto">
          <a:xfrm rot="18955456">
            <a:off x="7340672" y="2095294"/>
            <a:ext cx="574303" cy="574303"/>
          </a:xfrm>
          <a:prstGeom prst="arc">
            <a:avLst>
              <a:gd name="adj1" fmla="val 16200000"/>
              <a:gd name="adj2" fmla="val 5461904"/>
            </a:avLst>
          </a:prstGeom>
          <a:ln w="190500" cap="rnd" cmpd="sng">
            <a:solidFill>
              <a:srgbClr val="D7BE28"/>
            </a:solidFill>
            <a:round/>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1219170">
              <a:defRPr/>
            </a:pPr>
            <a:endParaRPr lang="en-US" sz="1600">
              <a:solidFill>
                <a:prstClr val="black"/>
              </a:solidFill>
              <a:ea typeface="Arial"/>
              <a:cs typeface="Arial"/>
            </a:endParaRPr>
          </a:p>
        </p:txBody>
      </p:sp>
      <p:cxnSp>
        <p:nvCxnSpPr>
          <p:cNvPr id="38" name="Gerader Verbinder 98"/>
          <p:cNvCxnSpPr>
            <a:cxnSpLocks/>
            <a:stCxn id="22" idx="2"/>
            <a:endCxn id="37" idx="0"/>
          </p:cNvCxnSpPr>
          <p:nvPr/>
        </p:nvCxnSpPr>
        <p:spPr bwMode="auto">
          <a:xfrm flipV="1">
            <a:off x="6456285" y="2176150"/>
            <a:ext cx="971794" cy="942255"/>
          </a:xfrm>
          <a:prstGeom prst="line">
            <a:avLst/>
          </a:prstGeom>
          <a:ln w="190500" cap="rnd" cmpd="sng">
            <a:solidFill>
              <a:srgbClr val="D7BE28"/>
            </a:solidFill>
            <a:round/>
          </a:ln>
          <a:effectLst/>
        </p:spPr>
        <p:style>
          <a:lnRef idx="2">
            <a:schemeClr val="accent1"/>
          </a:lnRef>
          <a:fillRef idx="0">
            <a:schemeClr val="accent1"/>
          </a:fillRef>
          <a:effectRef idx="1">
            <a:schemeClr val="accent1"/>
          </a:effectRef>
          <a:fontRef idx="minor">
            <a:schemeClr val="tx1"/>
          </a:fontRef>
        </p:style>
      </p:cxnSp>
      <p:sp>
        <p:nvSpPr>
          <p:cNvPr id="41" name="Freihandform: Form 15"/>
          <p:cNvSpPr/>
          <p:nvPr/>
        </p:nvSpPr>
        <p:spPr bwMode="auto">
          <a:xfrm>
            <a:off x="8974928" y="1796229"/>
            <a:ext cx="1794659" cy="499930"/>
          </a:xfrm>
          <a:custGeom>
            <a:avLst/>
            <a:gdLst>
              <a:gd name="connsiteX0" fmla="*/ 0 w 1371600"/>
              <a:gd name="connsiteY0" fmla="*/ 361950 h 361950"/>
              <a:gd name="connsiteX1" fmla="*/ 628650 w 1371600"/>
              <a:gd name="connsiteY1" fmla="*/ 76200 h 361950"/>
              <a:gd name="connsiteX2" fmla="*/ 1371600 w 1371600"/>
              <a:gd name="connsiteY2" fmla="*/ 0 h 361950"/>
              <a:gd name="connsiteX0" fmla="*/ 0 w 3771265"/>
              <a:gd name="connsiteY0" fmla="*/ 323234 h 323234"/>
              <a:gd name="connsiteX1" fmla="*/ 628650 w 3771265"/>
              <a:gd name="connsiteY1" fmla="*/ 37484 h 323234"/>
              <a:gd name="connsiteX2" fmla="*/ 3771265 w 3771265"/>
              <a:gd name="connsiteY2" fmla="*/ 3017 h 323234"/>
              <a:gd name="connsiteX0" fmla="*/ 0 w 3771265"/>
              <a:gd name="connsiteY0" fmla="*/ 323234 h 323234"/>
              <a:gd name="connsiteX1" fmla="*/ 628650 w 3771265"/>
              <a:gd name="connsiteY1" fmla="*/ 37484 h 323234"/>
              <a:gd name="connsiteX2" fmla="*/ 3771265 w 3771265"/>
              <a:gd name="connsiteY2" fmla="*/ 3017 h 323234"/>
              <a:gd name="connsiteX0" fmla="*/ 0 w 1971516"/>
              <a:gd name="connsiteY0" fmla="*/ 328563 h 328563"/>
              <a:gd name="connsiteX1" fmla="*/ 628650 w 1971516"/>
              <a:gd name="connsiteY1" fmla="*/ 42813 h 328563"/>
              <a:gd name="connsiteX2" fmla="*/ 1971516 w 1971516"/>
              <a:gd name="connsiteY2" fmla="*/ 0 h 328563"/>
            </a:gdLst>
            <a:ahLst/>
            <a:cxnLst>
              <a:cxn ang="0">
                <a:pos x="connsiteX0" y="connsiteY0"/>
              </a:cxn>
              <a:cxn ang="0">
                <a:pos x="connsiteX1" y="connsiteY1"/>
              </a:cxn>
              <a:cxn ang="0">
                <a:pos x="connsiteX2" y="connsiteY2"/>
              </a:cxn>
            </a:cxnLst>
            <a:rect l="l" t="t" r="r" b="b"/>
            <a:pathLst>
              <a:path w="1971516" h="328563" extrusionOk="0">
                <a:moveTo>
                  <a:pt x="0" y="328563"/>
                </a:moveTo>
                <a:cubicBezTo>
                  <a:pt x="200025" y="215850"/>
                  <a:pt x="400050" y="103138"/>
                  <a:pt x="628650" y="42813"/>
                </a:cubicBezTo>
                <a:cubicBezTo>
                  <a:pt x="857250" y="-17512"/>
                  <a:pt x="1824672" y="6350"/>
                  <a:pt x="1971516" y="0"/>
                </a:cubicBezTo>
              </a:path>
            </a:pathLst>
          </a:custGeom>
          <a:ln w="190500" cap="rnd" cmpd="sng">
            <a:solidFill>
              <a:srgbClr val="F09394"/>
            </a:solidFill>
            <a:round/>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1219170">
              <a:defRPr/>
            </a:pPr>
            <a:endParaRPr lang="en-US" sz="1600">
              <a:solidFill>
                <a:prstClr val="black"/>
              </a:solidFill>
              <a:ea typeface="Arial"/>
              <a:cs typeface="Arial"/>
            </a:endParaRPr>
          </a:p>
        </p:txBody>
      </p:sp>
      <p:cxnSp>
        <p:nvCxnSpPr>
          <p:cNvPr id="42" name="Gerader Verbinder 97"/>
          <p:cNvCxnSpPr>
            <a:cxnSpLocks/>
          </p:cNvCxnSpPr>
          <p:nvPr/>
        </p:nvCxnSpPr>
        <p:spPr bwMode="auto">
          <a:xfrm flipV="1">
            <a:off x="8174141" y="2316841"/>
            <a:ext cx="773733" cy="749166"/>
          </a:xfrm>
          <a:prstGeom prst="line">
            <a:avLst/>
          </a:prstGeom>
          <a:ln w="190500" cap="rnd" cmpd="sng">
            <a:solidFill>
              <a:srgbClr val="D7BE28"/>
            </a:solidFill>
            <a:round/>
          </a:ln>
          <a:effectLst/>
        </p:spPr>
        <p:style>
          <a:lnRef idx="2">
            <a:schemeClr val="accent1"/>
          </a:lnRef>
          <a:fillRef idx="0">
            <a:schemeClr val="accent1"/>
          </a:fillRef>
          <a:effectRef idx="1">
            <a:schemeClr val="accent1"/>
          </a:effectRef>
          <a:fontRef idx="minor">
            <a:schemeClr val="tx1"/>
          </a:fontRef>
        </p:style>
      </p:cxnSp>
      <p:sp>
        <p:nvSpPr>
          <p:cNvPr id="40" name="Bogen 96"/>
          <p:cNvSpPr/>
          <p:nvPr/>
        </p:nvSpPr>
        <p:spPr bwMode="auto">
          <a:xfrm rot="18955456" flipH="1">
            <a:off x="7468618" y="2784307"/>
            <a:ext cx="574303" cy="574303"/>
          </a:xfrm>
          <a:prstGeom prst="arc">
            <a:avLst>
              <a:gd name="adj1" fmla="val 16200000"/>
              <a:gd name="adj2" fmla="val 5461904"/>
            </a:avLst>
          </a:prstGeom>
          <a:ln w="190500" cap="rnd" cmpd="sng">
            <a:solidFill>
              <a:srgbClr val="DC640A"/>
            </a:solidFill>
            <a:round/>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1219170">
              <a:defRPr/>
            </a:pPr>
            <a:endParaRPr lang="en-US" sz="1600">
              <a:solidFill>
                <a:prstClr val="black"/>
              </a:solidFill>
              <a:ea typeface="Arial"/>
              <a:cs typeface="Arial"/>
            </a:endParaRPr>
          </a:p>
        </p:txBody>
      </p:sp>
      <p:cxnSp>
        <p:nvCxnSpPr>
          <p:cNvPr id="39" name="Gerader Verbinder 99"/>
          <p:cNvCxnSpPr>
            <a:cxnSpLocks/>
            <a:stCxn id="40" idx="0"/>
            <a:endCxn id="37" idx="2"/>
          </p:cNvCxnSpPr>
          <p:nvPr/>
        </p:nvCxnSpPr>
        <p:spPr bwMode="auto">
          <a:xfrm flipV="1">
            <a:off x="7556025" y="2592303"/>
            <a:ext cx="267796" cy="272858"/>
          </a:xfrm>
          <a:prstGeom prst="line">
            <a:avLst/>
          </a:prstGeom>
          <a:ln w="190500" cap="rnd" cmpd="sng">
            <a:solidFill>
              <a:srgbClr val="D7BE28"/>
            </a:solidFill>
            <a:round/>
          </a:ln>
          <a:effectLst/>
        </p:spPr>
        <p:style>
          <a:lnRef idx="2">
            <a:schemeClr val="accent1"/>
          </a:lnRef>
          <a:fillRef idx="0">
            <a:schemeClr val="accent1"/>
          </a:fillRef>
          <a:effectRef idx="1">
            <a:schemeClr val="accent1"/>
          </a:effectRef>
          <a:fontRef idx="minor">
            <a:schemeClr val="tx1"/>
          </a:fontRef>
        </p:style>
      </p:cxnSp>
      <p:sp>
        <p:nvSpPr>
          <p:cNvPr id="43" name="Rechteck 50"/>
          <p:cNvSpPr/>
          <p:nvPr/>
        </p:nvSpPr>
        <p:spPr bwMode="auto">
          <a:xfrm>
            <a:off x="3044209" y="3751657"/>
            <a:ext cx="1177377" cy="95149"/>
          </a:xfrm>
          <a:prstGeom prst="rect">
            <a:avLst/>
          </a:prstGeom>
          <a:solidFill>
            <a:srgbClr val="00A091"/>
          </a:solidFill>
          <a:ln w="206375" cap="rnd">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defRPr/>
            </a:pPr>
            <a:endParaRPr lang="en-US" sz="1600">
              <a:solidFill>
                <a:prstClr val="white"/>
              </a:solidFill>
              <a:ea typeface="Arial"/>
              <a:cs typeface="Arial"/>
            </a:endParaRPr>
          </a:p>
        </p:txBody>
      </p:sp>
      <p:sp>
        <p:nvSpPr>
          <p:cNvPr id="44" name="Rechteck 51"/>
          <p:cNvSpPr/>
          <p:nvPr/>
        </p:nvSpPr>
        <p:spPr bwMode="auto">
          <a:xfrm>
            <a:off x="4246699" y="3751657"/>
            <a:ext cx="1120934" cy="95149"/>
          </a:xfrm>
          <a:prstGeom prst="rect">
            <a:avLst/>
          </a:prstGeom>
          <a:solidFill>
            <a:srgbClr val="2D286E"/>
          </a:solidFill>
          <a:ln w="206375" cap="rnd">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defRPr/>
            </a:pPr>
            <a:endParaRPr lang="en-US" sz="1600">
              <a:solidFill>
                <a:prstClr val="white"/>
              </a:solidFill>
              <a:ea typeface="Arial"/>
              <a:cs typeface="Arial"/>
            </a:endParaRPr>
          </a:p>
        </p:txBody>
      </p:sp>
      <p:sp>
        <p:nvSpPr>
          <p:cNvPr id="45" name="Rechteck 52"/>
          <p:cNvSpPr/>
          <p:nvPr/>
        </p:nvSpPr>
        <p:spPr bwMode="auto">
          <a:xfrm>
            <a:off x="5391780" y="3751657"/>
            <a:ext cx="3711209" cy="95149"/>
          </a:xfrm>
          <a:prstGeom prst="rect">
            <a:avLst/>
          </a:prstGeom>
          <a:solidFill>
            <a:srgbClr val="D7BE28"/>
          </a:solidFill>
          <a:ln w="206375" cap="rnd">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defRPr/>
            </a:pPr>
            <a:endParaRPr lang="en-US" sz="1600">
              <a:solidFill>
                <a:prstClr val="white"/>
              </a:solidFill>
              <a:ea typeface="Arial"/>
              <a:cs typeface="Arial"/>
            </a:endParaRPr>
          </a:p>
        </p:txBody>
      </p:sp>
      <p:sp>
        <p:nvSpPr>
          <p:cNvPr id="47" name="Ellipse 54"/>
          <p:cNvSpPr/>
          <p:nvPr/>
        </p:nvSpPr>
        <p:spPr bwMode="auto">
          <a:xfrm>
            <a:off x="5916273" y="2972033"/>
            <a:ext cx="284939" cy="284939"/>
          </a:xfrm>
          <a:prstGeom prst="ellipse">
            <a:avLst/>
          </a:prstGeom>
          <a:solidFill>
            <a:schemeClr val="bg1"/>
          </a:solidFill>
          <a:ln w="38100">
            <a:solidFill>
              <a:schemeClr val="tx1"/>
            </a:solidFill>
            <a:miter lim="800000"/>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1219170">
              <a:defRPr/>
            </a:pPr>
            <a:endParaRPr lang="en-US" sz="1600">
              <a:solidFill>
                <a:prstClr val="black"/>
              </a:solidFill>
              <a:ea typeface="Arial"/>
              <a:cs typeface="Arial"/>
            </a:endParaRPr>
          </a:p>
        </p:txBody>
      </p:sp>
      <p:sp>
        <p:nvSpPr>
          <p:cNvPr id="48" name="Ellipse 55"/>
          <p:cNvSpPr/>
          <p:nvPr/>
        </p:nvSpPr>
        <p:spPr bwMode="auto">
          <a:xfrm>
            <a:off x="6861591" y="2459014"/>
            <a:ext cx="284939" cy="284939"/>
          </a:xfrm>
          <a:prstGeom prst="ellipse">
            <a:avLst/>
          </a:prstGeom>
          <a:solidFill>
            <a:schemeClr val="bg1"/>
          </a:solidFill>
          <a:ln w="38100">
            <a:solidFill>
              <a:schemeClr val="tx1"/>
            </a:solidFill>
            <a:miter lim="800000"/>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1219170">
              <a:defRPr/>
            </a:pPr>
            <a:endParaRPr lang="en-US" sz="1600">
              <a:solidFill>
                <a:prstClr val="black"/>
              </a:solidFill>
              <a:ea typeface="Arial"/>
              <a:cs typeface="Arial"/>
            </a:endParaRPr>
          </a:p>
        </p:txBody>
      </p:sp>
      <p:sp>
        <p:nvSpPr>
          <p:cNvPr id="49" name="Ellipse 56"/>
          <p:cNvSpPr/>
          <p:nvPr/>
        </p:nvSpPr>
        <p:spPr bwMode="auto">
          <a:xfrm>
            <a:off x="7696989" y="2047203"/>
            <a:ext cx="284939" cy="284939"/>
          </a:xfrm>
          <a:prstGeom prst="ellipse">
            <a:avLst/>
          </a:prstGeom>
          <a:solidFill>
            <a:schemeClr val="bg1"/>
          </a:solidFill>
          <a:ln w="38100">
            <a:solidFill>
              <a:schemeClr val="tx1"/>
            </a:solidFill>
            <a:miter lim="800000"/>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1219170">
              <a:defRPr/>
            </a:pPr>
            <a:endParaRPr lang="en-US" sz="1600">
              <a:solidFill>
                <a:prstClr val="black"/>
              </a:solidFill>
              <a:ea typeface="Arial"/>
              <a:cs typeface="Arial"/>
            </a:endParaRPr>
          </a:p>
        </p:txBody>
      </p:sp>
      <p:sp>
        <p:nvSpPr>
          <p:cNvPr id="50" name="Ellipse 60"/>
          <p:cNvSpPr/>
          <p:nvPr/>
        </p:nvSpPr>
        <p:spPr bwMode="auto">
          <a:xfrm>
            <a:off x="8550458" y="2424503"/>
            <a:ext cx="284939" cy="284939"/>
          </a:xfrm>
          <a:prstGeom prst="ellipse">
            <a:avLst/>
          </a:prstGeom>
          <a:solidFill>
            <a:schemeClr val="bg1"/>
          </a:solidFill>
          <a:ln w="38100">
            <a:solidFill>
              <a:schemeClr val="tx1"/>
            </a:solidFill>
            <a:miter lim="800000"/>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1219170">
              <a:defRPr/>
            </a:pPr>
            <a:endParaRPr lang="en-US" sz="1600">
              <a:solidFill>
                <a:prstClr val="black"/>
              </a:solidFill>
              <a:ea typeface="Arial"/>
              <a:cs typeface="Arial"/>
            </a:endParaRPr>
          </a:p>
        </p:txBody>
      </p:sp>
      <p:sp>
        <p:nvSpPr>
          <p:cNvPr id="51" name="Ellipse 87"/>
          <p:cNvSpPr/>
          <p:nvPr/>
        </p:nvSpPr>
        <p:spPr bwMode="auto">
          <a:xfrm>
            <a:off x="4220609" y="2602435"/>
            <a:ext cx="284939" cy="284939"/>
          </a:xfrm>
          <a:prstGeom prst="ellipse">
            <a:avLst/>
          </a:prstGeom>
          <a:solidFill>
            <a:schemeClr val="bg1"/>
          </a:solidFill>
          <a:ln w="38100">
            <a:solidFill>
              <a:schemeClr val="tx1"/>
            </a:solidFill>
            <a:miter lim="800000"/>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1219170">
              <a:defRPr/>
            </a:pPr>
            <a:endParaRPr lang="en-US" sz="1600">
              <a:solidFill>
                <a:prstClr val="black"/>
              </a:solidFill>
              <a:ea typeface="Arial"/>
              <a:cs typeface="Arial"/>
            </a:endParaRPr>
          </a:p>
        </p:txBody>
      </p:sp>
      <p:sp>
        <p:nvSpPr>
          <p:cNvPr id="52" name="Textfeld 31"/>
          <p:cNvSpPr txBox="1"/>
          <p:nvPr/>
        </p:nvSpPr>
        <p:spPr bwMode="auto">
          <a:xfrm>
            <a:off x="9459832" y="3083579"/>
            <a:ext cx="1023350" cy="264047"/>
          </a:xfrm>
          <a:prstGeom prst="rect">
            <a:avLst/>
          </a:prstGeom>
          <a:noFill/>
        </p:spPr>
        <p:txBody>
          <a:bodyPr wrap="square" lIns="0" tIns="0" rIns="0" bIns="0" rtlCol="0">
            <a:spAutoFit/>
          </a:bodyPr>
          <a:lstStyle/>
          <a:p>
            <a:pPr defTabSz="1219170">
              <a:lnSpc>
                <a:spcPct val="113999"/>
              </a:lnSpc>
              <a:defRPr/>
            </a:pPr>
            <a:r>
              <a:rPr lang="en-US" sz="1600"/>
              <a:t>Primary</a:t>
            </a:r>
            <a:endParaRPr sz="2400"/>
          </a:p>
        </p:txBody>
      </p:sp>
      <p:sp>
        <p:nvSpPr>
          <p:cNvPr id="53" name="Textfeld 32"/>
          <p:cNvSpPr txBox="1"/>
          <p:nvPr/>
        </p:nvSpPr>
        <p:spPr bwMode="auto">
          <a:xfrm>
            <a:off x="9558776" y="2798608"/>
            <a:ext cx="1789441" cy="264047"/>
          </a:xfrm>
          <a:prstGeom prst="rect">
            <a:avLst/>
          </a:prstGeom>
          <a:noFill/>
        </p:spPr>
        <p:txBody>
          <a:bodyPr wrap="square" lIns="0" tIns="0" rIns="0" bIns="0" rtlCol="0">
            <a:spAutoFit/>
          </a:bodyPr>
          <a:lstStyle/>
          <a:p>
            <a:pPr defTabSz="1219170">
              <a:lnSpc>
                <a:spcPct val="113999"/>
              </a:lnSpc>
              <a:defRPr/>
            </a:pPr>
            <a:r>
              <a:rPr lang="en-US" sz="1600">
                <a:ea typeface="Arial"/>
                <a:cs typeface="Arial"/>
              </a:rPr>
              <a:t>Secondary</a:t>
            </a:r>
          </a:p>
        </p:txBody>
      </p:sp>
      <p:sp>
        <p:nvSpPr>
          <p:cNvPr id="54" name="Textfeld 88"/>
          <p:cNvSpPr txBox="1"/>
          <p:nvPr/>
        </p:nvSpPr>
        <p:spPr bwMode="auto">
          <a:xfrm>
            <a:off x="9673891" y="2513637"/>
            <a:ext cx="1789441" cy="264047"/>
          </a:xfrm>
          <a:prstGeom prst="rect">
            <a:avLst/>
          </a:prstGeom>
          <a:noFill/>
        </p:spPr>
        <p:txBody>
          <a:bodyPr wrap="square" lIns="0" tIns="0" rIns="0" bIns="0" rtlCol="0">
            <a:spAutoFit/>
          </a:bodyPr>
          <a:lstStyle/>
          <a:p>
            <a:pPr defTabSz="1219170">
              <a:lnSpc>
                <a:spcPct val="113999"/>
              </a:lnSpc>
              <a:defRPr/>
            </a:pPr>
            <a:r>
              <a:rPr lang="en-US" sz="1600">
                <a:cs typeface="Arial"/>
              </a:rPr>
              <a:t>Tertiary</a:t>
            </a:r>
            <a:endParaRPr sz="2400"/>
          </a:p>
        </p:txBody>
      </p:sp>
      <p:cxnSp>
        <p:nvCxnSpPr>
          <p:cNvPr id="56" name="Gerader Verbinder 8"/>
          <p:cNvCxnSpPr>
            <a:cxnSpLocks/>
          </p:cNvCxnSpPr>
          <p:nvPr/>
        </p:nvCxnSpPr>
        <p:spPr bwMode="auto">
          <a:xfrm flipH="1">
            <a:off x="9100876" y="3215602"/>
            <a:ext cx="28493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7" name="Gerader Verbinder 10"/>
          <p:cNvCxnSpPr>
            <a:cxnSpLocks/>
          </p:cNvCxnSpPr>
          <p:nvPr/>
        </p:nvCxnSpPr>
        <p:spPr bwMode="auto">
          <a:xfrm flipH="1">
            <a:off x="9205242" y="2930631"/>
            <a:ext cx="28493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8" name="Gerader Verbinder 14"/>
          <p:cNvCxnSpPr>
            <a:cxnSpLocks/>
          </p:cNvCxnSpPr>
          <p:nvPr/>
        </p:nvCxnSpPr>
        <p:spPr bwMode="auto">
          <a:xfrm flipH="1">
            <a:off x="9312575" y="2645660"/>
            <a:ext cx="28583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9" name="Textfeld 58"/>
          <p:cNvSpPr txBox="1"/>
          <p:nvPr/>
        </p:nvSpPr>
        <p:spPr bwMode="auto">
          <a:xfrm>
            <a:off x="3045240" y="3851716"/>
            <a:ext cx="1175369" cy="936646"/>
          </a:xfrm>
          <a:prstGeom prst="rect">
            <a:avLst/>
          </a:prstGeom>
          <a:solidFill>
            <a:schemeClr val="bg1"/>
          </a:solidFill>
        </p:spPr>
        <p:txBody>
          <a:bodyPr wrap="square" lIns="48000" tIns="48000" rIns="48000" bIns="0" rtlCol="0" anchor="t">
            <a:noAutofit/>
          </a:bodyPr>
          <a:lstStyle/>
          <a:p>
            <a:pPr>
              <a:lnSpc>
                <a:spcPct val="114000"/>
              </a:lnSpc>
            </a:pPr>
            <a:r>
              <a:rPr lang="en-US" sz="900"/>
              <a:t>- Study orientation</a:t>
            </a:r>
          </a:p>
          <a:p>
            <a:pPr>
              <a:lnSpc>
                <a:spcPct val="114000"/>
              </a:lnSpc>
            </a:pPr>
            <a:r>
              <a:rPr lang="en-US" sz="900"/>
              <a:t>- Propaedeutics</a:t>
            </a:r>
            <a:endParaRPr lang="en-US" sz="900">
              <a:ea typeface="Source Sans Pro"/>
            </a:endParaRPr>
          </a:p>
          <a:p>
            <a:pPr>
              <a:lnSpc>
                <a:spcPct val="114000"/>
              </a:lnSpc>
            </a:pPr>
            <a:r>
              <a:rPr lang="en-US" sz="900"/>
              <a:t>- Language test</a:t>
            </a:r>
          </a:p>
        </p:txBody>
      </p:sp>
      <p:sp>
        <p:nvSpPr>
          <p:cNvPr id="60" name="Textfeld 59"/>
          <p:cNvSpPr txBox="1"/>
          <p:nvPr/>
        </p:nvSpPr>
        <p:spPr bwMode="auto">
          <a:xfrm>
            <a:off x="5390862" y="3851715"/>
            <a:ext cx="810350" cy="933515"/>
          </a:xfrm>
          <a:prstGeom prst="rect">
            <a:avLst/>
          </a:prstGeom>
          <a:solidFill>
            <a:schemeClr val="bg1"/>
          </a:solidFill>
        </p:spPr>
        <p:txBody>
          <a:bodyPr wrap="square" lIns="48000" tIns="48000" rIns="48000" bIns="0" rtlCol="0" anchor="t">
            <a:noAutofit/>
          </a:bodyPr>
          <a:lstStyle/>
          <a:p>
            <a:pPr>
              <a:lnSpc>
                <a:spcPct val="113999"/>
              </a:lnSpc>
              <a:defRPr/>
            </a:pPr>
            <a:r>
              <a:rPr lang="en-US" sz="900"/>
              <a:t>- Apply for a scholarship or study abroad </a:t>
            </a:r>
            <a:r>
              <a:rPr lang="en-US" sz="900" err="1"/>
              <a:t>programme</a:t>
            </a:r>
            <a:endParaRPr lang="en-US" sz="900"/>
          </a:p>
        </p:txBody>
      </p:sp>
      <p:sp>
        <p:nvSpPr>
          <p:cNvPr id="61" name="Textfeld 60"/>
          <p:cNvSpPr txBox="1"/>
          <p:nvPr/>
        </p:nvSpPr>
        <p:spPr bwMode="auto">
          <a:xfrm>
            <a:off x="8256240" y="3851716"/>
            <a:ext cx="846750" cy="933513"/>
          </a:xfrm>
          <a:prstGeom prst="rect">
            <a:avLst/>
          </a:prstGeom>
          <a:solidFill>
            <a:schemeClr val="bg1"/>
          </a:solidFill>
        </p:spPr>
        <p:txBody>
          <a:bodyPr wrap="square" lIns="48000" tIns="48000" rIns="48000" bIns="0" rtlCol="0" anchor="t">
            <a:noAutofit/>
          </a:bodyPr>
          <a:lstStyle/>
          <a:p>
            <a:pPr>
              <a:lnSpc>
                <a:spcPct val="113999"/>
              </a:lnSpc>
              <a:defRPr/>
            </a:pPr>
            <a:r>
              <a:rPr lang="en-US" sz="900"/>
              <a:t>- Final diploma</a:t>
            </a:r>
          </a:p>
          <a:p>
            <a:pPr>
              <a:lnSpc>
                <a:spcPct val="113999"/>
              </a:lnSpc>
              <a:defRPr/>
            </a:pPr>
            <a:r>
              <a:rPr lang="en-US" sz="900"/>
              <a:t>- Lifelong learning portfolio</a:t>
            </a:r>
            <a:endParaRPr lang="en-US" sz="900">
              <a:ea typeface="Source Sans Pro"/>
            </a:endParaRPr>
          </a:p>
        </p:txBody>
      </p:sp>
      <p:sp>
        <p:nvSpPr>
          <p:cNvPr id="62" name="Textfeld 61"/>
          <p:cNvSpPr txBox="1"/>
          <p:nvPr/>
        </p:nvSpPr>
        <p:spPr bwMode="auto">
          <a:xfrm>
            <a:off x="6960098" y="3851716"/>
            <a:ext cx="1296142" cy="933513"/>
          </a:xfrm>
          <a:prstGeom prst="rect">
            <a:avLst/>
          </a:prstGeom>
          <a:solidFill>
            <a:schemeClr val="bg1"/>
          </a:solidFill>
        </p:spPr>
        <p:txBody>
          <a:bodyPr wrap="square" lIns="48000" tIns="48000" rIns="48000" bIns="0" rtlCol="0" anchor="t">
            <a:noAutofit/>
          </a:bodyPr>
          <a:lstStyle/>
          <a:p>
            <a:pPr>
              <a:lnSpc>
                <a:spcPct val="113999"/>
              </a:lnSpc>
              <a:defRPr/>
            </a:pPr>
            <a:r>
              <a:rPr lang="en-US" sz="900"/>
              <a:t>- External achievements and additional job qualifications such as MOOCs, Modules &amp; Micro Degrees</a:t>
            </a:r>
            <a:endParaRPr lang="en-US" sz="900">
              <a:ea typeface="Source Sans Pro"/>
            </a:endParaRPr>
          </a:p>
        </p:txBody>
      </p:sp>
      <p:sp>
        <p:nvSpPr>
          <p:cNvPr id="63" name="Textfeld 62"/>
          <p:cNvSpPr txBox="1"/>
          <p:nvPr/>
        </p:nvSpPr>
        <p:spPr bwMode="auto">
          <a:xfrm>
            <a:off x="6199523" y="3851129"/>
            <a:ext cx="760574" cy="933513"/>
          </a:xfrm>
          <a:prstGeom prst="rect">
            <a:avLst/>
          </a:prstGeom>
          <a:solidFill>
            <a:schemeClr val="bg1"/>
          </a:solidFill>
        </p:spPr>
        <p:txBody>
          <a:bodyPr wrap="square" lIns="48000" tIns="48000" rIns="48000" bIns="0" rtlCol="0" anchor="t">
            <a:noAutofit/>
          </a:bodyPr>
          <a:lstStyle/>
          <a:p>
            <a:pPr>
              <a:lnSpc>
                <a:spcPct val="113999"/>
              </a:lnSpc>
              <a:defRPr/>
            </a:pPr>
            <a:r>
              <a:rPr lang="en-US" sz="900"/>
              <a:t>- Recognition of credits earned abroad</a:t>
            </a:r>
          </a:p>
        </p:txBody>
      </p:sp>
      <p:sp>
        <p:nvSpPr>
          <p:cNvPr id="64" name="Textfeld 63"/>
          <p:cNvSpPr txBox="1"/>
          <p:nvPr/>
        </p:nvSpPr>
        <p:spPr bwMode="auto">
          <a:xfrm>
            <a:off x="4246651" y="3851716"/>
            <a:ext cx="1120064" cy="936646"/>
          </a:xfrm>
          <a:prstGeom prst="rect">
            <a:avLst/>
          </a:prstGeom>
          <a:solidFill>
            <a:schemeClr val="bg1"/>
          </a:solidFill>
        </p:spPr>
        <p:txBody>
          <a:bodyPr wrap="square" lIns="48000" tIns="48000" rIns="48000" bIns="0" rtlCol="0" anchor="t">
            <a:noAutofit/>
          </a:bodyPr>
          <a:lstStyle/>
          <a:p>
            <a:pPr>
              <a:lnSpc>
                <a:spcPct val="113999"/>
              </a:lnSpc>
              <a:defRPr/>
            </a:pPr>
            <a:r>
              <a:rPr lang="de-DE" sz="900"/>
              <a:t>- University Entrance </a:t>
            </a:r>
            <a:r>
              <a:rPr lang="de-DE" sz="900" err="1"/>
              <a:t>Qualification</a:t>
            </a:r>
            <a:r>
              <a:rPr lang="de-DE" sz="900"/>
              <a:t> </a:t>
            </a:r>
            <a:endParaRPr lang="de-DE" sz="933"/>
          </a:p>
          <a:p>
            <a:pPr>
              <a:lnSpc>
                <a:spcPct val="113999"/>
              </a:lnSpc>
              <a:defRPr/>
            </a:pPr>
            <a:r>
              <a:rPr lang="de-DE" sz="900"/>
              <a:t>- </a:t>
            </a:r>
            <a:r>
              <a:rPr lang="de-DE" sz="900" err="1"/>
              <a:t>Application</a:t>
            </a:r>
            <a:endParaRPr lang="de-DE" sz="900" err="1">
              <a:ea typeface="Source Sans Pro"/>
            </a:endParaRPr>
          </a:p>
          <a:p>
            <a:pPr>
              <a:lnSpc>
                <a:spcPct val="113999"/>
              </a:lnSpc>
              <a:defRPr/>
            </a:pPr>
            <a:r>
              <a:rPr lang="de-DE" sz="900"/>
              <a:t>- Admission</a:t>
            </a:r>
            <a:endParaRPr lang="de-DE" sz="900">
              <a:ea typeface="Source Sans Pro"/>
            </a:endParaRPr>
          </a:p>
        </p:txBody>
      </p:sp>
      <p:cxnSp>
        <p:nvCxnSpPr>
          <p:cNvPr id="12" name="Gerader Verbinder 11">
            <a:extLst>
              <a:ext uri="{FF2B5EF4-FFF2-40B4-BE49-F238E27FC236}">
                <a16:creationId xmlns:a16="http://schemas.microsoft.com/office/drawing/2014/main" id="{15B5F74A-BB17-49C3-A918-123A8BB24BB8}"/>
              </a:ext>
            </a:extLst>
          </p:cNvPr>
          <p:cNvCxnSpPr>
            <a:stCxn id="41" idx="2"/>
          </p:cNvCxnSpPr>
          <p:nvPr/>
        </p:nvCxnSpPr>
        <p:spPr>
          <a:xfrm>
            <a:off x="10769587" y="1796229"/>
            <a:ext cx="1422413" cy="0"/>
          </a:xfrm>
          <a:prstGeom prst="line">
            <a:avLst/>
          </a:prstGeom>
          <a:ln w="190500" cap="rnd" cmpd="sng">
            <a:solidFill>
              <a:srgbClr val="F09394">
                <a:alpha val="38000"/>
              </a:srgbClr>
            </a:solidFill>
            <a:prstDash val="sysDot"/>
            <a:round/>
          </a:ln>
          <a:effectLst/>
        </p:spPr>
        <p:style>
          <a:lnRef idx="2">
            <a:schemeClr val="accent1"/>
          </a:lnRef>
          <a:fillRef idx="0">
            <a:schemeClr val="accent1"/>
          </a:fillRef>
          <a:effectRef idx="1">
            <a:schemeClr val="accent1"/>
          </a:effectRef>
          <a:fontRef idx="minor">
            <a:schemeClr val="tx1"/>
          </a:fontRef>
        </p:style>
      </p:cxnSp>
      <p:sp>
        <p:nvSpPr>
          <p:cNvPr id="83" name="Textfeld 88">
            <a:extLst>
              <a:ext uri="{FF2B5EF4-FFF2-40B4-BE49-F238E27FC236}">
                <a16:creationId xmlns:a16="http://schemas.microsoft.com/office/drawing/2014/main" id="{ED9FBDEF-2BE4-420D-87A4-6B9052FA317C}"/>
              </a:ext>
            </a:extLst>
          </p:cNvPr>
          <p:cNvSpPr txBox="1"/>
          <p:nvPr/>
        </p:nvSpPr>
        <p:spPr bwMode="auto">
          <a:xfrm>
            <a:off x="9776860" y="2242170"/>
            <a:ext cx="1789441" cy="264047"/>
          </a:xfrm>
          <a:prstGeom prst="rect">
            <a:avLst/>
          </a:prstGeom>
          <a:noFill/>
        </p:spPr>
        <p:txBody>
          <a:bodyPr wrap="square" lIns="0" tIns="0" rIns="0" bIns="0" rtlCol="0">
            <a:spAutoFit/>
          </a:bodyPr>
          <a:lstStyle/>
          <a:p>
            <a:pPr defTabSz="1219170">
              <a:lnSpc>
                <a:spcPct val="113999"/>
              </a:lnSpc>
              <a:defRPr/>
            </a:pPr>
            <a:r>
              <a:rPr lang="en-US" sz="1600">
                <a:cs typeface="Arial"/>
              </a:rPr>
              <a:t>Vocational</a:t>
            </a:r>
            <a:endParaRPr sz="2400"/>
          </a:p>
        </p:txBody>
      </p:sp>
      <p:cxnSp>
        <p:nvCxnSpPr>
          <p:cNvPr id="84" name="Gerader Verbinder 14">
            <a:extLst>
              <a:ext uri="{FF2B5EF4-FFF2-40B4-BE49-F238E27FC236}">
                <a16:creationId xmlns:a16="http://schemas.microsoft.com/office/drawing/2014/main" id="{A56BB43E-D016-4ABB-A061-E2BF2A9E6AB4}"/>
              </a:ext>
            </a:extLst>
          </p:cNvPr>
          <p:cNvCxnSpPr>
            <a:cxnSpLocks/>
          </p:cNvCxnSpPr>
          <p:nvPr/>
        </p:nvCxnSpPr>
        <p:spPr bwMode="auto">
          <a:xfrm flipH="1">
            <a:off x="9415544" y="2374193"/>
            <a:ext cx="28583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5" name="Gerader Verbinder 97">
            <a:extLst>
              <a:ext uri="{FF2B5EF4-FFF2-40B4-BE49-F238E27FC236}">
                <a16:creationId xmlns:a16="http://schemas.microsoft.com/office/drawing/2014/main" id="{FAC920A9-2F3B-4DF8-BF05-B36FBC57CF9E}"/>
              </a:ext>
            </a:extLst>
          </p:cNvPr>
          <p:cNvCxnSpPr>
            <a:cxnSpLocks/>
          </p:cNvCxnSpPr>
          <p:nvPr/>
        </p:nvCxnSpPr>
        <p:spPr bwMode="auto">
          <a:xfrm flipV="1">
            <a:off x="7981971" y="3069842"/>
            <a:ext cx="191109" cy="185041"/>
          </a:xfrm>
          <a:prstGeom prst="line">
            <a:avLst/>
          </a:prstGeom>
          <a:ln w="190500" cap="rnd" cmpd="sng">
            <a:solidFill>
              <a:srgbClr val="DC640A"/>
            </a:solidFill>
            <a:round/>
          </a:ln>
          <a:effectLst/>
        </p:spPr>
        <p:style>
          <a:lnRef idx="2">
            <a:schemeClr val="accent1"/>
          </a:lnRef>
          <a:fillRef idx="0">
            <a:schemeClr val="accent1"/>
          </a:fillRef>
          <a:effectRef idx="1">
            <a:schemeClr val="accent1"/>
          </a:effectRef>
          <a:fontRef idx="minor">
            <a:schemeClr val="tx1"/>
          </a:fontRef>
        </p:style>
      </p:cxnSp>
      <p:sp>
        <p:nvSpPr>
          <p:cNvPr id="90" name="Rechteck 52">
            <a:extLst>
              <a:ext uri="{FF2B5EF4-FFF2-40B4-BE49-F238E27FC236}">
                <a16:creationId xmlns:a16="http://schemas.microsoft.com/office/drawing/2014/main" id="{A9C104C7-CAB6-456D-833C-79FC354731EE}"/>
              </a:ext>
            </a:extLst>
          </p:cNvPr>
          <p:cNvSpPr/>
          <p:nvPr/>
        </p:nvSpPr>
        <p:spPr bwMode="auto">
          <a:xfrm>
            <a:off x="7008956" y="3751656"/>
            <a:ext cx="1120064" cy="95149"/>
          </a:xfrm>
          <a:prstGeom prst="rect">
            <a:avLst/>
          </a:prstGeom>
          <a:solidFill>
            <a:srgbClr val="DC640A"/>
          </a:solidFill>
          <a:ln w="206375" cap="rnd">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defRPr/>
            </a:pPr>
            <a:endParaRPr lang="en-US" sz="1600">
              <a:solidFill>
                <a:prstClr val="white"/>
              </a:solidFill>
              <a:ea typeface="Arial"/>
              <a:cs typeface="Arial"/>
            </a:endParaRPr>
          </a:p>
        </p:txBody>
      </p:sp>
      <p:sp>
        <p:nvSpPr>
          <p:cNvPr id="66" name="Textfeld 88">
            <a:extLst>
              <a:ext uri="{FF2B5EF4-FFF2-40B4-BE49-F238E27FC236}">
                <a16:creationId xmlns:a16="http://schemas.microsoft.com/office/drawing/2014/main" id="{D3508807-7448-49B9-AC1B-6C3EA3224D71}"/>
              </a:ext>
            </a:extLst>
          </p:cNvPr>
          <p:cNvSpPr txBox="1"/>
          <p:nvPr/>
        </p:nvSpPr>
        <p:spPr bwMode="auto">
          <a:xfrm>
            <a:off x="9883171" y="1971585"/>
            <a:ext cx="1789441" cy="264047"/>
          </a:xfrm>
          <a:prstGeom prst="rect">
            <a:avLst/>
          </a:prstGeom>
          <a:noFill/>
        </p:spPr>
        <p:txBody>
          <a:bodyPr wrap="square" lIns="0" tIns="0" rIns="0" bIns="0" rtlCol="0">
            <a:spAutoFit/>
          </a:bodyPr>
          <a:lstStyle/>
          <a:p>
            <a:pPr defTabSz="1219170">
              <a:lnSpc>
                <a:spcPct val="113999"/>
              </a:lnSpc>
              <a:defRPr/>
            </a:pPr>
            <a:r>
              <a:rPr lang="en-US" sz="1600">
                <a:cs typeface="Arial"/>
              </a:rPr>
              <a:t>Professional</a:t>
            </a:r>
            <a:endParaRPr sz="2400"/>
          </a:p>
        </p:txBody>
      </p:sp>
      <p:cxnSp>
        <p:nvCxnSpPr>
          <p:cNvPr id="67" name="Gerader Verbinder 14">
            <a:extLst>
              <a:ext uri="{FF2B5EF4-FFF2-40B4-BE49-F238E27FC236}">
                <a16:creationId xmlns:a16="http://schemas.microsoft.com/office/drawing/2014/main" id="{13CC9503-5FDD-4D2F-994C-E0722967381A}"/>
              </a:ext>
            </a:extLst>
          </p:cNvPr>
          <p:cNvCxnSpPr>
            <a:cxnSpLocks/>
          </p:cNvCxnSpPr>
          <p:nvPr/>
        </p:nvCxnSpPr>
        <p:spPr bwMode="auto">
          <a:xfrm flipH="1">
            <a:off x="9521855" y="2103608"/>
            <a:ext cx="28583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7" name="Freihandform: Form 16">
            <a:extLst>
              <a:ext uri="{FF2B5EF4-FFF2-40B4-BE49-F238E27FC236}">
                <a16:creationId xmlns:a16="http://schemas.microsoft.com/office/drawing/2014/main" id="{3D870644-59EB-4B99-976A-DE0DD8D37412}"/>
              </a:ext>
            </a:extLst>
          </p:cNvPr>
          <p:cNvSpPr/>
          <p:nvPr/>
        </p:nvSpPr>
        <p:spPr>
          <a:xfrm>
            <a:off x="1303381" y="3182792"/>
            <a:ext cx="1764030" cy="275904"/>
          </a:xfrm>
          <a:custGeom>
            <a:avLst/>
            <a:gdLst>
              <a:gd name="connsiteX0" fmla="*/ 1735455 w 1735455"/>
              <a:gd name="connsiteY0" fmla="*/ 41910 h 299098"/>
              <a:gd name="connsiteX1" fmla="*/ 1251585 w 1735455"/>
              <a:gd name="connsiteY1" fmla="*/ 299085 h 299098"/>
              <a:gd name="connsiteX2" fmla="*/ 354330 w 1735455"/>
              <a:gd name="connsiteY2" fmla="*/ 53340 h 299098"/>
              <a:gd name="connsiteX3" fmla="*/ 0 w 1735455"/>
              <a:gd name="connsiteY3" fmla="*/ 0 h 299098"/>
              <a:gd name="connsiteX0" fmla="*/ 1735455 w 1735455"/>
              <a:gd name="connsiteY0" fmla="*/ 41910 h 278145"/>
              <a:gd name="connsiteX1" fmla="*/ 1184910 w 1735455"/>
              <a:gd name="connsiteY1" fmla="*/ 278130 h 278145"/>
              <a:gd name="connsiteX2" fmla="*/ 354330 w 1735455"/>
              <a:gd name="connsiteY2" fmla="*/ 53340 h 278145"/>
              <a:gd name="connsiteX3" fmla="*/ 0 w 1735455"/>
              <a:gd name="connsiteY3" fmla="*/ 0 h 278145"/>
              <a:gd name="connsiteX0" fmla="*/ 1764030 w 1764030"/>
              <a:gd name="connsiteY0" fmla="*/ 26335 h 262570"/>
              <a:gd name="connsiteX1" fmla="*/ 1213485 w 1764030"/>
              <a:gd name="connsiteY1" fmla="*/ 262555 h 262570"/>
              <a:gd name="connsiteX2" fmla="*/ 382905 w 1764030"/>
              <a:gd name="connsiteY2" fmla="*/ 37765 h 262570"/>
              <a:gd name="connsiteX3" fmla="*/ 0 w 1764030"/>
              <a:gd name="connsiteY3" fmla="*/ 1570 h 262570"/>
              <a:gd name="connsiteX0" fmla="*/ 1764030 w 1764030"/>
              <a:gd name="connsiteY0" fmla="*/ 26335 h 275904"/>
              <a:gd name="connsiteX1" fmla="*/ 1257300 w 1764030"/>
              <a:gd name="connsiteY1" fmla="*/ 275890 h 275904"/>
              <a:gd name="connsiteX2" fmla="*/ 382905 w 1764030"/>
              <a:gd name="connsiteY2" fmla="*/ 37765 h 275904"/>
              <a:gd name="connsiteX3" fmla="*/ 0 w 1764030"/>
              <a:gd name="connsiteY3" fmla="*/ 1570 h 275904"/>
              <a:gd name="connsiteX0" fmla="*/ 1764030 w 1764030"/>
              <a:gd name="connsiteY0" fmla="*/ 26335 h 275904"/>
              <a:gd name="connsiteX1" fmla="*/ 1224915 w 1764030"/>
              <a:gd name="connsiteY1" fmla="*/ 275890 h 275904"/>
              <a:gd name="connsiteX2" fmla="*/ 382905 w 1764030"/>
              <a:gd name="connsiteY2" fmla="*/ 37765 h 275904"/>
              <a:gd name="connsiteX3" fmla="*/ 0 w 1764030"/>
              <a:gd name="connsiteY3" fmla="*/ 1570 h 275904"/>
            </a:gdLst>
            <a:ahLst/>
            <a:cxnLst>
              <a:cxn ang="0">
                <a:pos x="connsiteX0" y="connsiteY0"/>
              </a:cxn>
              <a:cxn ang="0">
                <a:pos x="connsiteX1" y="connsiteY1"/>
              </a:cxn>
              <a:cxn ang="0">
                <a:pos x="connsiteX2" y="connsiteY2"/>
              </a:cxn>
              <a:cxn ang="0">
                <a:pos x="connsiteX3" y="connsiteY3"/>
              </a:cxn>
            </a:cxnLst>
            <a:rect l="l" t="t" r="r" b="b"/>
            <a:pathLst>
              <a:path w="1764030" h="275904">
                <a:moveTo>
                  <a:pt x="1764030" y="26335"/>
                </a:moveTo>
                <a:cubicBezTo>
                  <a:pt x="1637188" y="153970"/>
                  <a:pt x="1455102" y="273985"/>
                  <a:pt x="1224915" y="275890"/>
                </a:cubicBezTo>
                <a:cubicBezTo>
                  <a:pt x="994728" y="277795"/>
                  <a:pt x="591502" y="87612"/>
                  <a:pt x="382905" y="37765"/>
                </a:cubicBezTo>
                <a:cubicBezTo>
                  <a:pt x="174308" y="-12082"/>
                  <a:pt x="61277" y="1887"/>
                  <a:pt x="0" y="1570"/>
                </a:cubicBezTo>
              </a:path>
            </a:pathLst>
          </a:custGeom>
          <a:ln w="190500" cap="rnd" cmpd="sng">
            <a:solidFill>
              <a:srgbClr val="F09394"/>
            </a:solidFill>
            <a:round/>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1219170"/>
            <a:endParaRPr lang="de-DE" sz="1600">
              <a:solidFill>
                <a:prstClr val="black"/>
              </a:solidFill>
              <a:cs typeface="Arial"/>
            </a:endParaRPr>
          </a:p>
        </p:txBody>
      </p:sp>
      <p:cxnSp>
        <p:nvCxnSpPr>
          <p:cNvPr id="35" name="Gerader Verbinder 34">
            <a:extLst>
              <a:ext uri="{FF2B5EF4-FFF2-40B4-BE49-F238E27FC236}">
                <a16:creationId xmlns:a16="http://schemas.microsoft.com/office/drawing/2014/main" id="{F409DEA4-8621-4BA6-8005-348108C3B8AE}"/>
              </a:ext>
            </a:extLst>
          </p:cNvPr>
          <p:cNvCxnSpPr>
            <a:cxnSpLocks/>
          </p:cNvCxnSpPr>
          <p:nvPr/>
        </p:nvCxnSpPr>
        <p:spPr>
          <a:xfrm>
            <a:off x="160020" y="3186973"/>
            <a:ext cx="1274445" cy="0"/>
          </a:xfrm>
          <a:prstGeom prst="line">
            <a:avLst/>
          </a:prstGeom>
          <a:ln w="190500" cap="rnd" cmpd="sng">
            <a:solidFill>
              <a:srgbClr val="F09394">
                <a:alpha val="38000"/>
              </a:srgbClr>
            </a:solidFill>
            <a:prstDash val="sysDot"/>
            <a:rou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14459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E6486AE-DFB4-423D-AA15-3F7D69CA9155}"/>
              </a:ext>
            </a:extLst>
          </p:cNvPr>
          <p:cNvSpPr/>
          <p:nvPr/>
        </p:nvSpPr>
        <p:spPr>
          <a:xfrm>
            <a:off x="0" y="2108200"/>
            <a:ext cx="12192000" cy="2387600"/>
          </a:xfrm>
          <a:prstGeom prst="rect">
            <a:avLst/>
          </a:prstGeom>
          <a:solidFill>
            <a:srgbClr val="E6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 Placeholder 5">
            <a:extLst>
              <a:ext uri="{FF2B5EF4-FFF2-40B4-BE49-F238E27FC236}">
                <a16:creationId xmlns:a16="http://schemas.microsoft.com/office/drawing/2014/main" id="{14EEB186-5CE5-0005-5AB5-87DABD71B6C8}"/>
              </a:ext>
            </a:extLst>
          </p:cNvPr>
          <p:cNvSpPr>
            <a:spLocks noGrp="1"/>
          </p:cNvSpPr>
          <p:nvPr>
            <p:ph type="body" sz="quarter" idx="15"/>
          </p:nvPr>
        </p:nvSpPr>
        <p:spPr/>
        <p:txBody>
          <a:bodyPr/>
          <a:lstStyle/>
          <a:p>
            <a:endParaRPr lang="en-US"/>
          </a:p>
        </p:txBody>
      </p:sp>
      <p:grpSp>
        <p:nvGrpSpPr>
          <p:cNvPr id="19" name="Gruppieren 13">
            <a:extLst>
              <a:ext uri="{FF2B5EF4-FFF2-40B4-BE49-F238E27FC236}">
                <a16:creationId xmlns:a16="http://schemas.microsoft.com/office/drawing/2014/main" id="{73604A85-65F0-8934-62B8-0A0A45FAB29B}"/>
              </a:ext>
            </a:extLst>
          </p:cNvPr>
          <p:cNvGrpSpPr/>
          <p:nvPr/>
        </p:nvGrpSpPr>
        <p:grpSpPr>
          <a:xfrm>
            <a:off x="4471060" y="2218481"/>
            <a:ext cx="2160000" cy="2160000"/>
            <a:chOff x="425454" y="3593121"/>
            <a:chExt cx="2095497" cy="2095497"/>
          </a:xfrm>
        </p:grpSpPr>
        <p:sp>
          <p:nvSpPr>
            <p:cNvPr id="20" name="Ellipse 14">
              <a:extLst>
                <a:ext uri="{FF2B5EF4-FFF2-40B4-BE49-F238E27FC236}">
                  <a16:creationId xmlns:a16="http://schemas.microsoft.com/office/drawing/2014/main" id="{B3324DA2-DD12-EA00-78E7-8F8AE08B0C43}"/>
                </a:ext>
              </a:extLst>
            </p:cNvPr>
            <p:cNvSpPr/>
            <p:nvPr/>
          </p:nvSpPr>
          <p:spPr>
            <a:xfrm>
              <a:off x="425454" y="3593121"/>
              <a:ext cx="2095497" cy="2095497"/>
            </a:xfrm>
            <a:prstGeom prst="ellipse">
              <a:avLst/>
            </a:prstGeom>
            <a:solidFill>
              <a:srgbClr val="2D286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36000" rIns="72000" bIns="3600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14000"/>
                </a:lnSpc>
              </a:pPr>
              <a:endParaRPr lang="en-US" sz="1200" b="1">
                <a:solidFill>
                  <a:schemeClr val="bg1"/>
                </a:solidFill>
              </a:endParaRPr>
            </a:p>
          </p:txBody>
        </p:sp>
        <p:sp>
          <p:nvSpPr>
            <p:cNvPr id="21" name="Textfeld 15">
              <a:extLst>
                <a:ext uri="{FF2B5EF4-FFF2-40B4-BE49-F238E27FC236}">
                  <a16:creationId xmlns:a16="http://schemas.microsoft.com/office/drawing/2014/main" id="{DAC3BFFE-2E09-43A3-819C-1527FAC32FBE}"/>
                </a:ext>
              </a:extLst>
            </p:cNvPr>
            <p:cNvSpPr txBox="1"/>
            <p:nvPr/>
          </p:nvSpPr>
          <p:spPr>
            <a:xfrm>
              <a:off x="500540" y="3711974"/>
              <a:ext cx="1945324" cy="1857792"/>
            </a:xfrm>
            <a:prstGeom prst="rect">
              <a:avLst/>
            </a:prstGeom>
            <a:noFill/>
          </p:spPr>
          <p:txBody>
            <a:bodyPr wrap="square" lIns="0" tIns="0" rIns="0" bIns="0" rtlCol="0" anchor="ctr">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14000"/>
                </a:lnSpc>
              </a:pPr>
              <a:r>
                <a:rPr lang="en-US" sz="1400" b="1">
                  <a:solidFill>
                    <a:schemeClr val="bg1"/>
                  </a:solidFill>
                  <a:ea typeface="Source Sans Pro"/>
                </a:rPr>
                <a:t>Establish a common understanding of credentials through classification  </a:t>
              </a:r>
            </a:p>
          </p:txBody>
        </p:sp>
      </p:grpSp>
      <p:grpSp>
        <p:nvGrpSpPr>
          <p:cNvPr id="22" name="Gruppieren 13">
            <a:extLst>
              <a:ext uri="{FF2B5EF4-FFF2-40B4-BE49-F238E27FC236}">
                <a16:creationId xmlns:a16="http://schemas.microsoft.com/office/drawing/2014/main" id="{73604A85-65F0-8934-62B8-0A0A45FAB29B}"/>
              </a:ext>
            </a:extLst>
          </p:cNvPr>
          <p:cNvGrpSpPr/>
          <p:nvPr/>
        </p:nvGrpSpPr>
        <p:grpSpPr>
          <a:xfrm>
            <a:off x="6993681" y="2218481"/>
            <a:ext cx="2160000" cy="2160000"/>
            <a:chOff x="568329" y="3735996"/>
            <a:chExt cx="2095497" cy="2095497"/>
          </a:xfrm>
        </p:grpSpPr>
        <p:sp>
          <p:nvSpPr>
            <p:cNvPr id="23" name="Ellipse 14">
              <a:extLst>
                <a:ext uri="{FF2B5EF4-FFF2-40B4-BE49-F238E27FC236}">
                  <a16:creationId xmlns:a16="http://schemas.microsoft.com/office/drawing/2014/main" id="{B3324DA2-DD12-EA00-78E7-8F8AE08B0C43}"/>
                </a:ext>
              </a:extLst>
            </p:cNvPr>
            <p:cNvSpPr/>
            <p:nvPr/>
          </p:nvSpPr>
          <p:spPr>
            <a:xfrm>
              <a:off x="568329" y="3735996"/>
              <a:ext cx="2095497" cy="2095497"/>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36000" rIns="72000" bIns="3600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14000"/>
                </a:lnSpc>
              </a:pPr>
              <a:endParaRPr lang="en-US" sz="1200" b="1">
                <a:solidFill>
                  <a:schemeClr val="bg1"/>
                </a:solidFill>
              </a:endParaRPr>
            </a:p>
          </p:txBody>
        </p:sp>
        <p:sp>
          <p:nvSpPr>
            <p:cNvPr id="24" name="Textfeld 15">
              <a:extLst>
                <a:ext uri="{FF2B5EF4-FFF2-40B4-BE49-F238E27FC236}">
                  <a16:creationId xmlns:a16="http://schemas.microsoft.com/office/drawing/2014/main" id="{DAC3BFFE-2E09-43A3-819C-1527FAC32FBE}"/>
                </a:ext>
              </a:extLst>
            </p:cNvPr>
            <p:cNvSpPr txBox="1"/>
            <p:nvPr/>
          </p:nvSpPr>
          <p:spPr>
            <a:xfrm>
              <a:off x="643414" y="3854849"/>
              <a:ext cx="1945324" cy="1857792"/>
            </a:xfrm>
            <a:prstGeom prst="rect">
              <a:avLst/>
            </a:prstGeom>
            <a:noFill/>
          </p:spPr>
          <p:txBody>
            <a:bodyPr wrap="square" lIns="0" tIns="0" rIns="0" bIns="0" rtlCol="0" anchor="ctr">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14000"/>
                </a:lnSpc>
              </a:pPr>
              <a:r>
                <a:rPr lang="en-US" sz="1400" b="1" err="1">
                  <a:solidFill>
                    <a:schemeClr val="bg1"/>
                  </a:solidFill>
                  <a:ea typeface="Source Sans Pro"/>
                </a:rPr>
                <a:t>Recognise</a:t>
              </a:r>
              <a:r>
                <a:rPr lang="en-US" sz="1400" b="1">
                  <a:solidFill>
                    <a:schemeClr val="bg1"/>
                  </a:solidFill>
                  <a:ea typeface="Source Sans Pro"/>
                </a:rPr>
                <a:t> qualifications between regions through political frameworks</a:t>
              </a:r>
            </a:p>
          </p:txBody>
        </p:sp>
      </p:grpSp>
      <p:grpSp>
        <p:nvGrpSpPr>
          <p:cNvPr id="25" name="Gruppieren 13">
            <a:extLst>
              <a:ext uri="{FF2B5EF4-FFF2-40B4-BE49-F238E27FC236}">
                <a16:creationId xmlns:a16="http://schemas.microsoft.com/office/drawing/2014/main" id="{73604A85-65F0-8934-62B8-0A0A45FAB29B}"/>
              </a:ext>
            </a:extLst>
          </p:cNvPr>
          <p:cNvGrpSpPr/>
          <p:nvPr/>
        </p:nvGrpSpPr>
        <p:grpSpPr>
          <a:xfrm>
            <a:off x="9516301" y="2218481"/>
            <a:ext cx="2160000" cy="2160000"/>
            <a:chOff x="711204" y="3878871"/>
            <a:chExt cx="2095497" cy="2095497"/>
          </a:xfrm>
        </p:grpSpPr>
        <p:sp>
          <p:nvSpPr>
            <p:cNvPr id="26" name="Ellipse 14">
              <a:extLst>
                <a:ext uri="{FF2B5EF4-FFF2-40B4-BE49-F238E27FC236}">
                  <a16:creationId xmlns:a16="http://schemas.microsoft.com/office/drawing/2014/main" id="{B3324DA2-DD12-EA00-78E7-8F8AE08B0C43}"/>
                </a:ext>
              </a:extLst>
            </p:cNvPr>
            <p:cNvSpPr/>
            <p:nvPr/>
          </p:nvSpPr>
          <p:spPr>
            <a:xfrm>
              <a:off x="711204" y="3878871"/>
              <a:ext cx="2095497" cy="2095497"/>
            </a:xfrm>
            <a:prstGeom prst="ellipse">
              <a:avLst/>
            </a:prstGeom>
            <a:solidFill>
              <a:srgbClr val="B9326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36000" rIns="72000" bIns="3600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14000"/>
                </a:lnSpc>
              </a:pPr>
              <a:endParaRPr lang="en-US" sz="1200" b="1">
                <a:solidFill>
                  <a:schemeClr val="bg1"/>
                </a:solidFill>
              </a:endParaRPr>
            </a:p>
          </p:txBody>
        </p:sp>
        <p:sp>
          <p:nvSpPr>
            <p:cNvPr id="27" name="Textfeld 15">
              <a:extLst>
                <a:ext uri="{FF2B5EF4-FFF2-40B4-BE49-F238E27FC236}">
                  <a16:creationId xmlns:a16="http://schemas.microsoft.com/office/drawing/2014/main" id="{DAC3BFFE-2E09-43A3-819C-1527FAC32FBE}"/>
                </a:ext>
              </a:extLst>
            </p:cNvPr>
            <p:cNvSpPr txBox="1"/>
            <p:nvPr/>
          </p:nvSpPr>
          <p:spPr>
            <a:xfrm>
              <a:off x="786290" y="3997724"/>
              <a:ext cx="1945324" cy="1857792"/>
            </a:xfrm>
            <a:prstGeom prst="rect">
              <a:avLst/>
            </a:prstGeom>
            <a:noFill/>
          </p:spPr>
          <p:txBody>
            <a:bodyPr wrap="square" lIns="0" tIns="0" rIns="0" bIns="0" rtlCol="0" anchor="ctr">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14000"/>
                </a:lnSpc>
              </a:pPr>
              <a:r>
                <a:rPr lang="en-US" sz="1400" b="1" err="1">
                  <a:solidFill>
                    <a:schemeClr val="bg1"/>
                  </a:solidFill>
                  <a:ea typeface="Source Sans Pro"/>
                </a:rPr>
                <a:t>Standardise</a:t>
              </a:r>
              <a:r>
                <a:rPr lang="en-US" sz="1400" b="1">
                  <a:solidFill>
                    <a:schemeClr val="bg1"/>
                  </a:solidFill>
                  <a:ea typeface="Source Sans Pro"/>
                </a:rPr>
                <a:t> data governance practices</a:t>
              </a:r>
            </a:p>
          </p:txBody>
        </p:sp>
      </p:grpSp>
      <p:grpSp>
        <p:nvGrpSpPr>
          <p:cNvPr id="7" name="Gruppieren 6">
            <a:extLst>
              <a:ext uri="{FF2B5EF4-FFF2-40B4-BE49-F238E27FC236}">
                <a16:creationId xmlns:a16="http://schemas.microsoft.com/office/drawing/2014/main" id="{CD6FCCFA-D4D3-4562-9D01-A2D0B3AF0F13}"/>
              </a:ext>
            </a:extLst>
          </p:cNvPr>
          <p:cNvGrpSpPr/>
          <p:nvPr/>
        </p:nvGrpSpPr>
        <p:grpSpPr>
          <a:xfrm>
            <a:off x="481305" y="1465566"/>
            <a:ext cx="3627134" cy="3627134"/>
            <a:chOff x="481305" y="1465566"/>
            <a:chExt cx="3627134" cy="3627134"/>
          </a:xfrm>
        </p:grpSpPr>
        <p:sp>
          <p:nvSpPr>
            <p:cNvPr id="57" name="Ellipse 56">
              <a:extLst>
                <a:ext uri="{FF2B5EF4-FFF2-40B4-BE49-F238E27FC236}">
                  <a16:creationId xmlns:a16="http://schemas.microsoft.com/office/drawing/2014/main" id="{57A2304B-77D6-44B9-9A01-F4FB281B5531}"/>
                </a:ext>
              </a:extLst>
            </p:cNvPr>
            <p:cNvSpPr/>
            <p:nvPr/>
          </p:nvSpPr>
          <p:spPr>
            <a:xfrm>
              <a:off x="481305" y="1465566"/>
              <a:ext cx="3627134" cy="3627134"/>
            </a:xfrm>
            <a:prstGeom prst="ellipse">
              <a:avLst/>
            </a:prstGeom>
            <a:solidFill>
              <a:schemeClr val="bg1"/>
            </a:solidFill>
            <a:ln>
              <a:noFill/>
            </a:ln>
            <a:effectLst>
              <a:outerShdw blurRad="228600" dist="38100" dir="5400000" algn="t"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t"/>
            <a:lstStyle/>
            <a:p>
              <a:endParaRPr lang="de-DE" sz="900">
                <a:solidFill>
                  <a:schemeClr val="tx1"/>
                </a:solidFill>
              </a:endParaRPr>
            </a:p>
          </p:txBody>
        </p:sp>
        <p:grpSp>
          <p:nvGrpSpPr>
            <p:cNvPr id="48" name="Gruppieren 13">
              <a:extLst>
                <a:ext uri="{FF2B5EF4-FFF2-40B4-BE49-F238E27FC236}">
                  <a16:creationId xmlns:a16="http://schemas.microsoft.com/office/drawing/2014/main" id="{17C02CAD-5930-4E9F-9D3B-14500F3E4B24}"/>
                </a:ext>
              </a:extLst>
            </p:cNvPr>
            <p:cNvGrpSpPr/>
            <p:nvPr/>
          </p:nvGrpSpPr>
          <p:grpSpPr>
            <a:xfrm>
              <a:off x="729253" y="1732862"/>
              <a:ext cx="3131240" cy="3131238"/>
              <a:chOff x="425454" y="3593121"/>
              <a:chExt cx="2095497" cy="2095497"/>
            </a:xfrm>
          </p:grpSpPr>
          <p:sp>
            <p:nvSpPr>
              <p:cNvPr id="49" name="Ellipse 14">
                <a:extLst>
                  <a:ext uri="{FF2B5EF4-FFF2-40B4-BE49-F238E27FC236}">
                    <a16:creationId xmlns:a16="http://schemas.microsoft.com/office/drawing/2014/main" id="{3B6C7580-C2C9-4543-8654-2184C9E5435E}"/>
                  </a:ext>
                </a:extLst>
              </p:cNvPr>
              <p:cNvSpPr/>
              <p:nvPr/>
            </p:nvSpPr>
            <p:spPr>
              <a:xfrm>
                <a:off x="425454" y="3593121"/>
                <a:ext cx="2095497" cy="2095497"/>
              </a:xfrm>
              <a:prstGeom prst="ellipse">
                <a:avLst/>
              </a:prstGeom>
              <a:solidFill>
                <a:srgbClr val="DC640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36000" rIns="72000" bIns="3600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14000"/>
                  </a:lnSpc>
                </a:pPr>
                <a:endParaRPr lang="en-US" sz="2400" b="1">
                  <a:solidFill>
                    <a:schemeClr val="bg1"/>
                  </a:solidFill>
                </a:endParaRPr>
              </a:p>
            </p:txBody>
          </p:sp>
          <p:sp>
            <p:nvSpPr>
              <p:cNvPr id="50" name="Textfeld 15">
                <a:extLst>
                  <a:ext uri="{FF2B5EF4-FFF2-40B4-BE49-F238E27FC236}">
                    <a16:creationId xmlns:a16="http://schemas.microsoft.com/office/drawing/2014/main" id="{63A81BB0-E66E-4591-8729-DD17864AA14C}"/>
                  </a:ext>
                </a:extLst>
              </p:cNvPr>
              <p:cNvSpPr txBox="1"/>
              <p:nvPr/>
            </p:nvSpPr>
            <p:spPr>
              <a:xfrm>
                <a:off x="500540" y="3711974"/>
                <a:ext cx="1945324" cy="1857792"/>
              </a:xfrm>
              <a:prstGeom prst="rect">
                <a:avLst/>
              </a:prstGeom>
              <a:noFill/>
            </p:spPr>
            <p:txBody>
              <a:bodyPr wrap="square" lIns="0" tIns="0" rIns="0" bIns="0" rtlCol="0" anchor="ctr">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14000"/>
                  </a:lnSpc>
                </a:pPr>
                <a:r>
                  <a:rPr lang="en-US" sz="2800" b="1">
                    <a:solidFill>
                      <a:schemeClr val="bg1"/>
                    </a:solidFill>
                    <a:ea typeface="Source Sans Pro"/>
                  </a:rPr>
                  <a:t>Establish trust </a:t>
                </a:r>
              </a:p>
            </p:txBody>
          </p:sp>
        </p:grpSp>
      </p:grpSp>
    </p:spTree>
    <p:extLst>
      <p:ext uri="{BB962C8B-B14F-4D97-AF65-F5344CB8AC3E}">
        <p14:creationId xmlns:p14="http://schemas.microsoft.com/office/powerpoint/2010/main" val="3595279159"/>
      </p:ext>
    </p:extLst>
  </p:cSld>
  <p:clrMapOvr>
    <a:masterClrMapping/>
  </p:clrMapOvr>
</p:sld>
</file>

<file path=ppt/theme/theme1.xml><?xml version="1.0" encoding="utf-8"?>
<a:theme xmlns:a="http://schemas.openxmlformats.org/drawingml/2006/main" name="1_DAAD PPT Design1_Präsentation">
  <a:themeElements>
    <a:clrScheme name="DAAD Primärfarben">
      <a:dk1>
        <a:sysClr val="windowText" lastClr="000000"/>
      </a:dk1>
      <a:lt1>
        <a:sysClr val="window" lastClr="FFFFFF"/>
      </a:lt1>
      <a:dk2>
        <a:srgbClr val="00A091"/>
      </a:dk2>
      <a:lt2>
        <a:srgbClr val="E6F0F0"/>
      </a:lt2>
      <a:accent1>
        <a:srgbClr val="00325F"/>
      </a:accent1>
      <a:accent2>
        <a:srgbClr val="0060AF"/>
      </a:accent2>
      <a:accent3>
        <a:srgbClr val="1E96D2"/>
      </a:accent3>
      <a:accent4>
        <a:srgbClr val="324B50"/>
      </a:accent4>
      <a:accent5>
        <a:srgbClr val="8296A0"/>
      </a:accent5>
      <a:accent6>
        <a:srgbClr val="E6F0F0"/>
      </a:accent6>
      <a:hlink>
        <a:srgbClr val="333333"/>
      </a:hlink>
      <a:folHlink>
        <a:srgbClr val="333333"/>
      </a:folHlink>
    </a:clrScheme>
    <a:fontScheme name="DAAD Schriftarten">
      <a:majorFont>
        <a:latin typeface="Source Sans Pro Black"/>
        <a:ea typeface=""/>
        <a:cs typeface=""/>
      </a:majorFont>
      <a:minorFont>
        <a:latin typeface="Source Sans Pro"/>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AAD Praesentation-16_9_v1_neu.potx" id="{115EF0F4-D54F-49E4-8063-014244D89BF2}" vid="{F35E24E9-EFE3-476A-B3F0-3ED28123B97C}"/>
    </a:ext>
  </a:extLst>
</a:theme>
</file>

<file path=ppt/theme/theme2.xml><?xml version="1.0" encoding="utf-8"?>
<a:theme xmlns:a="http://schemas.openxmlformats.org/drawingml/2006/main" name="2_DAAD PPT Design1_Gliederungen">
  <a:themeElements>
    <a:clrScheme name="Benutzerdefiniert 1">
      <a:dk1>
        <a:sysClr val="windowText" lastClr="000000"/>
      </a:dk1>
      <a:lt1>
        <a:sysClr val="window" lastClr="FFFFFF"/>
      </a:lt1>
      <a:dk2>
        <a:srgbClr val="00A091"/>
      </a:dk2>
      <a:lt2>
        <a:srgbClr val="E6F0F0"/>
      </a:lt2>
      <a:accent1>
        <a:srgbClr val="00325F"/>
      </a:accent1>
      <a:accent2>
        <a:srgbClr val="0060AF"/>
      </a:accent2>
      <a:accent3>
        <a:srgbClr val="1E96D2"/>
      </a:accent3>
      <a:accent4>
        <a:srgbClr val="324B50"/>
      </a:accent4>
      <a:accent5>
        <a:srgbClr val="8296A0"/>
      </a:accent5>
      <a:accent6>
        <a:srgbClr val="E6F0F0"/>
      </a:accent6>
      <a:hlink>
        <a:srgbClr val="333333"/>
      </a:hlink>
      <a:folHlink>
        <a:srgbClr val="333333"/>
      </a:folHlink>
    </a:clrScheme>
    <a:fontScheme name="DAAD">
      <a:majorFont>
        <a:latin typeface="Source Sans Pro Black"/>
        <a:ea typeface=""/>
        <a:cs typeface=""/>
      </a:majorFont>
      <a:minorFont>
        <a:latin typeface="Source Sans Pro"/>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AAD Praesentation-16_9_v1_neu.potx" id="{115EF0F4-D54F-49E4-8063-014244D89BF2}" vid="{47549AE8-138F-4EDF-BC3E-3A4B74A9DD9E}"/>
    </a:ext>
  </a:extLst>
</a:theme>
</file>

<file path=ppt/theme/theme3.xml><?xml version="1.0" encoding="utf-8"?>
<a:theme xmlns:a="http://schemas.openxmlformats.org/drawingml/2006/main" name="3_DAAD PPT Design1_VielenDank">
  <a:themeElements>
    <a:clrScheme name="DAAD Primärfarben">
      <a:dk1>
        <a:sysClr val="windowText" lastClr="000000"/>
      </a:dk1>
      <a:lt1>
        <a:sysClr val="window" lastClr="FFFFFF"/>
      </a:lt1>
      <a:dk2>
        <a:srgbClr val="00A091"/>
      </a:dk2>
      <a:lt2>
        <a:srgbClr val="E6F0F0"/>
      </a:lt2>
      <a:accent1>
        <a:srgbClr val="00325F"/>
      </a:accent1>
      <a:accent2>
        <a:srgbClr val="0060AF"/>
      </a:accent2>
      <a:accent3>
        <a:srgbClr val="1E96D2"/>
      </a:accent3>
      <a:accent4>
        <a:srgbClr val="324B50"/>
      </a:accent4>
      <a:accent5>
        <a:srgbClr val="8296A0"/>
      </a:accent5>
      <a:accent6>
        <a:srgbClr val="E6F0F0"/>
      </a:accent6>
      <a:hlink>
        <a:srgbClr val="333333"/>
      </a:hlink>
      <a:folHlink>
        <a:srgbClr val="333333"/>
      </a:folHlink>
    </a:clrScheme>
    <a:fontScheme name="DAAD Schriftarten">
      <a:majorFont>
        <a:latin typeface="Source Sans Pro Black"/>
        <a:ea typeface=""/>
        <a:cs typeface=""/>
      </a:majorFont>
      <a:minorFont>
        <a:latin typeface="Source Sans Pro"/>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AAD Praesentation-16_9_v1_neu.potx" id="{115EF0F4-D54F-49E4-8063-014244D89BF2}" vid="{D57EA359-BFF2-484E-A91E-B06D444C3FA7}"/>
    </a:ext>
  </a:extLst>
</a:theme>
</file>

<file path=ppt/theme/theme4.xml><?xml version="1.0" encoding="utf-8"?>
<a:theme xmlns:a="http://schemas.openxmlformats.org/drawingml/2006/main" name="4_DAAD PPT Design1_VielenDank">
  <a:themeElements>
    <a:clrScheme name="DAAD Primärfarben">
      <a:dk1>
        <a:sysClr val="windowText" lastClr="000000"/>
      </a:dk1>
      <a:lt1>
        <a:sysClr val="window" lastClr="FFFFFF"/>
      </a:lt1>
      <a:dk2>
        <a:srgbClr val="00A091"/>
      </a:dk2>
      <a:lt2>
        <a:srgbClr val="E6F0F0"/>
      </a:lt2>
      <a:accent1>
        <a:srgbClr val="00325F"/>
      </a:accent1>
      <a:accent2>
        <a:srgbClr val="0060AF"/>
      </a:accent2>
      <a:accent3>
        <a:srgbClr val="1E96D2"/>
      </a:accent3>
      <a:accent4>
        <a:srgbClr val="324B50"/>
      </a:accent4>
      <a:accent5>
        <a:srgbClr val="8296A0"/>
      </a:accent5>
      <a:accent6>
        <a:srgbClr val="E6F0F0"/>
      </a:accent6>
      <a:hlink>
        <a:srgbClr val="333333"/>
      </a:hlink>
      <a:folHlink>
        <a:srgbClr val="333333"/>
      </a:folHlink>
    </a:clrScheme>
    <a:fontScheme name="DAAD Schriftarten">
      <a:majorFont>
        <a:latin typeface="Source Sans Pro Black"/>
        <a:ea typeface=""/>
        <a:cs typeface=""/>
      </a:majorFont>
      <a:minorFont>
        <a:latin typeface="Source Sans Pro"/>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AAD Praesentation-16_9_v1_neu.potx" id="{115EF0F4-D54F-49E4-8063-014244D89BF2}" vid="{F0A02EBD-9C85-42CD-84DA-A96A14784D49}"/>
    </a:ext>
  </a:extLst>
</a:theme>
</file>

<file path=ppt/theme/theme5.xml><?xml version="1.0" encoding="utf-8"?>
<a:theme xmlns:a="http://schemas.openxmlformats.org/drawingml/2006/main" name="Inhalt">
  <a:themeElements>
    <a:clrScheme name="TUM">
      <a:dk1>
        <a:sysClr val="windowText" lastClr="000000"/>
      </a:dk1>
      <a:lt1>
        <a:sysClr val="window" lastClr="FFFFFF"/>
      </a:lt1>
      <a:dk2>
        <a:srgbClr val="003359"/>
      </a:dk2>
      <a:lt2>
        <a:srgbClr val="0065BD"/>
      </a:lt2>
      <a:accent1>
        <a:srgbClr val="005293"/>
      </a:accent1>
      <a:accent2>
        <a:srgbClr val="64A0C8"/>
      </a:accent2>
      <a:accent3>
        <a:srgbClr val="98C6EA"/>
      </a:accent3>
      <a:accent4>
        <a:srgbClr val="A2AD00"/>
      </a:accent4>
      <a:accent5>
        <a:srgbClr val="E37222"/>
      </a:accent5>
      <a:accent6>
        <a:srgbClr val="DAD7CB"/>
      </a:accent6>
      <a:hlink>
        <a:srgbClr val="0000FF"/>
      </a:hlink>
      <a:folHlink>
        <a:srgbClr val="800080"/>
      </a:folHlink>
    </a:clrScheme>
    <a:fontScheme name="TUM Aria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nSpc>
            <a:spcPct val="114000"/>
          </a:lnSpc>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nSpc>
            <a:spcPct val="114000"/>
          </a:lnSpc>
          <a:defRPr sz="1600" dirty="0" err="1" smtClean="0">
            <a:latin typeface="+mn-lt"/>
          </a:defRPr>
        </a:defPPr>
      </a:lstStyle>
    </a:txDef>
  </a:objectDefaults>
  <a:extraClrSchemeLst/>
  <a:extLst>
    <a:ext uri="{05A4C25C-085E-4340-85A3-A5531E510DB2}">
      <thm15:themeFamily xmlns:thm15="http://schemas.microsoft.com/office/thememl/2012/main" name="Präsentation1" id="{43CBC6F2-0F0A-4D1A-9B17-D6895B160820}" vid="{E3FF6E67-017D-4922-AC14-F8FC32F0F33B}"/>
    </a:ext>
  </a:extLst>
</a:theme>
</file>

<file path=ppt/theme/theme6.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e8d97b3-875c-4a1c-af74-c6b55ff63780">
      <Terms xmlns="http://schemas.microsoft.com/office/infopath/2007/PartnerControls"/>
    </lcf76f155ced4ddcb4097134ff3c332f>
    <TaxCatchAll xmlns="145de765-d54b-4b65-981d-9bbc827d75dc" xsi:nil="true"/>
    <SharedWithUsers xmlns="1187f6fc-9707-4d14-a4d9-10e332624ab9">
      <UserInfo>
        <DisplayName>Alexander Knoth</DisplayName>
        <AccountId>12</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4B90FAA8DA435143B0319D949961D9D8" ma:contentTypeVersion="16" ma:contentTypeDescription="Ein neues Dokument erstellen." ma:contentTypeScope="" ma:versionID="af76e34e5ca5cb914647919a1c0ee087">
  <xsd:schema xmlns:xsd="http://www.w3.org/2001/XMLSchema" xmlns:xs="http://www.w3.org/2001/XMLSchema" xmlns:p="http://schemas.microsoft.com/office/2006/metadata/properties" xmlns:ns2="4e8d97b3-875c-4a1c-af74-c6b55ff63780" xmlns:ns3="1187f6fc-9707-4d14-a4d9-10e332624ab9" xmlns:ns4="145de765-d54b-4b65-981d-9bbc827d75dc" targetNamespace="http://schemas.microsoft.com/office/2006/metadata/properties" ma:root="true" ma:fieldsID="c2f01faf0e4882e6d62bccd85545b3d0" ns2:_="" ns3:_="" ns4:_="">
    <xsd:import namespace="4e8d97b3-875c-4a1c-af74-c6b55ff63780"/>
    <xsd:import namespace="1187f6fc-9707-4d14-a4d9-10e332624ab9"/>
    <xsd:import namespace="145de765-d54b-4b65-981d-9bbc827d75d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8d97b3-875c-4a1c-af74-c6b55ff637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Bildmarkierungen" ma:readOnly="false" ma:fieldId="{5cf76f15-5ced-4ddc-b409-7134ff3c332f}" ma:taxonomyMulti="true" ma:sspId="a001fbed-1328-4d18-8512-813304929403"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187f6fc-9707-4d14-a4d9-10e332624ab9" elementFormDefault="qualified">
    <xsd:import namespace="http://schemas.microsoft.com/office/2006/documentManagement/types"/>
    <xsd:import namespace="http://schemas.microsoft.com/office/infopath/2007/PartnerControls"/>
    <xsd:element name="SharedWithUsers" ma:index="15"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Freigegeben für -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45de765-d54b-4b65-981d-9bbc827d75dc"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9e03a984-9c7c-4af0-a3c1-5926e93d6a53}" ma:internalName="TaxCatchAll" ma:showField="CatchAllData" ma:web="1187f6fc-9707-4d14-a4d9-10e332624a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723AFFF-872F-42F9-ACE9-A1209BC3E02B}">
  <ds:schemaRefs>
    <ds:schemaRef ds:uri="http://schemas.microsoft.com/sharepoint/v3/contenttype/forms"/>
  </ds:schemaRefs>
</ds:datastoreItem>
</file>

<file path=customXml/itemProps2.xml><?xml version="1.0" encoding="utf-8"?>
<ds:datastoreItem xmlns:ds="http://schemas.openxmlformats.org/officeDocument/2006/customXml" ds:itemID="{225FC742-D8CF-437C-90CE-C947DDF069E9}">
  <ds:schemaRefs>
    <ds:schemaRef ds:uri="http://purl.org/dc/terms/"/>
    <ds:schemaRef ds:uri="http://schemas.openxmlformats.org/package/2006/metadata/core-properties"/>
    <ds:schemaRef ds:uri="http://schemas.microsoft.com/office/2006/documentManagement/types"/>
    <ds:schemaRef ds:uri="4e8d97b3-875c-4a1c-af74-c6b55ff63780"/>
    <ds:schemaRef ds:uri="http://purl.org/dc/elements/1.1/"/>
    <ds:schemaRef ds:uri="http://schemas.microsoft.com/office/infopath/2007/PartnerControls"/>
    <ds:schemaRef ds:uri="145de765-d54b-4b65-981d-9bbc827d75dc"/>
    <ds:schemaRef ds:uri="http://www.w3.org/XML/1998/namespace"/>
    <ds:schemaRef ds:uri="1187f6fc-9707-4d14-a4d9-10e332624ab9"/>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485B5F20-518E-4F50-B1C2-AF87205ECD0A}">
  <ds:schemaRefs>
    <ds:schemaRef ds:uri="1187f6fc-9707-4d14-a4d9-10e332624ab9"/>
    <ds:schemaRef ds:uri="145de765-d54b-4b65-981d-9bbc827d75dc"/>
    <ds:schemaRef ds:uri="4e8d97b3-875c-4a1c-af74-c6b55ff6378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1_DAAD PPT Design1_Präsentation</Template>
  <TotalTime>0</TotalTime>
  <Words>1452</Words>
  <Application>Microsoft Office PowerPoint</Application>
  <PresentationFormat>Widescreen</PresentationFormat>
  <Paragraphs>201</Paragraphs>
  <Slides>27</Slides>
  <Notes>22</Notes>
  <HiddenSlides>1</HiddenSlides>
  <MMClips>0</MMClips>
  <ScaleCrop>false</ScaleCrop>
  <HeadingPairs>
    <vt:vector size="4" baseType="variant">
      <vt:variant>
        <vt:lpstr>Theme</vt:lpstr>
      </vt:variant>
      <vt:variant>
        <vt:i4>5</vt:i4>
      </vt:variant>
      <vt:variant>
        <vt:lpstr>Slide Titles</vt:lpstr>
      </vt:variant>
      <vt:variant>
        <vt:i4>27</vt:i4>
      </vt:variant>
    </vt:vector>
  </HeadingPairs>
  <TitlesOfParts>
    <vt:vector size="32" baseType="lpstr">
      <vt:lpstr>1_DAAD PPT Design1_Präsentation</vt:lpstr>
      <vt:lpstr>2_DAAD PPT Design1_Gliederungen</vt:lpstr>
      <vt:lpstr>3_DAAD PPT Design1_VielenDank</vt:lpstr>
      <vt:lpstr>4_DAAD PPT Design1_VielenDank</vt:lpstr>
      <vt:lpstr>Inhalt</vt:lpstr>
      <vt:lpstr>Uncovering obstacles: Developing a visual  knowledge resource  informing digital  credentials policy</vt:lpstr>
      <vt:lpstr>Resolving the issue of globally interoperable digital credentials through… </vt:lpstr>
      <vt:lpstr>PowerPoint Presentation</vt:lpstr>
      <vt:lpstr> Digital Credentials for Lifelong Learning</vt:lpstr>
      <vt:lpstr>Digital Credentials for Student Mobility </vt:lpstr>
      <vt:lpstr>Global Learner Rights</vt:lpstr>
      <vt:lpstr>PowerPoint Presentation</vt:lpstr>
      <vt:lpstr>Building Competencies along the Learner Journey</vt:lpstr>
      <vt:lpstr>PowerPoint Presentation</vt:lpstr>
      <vt:lpstr>PowerPoint Presentation</vt:lpstr>
      <vt:lpstr>Information gathering and knowledge creation </vt:lpstr>
      <vt:lpstr>Creating a collaborative resource tool</vt:lpstr>
      <vt:lpstr>Are we asking the right questions? </vt:lpstr>
      <vt:lpstr>Trees or forest? </vt:lpstr>
      <vt:lpstr>PowerPoint Presentation</vt:lpstr>
      <vt:lpstr>Structured search with filters (but: small sample size)</vt:lpstr>
      <vt:lpstr>A few screenshots demonstrating explorative analysis</vt:lpstr>
      <vt:lpstr>Trust model </vt:lpstr>
      <vt:lpstr>Issuance format and technology</vt:lpstr>
      <vt:lpstr>Information on individual initiatives</vt:lpstr>
      <vt:lpstr>By country</vt:lpstr>
      <vt:lpstr>Overview by regulatory environment</vt:lpstr>
      <vt:lpstr>Skills, competence and quality assurance frameworks</vt:lpstr>
      <vt:lpstr>Skills recognition conventions</vt:lpstr>
      <vt:lpstr>Setting future priorities </vt:lpstr>
      <vt:lpstr>Next steps</vt:lpstr>
      <vt:lpstr>Start exploring!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der Präsentation</dc:title>
  <dc:creator>Microsoft Office User</dc:creator>
  <cp:lastModifiedBy>Leo Peters</cp:lastModifiedBy>
  <cp:revision>236</cp:revision>
  <cp:lastPrinted>2018-08-17T10:01:38Z</cp:lastPrinted>
  <dcterms:created xsi:type="dcterms:W3CDTF">2021-08-26T11:55:07Z</dcterms:created>
  <dcterms:modified xsi:type="dcterms:W3CDTF">2022-10-11T18:37:28Z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0x0101004B90FAA8DA435143B0319D949961D9D8</vt:lpwstr>
  </property>
  <property fmtid="{D5CDD505-2E9C-101B-9397-08002B2CF9AE}" pid="3" name="Dokumentenart">
    <vt:lpwstr>171;#Präsentationen/Vorträge/Reden|73fee78f-aac7-4f8e-ad4e-786841ebc73e</vt:lpwstr>
  </property>
  <property fmtid="{D5CDD505-2E9C-101B-9397-08002B2CF9AE}" pid="4" name="Schlagwort">
    <vt:lpwstr>352;#Externe Kommunikation|e04ef9aa-9b14-4891-84bd-0a4a2d6cca7a;#485;#Standardpräsentationen|c5d1b452-9e46-4b23-bc4e-f9317c6cd899</vt:lpwstr>
  </property>
  <property fmtid="{D5CDD505-2E9C-101B-9397-08002B2CF9AE}" pid="5" name="Organisationseinheit">
    <vt:lpwstr>730;#K13|b1d3cb11-f306-49b9-a4ce-19d79f549546</vt:lpwstr>
  </property>
  <property fmtid="{D5CDD505-2E9C-101B-9397-08002B2CF9AE}" pid="6" name="MediaServiceImageTags">
    <vt:lpwstr/>
  </property>
</Properties>
</file>