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61" r:id="rId4"/>
    <p:sldId id="291" r:id="rId5"/>
    <p:sldId id="257" r:id="rId6"/>
    <p:sldId id="258" r:id="rId7"/>
    <p:sldId id="295" r:id="rId8"/>
    <p:sldId id="293" r:id="rId9"/>
    <p:sldId id="294" r:id="rId10"/>
    <p:sldId id="292"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1B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60"/>
  </p:normalViewPr>
  <p:slideViewPr>
    <p:cSldViewPr snapToGrid="0">
      <p:cViewPr>
        <p:scale>
          <a:sx n="114" d="100"/>
          <a:sy n="114" d="100"/>
        </p:scale>
        <p:origin x="568"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24A0-893A-47DD-B1CD-6AC60ED34FB4}" type="datetimeFigureOut">
              <a:rPr lang="en-GB" smtClean="0"/>
              <a:t>13/10/2022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A70F9-28B7-4A9C-A0C9-FD8537FD4788}" type="slidenum">
              <a:rPr lang="en-GB" smtClean="0"/>
              <a:t>‹#›</a:t>
            </a:fld>
            <a:endParaRPr lang="en-GB"/>
          </a:p>
        </p:txBody>
      </p:sp>
    </p:spTree>
    <p:extLst>
      <p:ext uri="{BB962C8B-B14F-4D97-AF65-F5344CB8AC3E}">
        <p14:creationId xmlns:p14="http://schemas.microsoft.com/office/powerpoint/2010/main" val="497591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243edbc21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243edbc21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At 1EdTech we like to say: Out of many one. Out of one many.”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We have an unparalleled set of diverse stakeholders as members that guide our trajectory. It is often noted that our organization is the only one where supplier and institutional stakeholders work shoulder to shoulder to further the future of educational technology.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This connected ecosystem is owned by all education participants and stakeholders, enabling both public and private good. There is literally no other place where all of these stakeholders are investing in a common foundation that furthers all interests.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Today, over 7000 individuals represent the member organizations in the work of 1EdTech.</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We also support regional collaboratives around the world, notably Europe, Japan, South Korea, Australia, New Zealand and Middle East North Africa.</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In creating the 1EdTech brand we were aided by expert marketing firms that dug deep with our members to understand what are our core strengths. We call these the “pillars” of the brand:</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Inspiring breakthrough collaborations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Our community is very unique and influential because we are collaborating across boundaries (e.g., supplier/institutional, K-12/HED/corporate learning, IT/instruction/academics, bridging across walled-garden ecosystems, collaboration across regions) to create the technical work that sets expectations for the future of the edtech ecosystem. We bridge across and break down these boundaries every day. Anyone who has experienced our community knows that we represent the best and brightest in edtech.</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Advancing ecosystem connectivity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 produce open standards that provide the connectivity for an open edtech ecosystem of products that work together for better user experiences and better insights to inform learner success. Because of the extent of our membership collaboration, there is more investment in integrations using our standards than any other approach. So, the open edtech ecosystem is the fastest way for suppliers and institutions to get to innovation at scale.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Accelerating digital learning transformation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Our member organizations design and adopt scalable, sustainable, and responsive digital innovation by adopting the open technical foundation and the collaboration from close partnerships developed via the member experience. Educational institutions and suppliers have an unparalleled network of partnerships with other members that have shown over and over to accelerate their efforts to implement best-in-class digital learning.</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Enriching teaching and learning experiences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For years we have called this effect of our combined activities "Learning Impact" and have challenged our community to provide evidence of impact through our annual Learning Impact Awards. Our members individually design and implement the products that support better experiences. At the same time, collectively, we enable what is available to practitioners and how they use and take advantage of the ecosystem we are creating together.</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br>
              <a:rPr lang="en" sz="1200">
                <a:solidFill>
                  <a:schemeClr val="dk1"/>
                </a:solidFill>
              </a:rPr>
            </a:br>
            <a:r>
              <a:rPr lang="en" sz="1200">
                <a:solidFill>
                  <a:schemeClr val="lt1"/>
                </a:solidFill>
                <a:latin typeface="Nunito Light"/>
                <a:ea typeface="Nunito Light"/>
                <a:cs typeface="Nunito Light"/>
                <a:sym typeface="Nunito Light"/>
              </a:rPr>
              <a:t>all education participants and stakeholders, enabling both public and private good.stakeholders, enabling both public and private good.</a:t>
            </a:r>
            <a:endParaRPr/>
          </a:p>
        </p:txBody>
      </p:sp>
    </p:spTree>
    <p:extLst>
      <p:ext uri="{BB962C8B-B14F-4D97-AF65-F5344CB8AC3E}">
        <p14:creationId xmlns:p14="http://schemas.microsoft.com/office/powerpoint/2010/main" val="174018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a1e75d8ed8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a1e75d8ed8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a small selection to show the range of our membership from ministries of education and government bodies to individual universities and other education providers.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suppliers shown here are only those who have their HQ in Europe.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All of the major global </a:t>
            </a:r>
            <a:r>
              <a:rPr lang="en-GB" dirty="0" err="1"/>
              <a:t>edtech</a:t>
            </a:r>
            <a:r>
              <a:rPr lang="en-GB" dirty="0"/>
              <a:t> suppliers are also IMS members.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23ec04fd24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123ec04fd2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FR" dirty="0">
                <a:solidFill>
                  <a:schemeClr val="dk1"/>
                </a:solidFill>
              </a:rPr>
              <a:t>Supplier value </a:t>
            </a:r>
            <a:r>
              <a:rPr lang="fr-FR" dirty="0" err="1">
                <a:solidFill>
                  <a:schemeClr val="dk1"/>
                </a:solidFill>
              </a:rPr>
              <a:t>taken</a:t>
            </a:r>
            <a:r>
              <a:rPr lang="fr-FR" dirty="0">
                <a:solidFill>
                  <a:schemeClr val="dk1"/>
                </a:solidFill>
              </a:rPr>
              <a:t> as </a:t>
            </a:r>
            <a:r>
              <a:rPr lang="fr-FR" dirty="0" err="1">
                <a:solidFill>
                  <a:schemeClr val="dk1"/>
                </a:solidFill>
              </a:rPr>
              <a:t>read</a:t>
            </a:r>
            <a:r>
              <a:rPr lang="fr-FR" dirty="0">
                <a:solidFill>
                  <a:schemeClr val="dk1"/>
                </a:solidFill>
              </a:rPr>
              <a:t>:</a:t>
            </a:r>
          </a:p>
          <a:p>
            <a:pPr marL="171450" lvl="0" indent="-171450" algn="l" rtl="0">
              <a:lnSpc>
                <a:spcPct val="115000"/>
              </a:lnSpc>
              <a:spcBef>
                <a:spcPts val="0"/>
              </a:spcBef>
              <a:spcAft>
                <a:spcPts val="0"/>
              </a:spcAft>
              <a:buClr>
                <a:schemeClr val="dk1"/>
              </a:buClr>
              <a:buSzPts val="1100"/>
            </a:pPr>
            <a:r>
              <a:rPr lang="fr-FR" dirty="0" err="1">
                <a:solidFill>
                  <a:schemeClr val="dk1"/>
                </a:solidFill>
              </a:rPr>
              <a:t>integrate</a:t>
            </a:r>
            <a:r>
              <a:rPr lang="fr-FR" dirty="0">
                <a:solidFill>
                  <a:schemeClr val="dk1"/>
                </a:solidFill>
              </a:rPr>
              <a:t> </a:t>
            </a:r>
            <a:r>
              <a:rPr lang="fr-FR" dirty="0" err="1">
                <a:solidFill>
                  <a:schemeClr val="dk1"/>
                </a:solidFill>
              </a:rPr>
              <a:t>with</a:t>
            </a:r>
            <a:r>
              <a:rPr lang="fr-FR" dirty="0">
                <a:solidFill>
                  <a:schemeClr val="dk1"/>
                </a:solidFill>
              </a:rPr>
              <a:t> </a:t>
            </a:r>
            <a:r>
              <a:rPr lang="fr-FR" dirty="0" err="1">
                <a:solidFill>
                  <a:schemeClr val="dk1"/>
                </a:solidFill>
              </a:rPr>
              <a:t>other</a:t>
            </a:r>
            <a:r>
              <a:rPr lang="fr-FR" dirty="0">
                <a:solidFill>
                  <a:schemeClr val="dk1"/>
                </a:solidFill>
              </a:rPr>
              <a:t> </a:t>
            </a:r>
            <a:r>
              <a:rPr lang="fr-FR" dirty="0" err="1">
                <a:solidFill>
                  <a:schemeClr val="dk1"/>
                </a:solidFill>
              </a:rPr>
              <a:t>tools</a:t>
            </a:r>
            <a:r>
              <a:rPr lang="fr-FR" dirty="0">
                <a:solidFill>
                  <a:schemeClr val="dk1"/>
                </a:solidFill>
              </a:rPr>
              <a:t> </a:t>
            </a:r>
          </a:p>
          <a:p>
            <a:pPr marL="171450" lvl="0" indent="-171450" algn="l" rtl="0">
              <a:lnSpc>
                <a:spcPct val="115000"/>
              </a:lnSpc>
              <a:spcBef>
                <a:spcPts val="0"/>
              </a:spcBef>
              <a:spcAft>
                <a:spcPts val="0"/>
              </a:spcAft>
              <a:buClr>
                <a:schemeClr val="dk1"/>
              </a:buClr>
              <a:buSzPts val="1100"/>
            </a:pPr>
            <a:r>
              <a:rPr lang="fr-FR" dirty="0" err="1">
                <a:solidFill>
                  <a:schemeClr val="dk1"/>
                </a:solidFill>
              </a:rPr>
              <a:t>benefit</a:t>
            </a:r>
            <a:r>
              <a:rPr lang="fr-FR" dirty="0">
                <a:solidFill>
                  <a:schemeClr val="dk1"/>
                </a:solidFill>
              </a:rPr>
              <a:t> from the </a:t>
            </a:r>
            <a:r>
              <a:rPr lang="fr-FR" dirty="0" err="1">
                <a:solidFill>
                  <a:schemeClr val="dk1"/>
                </a:solidFill>
              </a:rPr>
              <a:t>huge</a:t>
            </a:r>
            <a:r>
              <a:rPr lang="fr-FR" dirty="0">
                <a:solidFill>
                  <a:schemeClr val="dk1"/>
                </a:solidFill>
              </a:rPr>
              <a:t> </a:t>
            </a:r>
            <a:r>
              <a:rPr lang="fr-FR" dirty="0" err="1">
                <a:solidFill>
                  <a:schemeClr val="dk1"/>
                </a:solidFill>
              </a:rPr>
              <a:t>investment</a:t>
            </a:r>
            <a:r>
              <a:rPr lang="fr-FR" dirty="0">
                <a:solidFill>
                  <a:schemeClr val="dk1"/>
                </a:solidFill>
              </a:rPr>
              <a:t> in the </a:t>
            </a:r>
            <a:r>
              <a:rPr lang="fr-FR" dirty="0" err="1">
                <a:solidFill>
                  <a:schemeClr val="dk1"/>
                </a:solidFill>
              </a:rPr>
              <a:t>testing</a:t>
            </a:r>
            <a:r>
              <a:rPr lang="fr-FR" dirty="0">
                <a:solidFill>
                  <a:schemeClr val="dk1"/>
                </a:solidFill>
              </a:rPr>
              <a:t> and validation </a:t>
            </a:r>
            <a:r>
              <a:rPr lang="fr-FR" dirty="0" err="1">
                <a:solidFill>
                  <a:schemeClr val="dk1"/>
                </a:solidFill>
              </a:rPr>
              <a:t>tools</a:t>
            </a:r>
            <a:endParaRPr lang="fr-FR" dirty="0">
              <a:solidFill>
                <a:schemeClr val="dk1"/>
              </a:solidFill>
            </a:endParaRPr>
          </a:p>
          <a:p>
            <a:pPr marL="171450" lvl="0" indent="-171450" algn="l" rtl="0">
              <a:lnSpc>
                <a:spcPct val="115000"/>
              </a:lnSpc>
              <a:spcBef>
                <a:spcPts val="0"/>
              </a:spcBef>
              <a:spcAft>
                <a:spcPts val="0"/>
              </a:spcAft>
              <a:buClr>
                <a:schemeClr val="dk1"/>
              </a:buClr>
              <a:buSzPts val="1100"/>
            </a:pPr>
            <a:r>
              <a:rPr lang="fr-FR" dirty="0" err="1">
                <a:solidFill>
                  <a:schemeClr val="dk1"/>
                </a:solidFill>
              </a:rPr>
              <a:t>credibility</a:t>
            </a:r>
            <a:r>
              <a:rPr lang="fr-FR" dirty="0">
                <a:solidFill>
                  <a:schemeClr val="dk1"/>
                </a:solidFill>
              </a:rPr>
              <a:t> </a:t>
            </a:r>
            <a:r>
              <a:rPr lang="fr-FR" dirty="0" err="1">
                <a:solidFill>
                  <a:schemeClr val="dk1"/>
                </a:solidFill>
              </a:rPr>
              <a:t>that</a:t>
            </a:r>
            <a:r>
              <a:rPr lang="fr-FR" dirty="0">
                <a:solidFill>
                  <a:schemeClr val="dk1"/>
                </a:solidFill>
              </a:rPr>
              <a:t> </a:t>
            </a:r>
            <a:r>
              <a:rPr lang="fr-FR" dirty="0" err="1">
                <a:solidFill>
                  <a:schemeClr val="dk1"/>
                </a:solidFill>
              </a:rPr>
              <a:t>comes</a:t>
            </a:r>
            <a:r>
              <a:rPr lang="fr-FR" dirty="0">
                <a:solidFill>
                  <a:schemeClr val="dk1"/>
                </a:solidFill>
              </a:rPr>
              <a:t> </a:t>
            </a:r>
            <a:r>
              <a:rPr lang="fr-FR" dirty="0" err="1">
                <a:solidFill>
                  <a:schemeClr val="dk1"/>
                </a:solidFill>
              </a:rPr>
              <a:t>with</a:t>
            </a:r>
            <a:r>
              <a:rPr lang="fr-FR" dirty="0">
                <a:solidFill>
                  <a:schemeClr val="dk1"/>
                </a:solidFill>
              </a:rPr>
              <a:t> certification</a:t>
            </a:r>
          </a:p>
          <a:p>
            <a:pPr marL="171450" lvl="0" indent="-171450" algn="l" rtl="0">
              <a:lnSpc>
                <a:spcPct val="115000"/>
              </a:lnSpc>
              <a:spcBef>
                <a:spcPts val="0"/>
              </a:spcBef>
              <a:spcAft>
                <a:spcPts val="0"/>
              </a:spcAft>
              <a:buClr>
                <a:schemeClr val="dk1"/>
              </a:buClr>
              <a:buSzPts val="1100"/>
            </a:pPr>
            <a:r>
              <a:rPr lang="fr-FR" dirty="0">
                <a:solidFill>
                  <a:schemeClr val="dk1"/>
                </a:solidFill>
              </a:rPr>
              <a:t>Collaborative </a:t>
            </a:r>
            <a:r>
              <a:rPr lang="fr-FR" dirty="0" err="1">
                <a:solidFill>
                  <a:schemeClr val="dk1"/>
                </a:solidFill>
              </a:rPr>
              <a:t>problem</a:t>
            </a:r>
            <a:r>
              <a:rPr lang="fr-FR" dirty="0">
                <a:solidFill>
                  <a:schemeClr val="dk1"/>
                </a:solidFill>
              </a:rPr>
              <a:t> </a:t>
            </a:r>
            <a:r>
              <a:rPr lang="fr-FR" dirty="0" err="1">
                <a:solidFill>
                  <a:schemeClr val="dk1"/>
                </a:solidFill>
              </a:rPr>
              <a:t>solving</a:t>
            </a:r>
            <a:endParaRPr lang="fr-FR" dirty="0">
              <a:solidFill>
                <a:schemeClr val="dk1"/>
              </a:solidFill>
            </a:endParaRPr>
          </a:p>
          <a:p>
            <a:pPr marL="171450" lvl="0" indent="-171450" algn="l" rtl="0">
              <a:lnSpc>
                <a:spcPct val="115000"/>
              </a:lnSpc>
              <a:spcBef>
                <a:spcPts val="0"/>
              </a:spcBef>
              <a:spcAft>
                <a:spcPts val="0"/>
              </a:spcAft>
              <a:buClr>
                <a:schemeClr val="dk1"/>
              </a:buClr>
              <a:buSzPts val="1100"/>
            </a:pPr>
            <a:endParaRPr lang="fr-FR" dirty="0">
              <a:solidFill>
                <a:schemeClr val="dk1"/>
              </a:solidFill>
            </a:endParaRPr>
          </a:p>
          <a:p>
            <a:pPr marL="0" lvl="0" indent="0" algn="l" rtl="0">
              <a:lnSpc>
                <a:spcPct val="115000"/>
              </a:lnSpc>
              <a:spcBef>
                <a:spcPts val="0"/>
              </a:spcBef>
              <a:spcAft>
                <a:spcPts val="0"/>
              </a:spcAft>
              <a:buClr>
                <a:schemeClr val="dk1"/>
              </a:buClr>
              <a:buSzPts val="1100"/>
              <a:buNone/>
            </a:pPr>
            <a:r>
              <a:rPr lang="en-GB" dirty="0">
                <a:solidFill>
                  <a:schemeClr val="dk1"/>
                </a:solidFill>
              </a:rPr>
              <a:t>For individual institutions, the benefits are mainly for those who want to take a leadership role, who are doing in-house development or sharing open source tools and the role of the NREN in supporting the many who aren't the movers and shakers is something we'll come back to. There's a message for everyone that they need to understand the value of standards and hold their suppliers to account but for the vast majority of institutions, the relationship with their NREN might be the main way to pursue this.</a:t>
            </a:r>
            <a:endParaRPr dirty="0">
              <a:solidFill>
                <a:schemeClr val="dk1"/>
              </a:solidFill>
            </a:endParaRPr>
          </a:p>
        </p:txBody>
      </p:sp>
    </p:spTree>
    <p:extLst>
      <p:ext uri="{BB962C8B-B14F-4D97-AF65-F5344CB8AC3E}">
        <p14:creationId xmlns:p14="http://schemas.microsoft.com/office/powerpoint/2010/main" val="113380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1F0FC-66F4-70EB-BE56-9BAC375199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900D9DE-EC00-17B0-07A4-C4D5EBCA5E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39F737-4306-0C31-2B9F-134EA8E467E9}"/>
              </a:ext>
            </a:extLst>
          </p:cNvPr>
          <p:cNvSpPr>
            <a:spLocks noGrp="1"/>
          </p:cNvSpPr>
          <p:nvPr>
            <p:ph type="dt" sz="half" idx="10"/>
          </p:nvPr>
        </p:nvSpPr>
        <p:spPr/>
        <p:txBody>
          <a:bodyPr/>
          <a:lstStyle/>
          <a:p>
            <a:fld id="{52CC01B1-6AAC-4119-AFB1-BC89B040E5ED}" type="datetimeFigureOut">
              <a:rPr lang="en-GB" smtClean="0"/>
              <a:t>13/10/2022</a:t>
            </a:fld>
            <a:endParaRPr lang="en-GB"/>
          </a:p>
        </p:txBody>
      </p:sp>
      <p:sp>
        <p:nvSpPr>
          <p:cNvPr id="5" name="Footer Placeholder 4">
            <a:extLst>
              <a:ext uri="{FF2B5EF4-FFF2-40B4-BE49-F238E27FC236}">
                <a16:creationId xmlns:a16="http://schemas.microsoft.com/office/drawing/2014/main" id="{82A5AB2E-E015-33E4-0E1E-2B558F18A7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B383-C09E-7AAF-6644-A6D1128C5A80}"/>
              </a:ext>
            </a:extLst>
          </p:cNvPr>
          <p:cNvSpPr>
            <a:spLocks noGrp="1"/>
          </p:cNvSpPr>
          <p:nvPr>
            <p:ph type="sldNum" sz="quarter" idx="12"/>
          </p:nvPr>
        </p:nvSpPr>
        <p:spPr/>
        <p:txBody>
          <a:bodyPr/>
          <a:lstStyle/>
          <a:p>
            <a:fld id="{69BB2838-2B2C-49B2-BB98-38134B37D146}" type="slidenum">
              <a:rPr lang="en-GB" smtClean="0"/>
              <a:t>‹#›</a:t>
            </a:fld>
            <a:endParaRPr lang="en-GB"/>
          </a:p>
        </p:txBody>
      </p:sp>
    </p:spTree>
    <p:extLst>
      <p:ext uri="{BB962C8B-B14F-4D97-AF65-F5344CB8AC3E}">
        <p14:creationId xmlns:p14="http://schemas.microsoft.com/office/powerpoint/2010/main" val="1151874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AF2B3-9688-7359-72B5-02AC858D45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104F1B-B4CB-DFC3-EA94-945516CF30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895A7F-81D7-DAEA-5681-9D8FC08E42A8}"/>
              </a:ext>
            </a:extLst>
          </p:cNvPr>
          <p:cNvSpPr>
            <a:spLocks noGrp="1"/>
          </p:cNvSpPr>
          <p:nvPr>
            <p:ph type="dt" sz="half" idx="10"/>
          </p:nvPr>
        </p:nvSpPr>
        <p:spPr/>
        <p:txBody>
          <a:bodyPr/>
          <a:lstStyle/>
          <a:p>
            <a:fld id="{52CC01B1-6AAC-4119-AFB1-BC89B040E5ED}" type="datetimeFigureOut">
              <a:rPr lang="en-GB" smtClean="0"/>
              <a:t>13/10/2022</a:t>
            </a:fld>
            <a:endParaRPr lang="en-GB"/>
          </a:p>
        </p:txBody>
      </p:sp>
      <p:sp>
        <p:nvSpPr>
          <p:cNvPr id="5" name="Footer Placeholder 4">
            <a:extLst>
              <a:ext uri="{FF2B5EF4-FFF2-40B4-BE49-F238E27FC236}">
                <a16:creationId xmlns:a16="http://schemas.microsoft.com/office/drawing/2014/main" id="{54E4BE9D-AC39-7E18-C9BD-28712C70B7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D352DD-D3C6-B57F-397F-4D73DBA650B7}"/>
              </a:ext>
            </a:extLst>
          </p:cNvPr>
          <p:cNvSpPr>
            <a:spLocks noGrp="1"/>
          </p:cNvSpPr>
          <p:nvPr>
            <p:ph type="sldNum" sz="quarter" idx="12"/>
          </p:nvPr>
        </p:nvSpPr>
        <p:spPr/>
        <p:txBody>
          <a:bodyPr/>
          <a:lstStyle/>
          <a:p>
            <a:fld id="{69BB2838-2B2C-49B2-BB98-38134B37D146}" type="slidenum">
              <a:rPr lang="en-GB" smtClean="0"/>
              <a:t>‹#›</a:t>
            </a:fld>
            <a:endParaRPr lang="en-GB"/>
          </a:p>
        </p:txBody>
      </p:sp>
    </p:spTree>
    <p:extLst>
      <p:ext uri="{BB962C8B-B14F-4D97-AF65-F5344CB8AC3E}">
        <p14:creationId xmlns:p14="http://schemas.microsoft.com/office/powerpoint/2010/main" val="4185136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63C4DC-29A4-91F3-3478-EE4CD1D94B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062D3A-D1D8-01BC-6609-7EFDC1893D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A12707-43FC-26F0-A317-B111DA1EF25C}"/>
              </a:ext>
            </a:extLst>
          </p:cNvPr>
          <p:cNvSpPr>
            <a:spLocks noGrp="1"/>
          </p:cNvSpPr>
          <p:nvPr>
            <p:ph type="dt" sz="half" idx="10"/>
          </p:nvPr>
        </p:nvSpPr>
        <p:spPr/>
        <p:txBody>
          <a:bodyPr/>
          <a:lstStyle/>
          <a:p>
            <a:fld id="{52CC01B1-6AAC-4119-AFB1-BC89B040E5ED}" type="datetimeFigureOut">
              <a:rPr lang="en-GB" smtClean="0"/>
              <a:t>13/10/2022</a:t>
            </a:fld>
            <a:endParaRPr lang="en-GB"/>
          </a:p>
        </p:txBody>
      </p:sp>
      <p:sp>
        <p:nvSpPr>
          <p:cNvPr id="5" name="Footer Placeholder 4">
            <a:extLst>
              <a:ext uri="{FF2B5EF4-FFF2-40B4-BE49-F238E27FC236}">
                <a16:creationId xmlns:a16="http://schemas.microsoft.com/office/drawing/2014/main" id="{78769AF6-4894-F4CF-A1B9-6EBF319947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54FA65-B2C0-04B5-8D36-3AA980E417FF}"/>
              </a:ext>
            </a:extLst>
          </p:cNvPr>
          <p:cNvSpPr>
            <a:spLocks noGrp="1"/>
          </p:cNvSpPr>
          <p:nvPr>
            <p:ph type="sldNum" sz="quarter" idx="12"/>
          </p:nvPr>
        </p:nvSpPr>
        <p:spPr/>
        <p:txBody>
          <a:bodyPr/>
          <a:lstStyle/>
          <a:p>
            <a:fld id="{69BB2838-2B2C-49B2-BB98-38134B37D146}" type="slidenum">
              <a:rPr lang="en-GB" smtClean="0"/>
              <a:t>‹#›</a:t>
            </a:fld>
            <a:endParaRPr lang="en-GB"/>
          </a:p>
        </p:txBody>
      </p:sp>
    </p:spTree>
    <p:extLst>
      <p:ext uri="{BB962C8B-B14F-4D97-AF65-F5344CB8AC3E}">
        <p14:creationId xmlns:p14="http://schemas.microsoft.com/office/powerpoint/2010/main" val="1683714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orange" type="tx">
  <p:cSld name="Title and body orange">
    <p:spTree>
      <p:nvGrpSpPr>
        <p:cNvPr id="1" name="Shape 193"/>
        <p:cNvGrpSpPr/>
        <p:nvPr/>
      </p:nvGrpSpPr>
      <p:grpSpPr>
        <a:xfrm>
          <a:off x="0" y="0"/>
          <a:ext cx="0" cy="0"/>
          <a:chOff x="0" y="0"/>
          <a:chExt cx="0" cy="0"/>
        </a:xfrm>
      </p:grpSpPr>
      <p:pic>
        <p:nvPicPr>
          <p:cNvPr id="194" name="Google Shape;194;p32"/>
          <p:cNvPicPr preferRelativeResize="0"/>
          <p:nvPr/>
        </p:nvPicPr>
        <p:blipFill>
          <a:blip r:embed="rId2">
            <a:alphaModFix/>
          </a:blip>
          <a:stretch>
            <a:fillRect/>
          </a:stretch>
        </p:blipFill>
        <p:spPr>
          <a:xfrm>
            <a:off x="11126434" y="6143378"/>
            <a:ext cx="466767" cy="466767"/>
          </a:xfrm>
          <a:prstGeom prst="rect">
            <a:avLst/>
          </a:prstGeom>
          <a:noFill/>
          <a:ln>
            <a:noFill/>
          </a:ln>
        </p:spPr>
      </p:pic>
      <p:sp>
        <p:nvSpPr>
          <p:cNvPr id="195" name="Google Shape;195;p32"/>
          <p:cNvSpPr txBox="1"/>
          <p:nvPr/>
        </p:nvSpPr>
        <p:spPr>
          <a:xfrm>
            <a:off x="8855233" y="6160733"/>
            <a:ext cx="2271200" cy="3720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r>
              <a:rPr lang="en" sz="1200">
                <a:solidFill>
                  <a:srgbClr val="FF941F"/>
                </a:solidFill>
                <a:latin typeface="Barlow Condensed"/>
                <a:ea typeface="Barlow Condensed"/>
                <a:cs typeface="Barlow Condensed"/>
                <a:sym typeface="Barlow Condensed"/>
              </a:rPr>
              <a:t>@Learningimpact</a:t>
            </a:r>
            <a:r>
              <a:rPr lang="en" sz="1200">
                <a:solidFill>
                  <a:srgbClr val="5B178D"/>
                </a:solidFill>
                <a:latin typeface="Barlow Condensed"/>
                <a:ea typeface="Barlow Condensed"/>
                <a:cs typeface="Barlow Condensed"/>
                <a:sym typeface="Barlow Condensed"/>
              </a:rPr>
              <a:t> </a:t>
            </a:r>
            <a:r>
              <a:rPr lang="en" sz="1200">
                <a:latin typeface="Barlow Condensed"/>
                <a:ea typeface="Barlow Condensed"/>
                <a:cs typeface="Barlow Condensed"/>
                <a:sym typeface="Barlow Condensed"/>
              </a:rPr>
              <a:t> </a:t>
            </a:r>
            <a:r>
              <a:rPr lang="en" sz="1200">
                <a:solidFill>
                  <a:srgbClr val="999999"/>
                </a:solidFill>
                <a:latin typeface="Barlow Condensed"/>
                <a:ea typeface="Barlow Condensed"/>
                <a:cs typeface="Barlow Condensed"/>
                <a:sym typeface="Barlow Condensed"/>
              </a:rPr>
              <a:t>|</a:t>
            </a:r>
            <a:r>
              <a:rPr lang="en" sz="1200">
                <a:latin typeface="Barlow Condensed"/>
                <a:ea typeface="Barlow Condensed"/>
                <a:cs typeface="Barlow Condensed"/>
                <a:sym typeface="Barlow Condensed"/>
              </a:rPr>
              <a:t> </a:t>
            </a:r>
            <a:r>
              <a:rPr lang="en" sz="1200">
                <a:solidFill>
                  <a:srgbClr val="000072"/>
                </a:solidFill>
                <a:latin typeface="Barlow Condensed"/>
                <a:ea typeface="Barlow Condensed"/>
                <a:cs typeface="Barlow Condensed"/>
                <a:sym typeface="Barlow Condensed"/>
              </a:rPr>
              <a:t> 1EDTECH.org</a:t>
            </a:r>
            <a:r>
              <a:rPr lang="en" sz="1200">
                <a:latin typeface="Barlow Condensed Medium"/>
                <a:ea typeface="Barlow Condensed Medium"/>
                <a:cs typeface="Barlow Condensed Medium"/>
                <a:sym typeface="Barlow Condensed Medium"/>
              </a:rPr>
              <a:t> </a:t>
            </a:r>
            <a:endParaRPr sz="1200">
              <a:latin typeface="Barlow Condensed Medium"/>
              <a:ea typeface="Barlow Condensed Medium"/>
              <a:cs typeface="Barlow Condensed Medium"/>
              <a:sym typeface="Barlow Condensed Medium"/>
            </a:endParaRPr>
          </a:p>
        </p:txBody>
      </p:sp>
      <p:sp>
        <p:nvSpPr>
          <p:cNvPr id="196" name="Google Shape;196;p32"/>
          <p:cNvSpPr txBox="1"/>
          <p:nvPr/>
        </p:nvSpPr>
        <p:spPr>
          <a:xfrm>
            <a:off x="8496300" y="6378600"/>
            <a:ext cx="2630000" cy="3016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r>
              <a:rPr lang="en" sz="667">
                <a:solidFill>
                  <a:srgbClr val="999999"/>
                </a:solidFill>
                <a:latin typeface="Nunito Light"/>
                <a:ea typeface="Nunito Light"/>
                <a:cs typeface="Nunito Light"/>
                <a:sym typeface="Nunito Light"/>
              </a:rPr>
              <a:t>© 2022 1EdTech. All rights reserved.  </a:t>
            </a:r>
            <a:endParaRPr sz="667">
              <a:solidFill>
                <a:srgbClr val="999999"/>
              </a:solidFill>
              <a:latin typeface="Nunito Light"/>
              <a:ea typeface="Nunito Light"/>
              <a:cs typeface="Nunito Light"/>
              <a:sym typeface="Nunito Light"/>
            </a:endParaRPr>
          </a:p>
        </p:txBody>
      </p:sp>
      <p:pic>
        <p:nvPicPr>
          <p:cNvPr id="197" name="Google Shape;197;p32"/>
          <p:cNvPicPr preferRelativeResize="0"/>
          <p:nvPr/>
        </p:nvPicPr>
        <p:blipFill>
          <a:blip r:embed="rId2">
            <a:alphaModFix/>
          </a:blip>
          <a:stretch>
            <a:fillRect/>
          </a:stretch>
        </p:blipFill>
        <p:spPr>
          <a:xfrm>
            <a:off x="11126434" y="6143378"/>
            <a:ext cx="466767" cy="466767"/>
          </a:xfrm>
          <a:prstGeom prst="rect">
            <a:avLst/>
          </a:prstGeom>
          <a:noFill/>
          <a:ln>
            <a:noFill/>
          </a:ln>
        </p:spPr>
      </p:pic>
      <p:sp>
        <p:nvSpPr>
          <p:cNvPr id="198" name="Google Shape;198;p32"/>
          <p:cNvSpPr txBox="1">
            <a:spLocks noGrp="1"/>
          </p:cNvSpPr>
          <p:nvPr>
            <p:ph type="title"/>
          </p:nvPr>
        </p:nvSpPr>
        <p:spPr>
          <a:xfrm>
            <a:off x="415600" y="462467"/>
            <a:ext cx="11360800" cy="831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B178D"/>
              </a:buClr>
              <a:buSzPts val="3400"/>
              <a:buFont typeface="Barlow Condensed"/>
              <a:buNone/>
              <a:defRPr sz="4533" b="0">
                <a:solidFill>
                  <a:srgbClr val="5B178D"/>
                </a:solidFill>
                <a:latin typeface="Barlow Condensed"/>
                <a:ea typeface="Barlow Condensed"/>
                <a:cs typeface="Barlow Condensed"/>
                <a:sym typeface="Barlow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9" name="Google Shape;199;p32"/>
          <p:cNvSpPr txBox="1">
            <a:spLocks noGrp="1"/>
          </p:cNvSpPr>
          <p:nvPr>
            <p:ph type="body" idx="1"/>
          </p:nvPr>
        </p:nvSpPr>
        <p:spPr>
          <a:xfrm>
            <a:off x="415600" y="2000267"/>
            <a:ext cx="11360800" cy="12076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1pPr>
            <a:lvl2pPr marL="1219170" lvl="1"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2pPr>
            <a:lvl3pPr marL="1828754" lvl="2"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3pPr>
            <a:lvl4pPr marL="2438339" lvl="3"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4pPr>
            <a:lvl5pPr marL="3047924" lvl="4"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5pPr>
            <a:lvl6pPr marL="3657509" lvl="5"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6pPr>
            <a:lvl7pPr marL="4267093" lvl="6"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7pPr>
            <a:lvl8pPr marL="4876678" lvl="7"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8pPr>
            <a:lvl9pPr marL="5486263" lvl="8" indent="-406390" rtl="0">
              <a:spcBef>
                <a:spcPts val="2133"/>
              </a:spcBef>
              <a:spcAft>
                <a:spcPts val="2133"/>
              </a:spcAft>
              <a:buClr>
                <a:srgbClr val="2E2F2F"/>
              </a:buClr>
              <a:buSzPts val="1200"/>
              <a:buFont typeface="Nunito Light"/>
              <a:buChar char="■"/>
              <a:defRPr sz="1600">
                <a:solidFill>
                  <a:srgbClr val="2E2F2F"/>
                </a:solidFill>
                <a:latin typeface="Nunito Light"/>
                <a:ea typeface="Nunito Light"/>
                <a:cs typeface="Nunito Light"/>
                <a:sym typeface="Nunito Light"/>
              </a:defRPr>
            </a:lvl9pPr>
          </a:lstStyle>
          <a:p>
            <a:endParaRPr/>
          </a:p>
        </p:txBody>
      </p:sp>
      <p:sp>
        <p:nvSpPr>
          <p:cNvPr id="200" name="Google Shape;200;p32"/>
          <p:cNvSpPr/>
          <p:nvPr/>
        </p:nvSpPr>
        <p:spPr>
          <a:xfrm>
            <a:off x="569333" y="356600"/>
            <a:ext cx="1685600" cy="176800"/>
          </a:xfrm>
          <a:prstGeom prst="rect">
            <a:avLst/>
          </a:prstGeom>
          <a:gradFill>
            <a:gsLst>
              <a:gs pos="0">
                <a:srgbClr val="FF941F"/>
              </a:gs>
              <a:gs pos="100000">
                <a:srgbClr val="FFBF0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32"/>
          <p:cNvSpPr txBox="1">
            <a:spLocks noGrp="1"/>
          </p:cNvSpPr>
          <p:nvPr>
            <p:ph type="subTitle" idx="2"/>
          </p:nvPr>
        </p:nvSpPr>
        <p:spPr>
          <a:xfrm>
            <a:off x="447367" y="1152733"/>
            <a:ext cx="10601200" cy="432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E2F2F"/>
              </a:buClr>
              <a:buSzPts val="1800"/>
              <a:buFont typeface="Barlow Condensed Light"/>
              <a:buNone/>
              <a:defRPr>
                <a:solidFill>
                  <a:srgbClr val="2E2F2F"/>
                </a:solidFill>
                <a:latin typeface="Barlow Condensed Light"/>
                <a:ea typeface="Barlow Condensed Light"/>
                <a:cs typeface="Barlow Condensed Light"/>
                <a:sym typeface="Barlow Condensed Light"/>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695210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purple">
  <p:cSld name="Title and body purple">
    <p:spTree>
      <p:nvGrpSpPr>
        <p:cNvPr id="1" name="Shape 51"/>
        <p:cNvGrpSpPr/>
        <p:nvPr/>
      </p:nvGrpSpPr>
      <p:grpSpPr>
        <a:xfrm>
          <a:off x="0" y="0"/>
          <a:ext cx="0" cy="0"/>
          <a:chOff x="0" y="0"/>
          <a:chExt cx="0" cy="0"/>
        </a:xfrm>
      </p:grpSpPr>
      <p:sp>
        <p:nvSpPr>
          <p:cNvPr id="52" name="Google Shape;52;p8"/>
          <p:cNvSpPr/>
          <p:nvPr/>
        </p:nvSpPr>
        <p:spPr>
          <a:xfrm>
            <a:off x="569333" y="356600"/>
            <a:ext cx="1685600" cy="176800"/>
          </a:xfrm>
          <a:prstGeom prst="rect">
            <a:avLst/>
          </a:prstGeom>
          <a:gradFill>
            <a:gsLst>
              <a:gs pos="0">
                <a:srgbClr val="5B178D"/>
              </a:gs>
              <a:gs pos="100000">
                <a:srgbClr val="6129FF"/>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8"/>
          <p:cNvSpPr txBox="1">
            <a:spLocks noGrp="1"/>
          </p:cNvSpPr>
          <p:nvPr>
            <p:ph type="title"/>
          </p:nvPr>
        </p:nvSpPr>
        <p:spPr>
          <a:xfrm>
            <a:off x="415600" y="462467"/>
            <a:ext cx="11360800" cy="831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B178D"/>
              </a:buClr>
              <a:buSzPts val="3400"/>
              <a:buFont typeface="Barlow Condensed"/>
              <a:buNone/>
              <a:defRPr sz="4533" b="0">
                <a:solidFill>
                  <a:srgbClr val="5B178D"/>
                </a:solidFill>
                <a:latin typeface="Barlow Condensed"/>
                <a:ea typeface="Barlow Condensed"/>
                <a:cs typeface="Barlow Condensed"/>
                <a:sym typeface="Barlow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4" name="Google Shape;54;p8"/>
          <p:cNvSpPr txBox="1">
            <a:spLocks noGrp="1"/>
          </p:cNvSpPr>
          <p:nvPr>
            <p:ph type="body" idx="1"/>
          </p:nvPr>
        </p:nvSpPr>
        <p:spPr>
          <a:xfrm>
            <a:off x="415600" y="2000267"/>
            <a:ext cx="11360800" cy="40916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1pPr>
            <a:lvl2pPr marL="1219170" lvl="1"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2pPr>
            <a:lvl3pPr marL="1828754" lvl="2"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3pPr>
            <a:lvl4pPr marL="2438339" lvl="3"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4pPr>
            <a:lvl5pPr marL="3047924" lvl="4"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5pPr>
            <a:lvl6pPr marL="3657509" lvl="5"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6pPr>
            <a:lvl7pPr marL="4267093" lvl="6"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7pPr>
            <a:lvl8pPr marL="4876678" lvl="7"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8pPr>
            <a:lvl9pPr marL="5486263" lvl="8" indent="-406390" rtl="0">
              <a:spcBef>
                <a:spcPts val="2133"/>
              </a:spcBef>
              <a:spcAft>
                <a:spcPts val="2133"/>
              </a:spcAft>
              <a:buClr>
                <a:srgbClr val="2E2F2F"/>
              </a:buClr>
              <a:buSzPts val="1200"/>
              <a:buFont typeface="Nunito Light"/>
              <a:buChar char="■"/>
              <a:defRPr sz="1600">
                <a:solidFill>
                  <a:srgbClr val="2E2F2F"/>
                </a:solidFill>
                <a:latin typeface="Nunito Light"/>
                <a:ea typeface="Nunito Light"/>
                <a:cs typeface="Nunito Light"/>
                <a:sym typeface="Nunito Light"/>
              </a:defRPr>
            </a:lvl9pPr>
          </a:lstStyle>
          <a:p>
            <a:endParaRPr/>
          </a:p>
        </p:txBody>
      </p:sp>
      <p:sp>
        <p:nvSpPr>
          <p:cNvPr id="55" name="Google Shape;55;p8"/>
          <p:cNvSpPr txBox="1">
            <a:spLocks noGrp="1"/>
          </p:cNvSpPr>
          <p:nvPr>
            <p:ph type="subTitle" idx="2"/>
          </p:nvPr>
        </p:nvSpPr>
        <p:spPr>
          <a:xfrm>
            <a:off x="447367" y="1152733"/>
            <a:ext cx="10601200" cy="432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E2F2F"/>
              </a:buClr>
              <a:buSzPts val="1800"/>
              <a:buFont typeface="Barlow Condensed Light"/>
              <a:buNone/>
              <a:defRPr>
                <a:solidFill>
                  <a:srgbClr val="2E2F2F"/>
                </a:solidFill>
                <a:latin typeface="Barlow Condensed Light"/>
                <a:ea typeface="Barlow Condensed Light"/>
                <a:cs typeface="Barlow Condensed Light"/>
                <a:sym typeface="Barlow Condensed Light"/>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6" name="Google Shape;56;p8"/>
          <p:cNvSpPr txBox="1"/>
          <p:nvPr/>
        </p:nvSpPr>
        <p:spPr>
          <a:xfrm>
            <a:off x="8855233" y="6160733"/>
            <a:ext cx="2271200" cy="3720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r>
              <a:rPr lang="en" sz="1200">
                <a:solidFill>
                  <a:srgbClr val="FF941F"/>
                </a:solidFill>
                <a:latin typeface="Barlow Condensed"/>
                <a:ea typeface="Barlow Condensed"/>
                <a:cs typeface="Barlow Condensed"/>
                <a:sym typeface="Barlow Condensed"/>
              </a:rPr>
              <a:t>@Learningimpact</a:t>
            </a:r>
            <a:r>
              <a:rPr lang="en" sz="1200">
                <a:solidFill>
                  <a:srgbClr val="5B178D"/>
                </a:solidFill>
                <a:latin typeface="Barlow Condensed"/>
                <a:ea typeface="Barlow Condensed"/>
                <a:cs typeface="Barlow Condensed"/>
                <a:sym typeface="Barlow Condensed"/>
              </a:rPr>
              <a:t> </a:t>
            </a:r>
            <a:r>
              <a:rPr lang="en" sz="1200">
                <a:latin typeface="Barlow Condensed"/>
                <a:ea typeface="Barlow Condensed"/>
                <a:cs typeface="Barlow Condensed"/>
                <a:sym typeface="Barlow Condensed"/>
              </a:rPr>
              <a:t> </a:t>
            </a:r>
            <a:r>
              <a:rPr lang="en" sz="1200">
                <a:solidFill>
                  <a:srgbClr val="999999"/>
                </a:solidFill>
                <a:latin typeface="Barlow Condensed"/>
                <a:ea typeface="Barlow Condensed"/>
                <a:cs typeface="Barlow Condensed"/>
                <a:sym typeface="Barlow Condensed"/>
              </a:rPr>
              <a:t>|</a:t>
            </a:r>
            <a:r>
              <a:rPr lang="en" sz="1200">
                <a:latin typeface="Barlow Condensed"/>
                <a:ea typeface="Barlow Condensed"/>
                <a:cs typeface="Barlow Condensed"/>
                <a:sym typeface="Barlow Condensed"/>
              </a:rPr>
              <a:t> </a:t>
            </a:r>
            <a:r>
              <a:rPr lang="en" sz="1200">
                <a:solidFill>
                  <a:srgbClr val="000072"/>
                </a:solidFill>
                <a:latin typeface="Barlow Condensed"/>
                <a:ea typeface="Barlow Condensed"/>
                <a:cs typeface="Barlow Condensed"/>
                <a:sym typeface="Barlow Condensed"/>
              </a:rPr>
              <a:t> imsglobal.org</a:t>
            </a:r>
            <a:r>
              <a:rPr lang="en" sz="1200">
                <a:latin typeface="Barlow Condensed Medium"/>
                <a:ea typeface="Barlow Condensed Medium"/>
                <a:cs typeface="Barlow Condensed Medium"/>
                <a:sym typeface="Barlow Condensed Medium"/>
              </a:rPr>
              <a:t> </a:t>
            </a:r>
            <a:endParaRPr sz="1200">
              <a:latin typeface="Barlow Condensed Medium"/>
              <a:ea typeface="Barlow Condensed Medium"/>
              <a:cs typeface="Barlow Condensed Medium"/>
              <a:sym typeface="Barlow Condensed Medium"/>
            </a:endParaRPr>
          </a:p>
        </p:txBody>
      </p:sp>
      <p:pic>
        <p:nvPicPr>
          <p:cNvPr id="57" name="Google Shape;57;p8"/>
          <p:cNvPicPr preferRelativeResize="0"/>
          <p:nvPr/>
        </p:nvPicPr>
        <p:blipFill>
          <a:blip r:embed="rId2">
            <a:alphaModFix/>
          </a:blip>
          <a:stretch>
            <a:fillRect/>
          </a:stretch>
        </p:blipFill>
        <p:spPr>
          <a:xfrm>
            <a:off x="11126433" y="6160720"/>
            <a:ext cx="466768" cy="432033"/>
          </a:xfrm>
          <a:prstGeom prst="rect">
            <a:avLst/>
          </a:prstGeom>
          <a:noFill/>
          <a:ln>
            <a:noFill/>
          </a:ln>
        </p:spPr>
      </p:pic>
      <p:sp>
        <p:nvSpPr>
          <p:cNvPr id="58" name="Google Shape;58;p8"/>
          <p:cNvSpPr txBox="1"/>
          <p:nvPr/>
        </p:nvSpPr>
        <p:spPr>
          <a:xfrm>
            <a:off x="8496300" y="6378600"/>
            <a:ext cx="2908800" cy="301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667">
                <a:solidFill>
                  <a:srgbClr val="999999"/>
                </a:solidFill>
                <a:latin typeface="Nunito Light"/>
                <a:ea typeface="Nunito Light"/>
                <a:cs typeface="Nunito Light"/>
                <a:sym typeface="Nunito Light"/>
              </a:rPr>
              <a:t>© 2021 IMS Global Learning Consortium, Inc. All rights reserved.  </a:t>
            </a:r>
            <a:endParaRPr sz="667">
              <a:solidFill>
                <a:srgbClr val="999999"/>
              </a:solidFill>
              <a:latin typeface="Nunito Light"/>
              <a:ea typeface="Nunito Light"/>
              <a:cs typeface="Nunito Light"/>
              <a:sym typeface="Nunito Light"/>
            </a:endParaRPr>
          </a:p>
        </p:txBody>
      </p:sp>
    </p:spTree>
    <p:extLst>
      <p:ext uri="{BB962C8B-B14F-4D97-AF65-F5344CB8AC3E}">
        <p14:creationId xmlns:p14="http://schemas.microsoft.com/office/powerpoint/2010/main" val="260529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2435-6F40-BB1F-5186-8162C2565C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036B15-FD5A-80D0-4EBF-8B8154C88B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CEE43B-7D19-19F6-9877-3D0CE119D3E4}"/>
              </a:ext>
            </a:extLst>
          </p:cNvPr>
          <p:cNvSpPr>
            <a:spLocks noGrp="1"/>
          </p:cNvSpPr>
          <p:nvPr>
            <p:ph type="dt" sz="half" idx="10"/>
          </p:nvPr>
        </p:nvSpPr>
        <p:spPr/>
        <p:txBody>
          <a:bodyPr/>
          <a:lstStyle/>
          <a:p>
            <a:fld id="{52CC01B1-6AAC-4119-AFB1-BC89B040E5ED}" type="datetimeFigureOut">
              <a:rPr lang="en-GB" smtClean="0"/>
              <a:t>13/10/2022</a:t>
            </a:fld>
            <a:endParaRPr lang="en-GB"/>
          </a:p>
        </p:txBody>
      </p:sp>
      <p:sp>
        <p:nvSpPr>
          <p:cNvPr id="5" name="Footer Placeholder 4">
            <a:extLst>
              <a:ext uri="{FF2B5EF4-FFF2-40B4-BE49-F238E27FC236}">
                <a16:creationId xmlns:a16="http://schemas.microsoft.com/office/drawing/2014/main" id="{C7A0386B-E1C7-2ACE-96A4-7D2F789673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33DB7D-9A80-EEF3-5940-D557C3178CB8}"/>
              </a:ext>
            </a:extLst>
          </p:cNvPr>
          <p:cNvSpPr>
            <a:spLocks noGrp="1"/>
          </p:cNvSpPr>
          <p:nvPr>
            <p:ph type="sldNum" sz="quarter" idx="12"/>
          </p:nvPr>
        </p:nvSpPr>
        <p:spPr/>
        <p:txBody>
          <a:bodyPr/>
          <a:lstStyle/>
          <a:p>
            <a:fld id="{69BB2838-2B2C-49B2-BB98-38134B37D146}" type="slidenum">
              <a:rPr lang="en-GB" smtClean="0"/>
              <a:t>‹#›</a:t>
            </a:fld>
            <a:endParaRPr lang="en-GB"/>
          </a:p>
        </p:txBody>
      </p:sp>
    </p:spTree>
    <p:extLst>
      <p:ext uri="{BB962C8B-B14F-4D97-AF65-F5344CB8AC3E}">
        <p14:creationId xmlns:p14="http://schemas.microsoft.com/office/powerpoint/2010/main" val="307691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299B3-E0C1-A9D5-8364-D1CCBAA4C5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AC5A862-9E0C-3038-CA48-D3AC4FB0B5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7898A0-92BE-3950-7FD9-94D8DC989396}"/>
              </a:ext>
            </a:extLst>
          </p:cNvPr>
          <p:cNvSpPr>
            <a:spLocks noGrp="1"/>
          </p:cNvSpPr>
          <p:nvPr>
            <p:ph type="dt" sz="half" idx="10"/>
          </p:nvPr>
        </p:nvSpPr>
        <p:spPr/>
        <p:txBody>
          <a:bodyPr/>
          <a:lstStyle/>
          <a:p>
            <a:fld id="{52CC01B1-6AAC-4119-AFB1-BC89B040E5ED}" type="datetimeFigureOut">
              <a:rPr lang="en-GB" smtClean="0"/>
              <a:t>13/10/2022</a:t>
            </a:fld>
            <a:endParaRPr lang="en-GB"/>
          </a:p>
        </p:txBody>
      </p:sp>
      <p:sp>
        <p:nvSpPr>
          <p:cNvPr id="5" name="Footer Placeholder 4">
            <a:extLst>
              <a:ext uri="{FF2B5EF4-FFF2-40B4-BE49-F238E27FC236}">
                <a16:creationId xmlns:a16="http://schemas.microsoft.com/office/drawing/2014/main" id="{DC4B00AF-604F-1889-EEB8-91C771A750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6A1E37-8109-6438-9AF8-77093335740F}"/>
              </a:ext>
            </a:extLst>
          </p:cNvPr>
          <p:cNvSpPr>
            <a:spLocks noGrp="1"/>
          </p:cNvSpPr>
          <p:nvPr>
            <p:ph type="sldNum" sz="quarter" idx="12"/>
          </p:nvPr>
        </p:nvSpPr>
        <p:spPr/>
        <p:txBody>
          <a:bodyPr/>
          <a:lstStyle/>
          <a:p>
            <a:fld id="{69BB2838-2B2C-49B2-BB98-38134B37D146}" type="slidenum">
              <a:rPr lang="en-GB" smtClean="0"/>
              <a:t>‹#›</a:t>
            </a:fld>
            <a:endParaRPr lang="en-GB"/>
          </a:p>
        </p:txBody>
      </p:sp>
    </p:spTree>
    <p:extLst>
      <p:ext uri="{BB962C8B-B14F-4D97-AF65-F5344CB8AC3E}">
        <p14:creationId xmlns:p14="http://schemas.microsoft.com/office/powerpoint/2010/main" val="4169563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FFC0-818D-B72B-CDBB-E77C8A03E8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B4B40D-33E9-A39D-9966-A0B6A9B6E7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246FB6-90A4-960B-F0AE-316A420E2A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D49F81-4B29-52B2-A6DF-924F2E92565D}"/>
              </a:ext>
            </a:extLst>
          </p:cNvPr>
          <p:cNvSpPr>
            <a:spLocks noGrp="1"/>
          </p:cNvSpPr>
          <p:nvPr>
            <p:ph type="dt" sz="half" idx="10"/>
          </p:nvPr>
        </p:nvSpPr>
        <p:spPr/>
        <p:txBody>
          <a:bodyPr/>
          <a:lstStyle/>
          <a:p>
            <a:fld id="{52CC01B1-6AAC-4119-AFB1-BC89B040E5ED}" type="datetimeFigureOut">
              <a:rPr lang="en-GB" smtClean="0"/>
              <a:t>13/10/2022</a:t>
            </a:fld>
            <a:endParaRPr lang="en-GB"/>
          </a:p>
        </p:txBody>
      </p:sp>
      <p:sp>
        <p:nvSpPr>
          <p:cNvPr id="6" name="Footer Placeholder 5">
            <a:extLst>
              <a:ext uri="{FF2B5EF4-FFF2-40B4-BE49-F238E27FC236}">
                <a16:creationId xmlns:a16="http://schemas.microsoft.com/office/drawing/2014/main" id="{A81E82DC-F989-DA1F-BC29-75F1191533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596AC6-6377-99BD-B2C7-683BF19177B3}"/>
              </a:ext>
            </a:extLst>
          </p:cNvPr>
          <p:cNvSpPr>
            <a:spLocks noGrp="1"/>
          </p:cNvSpPr>
          <p:nvPr>
            <p:ph type="sldNum" sz="quarter" idx="12"/>
          </p:nvPr>
        </p:nvSpPr>
        <p:spPr/>
        <p:txBody>
          <a:bodyPr/>
          <a:lstStyle/>
          <a:p>
            <a:fld id="{69BB2838-2B2C-49B2-BB98-38134B37D146}" type="slidenum">
              <a:rPr lang="en-GB" smtClean="0"/>
              <a:t>‹#›</a:t>
            </a:fld>
            <a:endParaRPr lang="en-GB"/>
          </a:p>
        </p:txBody>
      </p:sp>
    </p:spTree>
    <p:extLst>
      <p:ext uri="{BB962C8B-B14F-4D97-AF65-F5344CB8AC3E}">
        <p14:creationId xmlns:p14="http://schemas.microsoft.com/office/powerpoint/2010/main" val="182334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E4B0-E4FA-B2C3-F9E4-FC9749E93E5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1B16B7-820D-CB70-46EF-62941E825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42C172-9CB5-D6D6-3813-96AE6221E4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E0C02B-3404-724A-728D-BAFB78718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4CA24-4509-C251-C193-F094087770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023650-5E1F-25E5-774D-CC0AE300A0FE}"/>
              </a:ext>
            </a:extLst>
          </p:cNvPr>
          <p:cNvSpPr>
            <a:spLocks noGrp="1"/>
          </p:cNvSpPr>
          <p:nvPr>
            <p:ph type="dt" sz="half" idx="10"/>
          </p:nvPr>
        </p:nvSpPr>
        <p:spPr/>
        <p:txBody>
          <a:bodyPr/>
          <a:lstStyle/>
          <a:p>
            <a:fld id="{52CC01B1-6AAC-4119-AFB1-BC89B040E5ED}" type="datetimeFigureOut">
              <a:rPr lang="en-GB" smtClean="0"/>
              <a:t>13/10/2022</a:t>
            </a:fld>
            <a:endParaRPr lang="en-GB"/>
          </a:p>
        </p:txBody>
      </p:sp>
      <p:sp>
        <p:nvSpPr>
          <p:cNvPr id="8" name="Footer Placeholder 7">
            <a:extLst>
              <a:ext uri="{FF2B5EF4-FFF2-40B4-BE49-F238E27FC236}">
                <a16:creationId xmlns:a16="http://schemas.microsoft.com/office/drawing/2014/main" id="{6EF817FA-6D9E-9BF0-5E25-30F0CA05AE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52C7490-BB25-0EF1-DE2B-2C360EBB2D7D}"/>
              </a:ext>
            </a:extLst>
          </p:cNvPr>
          <p:cNvSpPr>
            <a:spLocks noGrp="1"/>
          </p:cNvSpPr>
          <p:nvPr>
            <p:ph type="sldNum" sz="quarter" idx="12"/>
          </p:nvPr>
        </p:nvSpPr>
        <p:spPr/>
        <p:txBody>
          <a:bodyPr/>
          <a:lstStyle/>
          <a:p>
            <a:fld id="{69BB2838-2B2C-49B2-BB98-38134B37D146}" type="slidenum">
              <a:rPr lang="en-GB" smtClean="0"/>
              <a:t>‹#›</a:t>
            </a:fld>
            <a:endParaRPr lang="en-GB"/>
          </a:p>
        </p:txBody>
      </p:sp>
    </p:spTree>
    <p:extLst>
      <p:ext uri="{BB962C8B-B14F-4D97-AF65-F5344CB8AC3E}">
        <p14:creationId xmlns:p14="http://schemas.microsoft.com/office/powerpoint/2010/main" val="162615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1594-C6BF-6655-9E00-1BE8DD9B5E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B83753-CA80-11AC-83EF-D038BE47C249}"/>
              </a:ext>
            </a:extLst>
          </p:cNvPr>
          <p:cNvSpPr>
            <a:spLocks noGrp="1"/>
          </p:cNvSpPr>
          <p:nvPr>
            <p:ph type="dt" sz="half" idx="10"/>
          </p:nvPr>
        </p:nvSpPr>
        <p:spPr/>
        <p:txBody>
          <a:bodyPr/>
          <a:lstStyle/>
          <a:p>
            <a:fld id="{52CC01B1-6AAC-4119-AFB1-BC89B040E5ED}" type="datetimeFigureOut">
              <a:rPr lang="en-GB" smtClean="0"/>
              <a:t>13/10/2022</a:t>
            </a:fld>
            <a:endParaRPr lang="en-GB"/>
          </a:p>
        </p:txBody>
      </p:sp>
      <p:sp>
        <p:nvSpPr>
          <p:cNvPr id="4" name="Footer Placeholder 3">
            <a:extLst>
              <a:ext uri="{FF2B5EF4-FFF2-40B4-BE49-F238E27FC236}">
                <a16:creationId xmlns:a16="http://schemas.microsoft.com/office/drawing/2014/main" id="{685A0816-D2EF-6257-9D33-126CF0B1D1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3711A4-ADF0-0C97-6962-8AF82EA3D692}"/>
              </a:ext>
            </a:extLst>
          </p:cNvPr>
          <p:cNvSpPr>
            <a:spLocks noGrp="1"/>
          </p:cNvSpPr>
          <p:nvPr>
            <p:ph type="sldNum" sz="quarter" idx="12"/>
          </p:nvPr>
        </p:nvSpPr>
        <p:spPr/>
        <p:txBody>
          <a:bodyPr/>
          <a:lstStyle/>
          <a:p>
            <a:fld id="{69BB2838-2B2C-49B2-BB98-38134B37D146}" type="slidenum">
              <a:rPr lang="en-GB" smtClean="0"/>
              <a:t>‹#›</a:t>
            </a:fld>
            <a:endParaRPr lang="en-GB"/>
          </a:p>
        </p:txBody>
      </p:sp>
    </p:spTree>
    <p:extLst>
      <p:ext uri="{BB962C8B-B14F-4D97-AF65-F5344CB8AC3E}">
        <p14:creationId xmlns:p14="http://schemas.microsoft.com/office/powerpoint/2010/main" val="86460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68DBC-07CB-D891-64CF-2FD781289230}"/>
              </a:ext>
            </a:extLst>
          </p:cNvPr>
          <p:cNvSpPr>
            <a:spLocks noGrp="1"/>
          </p:cNvSpPr>
          <p:nvPr>
            <p:ph type="dt" sz="half" idx="10"/>
          </p:nvPr>
        </p:nvSpPr>
        <p:spPr/>
        <p:txBody>
          <a:bodyPr/>
          <a:lstStyle/>
          <a:p>
            <a:fld id="{52CC01B1-6AAC-4119-AFB1-BC89B040E5ED}" type="datetimeFigureOut">
              <a:rPr lang="en-GB" smtClean="0"/>
              <a:t>13/10/2022</a:t>
            </a:fld>
            <a:endParaRPr lang="en-GB"/>
          </a:p>
        </p:txBody>
      </p:sp>
      <p:sp>
        <p:nvSpPr>
          <p:cNvPr id="3" name="Footer Placeholder 2">
            <a:extLst>
              <a:ext uri="{FF2B5EF4-FFF2-40B4-BE49-F238E27FC236}">
                <a16:creationId xmlns:a16="http://schemas.microsoft.com/office/drawing/2014/main" id="{00D66F27-2BE3-2834-F8C9-EE0C653C9E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74F236-0B66-0088-D6C5-D1C1ED2D85FF}"/>
              </a:ext>
            </a:extLst>
          </p:cNvPr>
          <p:cNvSpPr>
            <a:spLocks noGrp="1"/>
          </p:cNvSpPr>
          <p:nvPr>
            <p:ph type="sldNum" sz="quarter" idx="12"/>
          </p:nvPr>
        </p:nvSpPr>
        <p:spPr/>
        <p:txBody>
          <a:bodyPr/>
          <a:lstStyle/>
          <a:p>
            <a:fld id="{69BB2838-2B2C-49B2-BB98-38134B37D146}" type="slidenum">
              <a:rPr lang="en-GB" smtClean="0"/>
              <a:t>‹#›</a:t>
            </a:fld>
            <a:endParaRPr lang="en-GB"/>
          </a:p>
        </p:txBody>
      </p:sp>
    </p:spTree>
    <p:extLst>
      <p:ext uri="{BB962C8B-B14F-4D97-AF65-F5344CB8AC3E}">
        <p14:creationId xmlns:p14="http://schemas.microsoft.com/office/powerpoint/2010/main" val="227321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D0D6-52EF-427A-1DDA-C054093876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9CCE88-A4BC-4D61-CAEF-C1C62ABB5A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30E82F-F834-64D7-87A9-1787DE707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0B26E-5050-D9BF-4CE8-56F9FFB26BF4}"/>
              </a:ext>
            </a:extLst>
          </p:cNvPr>
          <p:cNvSpPr>
            <a:spLocks noGrp="1"/>
          </p:cNvSpPr>
          <p:nvPr>
            <p:ph type="dt" sz="half" idx="10"/>
          </p:nvPr>
        </p:nvSpPr>
        <p:spPr/>
        <p:txBody>
          <a:bodyPr/>
          <a:lstStyle/>
          <a:p>
            <a:fld id="{52CC01B1-6AAC-4119-AFB1-BC89B040E5ED}" type="datetimeFigureOut">
              <a:rPr lang="en-GB" smtClean="0"/>
              <a:t>13/10/2022</a:t>
            </a:fld>
            <a:endParaRPr lang="en-GB"/>
          </a:p>
        </p:txBody>
      </p:sp>
      <p:sp>
        <p:nvSpPr>
          <p:cNvPr id="6" name="Footer Placeholder 5">
            <a:extLst>
              <a:ext uri="{FF2B5EF4-FFF2-40B4-BE49-F238E27FC236}">
                <a16:creationId xmlns:a16="http://schemas.microsoft.com/office/drawing/2014/main" id="{D3A1170F-1D0A-9832-D1A8-428C9034A6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7ABB70-1601-0879-B772-BAAED90CEE69}"/>
              </a:ext>
            </a:extLst>
          </p:cNvPr>
          <p:cNvSpPr>
            <a:spLocks noGrp="1"/>
          </p:cNvSpPr>
          <p:nvPr>
            <p:ph type="sldNum" sz="quarter" idx="12"/>
          </p:nvPr>
        </p:nvSpPr>
        <p:spPr/>
        <p:txBody>
          <a:bodyPr/>
          <a:lstStyle/>
          <a:p>
            <a:fld id="{69BB2838-2B2C-49B2-BB98-38134B37D146}" type="slidenum">
              <a:rPr lang="en-GB" smtClean="0"/>
              <a:t>‹#›</a:t>
            </a:fld>
            <a:endParaRPr lang="en-GB"/>
          </a:p>
        </p:txBody>
      </p:sp>
    </p:spTree>
    <p:extLst>
      <p:ext uri="{BB962C8B-B14F-4D97-AF65-F5344CB8AC3E}">
        <p14:creationId xmlns:p14="http://schemas.microsoft.com/office/powerpoint/2010/main" val="322612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30083-013C-65B7-4B22-2691F9C710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C9B21A-6651-2562-81A9-AE33536CF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CD8C15-7F73-4184-BA33-2939A7350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AA0A9-4A6E-663D-3951-BDBADD851342}"/>
              </a:ext>
            </a:extLst>
          </p:cNvPr>
          <p:cNvSpPr>
            <a:spLocks noGrp="1"/>
          </p:cNvSpPr>
          <p:nvPr>
            <p:ph type="dt" sz="half" idx="10"/>
          </p:nvPr>
        </p:nvSpPr>
        <p:spPr/>
        <p:txBody>
          <a:bodyPr/>
          <a:lstStyle/>
          <a:p>
            <a:fld id="{52CC01B1-6AAC-4119-AFB1-BC89B040E5ED}" type="datetimeFigureOut">
              <a:rPr lang="en-GB" smtClean="0"/>
              <a:t>13/10/2022</a:t>
            </a:fld>
            <a:endParaRPr lang="en-GB"/>
          </a:p>
        </p:txBody>
      </p:sp>
      <p:sp>
        <p:nvSpPr>
          <p:cNvPr id="6" name="Footer Placeholder 5">
            <a:extLst>
              <a:ext uri="{FF2B5EF4-FFF2-40B4-BE49-F238E27FC236}">
                <a16:creationId xmlns:a16="http://schemas.microsoft.com/office/drawing/2014/main" id="{7CFA3C0F-66F8-90BE-6ED1-B20484B42C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223F8F-2915-C4B4-7A10-175DCCCE3128}"/>
              </a:ext>
            </a:extLst>
          </p:cNvPr>
          <p:cNvSpPr>
            <a:spLocks noGrp="1"/>
          </p:cNvSpPr>
          <p:nvPr>
            <p:ph type="sldNum" sz="quarter" idx="12"/>
          </p:nvPr>
        </p:nvSpPr>
        <p:spPr/>
        <p:txBody>
          <a:bodyPr/>
          <a:lstStyle/>
          <a:p>
            <a:fld id="{69BB2838-2B2C-49B2-BB98-38134B37D146}" type="slidenum">
              <a:rPr lang="en-GB" smtClean="0"/>
              <a:t>‹#›</a:t>
            </a:fld>
            <a:endParaRPr lang="en-GB"/>
          </a:p>
        </p:txBody>
      </p:sp>
    </p:spTree>
    <p:extLst>
      <p:ext uri="{BB962C8B-B14F-4D97-AF65-F5344CB8AC3E}">
        <p14:creationId xmlns:p14="http://schemas.microsoft.com/office/powerpoint/2010/main" val="386836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5046AD-7D99-E959-9054-1AB853A838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A1BC95-9A82-3FC0-342F-87BB6BD2CE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1305A3-DDD3-A910-CABF-31A4F734BE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C01B1-6AAC-4119-AFB1-BC89B040E5ED}" type="datetimeFigureOut">
              <a:rPr lang="en-GB" smtClean="0"/>
              <a:t>13/10/2022</a:t>
            </a:fld>
            <a:endParaRPr lang="en-GB"/>
          </a:p>
        </p:txBody>
      </p:sp>
      <p:sp>
        <p:nvSpPr>
          <p:cNvPr id="5" name="Footer Placeholder 4">
            <a:extLst>
              <a:ext uri="{FF2B5EF4-FFF2-40B4-BE49-F238E27FC236}">
                <a16:creationId xmlns:a16="http://schemas.microsoft.com/office/drawing/2014/main" id="{1BE169CC-CDFA-771B-14A0-9AD23D19C8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7086AF-57AD-8A83-1680-197948309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B2838-2B2C-49B2-BB98-38134B37D146}" type="slidenum">
              <a:rPr lang="en-GB" smtClean="0"/>
              <a:t>‹#›</a:t>
            </a:fld>
            <a:endParaRPr lang="en-GB"/>
          </a:p>
        </p:txBody>
      </p:sp>
    </p:spTree>
    <p:extLst>
      <p:ext uri="{BB962C8B-B14F-4D97-AF65-F5344CB8AC3E}">
        <p14:creationId xmlns:p14="http://schemas.microsoft.com/office/powerpoint/2010/main" val="1713261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mailto:eduxs@surf.nl" TargetMode="External"/><Relationship Id="rId2" Type="http://schemas.openxmlformats.org/officeDocument/2006/relationships/hyperlink" Target="http://eduxs.surf.nl/" TargetMode="Externa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jpe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jpe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15957C-6EB9-DC63-9A47-79AE187FB8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4018" y="2290309"/>
            <a:ext cx="10158865" cy="2433702"/>
          </a:xfrm>
          <a:prstGeom prst="rect">
            <a:avLst/>
          </a:prstGeom>
        </p:spPr>
      </p:pic>
      <p:sp>
        <p:nvSpPr>
          <p:cNvPr id="6" name="TextBox 5">
            <a:extLst>
              <a:ext uri="{FF2B5EF4-FFF2-40B4-BE49-F238E27FC236}">
                <a16:creationId xmlns:a16="http://schemas.microsoft.com/office/drawing/2014/main" id="{CD1D72DD-F7F5-BBBA-4C11-6B2C8EBA621E}"/>
              </a:ext>
            </a:extLst>
          </p:cNvPr>
          <p:cNvSpPr txBox="1"/>
          <p:nvPr/>
        </p:nvSpPr>
        <p:spPr>
          <a:xfrm>
            <a:off x="4004007" y="842580"/>
            <a:ext cx="4525818" cy="1015663"/>
          </a:xfrm>
          <a:prstGeom prst="rect">
            <a:avLst/>
          </a:prstGeom>
          <a:noFill/>
        </p:spPr>
        <p:txBody>
          <a:bodyPr wrap="square" rtlCol="0">
            <a:spAutoFit/>
          </a:bodyPr>
          <a:lstStyle/>
          <a:p>
            <a:r>
              <a:rPr lang="fr-FR" sz="6000" dirty="0" err="1">
                <a:solidFill>
                  <a:srgbClr val="611BB8"/>
                </a:solidFill>
                <a:latin typeface="Barlow sans"/>
              </a:rPr>
              <a:t>Welcome</a:t>
            </a:r>
            <a:r>
              <a:rPr lang="fr-FR" sz="6000" dirty="0">
                <a:solidFill>
                  <a:srgbClr val="611BB8"/>
                </a:solidFill>
                <a:latin typeface="Barlow sans"/>
              </a:rPr>
              <a:t>!</a:t>
            </a:r>
            <a:endParaRPr lang="en-GB" sz="6000" dirty="0">
              <a:solidFill>
                <a:srgbClr val="611BB8"/>
              </a:solidFill>
              <a:latin typeface="Barlow sans"/>
            </a:endParaRPr>
          </a:p>
        </p:txBody>
      </p:sp>
      <p:sp>
        <p:nvSpPr>
          <p:cNvPr id="2" name="Rectangle 1">
            <a:extLst>
              <a:ext uri="{FF2B5EF4-FFF2-40B4-BE49-F238E27FC236}">
                <a16:creationId xmlns:a16="http://schemas.microsoft.com/office/drawing/2014/main" id="{6B6DFAC1-EF96-9952-8B3C-31DA6175A4B6}"/>
              </a:ext>
            </a:extLst>
          </p:cNvPr>
          <p:cNvSpPr/>
          <p:nvPr/>
        </p:nvSpPr>
        <p:spPr>
          <a:xfrm>
            <a:off x="3828516" y="3888336"/>
            <a:ext cx="7449466" cy="1136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87524AD-10AC-91C3-F09E-582918A2E0A0}"/>
              </a:ext>
            </a:extLst>
          </p:cNvPr>
          <p:cNvSpPr/>
          <p:nvPr/>
        </p:nvSpPr>
        <p:spPr>
          <a:xfrm>
            <a:off x="3743058" y="541664"/>
            <a:ext cx="7691215" cy="24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50EE2A7-3EBB-EA05-5899-DAD1A740DCD3}"/>
              </a:ext>
            </a:extLst>
          </p:cNvPr>
          <p:cNvSpPr/>
          <p:nvPr/>
        </p:nvSpPr>
        <p:spPr>
          <a:xfrm>
            <a:off x="9520015" y="2897024"/>
            <a:ext cx="1683521" cy="991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D011542-70EC-3971-E337-16BD3413E69D}"/>
              </a:ext>
            </a:extLst>
          </p:cNvPr>
          <p:cNvSpPr txBox="1"/>
          <p:nvPr/>
        </p:nvSpPr>
        <p:spPr>
          <a:xfrm>
            <a:off x="3143545" y="5024927"/>
            <a:ext cx="8819407" cy="1384995"/>
          </a:xfrm>
          <a:prstGeom prst="rect">
            <a:avLst/>
          </a:prstGeom>
          <a:noFill/>
        </p:spPr>
        <p:txBody>
          <a:bodyPr wrap="square" rtlCol="0">
            <a:spAutoFit/>
          </a:bodyPr>
          <a:lstStyle/>
          <a:p>
            <a:r>
              <a:rPr lang="en-GB" sz="2800" b="1" dirty="0"/>
              <a:t>Trusted Edtech supporting the learner journey</a:t>
            </a:r>
          </a:p>
          <a:p>
            <a:endParaRPr lang="en-GB" sz="2800" b="1" dirty="0"/>
          </a:p>
          <a:p>
            <a:r>
              <a:rPr lang="en-GB" sz="2800" b="1" dirty="0"/>
              <a:t>Gill Ferrell, Simone </a:t>
            </a:r>
            <a:r>
              <a:rPr lang="en-GB" sz="2800" b="1" dirty="0" err="1"/>
              <a:t>Ravaioli</a:t>
            </a:r>
            <a:r>
              <a:rPr lang="en-GB" sz="2800" b="1" dirty="0"/>
              <a:t>, Evelien Renders, Geir Vangen</a:t>
            </a:r>
          </a:p>
        </p:txBody>
      </p:sp>
    </p:spTree>
    <p:extLst>
      <p:ext uri="{BB962C8B-B14F-4D97-AF65-F5344CB8AC3E}">
        <p14:creationId xmlns:p14="http://schemas.microsoft.com/office/powerpoint/2010/main" val="6506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49F8-4D3F-4A53-4C96-8749C54A8780}"/>
              </a:ext>
            </a:extLst>
          </p:cNvPr>
          <p:cNvSpPr>
            <a:spLocks noGrp="1"/>
          </p:cNvSpPr>
          <p:nvPr>
            <p:ph type="title"/>
          </p:nvPr>
        </p:nvSpPr>
        <p:spPr/>
        <p:txBody>
          <a:bodyPr/>
          <a:lstStyle/>
          <a:p>
            <a:r>
              <a:rPr lang="en-NL" dirty="0"/>
              <a:t>Think Tank in Brussels – 11 October</a:t>
            </a:r>
          </a:p>
        </p:txBody>
      </p:sp>
      <p:sp>
        <p:nvSpPr>
          <p:cNvPr id="3" name="Text Placeholder 2">
            <a:extLst>
              <a:ext uri="{FF2B5EF4-FFF2-40B4-BE49-F238E27FC236}">
                <a16:creationId xmlns:a16="http://schemas.microsoft.com/office/drawing/2014/main" id="{DD3D9DBB-27A6-F76E-56D7-7DF416761C87}"/>
              </a:ext>
            </a:extLst>
          </p:cNvPr>
          <p:cNvSpPr>
            <a:spLocks noGrp="1"/>
          </p:cNvSpPr>
          <p:nvPr>
            <p:ph type="body" idx="1"/>
          </p:nvPr>
        </p:nvSpPr>
        <p:spPr/>
        <p:txBody>
          <a:bodyPr/>
          <a:lstStyle/>
          <a:p>
            <a:endParaRPr lang="en-NL" dirty="0"/>
          </a:p>
        </p:txBody>
      </p:sp>
      <p:sp>
        <p:nvSpPr>
          <p:cNvPr id="4" name="Subtitle 3">
            <a:extLst>
              <a:ext uri="{FF2B5EF4-FFF2-40B4-BE49-F238E27FC236}">
                <a16:creationId xmlns:a16="http://schemas.microsoft.com/office/drawing/2014/main" id="{7C114853-2249-41C0-A244-F51711F00DD2}"/>
              </a:ext>
            </a:extLst>
          </p:cNvPr>
          <p:cNvSpPr>
            <a:spLocks noGrp="1"/>
          </p:cNvSpPr>
          <p:nvPr>
            <p:ph type="subTitle" idx="2"/>
          </p:nvPr>
        </p:nvSpPr>
        <p:spPr/>
        <p:txBody>
          <a:bodyPr/>
          <a:lstStyle/>
          <a:p>
            <a:r>
              <a:rPr lang="en-NL" dirty="0"/>
              <a:t>EUNIS &amp; 1EdTech &amp; NTNU &amp; SURF</a:t>
            </a:r>
          </a:p>
        </p:txBody>
      </p:sp>
      <p:pic>
        <p:nvPicPr>
          <p:cNvPr id="5" name="Picture 4" descr="A group of people standing in a room with signs on the wall&#10;&#10;Description automatically generated with low confidence">
            <a:extLst>
              <a:ext uri="{FF2B5EF4-FFF2-40B4-BE49-F238E27FC236}">
                <a16:creationId xmlns:a16="http://schemas.microsoft.com/office/drawing/2014/main" id="{C92473AC-F3C9-29F4-A06B-D8194390F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68" y="1756134"/>
            <a:ext cx="6452629" cy="4839472"/>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288110BC-3E8D-65BE-7824-2699B0145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691" y="1001327"/>
            <a:ext cx="4195709" cy="5594279"/>
          </a:xfrm>
          <a:prstGeom prst="rect">
            <a:avLst/>
          </a:prstGeom>
        </p:spPr>
      </p:pic>
    </p:spTree>
    <p:extLst>
      <p:ext uri="{BB962C8B-B14F-4D97-AF65-F5344CB8AC3E}">
        <p14:creationId xmlns:p14="http://schemas.microsoft.com/office/powerpoint/2010/main" val="3863463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26A5-7114-1CFE-8A82-53F8942356E5}"/>
              </a:ext>
            </a:extLst>
          </p:cNvPr>
          <p:cNvSpPr>
            <a:spLocks noGrp="1"/>
          </p:cNvSpPr>
          <p:nvPr>
            <p:ph type="title"/>
          </p:nvPr>
        </p:nvSpPr>
        <p:spPr/>
        <p:txBody>
          <a:bodyPr/>
          <a:lstStyle/>
          <a:p>
            <a:r>
              <a:rPr lang="en-NL" dirty="0"/>
              <a:t>EduXS.eu	</a:t>
            </a:r>
          </a:p>
        </p:txBody>
      </p:sp>
      <p:sp>
        <p:nvSpPr>
          <p:cNvPr id="3" name="Text Placeholder 2">
            <a:extLst>
              <a:ext uri="{FF2B5EF4-FFF2-40B4-BE49-F238E27FC236}">
                <a16:creationId xmlns:a16="http://schemas.microsoft.com/office/drawing/2014/main" id="{9BE79302-7AC4-1E5C-3B4B-6CC87D9FD505}"/>
              </a:ext>
            </a:extLst>
          </p:cNvPr>
          <p:cNvSpPr>
            <a:spLocks noGrp="1"/>
          </p:cNvSpPr>
          <p:nvPr>
            <p:ph type="body" idx="1"/>
          </p:nvPr>
        </p:nvSpPr>
        <p:spPr>
          <a:xfrm>
            <a:off x="415601" y="2000266"/>
            <a:ext cx="3264302" cy="3887577"/>
          </a:xfrm>
        </p:spPr>
        <p:txBody>
          <a:bodyPr/>
          <a:lstStyle/>
          <a:p>
            <a:pPr marL="203195" indent="0">
              <a:buNone/>
            </a:pPr>
            <a:r>
              <a:rPr lang="en-GB" sz="2400" dirty="0">
                <a:hlinkClick r:id="rId2"/>
              </a:rPr>
              <a:t>http://e</a:t>
            </a:r>
            <a:r>
              <a:rPr lang="en-NL" sz="2400" dirty="0">
                <a:hlinkClick r:id="rId2"/>
              </a:rPr>
              <a:t>duxs.surf.nl</a:t>
            </a:r>
            <a:r>
              <a:rPr lang="en-NL" sz="2400" dirty="0"/>
              <a:t>  </a:t>
            </a:r>
          </a:p>
          <a:p>
            <a:pPr marL="203195" indent="0">
              <a:buNone/>
            </a:pPr>
            <a:endParaRPr lang="en-NL" sz="2400" dirty="0"/>
          </a:p>
          <a:p>
            <a:pPr marL="203195" indent="0">
              <a:buNone/>
            </a:pPr>
            <a:r>
              <a:rPr lang="en-NL" sz="2400" dirty="0">
                <a:hlinkClick r:id="rId3"/>
              </a:rPr>
              <a:t>eduxs@surf.nl</a:t>
            </a:r>
            <a:r>
              <a:rPr lang="en-NL" sz="2400" dirty="0"/>
              <a:t> </a:t>
            </a:r>
          </a:p>
          <a:p>
            <a:pPr>
              <a:buFont typeface="Wingdings" pitchFamily="2" charset="2"/>
              <a:buChar char="Ø"/>
            </a:pPr>
            <a:endParaRPr lang="en-NL" sz="2400" dirty="0"/>
          </a:p>
          <a:p>
            <a:pPr>
              <a:buFont typeface="Wingdings" pitchFamily="2" charset="2"/>
              <a:buChar char="Ø"/>
            </a:pPr>
            <a:r>
              <a:rPr lang="en-NL" sz="2400" dirty="0"/>
              <a:t>Workshop in Berlin on 22&amp; 23 November</a:t>
            </a:r>
          </a:p>
          <a:p>
            <a:pPr marL="203195" indent="0">
              <a:buNone/>
            </a:pPr>
            <a:endParaRPr lang="en-NL" sz="2400" dirty="0"/>
          </a:p>
          <a:p>
            <a:pPr marL="203195" indent="0">
              <a:buNone/>
            </a:pPr>
            <a:r>
              <a:rPr lang="en-NL" sz="2400" dirty="0"/>
              <a:t>Call for participants is open now!</a:t>
            </a:r>
          </a:p>
          <a:p>
            <a:pPr marL="203195" indent="0">
              <a:buNone/>
            </a:pPr>
            <a:r>
              <a:rPr lang="en-NL" sz="2400" dirty="0"/>
              <a:t>Deadline 24 October</a:t>
            </a:r>
          </a:p>
          <a:p>
            <a:pPr lvl="1">
              <a:buFont typeface="Wingdings" pitchFamily="2" charset="2"/>
              <a:buChar char="Ø"/>
            </a:pPr>
            <a:endParaRPr lang="en-NL" dirty="0"/>
          </a:p>
        </p:txBody>
      </p:sp>
      <p:sp>
        <p:nvSpPr>
          <p:cNvPr id="4" name="Subtitle 3">
            <a:extLst>
              <a:ext uri="{FF2B5EF4-FFF2-40B4-BE49-F238E27FC236}">
                <a16:creationId xmlns:a16="http://schemas.microsoft.com/office/drawing/2014/main" id="{AB54350C-48D3-D20D-7773-5C9C0DBE9A27}"/>
              </a:ext>
            </a:extLst>
          </p:cNvPr>
          <p:cNvSpPr>
            <a:spLocks noGrp="1"/>
          </p:cNvSpPr>
          <p:nvPr>
            <p:ph type="subTitle" idx="2"/>
          </p:nvPr>
        </p:nvSpPr>
        <p:spPr/>
        <p:txBody>
          <a:bodyPr/>
          <a:lstStyle/>
          <a:p>
            <a:endParaRPr lang="en-NL"/>
          </a:p>
        </p:txBody>
      </p:sp>
      <p:pic>
        <p:nvPicPr>
          <p:cNvPr id="5" name="Picture 4">
            <a:extLst>
              <a:ext uri="{FF2B5EF4-FFF2-40B4-BE49-F238E27FC236}">
                <a16:creationId xmlns:a16="http://schemas.microsoft.com/office/drawing/2014/main" id="{F0169697-15CD-32E9-AA0A-0BBB000589CC}"/>
              </a:ext>
            </a:extLst>
          </p:cNvPr>
          <p:cNvPicPr>
            <a:picLocks noChangeAspect="1"/>
          </p:cNvPicPr>
          <p:nvPr/>
        </p:nvPicPr>
        <p:blipFill>
          <a:blip r:embed="rId4"/>
          <a:stretch>
            <a:fillRect/>
          </a:stretch>
        </p:blipFill>
        <p:spPr>
          <a:xfrm>
            <a:off x="3711670" y="0"/>
            <a:ext cx="8569353" cy="6894433"/>
          </a:xfrm>
          <a:prstGeom prst="rect">
            <a:avLst/>
          </a:prstGeom>
        </p:spPr>
      </p:pic>
    </p:spTree>
    <p:extLst>
      <p:ext uri="{BB962C8B-B14F-4D97-AF65-F5344CB8AC3E}">
        <p14:creationId xmlns:p14="http://schemas.microsoft.com/office/powerpoint/2010/main" val="304568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p76"/>
          <p:cNvSpPr txBox="1">
            <a:spLocks noGrp="1"/>
          </p:cNvSpPr>
          <p:nvPr>
            <p:ph type="title"/>
          </p:nvPr>
        </p:nvSpPr>
        <p:spPr>
          <a:xfrm>
            <a:off x="415600" y="462467"/>
            <a:ext cx="7549080" cy="831200"/>
          </a:xfrm>
          <a:prstGeom prst="rect">
            <a:avLst/>
          </a:prstGeom>
        </p:spPr>
        <p:txBody>
          <a:bodyPr spcFirstLastPara="1" vert="horz" wrap="square" lIns="121900" tIns="121900" rIns="121900" bIns="121900" rtlCol="0" anchor="t" anchorCtr="0">
            <a:noAutofit/>
          </a:bodyPr>
          <a:lstStyle/>
          <a:p>
            <a:r>
              <a:rPr lang="en" dirty="0">
                <a:solidFill>
                  <a:srgbClr val="7030A0"/>
                </a:solidFill>
              </a:rPr>
              <a:t>The 1EdTech community in Europe</a:t>
            </a:r>
            <a:endParaRPr dirty="0">
              <a:solidFill>
                <a:srgbClr val="7030A0"/>
              </a:solidFill>
            </a:endParaRPr>
          </a:p>
        </p:txBody>
      </p:sp>
      <p:pic>
        <p:nvPicPr>
          <p:cNvPr id="16" name="Picture 15">
            <a:extLst>
              <a:ext uri="{FF2B5EF4-FFF2-40B4-BE49-F238E27FC236}">
                <a16:creationId xmlns:a16="http://schemas.microsoft.com/office/drawing/2014/main" id="{1617FDE4-1DA3-6C91-3DE6-41DCF07D5EF5}"/>
              </a:ext>
            </a:extLst>
          </p:cNvPr>
          <p:cNvPicPr>
            <a:picLocks noChangeAspect="1"/>
          </p:cNvPicPr>
          <p:nvPr/>
        </p:nvPicPr>
        <p:blipFill>
          <a:blip r:embed="rId3"/>
          <a:stretch>
            <a:fillRect/>
          </a:stretch>
        </p:blipFill>
        <p:spPr>
          <a:xfrm>
            <a:off x="2068651" y="1500179"/>
            <a:ext cx="6955708" cy="4456239"/>
          </a:xfrm>
          <a:prstGeom prst="rect">
            <a:avLst/>
          </a:prstGeom>
        </p:spPr>
      </p:pic>
    </p:spTree>
    <p:extLst>
      <p:ext uri="{BB962C8B-B14F-4D97-AF65-F5344CB8AC3E}">
        <p14:creationId xmlns:p14="http://schemas.microsoft.com/office/powerpoint/2010/main" val="2674677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18"/>
          <p:cNvSpPr txBox="1">
            <a:spLocks noGrp="1"/>
          </p:cNvSpPr>
          <p:nvPr>
            <p:ph type="title"/>
          </p:nvPr>
        </p:nvSpPr>
        <p:spPr>
          <a:xfrm>
            <a:off x="415600" y="462467"/>
            <a:ext cx="11360800" cy="831200"/>
          </a:xfrm>
          <a:prstGeom prst="rect">
            <a:avLst/>
          </a:prstGeom>
        </p:spPr>
        <p:txBody>
          <a:bodyPr spcFirstLastPara="1" vert="horz" wrap="square" lIns="121900" tIns="121900" rIns="121900" bIns="121900" rtlCol="0" anchor="t" anchorCtr="0">
            <a:noAutofit/>
          </a:bodyPr>
          <a:lstStyle/>
          <a:p>
            <a:r>
              <a:rPr lang="en" dirty="0">
                <a:solidFill>
                  <a:srgbClr val="5B178D"/>
                </a:solidFill>
              </a:rPr>
              <a:t>Some of our European Members</a:t>
            </a:r>
            <a:endParaRPr dirty="0">
              <a:solidFill>
                <a:srgbClr val="5B178D"/>
              </a:solidFill>
            </a:endParaRPr>
          </a:p>
        </p:txBody>
      </p:sp>
      <p:pic>
        <p:nvPicPr>
          <p:cNvPr id="4" name="Picture 12">
            <a:extLst>
              <a:ext uri="{FF2B5EF4-FFF2-40B4-BE49-F238E27FC236}">
                <a16:creationId xmlns:a16="http://schemas.microsoft.com/office/drawing/2014/main" id="{1FF299D6-9BE4-4745-9259-8EB4ED847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735" y="3699892"/>
            <a:ext cx="2195544" cy="1020928"/>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966;p140" descr="logo.png">
            <a:extLst>
              <a:ext uri="{FF2B5EF4-FFF2-40B4-BE49-F238E27FC236}">
                <a16:creationId xmlns:a16="http://schemas.microsoft.com/office/drawing/2014/main" id="{C1FEEA6A-1739-4750-A684-D44DE3732B8A}"/>
              </a:ext>
            </a:extLst>
          </p:cNvPr>
          <p:cNvPicPr preferRelativeResize="0"/>
          <p:nvPr/>
        </p:nvPicPr>
        <p:blipFill rotWithShape="1">
          <a:blip r:embed="rId4">
            <a:alphaModFix/>
          </a:blip>
          <a:srcRect/>
          <a:stretch/>
        </p:blipFill>
        <p:spPr>
          <a:xfrm>
            <a:off x="225501" y="2410212"/>
            <a:ext cx="2474259" cy="432000"/>
          </a:xfrm>
          <a:prstGeom prst="rect">
            <a:avLst/>
          </a:prstGeom>
          <a:noFill/>
          <a:ln>
            <a:noFill/>
          </a:ln>
        </p:spPr>
      </p:pic>
      <p:pic>
        <p:nvPicPr>
          <p:cNvPr id="6" name="Google Shape;979;p140">
            <a:extLst>
              <a:ext uri="{FF2B5EF4-FFF2-40B4-BE49-F238E27FC236}">
                <a16:creationId xmlns:a16="http://schemas.microsoft.com/office/drawing/2014/main" id="{E5D15EF9-6307-47BB-9327-DD9A07A3C06B}"/>
              </a:ext>
            </a:extLst>
          </p:cNvPr>
          <p:cNvPicPr preferRelativeResize="0"/>
          <p:nvPr/>
        </p:nvPicPr>
        <p:blipFill rotWithShape="1">
          <a:blip r:embed="rId5">
            <a:alphaModFix/>
          </a:blip>
          <a:srcRect/>
          <a:stretch/>
        </p:blipFill>
        <p:spPr>
          <a:xfrm>
            <a:off x="4790606" y="3959266"/>
            <a:ext cx="1347721" cy="1052095"/>
          </a:xfrm>
          <a:prstGeom prst="rect">
            <a:avLst/>
          </a:prstGeom>
          <a:noFill/>
          <a:ln>
            <a:noFill/>
          </a:ln>
        </p:spPr>
      </p:pic>
      <p:pic>
        <p:nvPicPr>
          <p:cNvPr id="7" name="Google Shape;978;p140">
            <a:extLst>
              <a:ext uri="{FF2B5EF4-FFF2-40B4-BE49-F238E27FC236}">
                <a16:creationId xmlns:a16="http://schemas.microsoft.com/office/drawing/2014/main" id="{5D27DCE6-130C-4406-A5B2-C6C6F6924C5C}"/>
              </a:ext>
            </a:extLst>
          </p:cNvPr>
          <p:cNvPicPr preferRelativeResize="0"/>
          <p:nvPr/>
        </p:nvPicPr>
        <p:blipFill rotWithShape="1">
          <a:blip r:embed="rId6">
            <a:alphaModFix/>
          </a:blip>
          <a:srcRect/>
          <a:stretch/>
        </p:blipFill>
        <p:spPr>
          <a:xfrm>
            <a:off x="3433100" y="4939321"/>
            <a:ext cx="1793661" cy="1052095"/>
          </a:xfrm>
          <a:prstGeom prst="rect">
            <a:avLst/>
          </a:prstGeom>
          <a:noFill/>
          <a:ln>
            <a:noFill/>
          </a:ln>
        </p:spPr>
      </p:pic>
      <p:pic>
        <p:nvPicPr>
          <p:cNvPr id="8" name="Picture 10" descr="SUNET | LinkedIn">
            <a:extLst>
              <a:ext uri="{FF2B5EF4-FFF2-40B4-BE49-F238E27FC236}">
                <a16:creationId xmlns:a16="http://schemas.microsoft.com/office/drawing/2014/main" id="{ABD1025F-DF55-4F9F-A639-D0589C3F7A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2673" y="4807468"/>
            <a:ext cx="1315803" cy="1315803"/>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941;p140" descr="Unknown.png">
            <a:extLst>
              <a:ext uri="{FF2B5EF4-FFF2-40B4-BE49-F238E27FC236}">
                <a16:creationId xmlns:a16="http://schemas.microsoft.com/office/drawing/2014/main" id="{AF1AF53A-1037-4C58-B6D2-95E6EA23BCE9}"/>
              </a:ext>
            </a:extLst>
          </p:cNvPr>
          <p:cNvPicPr preferRelativeResize="0"/>
          <p:nvPr/>
        </p:nvPicPr>
        <p:blipFill rotWithShape="1">
          <a:blip r:embed="rId8">
            <a:alphaModFix/>
          </a:blip>
          <a:srcRect/>
          <a:stretch/>
        </p:blipFill>
        <p:spPr>
          <a:xfrm>
            <a:off x="10337573" y="2221971"/>
            <a:ext cx="1443671" cy="921616"/>
          </a:xfrm>
          <a:prstGeom prst="rect">
            <a:avLst/>
          </a:prstGeom>
          <a:noFill/>
          <a:ln>
            <a:noFill/>
          </a:ln>
        </p:spPr>
      </p:pic>
      <p:pic>
        <p:nvPicPr>
          <p:cNvPr id="11" name="Google Shape;961;p140" descr="jisc.png">
            <a:extLst>
              <a:ext uri="{FF2B5EF4-FFF2-40B4-BE49-F238E27FC236}">
                <a16:creationId xmlns:a16="http://schemas.microsoft.com/office/drawing/2014/main" id="{62B05AA8-424C-4432-9777-FB4F563C44FC}"/>
              </a:ext>
            </a:extLst>
          </p:cNvPr>
          <p:cNvPicPr preferRelativeResize="0"/>
          <p:nvPr/>
        </p:nvPicPr>
        <p:blipFill rotWithShape="1">
          <a:blip r:embed="rId9">
            <a:alphaModFix/>
          </a:blip>
          <a:srcRect/>
          <a:stretch/>
        </p:blipFill>
        <p:spPr>
          <a:xfrm>
            <a:off x="10423134" y="691564"/>
            <a:ext cx="1015999" cy="635000"/>
          </a:xfrm>
          <a:prstGeom prst="rect">
            <a:avLst/>
          </a:prstGeom>
          <a:noFill/>
          <a:ln>
            <a:noFill/>
          </a:ln>
        </p:spPr>
      </p:pic>
      <p:pic>
        <p:nvPicPr>
          <p:cNvPr id="12" name="Google Shape;1007;p140">
            <a:extLst>
              <a:ext uri="{FF2B5EF4-FFF2-40B4-BE49-F238E27FC236}">
                <a16:creationId xmlns:a16="http://schemas.microsoft.com/office/drawing/2014/main" id="{346429BA-29CF-460A-A146-AA48C59BAF5F}"/>
              </a:ext>
            </a:extLst>
          </p:cNvPr>
          <p:cNvPicPr preferRelativeResize="0"/>
          <p:nvPr/>
        </p:nvPicPr>
        <p:blipFill rotWithShape="1">
          <a:blip r:embed="rId10">
            <a:alphaModFix/>
          </a:blip>
          <a:srcRect t="10506" b="454"/>
          <a:stretch/>
        </p:blipFill>
        <p:spPr>
          <a:xfrm>
            <a:off x="7640552" y="552343"/>
            <a:ext cx="1728599" cy="671281"/>
          </a:xfrm>
          <a:prstGeom prst="rect">
            <a:avLst/>
          </a:prstGeom>
          <a:noFill/>
          <a:ln>
            <a:noFill/>
          </a:ln>
        </p:spPr>
      </p:pic>
      <p:pic>
        <p:nvPicPr>
          <p:cNvPr id="13" name="Google Shape;993;p140">
            <a:extLst>
              <a:ext uri="{FF2B5EF4-FFF2-40B4-BE49-F238E27FC236}">
                <a16:creationId xmlns:a16="http://schemas.microsoft.com/office/drawing/2014/main" id="{8267A007-B771-415A-9BCD-DEAC99E017CF}"/>
              </a:ext>
            </a:extLst>
          </p:cNvPr>
          <p:cNvPicPr preferRelativeResize="0"/>
          <p:nvPr/>
        </p:nvPicPr>
        <p:blipFill>
          <a:blip r:embed="rId11">
            <a:alphaModFix/>
          </a:blip>
          <a:stretch>
            <a:fillRect/>
          </a:stretch>
        </p:blipFill>
        <p:spPr>
          <a:xfrm>
            <a:off x="6639625" y="3748716"/>
            <a:ext cx="1634360" cy="958739"/>
          </a:xfrm>
          <a:prstGeom prst="rect">
            <a:avLst/>
          </a:prstGeom>
          <a:noFill/>
          <a:ln>
            <a:noFill/>
          </a:ln>
        </p:spPr>
      </p:pic>
      <p:pic>
        <p:nvPicPr>
          <p:cNvPr id="14" name="Google Shape;898;p135">
            <a:extLst>
              <a:ext uri="{FF2B5EF4-FFF2-40B4-BE49-F238E27FC236}">
                <a16:creationId xmlns:a16="http://schemas.microsoft.com/office/drawing/2014/main" id="{230496B3-40A0-403F-BCC6-7A220747323E}"/>
              </a:ext>
            </a:extLst>
          </p:cNvPr>
          <p:cNvPicPr preferRelativeResize="0"/>
          <p:nvPr/>
        </p:nvPicPr>
        <p:blipFill>
          <a:blip r:embed="rId12">
            <a:alphaModFix/>
          </a:blip>
          <a:stretch>
            <a:fillRect/>
          </a:stretch>
        </p:blipFill>
        <p:spPr>
          <a:xfrm>
            <a:off x="6138327" y="4886881"/>
            <a:ext cx="1140461" cy="726871"/>
          </a:xfrm>
          <a:prstGeom prst="rect">
            <a:avLst/>
          </a:prstGeom>
          <a:noFill/>
          <a:ln>
            <a:noFill/>
          </a:ln>
        </p:spPr>
      </p:pic>
      <p:pic>
        <p:nvPicPr>
          <p:cNvPr id="1026" name="Picture 2" descr="Open Badge Factory">
            <a:extLst>
              <a:ext uri="{FF2B5EF4-FFF2-40B4-BE49-F238E27FC236}">
                <a16:creationId xmlns:a16="http://schemas.microsoft.com/office/drawing/2014/main" id="{A75CCB7B-855C-425B-9756-074EE46A67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50275" y="2701560"/>
            <a:ext cx="1611376" cy="8056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0E2908DD-6DAD-47EE-8B6F-213084B7D7C7}"/>
              </a:ext>
            </a:extLst>
          </p:cNvPr>
          <p:cNvPicPr>
            <a:picLocks noChangeAspect="1"/>
          </p:cNvPicPr>
          <p:nvPr/>
        </p:nvPicPr>
        <p:blipFill>
          <a:blip r:embed="rId14"/>
          <a:stretch>
            <a:fillRect/>
          </a:stretch>
        </p:blipFill>
        <p:spPr>
          <a:xfrm>
            <a:off x="4274769" y="1517759"/>
            <a:ext cx="2437471" cy="958739"/>
          </a:xfrm>
          <a:prstGeom prst="rect">
            <a:avLst/>
          </a:prstGeom>
        </p:spPr>
      </p:pic>
      <p:pic>
        <p:nvPicPr>
          <p:cNvPr id="1028" name="Picture 4">
            <a:extLst>
              <a:ext uri="{FF2B5EF4-FFF2-40B4-BE49-F238E27FC236}">
                <a16:creationId xmlns:a16="http://schemas.microsoft.com/office/drawing/2014/main" id="{DE8B832E-BAB8-451E-8BA9-9B5F4243483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69151" y="5150437"/>
            <a:ext cx="2222500" cy="698500"/>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6" descr="Evasys">
            <a:extLst>
              <a:ext uri="{FF2B5EF4-FFF2-40B4-BE49-F238E27FC236}">
                <a16:creationId xmlns:a16="http://schemas.microsoft.com/office/drawing/2014/main" id="{60A5C7AC-0020-445A-A2CB-F195196BCBFC}"/>
              </a:ext>
            </a:extLst>
          </p:cNvPr>
          <p:cNvSpPr>
            <a:spLocks noChangeAspect="1" noChangeArrowheads="1"/>
          </p:cNvSpPr>
          <p:nvPr/>
        </p:nvSpPr>
        <p:spPr bwMode="auto">
          <a:xfrm>
            <a:off x="7551037" y="2947970"/>
            <a:ext cx="286140" cy="2861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a:p>
        </p:txBody>
      </p:sp>
      <p:pic>
        <p:nvPicPr>
          <p:cNvPr id="18" name="Picture 17">
            <a:extLst>
              <a:ext uri="{FF2B5EF4-FFF2-40B4-BE49-F238E27FC236}">
                <a16:creationId xmlns:a16="http://schemas.microsoft.com/office/drawing/2014/main" id="{70F99A62-1897-437B-9D38-8B4AC1B093B7}"/>
              </a:ext>
            </a:extLst>
          </p:cNvPr>
          <p:cNvPicPr>
            <a:picLocks noChangeAspect="1"/>
          </p:cNvPicPr>
          <p:nvPr/>
        </p:nvPicPr>
        <p:blipFill>
          <a:blip r:embed="rId16"/>
          <a:stretch>
            <a:fillRect/>
          </a:stretch>
        </p:blipFill>
        <p:spPr>
          <a:xfrm>
            <a:off x="857051" y="5730916"/>
            <a:ext cx="2238912" cy="639689"/>
          </a:xfrm>
          <a:prstGeom prst="rect">
            <a:avLst/>
          </a:prstGeom>
        </p:spPr>
      </p:pic>
      <p:pic>
        <p:nvPicPr>
          <p:cNvPr id="1034" name="Picture 10">
            <a:extLst>
              <a:ext uri="{FF2B5EF4-FFF2-40B4-BE49-F238E27FC236}">
                <a16:creationId xmlns:a16="http://schemas.microsoft.com/office/drawing/2014/main" id="{6DD279B7-694D-4BE8-B0D1-7C3E3A4C4E4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6102" y="4768929"/>
            <a:ext cx="2696633" cy="6223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264FD0C-6BF3-42CB-AA66-D9C343618FA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76087" y="3324685"/>
            <a:ext cx="1162141" cy="86889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76060AC-563E-4EB1-98C3-D2C765095EE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7907" y="3113321"/>
            <a:ext cx="14986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112541B-49C1-46A2-BDB1-0366352885F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41811" y="2088792"/>
            <a:ext cx="2843520" cy="142176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E72DF153-8019-4251-BA37-08E0AED7BB4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16489" y="1459813"/>
            <a:ext cx="2963713" cy="49189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C02BC1D5-3559-4788-9A4A-133BE6216C4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67034" y="6107311"/>
            <a:ext cx="1576401" cy="57538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2C162006-6D70-4A00-80A8-071000ED22D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51771" y="5879630"/>
            <a:ext cx="1764984" cy="80306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F1E75C0B-B8CD-4E2A-8508-A153E4C8249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73985" y="1361153"/>
            <a:ext cx="2089509" cy="91938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065A0601-B5CB-401C-8BC9-F9EC45F1BF8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58930" y="2696173"/>
            <a:ext cx="1053996"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4A0AEC22-942E-47AC-BEA7-B549EDBF34E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899866" y="3934381"/>
            <a:ext cx="1317924"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4" name="Google Shape;674;p91"/>
          <p:cNvSpPr txBox="1">
            <a:spLocks noGrp="1"/>
          </p:cNvSpPr>
          <p:nvPr>
            <p:ph type="title"/>
          </p:nvPr>
        </p:nvSpPr>
        <p:spPr>
          <a:xfrm>
            <a:off x="415600" y="462467"/>
            <a:ext cx="9108410" cy="831200"/>
          </a:xfrm>
          <a:prstGeom prst="rect">
            <a:avLst/>
          </a:prstGeom>
        </p:spPr>
        <p:txBody>
          <a:bodyPr spcFirstLastPara="1" vert="horz" wrap="square" lIns="121900" tIns="121900" rIns="121900" bIns="121900" rtlCol="0" anchor="t" anchorCtr="0">
            <a:noAutofit/>
          </a:bodyPr>
          <a:lstStyle/>
          <a:p>
            <a:r>
              <a:rPr lang="fr-FR" dirty="0" err="1"/>
              <a:t>European</a:t>
            </a:r>
            <a:r>
              <a:rPr lang="fr-FR" dirty="0"/>
              <a:t> </a:t>
            </a:r>
            <a:r>
              <a:rPr lang="fr-FR" dirty="0" err="1"/>
              <a:t>Interoperability</a:t>
            </a:r>
            <a:r>
              <a:rPr lang="fr-FR" dirty="0"/>
              <a:t> Framework</a:t>
            </a:r>
            <a:endParaRPr dirty="0"/>
          </a:p>
        </p:txBody>
      </p:sp>
      <p:sp>
        <p:nvSpPr>
          <p:cNvPr id="675" name="Google Shape;675;p91"/>
          <p:cNvSpPr txBox="1">
            <a:spLocks noGrp="1"/>
          </p:cNvSpPr>
          <p:nvPr>
            <p:ph type="subTitle" idx="2"/>
          </p:nvPr>
        </p:nvSpPr>
        <p:spPr>
          <a:xfrm>
            <a:off x="447367" y="1152733"/>
            <a:ext cx="4796000" cy="432000"/>
          </a:xfrm>
          <a:prstGeom prst="rect">
            <a:avLst/>
          </a:prstGeom>
        </p:spPr>
        <p:txBody>
          <a:bodyPr spcFirstLastPara="1" vert="horz" wrap="square" lIns="121900" tIns="121900" rIns="121900" bIns="121900" rtlCol="0" anchor="t" anchorCtr="0">
            <a:noAutofit/>
          </a:bodyPr>
          <a:lstStyle/>
          <a:p>
            <a:pPr marL="0" indent="0">
              <a:spcAft>
                <a:spcPts val="2133"/>
              </a:spcAft>
            </a:pPr>
            <a:endParaRPr dirty="0"/>
          </a:p>
        </p:txBody>
      </p:sp>
      <p:sp>
        <p:nvSpPr>
          <p:cNvPr id="4" name="Google Shape;673;p91">
            <a:extLst>
              <a:ext uri="{FF2B5EF4-FFF2-40B4-BE49-F238E27FC236}">
                <a16:creationId xmlns:a16="http://schemas.microsoft.com/office/drawing/2014/main" id="{63ED77D7-524E-865F-4B8B-F400C285B135}"/>
              </a:ext>
            </a:extLst>
          </p:cNvPr>
          <p:cNvSpPr txBox="1"/>
          <p:nvPr/>
        </p:nvSpPr>
        <p:spPr>
          <a:xfrm>
            <a:off x="415600" y="1738418"/>
            <a:ext cx="7954511" cy="923546"/>
          </a:xfrm>
          <a:prstGeom prst="rect">
            <a:avLst/>
          </a:prstGeom>
          <a:noFill/>
          <a:ln>
            <a:noFill/>
          </a:ln>
        </p:spPr>
        <p:txBody>
          <a:bodyPr spcFirstLastPara="1" wrap="square" lIns="121900" tIns="121900" rIns="121900" bIns="121900" anchor="t" anchorCtr="0">
            <a:spAutoFit/>
          </a:bodyPr>
          <a:lstStyle/>
          <a:p>
            <a:pPr marL="609585" indent="-397923">
              <a:lnSpc>
                <a:spcPct val="150000"/>
              </a:lnSpc>
              <a:buClr>
                <a:schemeClr val="dk2"/>
              </a:buClr>
              <a:buSzPts val="1100"/>
              <a:buFont typeface="Nunito Light"/>
              <a:buChar char="●"/>
            </a:pPr>
            <a:endParaRPr lang="en-GB" sz="1467" dirty="0">
              <a:latin typeface="Nunito Light" pitchFamily="2" charset="0"/>
              <a:ea typeface="Times New Roman" panose="02020603050405020304" pitchFamily="18" charset="0"/>
            </a:endParaRPr>
          </a:p>
          <a:p>
            <a:pPr marL="609585" indent="-397923">
              <a:lnSpc>
                <a:spcPct val="150000"/>
              </a:lnSpc>
              <a:buClr>
                <a:schemeClr val="dk2"/>
              </a:buClr>
              <a:buSzPts val="1100"/>
              <a:buFont typeface="Nunito Light"/>
              <a:buChar char="●"/>
            </a:pPr>
            <a:endParaRPr sz="1467" dirty="0">
              <a:solidFill>
                <a:schemeClr val="dk2"/>
              </a:solidFill>
              <a:latin typeface="Nunito Light"/>
              <a:ea typeface="Nunito Light"/>
              <a:cs typeface="Nunito Light"/>
              <a:sym typeface="Nunito Light"/>
            </a:endParaRPr>
          </a:p>
        </p:txBody>
      </p:sp>
      <p:pic>
        <p:nvPicPr>
          <p:cNvPr id="3" name="Picture 2" descr="A picture containing diagram&#10;&#10;Description automatically generated">
            <a:extLst>
              <a:ext uri="{FF2B5EF4-FFF2-40B4-BE49-F238E27FC236}">
                <a16:creationId xmlns:a16="http://schemas.microsoft.com/office/drawing/2014/main" id="{4A3AE091-DADB-4B81-3385-361957E00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00" y="1293667"/>
            <a:ext cx="9288482" cy="4935415"/>
          </a:xfrm>
          <a:prstGeom prst="rect">
            <a:avLst/>
          </a:prstGeom>
        </p:spPr>
      </p:pic>
    </p:spTree>
    <p:extLst>
      <p:ext uri="{BB962C8B-B14F-4D97-AF65-F5344CB8AC3E}">
        <p14:creationId xmlns:p14="http://schemas.microsoft.com/office/powerpoint/2010/main" val="295502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52BD1E-FB03-3703-C0C0-4BD24BCAF2C2}"/>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7260637D-C7CB-E170-B357-199C6E701442}"/>
              </a:ext>
            </a:extLst>
          </p:cNvPr>
          <p:cNvSpPr>
            <a:spLocks noGrp="1"/>
          </p:cNvSpPr>
          <p:nvPr>
            <p:ph idx="1"/>
          </p:nvPr>
        </p:nvSpPr>
        <p:spPr/>
        <p:txBody>
          <a:bodyPr/>
          <a:lstStyle/>
          <a:p>
            <a:endParaRPr lang="nb-NO" dirty="0"/>
          </a:p>
        </p:txBody>
      </p:sp>
      <p:pic>
        <p:nvPicPr>
          <p:cNvPr id="4" name="Picture 10" descr="terminal">
            <a:extLst>
              <a:ext uri="{FF2B5EF4-FFF2-40B4-BE49-F238E27FC236}">
                <a16:creationId xmlns:a16="http://schemas.microsoft.com/office/drawing/2014/main" id="{B26D0BFE-E19D-2938-3585-B4D9AB2D8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73383" y="0"/>
            <a:ext cx="6118617" cy="7061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43068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6D45FB-598F-3B83-AF02-7AA133E1CC45}"/>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9ACE56F0-8D43-3F24-DD88-FB2DA4C3D928}"/>
              </a:ext>
            </a:extLst>
          </p:cNvPr>
          <p:cNvSpPr>
            <a:spLocks noGrp="1"/>
          </p:cNvSpPr>
          <p:nvPr>
            <p:ph idx="1"/>
          </p:nvPr>
        </p:nvSpPr>
        <p:spPr/>
        <p:txBody>
          <a:bodyPr/>
          <a:lstStyle/>
          <a:p>
            <a:endParaRPr lang="nb-NO"/>
          </a:p>
        </p:txBody>
      </p:sp>
      <p:pic>
        <p:nvPicPr>
          <p:cNvPr id="4" name="Bilde 3">
            <a:extLst>
              <a:ext uri="{FF2B5EF4-FFF2-40B4-BE49-F238E27FC236}">
                <a16:creationId xmlns:a16="http://schemas.microsoft.com/office/drawing/2014/main" id="{F935790B-FD00-2A65-B8BE-DD505062C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14" y="1960562"/>
            <a:ext cx="10961386" cy="4351338"/>
          </a:xfrm>
          <a:prstGeom prst="rect">
            <a:avLst/>
          </a:prstGeom>
        </p:spPr>
      </p:pic>
    </p:spTree>
    <p:extLst>
      <p:ext uri="{BB962C8B-B14F-4D97-AF65-F5344CB8AC3E}">
        <p14:creationId xmlns:p14="http://schemas.microsoft.com/office/powerpoint/2010/main" val="2748468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BAF8-A74E-8C90-2220-448950B25921}"/>
              </a:ext>
            </a:extLst>
          </p:cNvPr>
          <p:cNvSpPr>
            <a:spLocks noGrp="1"/>
          </p:cNvSpPr>
          <p:nvPr>
            <p:ph type="title"/>
          </p:nvPr>
        </p:nvSpPr>
        <p:spPr/>
        <p:txBody>
          <a:bodyPr/>
          <a:lstStyle/>
          <a:p>
            <a:endParaRPr lang="en-NL"/>
          </a:p>
        </p:txBody>
      </p:sp>
      <p:sp>
        <p:nvSpPr>
          <p:cNvPr id="3" name="Content Placeholder 2">
            <a:extLst>
              <a:ext uri="{FF2B5EF4-FFF2-40B4-BE49-F238E27FC236}">
                <a16:creationId xmlns:a16="http://schemas.microsoft.com/office/drawing/2014/main" id="{3594595A-6366-7346-9375-E4ED247F5C87}"/>
              </a:ext>
            </a:extLst>
          </p:cNvPr>
          <p:cNvSpPr>
            <a:spLocks noGrp="1"/>
          </p:cNvSpPr>
          <p:nvPr>
            <p:ph idx="1"/>
          </p:nvPr>
        </p:nvSpPr>
        <p:spPr/>
        <p:txBody>
          <a:bodyPr/>
          <a:lstStyle/>
          <a:p>
            <a:endParaRPr lang="en-NL"/>
          </a:p>
        </p:txBody>
      </p:sp>
      <p:pic>
        <p:nvPicPr>
          <p:cNvPr id="4" name="Picture 3">
            <a:extLst>
              <a:ext uri="{FF2B5EF4-FFF2-40B4-BE49-F238E27FC236}">
                <a16:creationId xmlns:a16="http://schemas.microsoft.com/office/drawing/2014/main" id="{3A2DF114-731A-2FE2-CBB2-6EB688EF6E3D}"/>
              </a:ext>
            </a:extLst>
          </p:cNvPr>
          <p:cNvPicPr>
            <a:picLocks noChangeAspect="1"/>
          </p:cNvPicPr>
          <p:nvPr/>
        </p:nvPicPr>
        <p:blipFill>
          <a:blip r:embed="rId2"/>
          <a:stretch>
            <a:fillRect/>
          </a:stretch>
        </p:blipFill>
        <p:spPr>
          <a:xfrm>
            <a:off x="1873405" y="202030"/>
            <a:ext cx="8688658" cy="6453939"/>
          </a:xfrm>
          <a:prstGeom prst="rect">
            <a:avLst/>
          </a:prstGeom>
        </p:spPr>
      </p:pic>
    </p:spTree>
    <p:extLst>
      <p:ext uri="{BB962C8B-B14F-4D97-AF65-F5344CB8AC3E}">
        <p14:creationId xmlns:p14="http://schemas.microsoft.com/office/powerpoint/2010/main" val="728200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D420-E71C-59FB-9BA8-D53DC94F2985}"/>
              </a:ext>
            </a:extLst>
          </p:cNvPr>
          <p:cNvSpPr>
            <a:spLocks noGrp="1"/>
          </p:cNvSpPr>
          <p:nvPr>
            <p:ph type="title"/>
          </p:nvPr>
        </p:nvSpPr>
        <p:spPr/>
        <p:txBody>
          <a:bodyPr/>
          <a:lstStyle/>
          <a:p>
            <a:r>
              <a:rPr lang="en-NL" dirty="0"/>
              <a:t>Institutions vs Learner centricity</a:t>
            </a:r>
          </a:p>
        </p:txBody>
      </p:sp>
      <p:sp>
        <p:nvSpPr>
          <p:cNvPr id="3" name="Text Placeholder 2">
            <a:extLst>
              <a:ext uri="{FF2B5EF4-FFF2-40B4-BE49-F238E27FC236}">
                <a16:creationId xmlns:a16="http://schemas.microsoft.com/office/drawing/2014/main" id="{03053CC2-916B-1A59-E210-641011CB1BDC}"/>
              </a:ext>
            </a:extLst>
          </p:cNvPr>
          <p:cNvSpPr>
            <a:spLocks noGrp="1"/>
          </p:cNvSpPr>
          <p:nvPr>
            <p:ph type="body" idx="1"/>
          </p:nvPr>
        </p:nvSpPr>
        <p:spPr/>
        <p:txBody>
          <a:bodyPr/>
          <a:lstStyle/>
          <a:p>
            <a:endParaRPr lang="en-NL"/>
          </a:p>
        </p:txBody>
      </p:sp>
      <p:sp>
        <p:nvSpPr>
          <p:cNvPr id="4" name="Subtitle 3">
            <a:extLst>
              <a:ext uri="{FF2B5EF4-FFF2-40B4-BE49-F238E27FC236}">
                <a16:creationId xmlns:a16="http://schemas.microsoft.com/office/drawing/2014/main" id="{3E70B853-1862-6376-82C8-C7C578C1F687}"/>
              </a:ext>
            </a:extLst>
          </p:cNvPr>
          <p:cNvSpPr>
            <a:spLocks noGrp="1"/>
          </p:cNvSpPr>
          <p:nvPr>
            <p:ph type="subTitle" idx="2"/>
          </p:nvPr>
        </p:nvSpPr>
        <p:spPr/>
        <p:txBody>
          <a:bodyPr/>
          <a:lstStyle/>
          <a:p>
            <a:endParaRPr lang="en-NL" dirty="0"/>
          </a:p>
        </p:txBody>
      </p:sp>
      <p:sp>
        <p:nvSpPr>
          <p:cNvPr id="5" name="AutoShape 2" descr="Forgot to send you the photos to add to the slides. Will these do?">
            <a:extLst>
              <a:ext uri="{FF2B5EF4-FFF2-40B4-BE49-F238E27FC236}">
                <a16:creationId xmlns:a16="http://schemas.microsoft.com/office/drawing/2014/main" id="{E12E42FC-591C-C7E9-283F-466CDA5673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L"/>
          </a:p>
        </p:txBody>
      </p:sp>
      <p:sp>
        <p:nvSpPr>
          <p:cNvPr id="6" name="AutoShape 4" descr="Forgot to send you the photos to add to the slides. Will these do?">
            <a:extLst>
              <a:ext uri="{FF2B5EF4-FFF2-40B4-BE49-F238E27FC236}">
                <a16:creationId xmlns:a16="http://schemas.microsoft.com/office/drawing/2014/main" id="{79B27275-9D54-4821-AAFA-4953C06FE1E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L"/>
          </a:p>
        </p:txBody>
      </p:sp>
      <p:pic>
        <p:nvPicPr>
          <p:cNvPr id="9" name="Picture 8">
            <a:extLst>
              <a:ext uri="{FF2B5EF4-FFF2-40B4-BE49-F238E27FC236}">
                <a16:creationId xmlns:a16="http://schemas.microsoft.com/office/drawing/2014/main" id="{12BA7F2D-8CF3-CC24-16A1-4BF2DB42DCAD}"/>
              </a:ext>
            </a:extLst>
          </p:cNvPr>
          <p:cNvPicPr>
            <a:picLocks noChangeAspect="1"/>
          </p:cNvPicPr>
          <p:nvPr/>
        </p:nvPicPr>
        <p:blipFill>
          <a:blip r:embed="rId2"/>
          <a:stretch>
            <a:fillRect/>
          </a:stretch>
        </p:blipFill>
        <p:spPr>
          <a:xfrm>
            <a:off x="383833" y="1152733"/>
            <a:ext cx="9494077" cy="2549335"/>
          </a:xfrm>
          <a:prstGeom prst="rect">
            <a:avLst/>
          </a:prstGeom>
        </p:spPr>
      </p:pic>
      <p:pic>
        <p:nvPicPr>
          <p:cNvPr id="10" name="Picture 9">
            <a:extLst>
              <a:ext uri="{FF2B5EF4-FFF2-40B4-BE49-F238E27FC236}">
                <a16:creationId xmlns:a16="http://schemas.microsoft.com/office/drawing/2014/main" id="{565A87CE-16AB-8B5F-008D-622C2DF9A1FD}"/>
              </a:ext>
            </a:extLst>
          </p:cNvPr>
          <p:cNvPicPr>
            <a:picLocks noChangeAspect="1"/>
          </p:cNvPicPr>
          <p:nvPr/>
        </p:nvPicPr>
        <p:blipFill>
          <a:blip r:embed="rId3"/>
          <a:stretch>
            <a:fillRect/>
          </a:stretch>
        </p:blipFill>
        <p:spPr>
          <a:xfrm>
            <a:off x="2720898" y="2091343"/>
            <a:ext cx="9287991" cy="4558821"/>
          </a:xfrm>
          <a:prstGeom prst="rect">
            <a:avLst/>
          </a:prstGeom>
        </p:spPr>
      </p:pic>
    </p:spTree>
    <p:extLst>
      <p:ext uri="{BB962C8B-B14F-4D97-AF65-F5344CB8AC3E}">
        <p14:creationId xmlns:p14="http://schemas.microsoft.com/office/powerpoint/2010/main" val="3085912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49F8-4D3F-4A53-4C96-8749C54A8780}"/>
              </a:ext>
            </a:extLst>
          </p:cNvPr>
          <p:cNvSpPr>
            <a:spLocks noGrp="1"/>
          </p:cNvSpPr>
          <p:nvPr>
            <p:ph type="title"/>
          </p:nvPr>
        </p:nvSpPr>
        <p:spPr/>
        <p:txBody>
          <a:bodyPr/>
          <a:lstStyle/>
          <a:p>
            <a:r>
              <a:rPr lang="en-NL" dirty="0"/>
              <a:t>Think Tank in Brussels – 11 October</a:t>
            </a:r>
          </a:p>
        </p:txBody>
      </p:sp>
      <p:sp>
        <p:nvSpPr>
          <p:cNvPr id="3" name="Text Placeholder 2">
            <a:extLst>
              <a:ext uri="{FF2B5EF4-FFF2-40B4-BE49-F238E27FC236}">
                <a16:creationId xmlns:a16="http://schemas.microsoft.com/office/drawing/2014/main" id="{DD3D9DBB-27A6-F76E-56D7-7DF416761C87}"/>
              </a:ext>
            </a:extLst>
          </p:cNvPr>
          <p:cNvSpPr>
            <a:spLocks noGrp="1"/>
          </p:cNvSpPr>
          <p:nvPr>
            <p:ph type="body" idx="1"/>
          </p:nvPr>
        </p:nvSpPr>
        <p:spPr/>
        <p:txBody>
          <a:bodyPr/>
          <a:lstStyle/>
          <a:p>
            <a:r>
              <a:rPr lang="en-NL" sz="3200" dirty="0"/>
              <a:t>Coordination group</a:t>
            </a:r>
          </a:p>
          <a:p>
            <a:r>
              <a:rPr lang="en-GB" sz="3200" dirty="0"/>
              <a:t>W</a:t>
            </a:r>
            <a:r>
              <a:rPr lang="en-NL" sz="3200" dirty="0"/>
              <a:t>orking towards a discussion paper of the challenges</a:t>
            </a:r>
          </a:p>
          <a:p>
            <a:pPr marL="812780" lvl="1" indent="0">
              <a:buNone/>
            </a:pPr>
            <a:endParaRPr lang="en-NL" dirty="0"/>
          </a:p>
        </p:txBody>
      </p:sp>
      <p:sp>
        <p:nvSpPr>
          <p:cNvPr id="4" name="Subtitle 3">
            <a:extLst>
              <a:ext uri="{FF2B5EF4-FFF2-40B4-BE49-F238E27FC236}">
                <a16:creationId xmlns:a16="http://schemas.microsoft.com/office/drawing/2014/main" id="{7C114853-2249-41C0-A244-F51711F00DD2}"/>
              </a:ext>
            </a:extLst>
          </p:cNvPr>
          <p:cNvSpPr>
            <a:spLocks noGrp="1"/>
          </p:cNvSpPr>
          <p:nvPr>
            <p:ph type="subTitle" idx="2"/>
          </p:nvPr>
        </p:nvSpPr>
        <p:spPr/>
        <p:txBody>
          <a:bodyPr/>
          <a:lstStyle/>
          <a:p>
            <a:r>
              <a:rPr lang="en-NL" dirty="0"/>
              <a:t>EUNIS &amp; 1EdTech &amp; NTNU – facilitated by SURF</a:t>
            </a:r>
          </a:p>
        </p:txBody>
      </p:sp>
      <p:pic>
        <p:nvPicPr>
          <p:cNvPr id="6" name="Picture 5">
            <a:extLst>
              <a:ext uri="{FF2B5EF4-FFF2-40B4-BE49-F238E27FC236}">
                <a16:creationId xmlns:a16="http://schemas.microsoft.com/office/drawing/2014/main" id="{9AE28E8A-38D6-91A6-F961-A8DAB34EA076}"/>
              </a:ext>
            </a:extLst>
          </p:cNvPr>
          <p:cNvPicPr>
            <a:picLocks noChangeAspect="1"/>
          </p:cNvPicPr>
          <p:nvPr/>
        </p:nvPicPr>
        <p:blipFill rotWithShape="1">
          <a:blip r:embed="rId2"/>
          <a:srcRect b="66880"/>
          <a:stretch/>
        </p:blipFill>
        <p:spPr>
          <a:xfrm>
            <a:off x="-167269" y="5087072"/>
            <a:ext cx="7831916" cy="1734752"/>
          </a:xfrm>
          <a:prstGeom prst="rect">
            <a:avLst/>
          </a:prstGeom>
        </p:spPr>
      </p:pic>
      <p:pic>
        <p:nvPicPr>
          <p:cNvPr id="7" name="Picture 6">
            <a:extLst>
              <a:ext uri="{FF2B5EF4-FFF2-40B4-BE49-F238E27FC236}">
                <a16:creationId xmlns:a16="http://schemas.microsoft.com/office/drawing/2014/main" id="{830DCA41-AEBC-54AA-DCC0-E1E4F9615FD8}"/>
              </a:ext>
            </a:extLst>
          </p:cNvPr>
          <p:cNvPicPr>
            <a:picLocks noChangeAspect="1"/>
          </p:cNvPicPr>
          <p:nvPr/>
        </p:nvPicPr>
        <p:blipFill rotWithShape="1">
          <a:blip r:embed="rId2"/>
          <a:srcRect l="24941" t="66626"/>
          <a:stretch/>
        </p:blipFill>
        <p:spPr>
          <a:xfrm>
            <a:off x="7850459" y="4922526"/>
            <a:ext cx="5833946" cy="1734752"/>
          </a:xfrm>
          <a:prstGeom prst="rect">
            <a:avLst/>
          </a:prstGeom>
        </p:spPr>
      </p:pic>
    </p:spTree>
    <p:extLst>
      <p:ext uri="{BB962C8B-B14F-4D97-AF65-F5344CB8AC3E}">
        <p14:creationId xmlns:p14="http://schemas.microsoft.com/office/powerpoint/2010/main" val="2299405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802</Words>
  <Application>Microsoft Macintosh PowerPoint</Application>
  <PresentationFormat>Widescreen</PresentationFormat>
  <Paragraphs>66</Paragraphs>
  <Slides>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Barlow Condensed</vt:lpstr>
      <vt:lpstr>Barlow Condensed Light</vt:lpstr>
      <vt:lpstr>Barlow Condensed Medium</vt:lpstr>
      <vt:lpstr>Barlow sans</vt:lpstr>
      <vt:lpstr>Calibri</vt:lpstr>
      <vt:lpstr>Calibri Light</vt:lpstr>
      <vt:lpstr>Nunito Light</vt:lpstr>
      <vt:lpstr>Wingdings</vt:lpstr>
      <vt:lpstr>Office Theme</vt:lpstr>
      <vt:lpstr>PowerPoint Presentation</vt:lpstr>
      <vt:lpstr>The 1EdTech community in Europe</vt:lpstr>
      <vt:lpstr>Some of our European Members</vt:lpstr>
      <vt:lpstr>European Interoperability Framework</vt:lpstr>
      <vt:lpstr>PowerPoint Presentation</vt:lpstr>
      <vt:lpstr>PowerPoint Presentation</vt:lpstr>
      <vt:lpstr>PowerPoint Presentation</vt:lpstr>
      <vt:lpstr>Institutions vs Learner centricity</vt:lpstr>
      <vt:lpstr>Think Tank in Brussels – 11 October</vt:lpstr>
      <vt:lpstr>Think Tank in Brussels – 11 October</vt:lpstr>
      <vt:lpstr>EduXS.eu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Aspire Limited</dc:creator>
  <cp:lastModifiedBy>Evelien Renders</cp:lastModifiedBy>
  <cp:revision>19</cp:revision>
  <dcterms:created xsi:type="dcterms:W3CDTF">2022-10-04T08:00:16Z</dcterms:created>
  <dcterms:modified xsi:type="dcterms:W3CDTF">2022-10-13T10:32:51Z</dcterms:modified>
</cp:coreProperties>
</file>