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sldIdLst>
    <p:sldId id="315" r:id="rId5"/>
    <p:sldId id="319" r:id="rId6"/>
    <p:sldId id="309" r:id="rId7"/>
    <p:sldId id="310" r:id="rId8"/>
    <p:sldId id="318" r:id="rId9"/>
    <p:sldId id="312" r:id="rId10"/>
    <p:sldId id="316" r:id="rId11"/>
    <p:sldId id="31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19" autoAdjust="0"/>
  </p:normalViewPr>
  <p:slideViewPr>
    <p:cSldViewPr snapToGrid="0">
      <p:cViewPr varScale="1">
        <p:scale>
          <a:sx n="67" d="100"/>
          <a:sy n="67" d="100"/>
        </p:scale>
        <p:origin x="48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509919-36B5-4162-8899-417A9F93473B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F9DEE3-8444-4CA1-8BC2-D834D3ED6C74}">
      <dgm:prSet/>
      <dgm:spPr/>
      <dgm:t>
        <a:bodyPr/>
        <a:lstStyle/>
        <a:p>
          <a:pPr>
            <a:defRPr cap="all"/>
          </a:pPr>
          <a:r>
            <a:rPr lang="en-US" dirty="0"/>
            <a:t>What can you do to advance learner mobility? </a:t>
          </a:r>
        </a:p>
      </dgm:t>
    </dgm:pt>
    <dgm:pt modelId="{205BDF49-153E-4CE8-8402-E23704595764}" type="parTrans" cxnId="{0A7DA706-17DD-412A-8BE0-4F6529274E66}">
      <dgm:prSet/>
      <dgm:spPr/>
      <dgm:t>
        <a:bodyPr/>
        <a:lstStyle/>
        <a:p>
          <a:endParaRPr lang="en-US"/>
        </a:p>
      </dgm:t>
    </dgm:pt>
    <dgm:pt modelId="{23210C7F-6847-491E-BE1F-A79529AF2B8B}" type="sibTrans" cxnId="{0A7DA706-17DD-412A-8BE0-4F6529274E66}">
      <dgm:prSet phldrT="01" phldr="0"/>
      <dgm:spPr/>
      <dgm:t>
        <a:bodyPr/>
        <a:lstStyle/>
        <a:p>
          <a:endParaRPr lang="en-US" dirty="0"/>
        </a:p>
      </dgm:t>
    </dgm:pt>
    <dgm:pt modelId="{B2B879BD-3840-400C-92BD-B2C2383358D7}">
      <dgm:prSet/>
      <dgm:spPr/>
      <dgm:t>
        <a:bodyPr/>
        <a:lstStyle/>
        <a:p>
          <a:pPr>
            <a:defRPr cap="all"/>
          </a:pPr>
          <a:r>
            <a:rPr lang="en-US" dirty="0"/>
            <a:t>What connections can you build to advance the ideal mobility scenario?</a:t>
          </a:r>
        </a:p>
      </dgm:t>
    </dgm:pt>
    <dgm:pt modelId="{09440D86-F3E6-4A3C-9E78-1AFC56348641}" type="parTrans" cxnId="{42CDCACA-F394-4044-BBF6-522A0005ABCB}">
      <dgm:prSet/>
      <dgm:spPr/>
      <dgm:t>
        <a:bodyPr/>
        <a:lstStyle/>
        <a:p>
          <a:endParaRPr lang="en-US"/>
        </a:p>
      </dgm:t>
    </dgm:pt>
    <dgm:pt modelId="{FBAA44FF-54DE-45C8-9FAC-512C40277233}" type="sibTrans" cxnId="{42CDCACA-F394-4044-BBF6-522A0005ABCB}">
      <dgm:prSet phldrT="02" phldr="0"/>
      <dgm:spPr/>
      <dgm:t>
        <a:bodyPr/>
        <a:lstStyle/>
        <a:p>
          <a:endParaRPr lang="en-US" dirty="0"/>
        </a:p>
      </dgm:t>
    </dgm:pt>
    <dgm:pt modelId="{CA9D674E-4FF1-45DC-82E4-0B2DB6A5363F}">
      <dgm:prSet/>
      <dgm:spPr/>
      <dgm:t>
        <a:bodyPr/>
        <a:lstStyle/>
        <a:p>
          <a:pPr>
            <a:defRPr cap="all"/>
          </a:pPr>
          <a:r>
            <a:rPr lang="en-US" dirty="0"/>
            <a:t>What more can you contribute?</a:t>
          </a:r>
        </a:p>
      </dgm:t>
    </dgm:pt>
    <dgm:pt modelId="{F1F10F9B-925A-4787-9D00-91106497A02E}" type="parTrans" cxnId="{C5BD0B3A-2D82-4EC1-9975-05076C4418DA}">
      <dgm:prSet/>
      <dgm:spPr/>
      <dgm:t>
        <a:bodyPr/>
        <a:lstStyle/>
        <a:p>
          <a:endParaRPr lang="en-US"/>
        </a:p>
      </dgm:t>
    </dgm:pt>
    <dgm:pt modelId="{196DA4DC-9DD2-4A39-8A3A-D367BFE5A8BA}" type="sibTrans" cxnId="{C5BD0B3A-2D82-4EC1-9975-05076C4418DA}">
      <dgm:prSet phldrT="03" phldr="0"/>
      <dgm:spPr/>
      <dgm:t>
        <a:bodyPr/>
        <a:lstStyle/>
        <a:p>
          <a:endParaRPr lang="en-US" dirty="0"/>
        </a:p>
      </dgm:t>
    </dgm:pt>
    <dgm:pt modelId="{DADEC99F-A7DD-4461-8C00-AE98F2D6CFE6}" type="pres">
      <dgm:prSet presAssocID="{15509919-36B5-4162-8899-417A9F93473B}" presName="outerComposite" presStyleCnt="0">
        <dgm:presLayoutVars>
          <dgm:chMax val="5"/>
          <dgm:dir/>
          <dgm:resizeHandles val="exact"/>
        </dgm:presLayoutVars>
      </dgm:prSet>
      <dgm:spPr/>
    </dgm:pt>
    <dgm:pt modelId="{AD3CC2F7-C840-439C-8C80-6398F95C3316}" type="pres">
      <dgm:prSet presAssocID="{15509919-36B5-4162-8899-417A9F93473B}" presName="dummyMaxCanvas" presStyleCnt="0">
        <dgm:presLayoutVars/>
      </dgm:prSet>
      <dgm:spPr/>
    </dgm:pt>
    <dgm:pt modelId="{8CD6D553-B76D-4F19-A4B4-CD85C59D8786}" type="pres">
      <dgm:prSet presAssocID="{15509919-36B5-4162-8899-417A9F93473B}" presName="ThreeNodes_1" presStyleLbl="node1" presStyleIdx="0" presStyleCnt="3">
        <dgm:presLayoutVars>
          <dgm:bulletEnabled val="1"/>
        </dgm:presLayoutVars>
      </dgm:prSet>
      <dgm:spPr/>
    </dgm:pt>
    <dgm:pt modelId="{2CACFA75-B681-4F75-866E-9F939824D757}" type="pres">
      <dgm:prSet presAssocID="{15509919-36B5-4162-8899-417A9F93473B}" presName="ThreeNodes_2" presStyleLbl="node1" presStyleIdx="1" presStyleCnt="3">
        <dgm:presLayoutVars>
          <dgm:bulletEnabled val="1"/>
        </dgm:presLayoutVars>
      </dgm:prSet>
      <dgm:spPr/>
    </dgm:pt>
    <dgm:pt modelId="{82F71B82-A8AB-4C14-9040-4DA93D7AD6C3}" type="pres">
      <dgm:prSet presAssocID="{15509919-36B5-4162-8899-417A9F93473B}" presName="ThreeNodes_3" presStyleLbl="node1" presStyleIdx="2" presStyleCnt="3">
        <dgm:presLayoutVars>
          <dgm:bulletEnabled val="1"/>
        </dgm:presLayoutVars>
      </dgm:prSet>
      <dgm:spPr/>
    </dgm:pt>
    <dgm:pt modelId="{F3B87741-C857-4F08-AFDE-A8B71761843A}" type="pres">
      <dgm:prSet presAssocID="{15509919-36B5-4162-8899-417A9F93473B}" presName="ThreeConn_1-2" presStyleLbl="fgAccFollowNode1" presStyleIdx="0" presStyleCnt="2">
        <dgm:presLayoutVars>
          <dgm:bulletEnabled val="1"/>
        </dgm:presLayoutVars>
      </dgm:prSet>
      <dgm:spPr/>
    </dgm:pt>
    <dgm:pt modelId="{1605F9DC-D59F-4D18-8C1B-84FBA0D41F87}" type="pres">
      <dgm:prSet presAssocID="{15509919-36B5-4162-8899-417A9F93473B}" presName="ThreeConn_2-3" presStyleLbl="fgAccFollowNode1" presStyleIdx="1" presStyleCnt="2">
        <dgm:presLayoutVars>
          <dgm:bulletEnabled val="1"/>
        </dgm:presLayoutVars>
      </dgm:prSet>
      <dgm:spPr/>
    </dgm:pt>
    <dgm:pt modelId="{0DB4B23B-A3A6-469B-A34C-83A1E70F8663}" type="pres">
      <dgm:prSet presAssocID="{15509919-36B5-4162-8899-417A9F93473B}" presName="ThreeNodes_1_text" presStyleLbl="node1" presStyleIdx="2" presStyleCnt="3">
        <dgm:presLayoutVars>
          <dgm:bulletEnabled val="1"/>
        </dgm:presLayoutVars>
      </dgm:prSet>
      <dgm:spPr/>
    </dgm:pt>
    <dgm:pt modelId="{1487D2C3-0C39-4628-B2DA-58334B65A311}" type="pres">
      <dgm:prSet presAssocID="{15509919-36B5-4162-8899-417A9F93473B}" presName="ThreeNodes_2_text" presStyleLbl="node1" presStyleIdx="2" presStyleCnt="3">
        <dgm:presLayoutVars>
          <dgm:bulletEnabled val="1"/>
        </dgm:presLayoutVars>
      </dgm:prSet>
      <dgm:spPr/>
    </dgm:pt>
    <dgm:pt modelId="{2121D5E3-C427-45F6-B7FA-0594A543ECD6}" type="pres">
      <dgm:prSet presAssocID="{15509919-36B5-4162-8899-417A9F93473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A7DA706-17DD-412A-8BE0-4F6529274E66}" srcId="{15509919-36B5-4162-8899-417A9F93473B}" destId="{AAF9DEE3-8444-4CA1-8BC2-D834D3ED6C74}" srcOrd="0" destOrd="0" parTransId="{205BDF49-153E-4CE8-8402-E23704595764}" sibTransId="{23210C7F-6847-491E-BE1F-A79529AF2B8B}"/>
    <dgm:cxn modelId="{CE24582D-9E13-4B13-9C99-9C9791B1A130}" type="presOf" srcId="{CA9D674E-4FF1-45DC-82E4-0B2DB6A5363F}" destId="{2121D5E3-C427-45F6-B7FA-0594A543ECD6}" srcOrd="1" destOrd="0" presId="urn:microsoft.com/office/officeart/2005/8/layout/vProcess5"/>
    <dgm:cxn modelId="{8DD4FD35-2989-4236-8088-8739B91DAF15}" type="presOf" srcId="{AAF9DEE3-8444-4CA1-8BC2-D834D3ED6C74}" destId="{8CD6D553-B76D-4F19-A4B4-CD85C59D8786}" srcOrd="0" destOrd="0" presId="urn:microsoft.com/office/officeart/2005/8/layout/vProcess5"/>
    <dgm:cxn modelId="{C5BD0B3A-2D82-4EC1-9975-05076C4418DA}" srcId="{15509919-36B5-4162-8899-417A9F93473B}" destId="{CA9D674E-4FF1-45DC-82E4-0B2DB6A5363F}" srcOrd="2" destOrd="0" parTransId="{F1F10F9B-925A-4787-9D00-91106497A02E}" sibTransId="{196DA4DC-9DD2-4A39-8A3A-D367BFE5A8BA}"/>
    <dgm:cxn modelId="{47B3253B-5629-4723-82FF-393C385EF18A}" type="presOf" srcId="{FBAA44FF-54DE-45C8-9FAC-512C40277233}" destId="{1605F9DC-D59F-4D18-8C1B-84FBA0D41F87}" srcOrd="0" destOrd="0" presId="urn:microsoft.com/office/officeart/2005/8/layout/vProcess5"/>
    <dgm:cxn modelId="{0722346D-D24A-4087-9415-48CD5912F5D7}" type="presOf" srcId="{B2B879BD-3840-400C-92BD-B2C2383358D7}" destId="{2CACFA75-B681-4F75-866E-9F939824D757}" srcOrd="0" destOrd="0" presId="urn:microsoft.com/office/officeart/2005/8/layout/vProcess5"/>
    <dgm:cxn modelId="{3FDC107C-506F-49AF-98D5-D7B445D1B45C}" type="presOf" srcId="{B2B879BD-3840-400C-92BD-B2C2383358D7}" destId="{1487D2C3-0C39-4628-B2DA-58334B65A311}" srcOrd="1" destOrd="0" presId="urn:microsoft.com/office/officeart/2005/8/layout/vProcess5"/>
    <dgm:cxn modelId="{E375B280-CACC-470C-B0C1-36DFC6CBFA9D}" type="presOf" srcId="{CA9D674E-4FF1-45DC-82E4-0B2DB6A5363F}" destId="{82F71B82-A8AB-4C14-9040-4DA93D7AD6C3}" srcOrd="0" destOrd="0" presId="urn:microsoft.com/office/officeart/2005/8/layout/vProcess5"/>
    <dgm:cxn modelId="{2E637194-98E8-4437-9F4C-524E3579006A}" type="presOf" srcId="{15509919-36B5-4162-8899-417A9F93473B}" destId="{DADEC99F-A7DD-4461-8C00-AE98F2D6CFE6}" srcOrd="0" destOrd="0" presId="urn:microsoft.com/office/officeart/2005/8/layout/vProcess5"/>
    <dgm:cxn modelId="{42CDCACA-F394-4044-BBF6-522A0005ABCB}" srcId="{15509919-36B5-4162-8899-417A9F93473B}" destId="{B2B879BD-3840-400C-92BD-B2C2383358D7}" srcOrd="1" destOrd="0" parTransId="{09440D86-F3E6-4A3C-9E78-1AFC56348641}" sibTransId="{FBAA44FF-54DE-45C8-9FAC-512C40277233}"/>
    <dgm:cxn modelId="{2F7531F9-DF3C-4EA6-B788-FCC85D1872BE}" type="presOf" srcId="{AAF9DEE3-8444-4CA1-8BC2-D834D3ED6C74}" destId="{0DB4B23B-A3A6-469B-A34C-83A1E70F8663}" srcOrd="1" destOrd="0" presId="urn:microsoft.com/office/officeart/2005/8/layout/vProcess5"/>
    <dgm:cxn modelId="{B54C13FF-2FB2-4E52-A418-B084ADBF9887}" type="presOf" srcId="{23210C7F-6847-491E-BE1F-A79529AF2B8B}" destId="{F3B87741-C857-4F08-AFDE-A8B71761843A}" srcOrd="0" destOrd="0" presId="urn:microsoft.com/office/officeart/2005/8/layout/vProcess5"/>
    <dgm:cxn modelId="{33DD3132-C6C0-4365-98CD-E863FB831D4B}" type="presParOf" srcId="{DADEC99F-A7DD-4461-8C00-AE98F2D6CFE6}" destId="{AD3CC2F7-C840-439C-8C80-6398F95C3316}" srcOrd="0" destOrd="0" presId="urn:microsoft.com/office/officeart/2005/8/layout/vProcess5"/>
    <dgm:cxn modelId="{BCBA661A-72EF-4671-8EB8-53E79D457A5A}" type="presParOf" srcId="{DADEC99F-A7DD-4461-8C00-AE98F2D6CFE6}" destId="{8CD6D553-B76D-4F19-A4B4-CD85C59D8786}" srcOrd="1" destOrd="0" presId="urn:microsoft.com/office/officeart/2005/8/layout/vProcess5"/>
    <dgm:cxn modelId="{CF1A4589-1119-4431-92D6-43B4707677F6}" type="presParOf" srcId="{DADEC99F-A7DD-4461-8C00-AE98F2D6CFE6}" destId="{2CACFA75-B681-4F75-866E-9F939824D757}" srcOrd="2" destOrd="0" presId="urn:microsoft.com/office/officeart/2005/8/layout/vProcess5"/>
    <dgm:cxn modelId="{C36E6280-B10F-414C-929E-C50ED82D0362}" type="presParOf" srcId="{DADEC99F-A7DD-4461-8C00-AE98F2D6CFE6}" destId="{82F71B82-A8AB-4C14-9040-4DA93D7AD6C3}" srcOrd="3" destOrd="0" presId="urn:microsoft.com/office/officeart/2005/8/layout/vProcess5"/>
    <dgm:cxn modelId="{5FABFEC1-D15C-4894-A18B-7110FA360B1A}" type="presParOf" srcId="{DADEC99F-A7DD-4461-8C00-AE98F2D6CFE6}" destId="{F3B87741-C857-4F08-AFDE-A8B71761843A}" srcOrd="4" destOrd="0" presId="urn:microsoft.com/office/officeart/2005/8/layout/vProcess5"/>
    <dgm:cxn modelId="{315D863D-2342-41BB-9FA7-2581530E752C}" type="presParOf" srcId="{DADEC99F-A7DD-4461-8C00-AE98F2D6CFE6}" destId="{1605F9DC-D59F-4D18-8C1B-84FBA0D41F87}" srcOrd="5" destOrd="0" presId="urn:microsoft.com/office/officeart/2005/8/layout/vProcess5"/>
    <dgm:cxn modelId="{DC6F864A-A792-4EA2-A502-C056F99DD74F}" type="presParOf" srcId="{DADEC99F-A7DD-4461-8C00-AE98F2D6CFE6}" destId="{0DB4B23B-A3A6-469B-A34C-83A1E70F8663}" srcOrd="6" destOrd="0" presId="urn:microsoft.com/office/officeart/2005/8/layout/vProcess5"/>
    <dgm:cxn modelId="{75031818-2A7B-42EB-BD11-4B7C26122EF5}" type="presParOf" srcId="{DADEC99F-A7DD-4461-8C00-AE98F2D6CFE6}" destId="{1487D2C3-0C39-4628-B2DA-58334B65A311}" srcOrd="7" destOrd="0" presId="urn:microsoft.com/office/officeart/2005/8/layout/vProcess5"/>
    <dgm:cxn modelId="{F881326D-1585-45FF-9834-9405F5083226}" type="presParOf" srcId="{DADEC99F-A7DD-4461-8C00-AE98F2D6CFE6}" destId="{2121D5E3-C427-45F6-B7FA-0594A543ECD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509919-36B5-4162-8899-417A9F93473B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F9DEE3-8444-4CA1-8BC2-D834D3ED6C74}">
      <dgm:prSet/>
      <dgm:spPr/>
      <dgm:t>
        <a:bodyPr/>
        <a:lstStyle/>
        <a:p>
          <a:pPr>
            <a:defRPr cap="all"/>
          </a:pPr>
          <a:r>
            <a:rPr lang="en-US" dirty="0"/>
            <a:t>What can you do to advance learner mobility? </a:t>
          </a:r>
        </a:p>
      </dgm:t>
    </dgm:pt>
    <dgm:pt modelId="{205BDF49-153E-4CE8-8402-E23704595764}" type="parTrans" cxnId="{0A7DA706-17DD-412A-8BE0-4F6529274E66}">
      <dgm:prSet/>
      <dgm:spPr/>
      <dgm:t>
        <a:bodyPr/>
        <a:lstStyle/>
        <a:p>
          <a:endParaRPr lang="en-US"/>
        </a:p>
      </dgm:t>
    </dgm:pt>
    <dgm:pt modelId="{23210C7F-6847-491E-BE1F-A79529AF2B8B}" type="sibTrans" cxnId="{0A7DA706-17DD-412A-8BE0-4F6529274E66}">
      <dgm:prSet phldrT="01" phldr="0"/>
      <dgm:spPr/>
      <dgm:t>
        <a:bodyPr/>
        <a:lstStyle/>
        <a:p>
          <a:endParaRPr lang="en-US" dirty="0"/>
        </a:p>
      </dgm:t>
    </dgm:pt>
    <dgm:pt modelId="{B2B879BD-3840-400C-92BD-B2C2383358D7}">
      <dgm:prSet/>
      <dgm:spPr/>
      <dgm:t>
        <a:bodyPr/>
        <a:lstStyle/>
        <a:p>
          <a:pPr>
            <a:defRPr cap="all"/>
          </a:pPr>
          <a:r>
            <a:rPr lang="en-US" dirty="0"/>
            <a:t>What connections can you build to advance the ideal mobility scenario?</a:t>
          </a:r>
        </a:p>
      </dgm:t>
    </dgm:pt>
    <dgm:pt modelId="{09440D86-F3E6-4A3C-9E78-1AFC56348641}" type="parTrans" cxnId="{42CDCACA-F394-4044-BBF6-522A0005ABCB}">
      <dgm:prSet/>
      <dgm:spPr/>
      <dgm:t>
        <a:bodyPr/>
        <a:lstStyle/>
        <a:p>
          <a:endParaRPr lang="en-US"/>
        </a:p>
      </dgm:t>
    </dgm:pt>
    <dgm:pt modelId="{FBAA44FF-54DE-45C8-9FAC-512C40277233}" type="sibTrans" cxnId="{42CDCACA-F394-4044-BBF6-522A0005ABCB}">
      <dgm:prSet phldrT="02" phldr="0"/>
      <dgm:spPr/>
      <dgm:t>
        <a:bodyPr/>
        <a:lstStyle/>
        <a:p>
          <a:endParaRPr lang="en-US" dirty="0"/>
        </a:p>
      </dgm:t>
    </dgm:pt>
    <dgm:pt modelId="{CA9D674E-4FF1-45DC-82E4-0B2DB6A5363F}">
      <dgm:prSet/>
      <dgm:spPr/>
      <dgm:t>
        <a:bodyPr/>
        <a:lstStyle/>
        <a:p>
          <a:pPr>
            <a:defRPr cap="all"/>
          </a:pPr>
          <a:r>
            <a:rPr lang="en-US" dirty="0"/>
            <a:t>What more can you contribute?</a:t>
          </a:r>
        </a:p>
      </dgm:t>
    </dgm:pt>
    <dgm:pt modelId="{F1F10F9B-925A-4787-9D00-91106497A02E}" type="parTrans" cxnId="{C5BD0B3A-2D82-4EC1-9975-05076C4418DA}">
      <dgm:prSet/>
      <dgm:spPr/>
      <dgm:t>
        <a:bodyPr/>
        <a:lstStyle/>
        <a:p>
          <a:endParaRPr lang="en-US"/>
        </a:p>
      </dgm:t>
    </dgm:pt>
    <dgm:pt modelId="{196DA4DC-9DD2-4A39-8A3A-D367BFE5A8BA}" type="sibTrans" cxnId="{C5BD0B3A-2D82-4EC1-9975-05076C4418DA}">
      <dgm:prSet phldrT="03" phldr="0"/>
      <dgm:spPr/>
      <dgm:t>
        <a:bodyPr/>
        <a:lstStyle/>
        <a:p>
          <a:endParaRPr lang="en-US" dirty="0"/>
        </a:p>
      </dgm:t>
    </dgm:pt>
    <dgm:pt modelId="{DADEC99F-A7DD-4461-8C00-AE98F2D6CFE6}" type="pres">
      <dgm:prSet presAssocID="{15509919-36B5-4162-8899-417A9F93473B}" presName="outerComposite" presStyleCnt="0">
        <dgm:presLayoutVars>
          <dgm:chMax val="5"/>
          <dgm:dir/>
          <dgm:resizeHandles val="exact"/>
        </dgm:presLayoutVars>
      </dgm:prSet>
      <dgm:spPr/>
    </dgm:pt>
    <dgm:pt modelId="{AD3CC2F7-C840-439C-8C80-6398F95C3316}" type="pres">
      <dgm:prSet presAssocID="{15509919-36B5-4162-8899-417A9F93473B}" presName="dummyMaxCanvas" presStyleCnt="0">
        <dgm:presLayoutVars/>
      </dgm:prSet>
      <dgm:spPr/>
    </dgm:pt>
    <dgm:pt modelId="{8CD6D553-B76D-4F19-A4B4-CD85C59D8786}" type="pres">
      <dgm:prSet presAssocID="{15509919-36B5-4162-8899-417A9F93473B}" presName="ThreeNodes_1" presStyleLbl="node1" presStyleIdx="0" presStyleCnt="3">
        <dgm:presLayoutVars>
          <dgm:bulletEnabled val="1"/>
        </dgm:presLayoutVars>
      </dgm:prSet>
      <dgm:spPr/>
    </dgm:pt>
    <dgm:pt modelId="{2CACFA75-B681-4F75-866E-9F939824D757}" type="pres">
      <dgm:prSet presAssocID="{15509919-36B5-4162-8899-417A9F93473B}" presName="ThreeNodes_2" presStyleLbl="node1" presStyleIdx="1" presStyleCnt="3">
        <dgm:presLayoutVars>
          <dgm:bulletEnabled val="1"/>
        </dgm:presLayoutVars>
      </dgm:prSet>
      <dgm:spPr/>
    </dgm:pt>
    <dgm:pt modelId="{82F71B82-A8AB-4C14-9040-4DA93D7AD6C3}" type="pres">
      <dgm:prSet presAssocID="{15509919-36B5-4162-8899-417A9F93473B}" presName="ThreeNodes_3" presStyleLbl="node1" presStyleIdx="2" presStyleCnt="3">
        <dgm:presLayoutVars>
          <dgm:bulletEnabled val="1"/>
        </dgm:presLayoutVars>
      </dgm:prSet>
      <dgm:spPr/>
    </dgm:pt>
    <dgm:pt modelId="{F3B87741-C857-4F08-AFDE-A8B71761843A}" type="pres">
      <dgm:prSet presAssocID="{15509919-36B5-4162-8899-417A9F93473B}" presName="ThreeConn_1-2" presStyleLbl="fgAccFollowNode1" presStyleIdx="0" presStyleCnt="2">
        <dgm:presLayoutVars>
          <dgm:bulletEnabled val="1"/>
        </dgm:presLayoutVars>
      </dgm:prSet>
      <dgm:spPr/>
    </dgm:pt>
    <dgm:pt modelId="{1605F9DC-D59F-4D18-8C1B-84FBA0D41F87}" type="pres">
      <dgm:prSet presAssocID="{15509919-36B5-4162-8899-417A9F93473B}" presName="ThreeConn_2-3" presStyleLbl="fgAccFollowNode1" presStyleIdx="1" presStyleCnt="2">
        <dgm:presLayoutVars>
          <dgm:bulletEnabled val="1"/>
        </dgm:presLayoutVars>
      </dgm:prSet>
      <dgm:spPr/>
    </dgm:pt>
    <dgm:pt modelId="{0DB4B23B-A3A6-469B-A34C-83A1E70F8663}" type="pres">
      <dgm:prSet presAssocID="{15509919-36B5-4162-8899-417A9F93473B}" presName="ThreeNodes_1_text" presStyleLbl="node1" presStyleIdx="2" presStyleCnt="3">
        <dgm:presLayoutVars>
          <dgm:bulletEnabled val="1"/>
        </dgm:presLayoutVars>
      </dgm:prSet>
      <dgm:spPr/>
    </dgm:pt>
    <dgm:pt modelId="{1487D2C3-0C39-4628-B2DA-58334B65A311}" type="pres">
      <dgm:prSet presAssocID="{15509919-36B5-4162-8899-417A9F93473B}" presName="ThreeNodes_2_text" presStyleLbl="node1" presStyleIdx="2" presStyleCnt="3">
        <dgm:presLayoutVars>
          <dgm:bulletEnabled val="1"/>
        </dgm:presLayoutVars>
      </dgm:prSet>
      <dgm:spPr/>
    </dgm:pt>
    <dgm:pt modelId="{2121D5E3-C427-45F6-B7FA-0594A543ECD6}" type="pres">
      <dgm:prSet presAssocID="{15509919-36B5-4162-8899-417A9F93473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A7DA706-17DD-412A-8BE0-4F6529274E66}" srcId="{15509919-36B5-4162-8899-417A9F93473B}" destId="{AAF9DEE3-8444-4CA1-8BC2-D834D3ED6C74}" srcOrd="0" destOrd="0" parTransId="{205BDF49-153E-4CE8-8402-E23704595764}" sibTransId="{23210C7F-6847-491E-BE1F-A79529AF2B8B}"/>
    <dgm:cxn modelId="{CE24582D-9E13-4B13-9C99-9C9791B1A130}" type="presOf" srcId="{CA9D674E-4FF1-45DC-82E4-0B2DB6A5363F}" destId="{2121D5E3-C427-45F6-B7FA-0594A543ECD6}" srcOrd="1" destOrd="0" presId="urn:microsoft.com/office/officeart/2005/8/layout/vProcess5"/>
    <dgm:cxn modelId="{8DD4FD35-2989-4236-8088-8739B91DAF15}" type="presOf" srcId="{AAF9DEE3-8444-4CA1-8BC2-D834D3ED6C74}" destId="{8CD6D553-B76D-4F19-A4B4-CD85C59D8786}" srcOrd="0" destOrd="0" presId="urn:microsoft.com/office/officeart/2005/8/layout/vProcess5"/>
    <dgm:cxn modelId="{C5BD0B3A-2D82-4EC1-9975-05076C4418DA}" srcId="{15509919-36B5-4162-8899-417A9F93473B}" destId="{CA9D674E-4FF1-45DC-82E4-0B2DB6A5363F}" srcOrd="2" destOrd="0" parTransId="{F1F10F9B-925A-4787-9D00-91106497A02E}" sibTransId="{196DA4DC-9DD2-4A39-8A3A-D367BFE5A8BA}"/>
    <dgm:cxn modelId="{47B3253B-5629-4723-82FF-393C385EF18A}" type="presOf" srcId="{FBAA44FF-54DE-45C8-9FAC-512C40277233}" destId="{1605F9DC-D59F-4D18-8C1B-84FBA0D41F87}" srcOrd="0" destOrd="0" presId="urn:microsoft.com/office/officeart/2005/8/layout/vProcess5"/>
    <dgm:cxn modelId="{0722346D-D24A-4087-9415-48CD5912F5D7}" type="presOf" srcId="{B2B879BD-3840-400C-92BD-B2C2383358D7}" destId="{2CACFA75-B681-4F75-866E-9F939824D757}" srcOrd="0" destOrd="0" presId="urn:microsoft.com/office/officeart/2005/8/layout/vProcess5"/>
    <dgm:cxn modelId="{3FDC107C-506F-49AF-98D5-D7B445D1B45C}" type="presOf" srcId="{B2B879BD-3840-400C-92BD-B2C2383358D7}" destId="{1487D2C3-0C39-4628-B2DA-58334B65A311}" srcOrd="1" destOrd="0" presId="urn:microsoft.com/office/officeart/2005/8/layout/vProcess5"/>
    <dgm:cxn modelId="{E375B280-CACC-470C-B0C1-36DFC6CBFA9D}" type="presOf" srcId="{CA9D674E-4FF1-45DC-82E4-0B2DB6A5363F}" destId="{82F71B82-A8AB-4C14-9040-4DA93D7AD6C3}" srcOrd="0" destOrd="0" presId="urn:microsoft.com/office/officeart/2005/8/layout/vProcess5"/>
    <dgm:cxn modelId="{2E637194-98E8-4437-9F4C-524E3579006A}" type="presOf" srcId="{15509919-36B5-4162-8899-417A9F93473B}" destId="{DADEC99F-A7DD-4461-8C00-AE98F2D6CFE6}" srcOrd="0" destOrd="0" presId="urn:microsoft.com/office/officeart/2005/8/layout/vProcess5"/>
    <dgm:cxn modelId="{42CDCACA-F394-4044-BBF6-522A0005ABCB}" srcId="{15509919-36B5-4162-8899-417A9F93473B}" destId="{B2B879BD-3840-400C-92BD-B2C2383358D7}" srcOrd="1" destOrd="0" parTransId="{09440D86-F3E6-4A3C-9E78-1AFC56348641}" sibTransId="{FBAA44FF-54DE-45C8-9FAC-512C40277233}"/>
    <dgm:cxn modelId="{2F7531F9-DF3C-4EA6-B788-FCC85D1872BE}" type="presOf" srcId="{AAF9DEE3-8444-4CA1-8BC2-D834D3ED6C74}" destId="{0DB4B23B-A3A6-469B-A34C-83A1E70F8663}" srcOrd="1" destOrd="0" presId="urn:microsoft.com/office/officeart/2005/8/layout/vProcess5"/>
    <dgm:cxn modelId="{B54C13FF-2FB2-4E52-A418-B084ADBF9887}" type="presOf" srcId="{23210C7F-6847-491E-BE1F-A79529AF2B8B}" destId="{F3B87741-C857-4F08-AFDE-A8B71761843A}" srcOrd="0" destOrd="0" presId="urn:microsoft.com/office/officeart/2005/8/layout/vProcess5"/>
    <dgm:cxn modelId="{33DD3132-C6C0-4365-98CD-E863FB831D4B}" type="presParOf" srcId="{DADEC99F-A7DD-4461-8C00-AE98F2D6CFE6}" destId="{AD3CC2F7-C840-439C-8C80-6398F95C3316}" srcOrd="0" destOrd="0" presId="urn:microsoft.com/office/officeart/2005/8/layout/vProcess5"/>
    <dgm:cxn modelId="{BCBA661A-72EF-4671-8EB8-53E79D457A5A}" type="presParOf" srcId="{DADEC99F-A7DD-4461-8C00-AE98F2D6CFE6}" destId="{8CD6D553-B76D-4F19-A4B4-CD85C59D8786}" srcOrd="1" destOrd="0" presId="urn:microsoft.com/office/officeart/2005/8/layout/vProcess5"/>
    <dgm:cxn modelId="{CF1A4589-1119-4431-92D6-43B4707677F6}" type="presParOf" srcId="{DADEC99F-A7DD-4461-8C00-AE98F2D6CFE6}" destId="{2CACFA75-B681-4F75-866E-9F939824D757}" srcOrd="2" destOrd="0" presId="urn:microsoft.com/office/officeart/2005/8/layout/vProcess5"/>
    <dgm:cxn modelId="{C36E6280-B10F-414C-929E-C50ED82D0362}" type="presParOf" srcId="{DADEC99F-A7DD-4461-8C00-AE98F2D6CFE6}" destId="{82F71B82-A8AB-4C14-9040-4DA93D7AD6C3}" srcOrd="3" destOrd="0" presId="urn:microsoft.com/office/officeart/2005/8/layout/vProcess5"/>
    <dgm:cxn modelId="{5FABFEC1-D15C-4894-A18B-7110FA360B1A}" type="presParOf" srcId="{DADEC99F-A7DD-4461-8C00-AE98F2D6CFE6}" destId="{F3B87741-C857-4F08-AFDE-A8B71761843A}" srcOrd="4" destOrd="0" presId="urn:microsoft.com/office/officeart/2005/8/layout/vProcess5"/>
    <dgm:cxn modelId="{315D863D-2342-41BB-9FA7-2581530E752C}" type="presParOf" srcId="{DADEC99F-A7DD-4461-8C00-AE98F2D6CFE6}" destId="{1605F9DC-D59F-4D18-8C1B-84FBA0D41F87}" srcOrd="5" destOrd="0" presId="urn:microsoft.com/office/officeart/2005/8/layout/vProcess5"/>
    <dgm:cxn modelId="{DC6F864A-A792-4EA2-A502-C056F99DD74F}" type="presParOf" srcId="{DADEC99F-A7DD-4461-8C00-AE98F2D6CFE6}" destId="{0DB4B23B-A3A6-469B-A34C-83A1E70F8663}" srcOrd="6" destOrd="0" presId="urn:microsoft.com/office/officeart/2005/8/layout/vProcess5"/>
    <dgm:cxn modelId="{75031818-2A7B-42EB-BD11-4B7C26122EF5}" type="presParOf" srcId="{DADEC99F-A7DD-4461-8C00-AE98F2D6CFE6}" destId="{1487D2C3-0C39-4628-B2DA-58334B65A311}" srcOrd="7" destOrd="0" presId="urn:microsoft.com/office/officeart/2005/8/layout/vProcess5"/>
    <dgm:cxn modelId="{F881326D-1585-45FF-9834-9405F5083226}" type="presParOf" srcId="{DADEC99F-A7DD-4461-8C00-AE98F2D6CFE6}" destId="{2121D5E3-C427-45F6-B7FA-0594A543ECD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6D553-B76D-4F19-A4B4-CD85C59D8786}">
      <dsp:nvSpPr>
        <dsp:cNvPr id="0" name=""/>
        <dsp:cNvSpPr/>
      </dsp:nvSpPr>
      <dsp:spPr>
        <a:xfrm>
          <a:off x="0" y="0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What can you do to advance learner mobility? </a:t>
          </a:r>
        </a:p>
      </dsp:txBody>
      <dsp:txXfrm>
        <a:off x="35968" y="35968"/>
        <a:ext cx="6850257" cy="1156108"/>
      </dsp:txXfrm>
    </dsp:sp>
    <dsp:sp modelId="{2CACFA75-B681-4F75-866E-9F939824D757}">
      <dsp:nvSpPr>
        <dsp:cNvPr id="0" name=""/>
        <dsp:cNvSpPr/>
      </dsp:nvSpPr>
      <dsp:spPr>
        <a:xfrm>
          <a:off x="721359" y="1432718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What connections can you build to advance the ideal mobility scenario?</a:t>
          </a:r>
        </a:p>
      </dsp:txBody>
      <dsp:txXfrm>
        <a:off x="757327" y="1468686"/>
        <a:ext cx="6583888" cy="1156108"/>
      </dsp:txXfrm>
    </dsp:sp>
    <dsp:sp modelId="{82F71B82-A8AB-4C14-9040-4DA93D7AD6C3}">
      <dsp:nvSpPr>
        <dsp:cNvPr id="0" name=""/>
        <dsp:cNvSpPr/>
      </dsp:nvSpPr>
      <dsp:spPr>
        <a:xfrm>
          <a:off x="1442719" y="2865437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What more can you contribute?</a:t>
          </a:r>
        </a:p>
      </dsp:txBody>
      <dsp:txXfrm>
        <a:off x="1478687" y="2901405"/>
        <a:ext cx="6583888" cy="1156108"/>
      </dsp:txXfrm>
    </dsp:sp>
    <dsp:sp modelId="{F3B87741-C857-4F08-AFDE-A8B71761843A}">
      <dsp:nvSpPr>
        <dsp:cNvPr id="0" name=""/>
        <dsp:cNvSpPr/>
      </dsp:nvSpPr>
      <dsp:spPr>
        <a:xfrm>
          <a:off x="7377184" y="931267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7556785" y="931267"/>
        <a:ext cx="439026" cy="600667"/>
      </dsp:txXfrm>
    </dsp:sp>
    <dsp:sp modelId="{1605F9DC-D59F-4D18-8C1B-84FBA0D41F87}">
      <dsp:nvSpPr>
        <dsp:cNvPr id="0" name=""/>
        <dsp:cNvSpPr/>
      </dsp:nvSpPr>
      <dsp:spPr>
        <a:xfrm>
          <a:off x="8098544" y="2355798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8278145" y="2355798"/>
        <a:ext cx="439026" cy="600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6D553-B76D-4F19-A4B4-CD85C59D8786}">
      <dsp:nvSpPr>
        <dsp:cNvPr id="0" name=""/>
        <dsp:cNvSpPr/>
      </dsp:nvSpPr>
      <dsp:spPr>
        <a:xfrm>
          <a:off x="0" y="0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What can you do to advance learner mobility? </a:t>
          </a:r>
        </a:p>
      </dsp:txBody>
      <dsp:txXfrm>
        <a:off x="35968" y="35968"/>
        <a:ext cx="6850257" cy="1156108"/>
      </dsp:txXfrm>
    </dsp:sp>
    <dsp:sp modelId="{2CACFA75-B681-4F75-866E-9F939824D757}">
      <dsp:nvSpPr>
        <dsp:cNvPr id="0" name=""/>
        <dsp:cNvSpPr/>
      </dsp:nvSpPr>
      <dsp:spPr>
        <a:xfrm>
          <a:off x="721359" y="1432718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What connections can you build to advance the ideal mobility scenario?</a:t>
          </a:r>
        </a:p>
      </dsp:txBody>
      <dsp:txXfrm>
        <a:off x="757327" y="1468686"/>
        <a:ext cx="6583888" cy="1156108"/>
      </dsp:txXfrm>
    </dsp:sp>
    <dsp:sp modelId="{82F71B82-A8AB-4C14-9040-4DA93D7AD6C3}">
      <dsp:nvSpPr>
        <dsp:cNvPr id="0" name=""/>
        <dsp:cNvSpPr/>
      </dsp:nvSpPr>
      <dsp:spPr>
        <a:xfrm>
          <a:off x="1442719" y="2865437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700" kern="1200" dirty="0"/>
            <a:t>What more can you contribute?</a:t>
          </a:r>
        </a:p>
      </dsp:txBody>
      <dsp:txXfrm>
        <a:off x="1478687" y="2901405"/>
        <a:ext cx="6583888" cy="1156108"/>
      </dsp:txXfrm>
    </dsp:sp>
    <dsp:sp modelId="{F3B87741-C857-4F08-AFDE-A8B71761843A}">
      <dsp:nvSpPr>
        <dsp:cNvPr id="0" name=""/>
        <dsp:cNvSpPr/>
      </dsp:nvSpPr>
      <dsp:spPr>
        <a:xfrm>
          <a:off x="7377184" y="931267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7556785" y="931267"/>
        <a:ext cx="439026" cy="600667"/>
      </dsp:txXfrm>
    </dsp:sp>
    <dsp:sp modelId="{1605F9DC-D59F-4D18-8C1B-84FBA0D41F87}">
      <dsp:nvSpPr>
        <dsp:cNvPr id="0" name=""/>
        <dsp:cNvSpPr/>
      </dsp:nvSpPr>
      <dsp:spPr>
        <a:xfrm>
          <a:off x="8098544" y="2355798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8278145" y="2355798"/>
        <a:ext cx="439026" cy="600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0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238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9500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565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70932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795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2551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6497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7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1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7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451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9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23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7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7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1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D505-16D4-AFE0-100E-171A288288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Case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59C8FF-7C5B-CF16-E800-637F82E8FA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479A51"/>
                </a:solidFill>
                <a:effectLst/>
                <a:latin typeface="PT Sans" panose="020B0503020203020204" pitchFamily="34" charset="0"/>
              </a:rPr>
              <a:t>Assessing SSI Solutions in Partnership to Support Citizen Mobility</a:t>
            </a:r>
            <a:endParaRPr lang="en-CA" sz="2500" dirty="0"/>
          </a:p>
        </p:txBody>
      </p:sp>
    </p:spTree>
    <p:extLst>
      <p:ext uri="{BB962C8B-B14F-4D97-AF65-F5344CB8AC3E}">
        <p14:creationId xmlns:p14="http://schemas.microsoft.com/office/powerpoint/2010/main" val="3806747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C4677-0F3A-BC67-5859-4C99750DF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Presenters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00D1C-8C90-5DBB-84ED-4F9CDB9CE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Takis Diakoumis, CTO, Digitary by Parchment</a:t>
            </a:r>
          </a:p>
          <a:p>
            <a:r>
              <a:rPr lang="en-CA" dirty="0"/>
              <a:t>Jay Segeth, Program Director, My eQuals/HES</a:t>
            </a:r>
          </a:p>
          <a:p>
            <a:r>
              <a:rPr lang="en-CA" dirty="0"/>
              <a:t>Tim Bouma, </a:t>
            </a:r>
            <a:r>
              <a:rPr lang="en-US" dirty="0"/>
              <a:t>Director, Verification and Assessments, CIO Strategy Council</a:t>
            </a:r>
            <a:endParaRPr lang="en-CA" dirty="0"/>
          </a:p>
          <a:p>
            <a:r>
              <a:rPr lang="en-CA" dirty="0"/>
              <a:t>Giles Sutherland, VP Business Development, Interac Corporation</a:t>
            </a:r>
          </a:p>
          <a:p>
            <a:r>
              <a:rPr lang="en-CA" dirty="0"/>
              <a:t>Joanne Duklas, Researcher and Consulting, Duklas Cornerstone Consulting Inc.</a:t>
            </a:r>
          </a:p>
          <a:p>
            <a:r>
              <a:rPr lang="en-CA" dirty="0"/>
              <a:t>Tobias Looker, CTO, MATTR (here in spirit)</a:t>
            </a:r>
          </a:p>
        </p:txBody>
      </p:sp>
    </p:spTree>
    <p:extLst>
      <p:ext uri="{BB962C8B-B14F-4D97-AF65-F5344CB8AC3E}">
        <p14:creationId xmlns:p14="http://schemas.microsoft.com/office/powerpoint/2010/main" val="3680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B8085-1FFF-44DD-A144-D794D923C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Challenge Questions for Next Three Days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 descr="SmartArt Process Diagram">
            <a:extLst>
              <a:ext uri="{FF2B5EF4-FFF2-40B4-BE49-F238E27FC236}">
                <a16:creationId xmlns:a16="http://schemas.microsoft.com/office/drawing/2014/main" id="{60233515-42BF-4401-AB7F-458C06159D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626042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377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D6D553-B76D-4F19-A4B4-CD85C59D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8CD6D553-B76D-4F19-A4B4-CD85C59D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8CD6D553-B76D-4F19-A4B4-CD85C59D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B87741-C857-4F08-AFDE-A8B717618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F3B87741-C857-4F08-AFDE-A8B717618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F3B87741-C857-4F08-AFDE-A8B717618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CACFA75-B681-4F75-866E-9F939824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2CACFA75-B681-4F75-866E-9F939824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2CACFA75-B681-4F75-866E-9F939824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05F9DC-D59F-4D18-8C1B-84FBA0D41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1605F9DC-D59F-4D18-8C1B-84FBA0D41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1605F9DC-D59F-4D18-8C1B-84FBA0D41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F71B82-A8AB-4C14-9040-4DA93D7AD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82F71B82-A8AB-4C14-9040-4DA93D7AD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82F71B82-A8AB-4C14-9040-4DA93D7AD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09B95-E174-AF7C-2D1A-BFF10C5E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Cases from around the world – self-sovereign identity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967C8-A450-4D4F-FF07-CFF35BEBC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are some examples of partnerships you have been a part of that provided ways to share privacy protected exchange of citizen identity, documents, and data?</a:t>
            </a:r>
          </a:p>
          <a:p>
            <a:pPr lvl="1"/>
            <a:r>
              <a:rPr lang="en-US" sz="2200" dirty="0"/>
              <a:t>CIO Strategy Council</a:t>
            </a:r>
          </a:p>
          <a:p>
            <a:pPr lvl="1"/>
            <a:r>
              <a:rPr lang="en-US" sz="2200" dirty="0"/>
              <a:t>My eQuals</a:t>
            </a:r>
          </a:p>
          <a:p>
            <a:pPr lvl="1"/>
            <a:r>
              <a:rPr lang="en-US" sz="2200" dirty="0"/>
              <a:t>Digitary by Parchment</a:t>
            </a:r>
          </a:p>
          <a:p>
            <a:pPr lvl="1"/>
            <a:r>
              <a:rPr lang="en-US" sz="2200" dirty="0" err="1"/>
              <a:t>Interac</a:t>
            </a:r>
            <a:r>
              <a:rPr lang="en-US" sz="2200" dirty="0"/>
              <a:t> Corporation</a:t>
            </a:r>
          </a:p>
          <a:p>
            <a:pPr lvl="1"/>
            <a:r>
              <a:rPr lang="en-US" sz="2200" dirty="0"/>
              <a:t>Other examples?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11238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09B95-E174-AF7C-2D1A-BFF10C5E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Where do we go from here to support self-sovereign solutions for digital data exchange?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967C8-A450-4D4F-FF07-CFF35BEBC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What lessons do you have for those embarking on this path?</a:t>
            </a:r>
          </a:p>
          <a:p>
            <a:r>
              <a:rPr lang="en-CA" sz="2400" dirty="0"/>
              <a:t>Are there any exemplars or suggestions from the audience?</a:t>
            </a:r>
          </a:p>
        </p:txBody>
      </p:sp>
    </p:spTree>
    <p:extLst>
      <p:ext uri="{BB962C8B-B14F-4D97-AF65-F5344CB8AC3E}">
        <p14:creationId xmlns:p14="http://schemas.microsoft.com/office/powerpoint/2010/main" val="262752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20AE-747A-0BC3-0705-9FB17D30E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For the 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E3AD2-684B-07AD-1FB5-9AB5C299C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800" dirty="0"/>
              <a:t>What final reflections come to mind?</a:t>
            </a:r>
          </a:p>
        </p:txBody>
      </p:sp>
    </p:spTree>
    <p:extLst>
      <p:ext uri="{BB962C8B-B14F-4D97-AF65-F5344CB8AC3E}">
        <p14:creationId xmlns:p14="http://schemas.microsoft.com/office/powerpoint/2010/main" val="757412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8085-1FFF-44DD-A144-D794D923C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Challenge Questions for Next Three Days</a:t>
            </a:r>
          </a:p>
        </p:txBody>
      </p:sp>
      <p:graphicFrame>
        <p:nvGraphicFramePr>
          <p:cNvPr id="5" name="Content Placeholder 2" descr="SmartArt Process Diagram">
            <a:extLst>
              <a:ext uri="{FF2B5EF4-FFF2-40B4-BE49-F238E27FC236}">
                <a16:creationId xmlns:a16="http://schemas.microsoft.com/office/drawing/2014/main" id="{60233515-42BF-4401-AB7F-458C06159D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76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D6D553-B76D-4F19-A4B4-CD85C59D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8CD6D553-B76D-4F19-A4B4-CD85C59D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8CD6D553-B76D-4F19-A4B4-CD85C59D87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B87741-C857-4F08-AFDE-A8B717618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F3B87741-C857-4F08-AFDE-A8B717618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F3B87741-C857-4F08-AFDE-A8B717618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CACFA75-B681-4F75-866E-9F939824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2CACFA75-B681-4F75-866E-9F939824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2CACFA75-B681-4F75-866E-9F939824D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05F9DC-D59F-4D18-8C1B-84FBA0D41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1605F9DC-D59F-4D18-8C1B-84FBA0D41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1605F9DC-D59F-4D18-8C1B-84FBA0D41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F71B82-A8AB-4C14-9040-4DA93D7AD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82F71B82-A8AB-4C14-9040-4DA93D7AD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82F71B82-A8AB-4C14-9040-4DA93D7AD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AF93711F-F016-820C-FCE5-EA97072B56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CFF238C-C169-A615-D968-27C318472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3171297" cy="3214158"/>
          </a:xfrm>
          <a:solidFill>
            <a:schemeClr val="bg2"/>
          </a:solidFill>
        </p:spPr>
        <p:txBody>
          <a:bodyPr anchor="t">
            <a:normAutofit fontScale="90000"/>
          </a:bodyPr>
          <a:lstStyle/>
          <a:p>
            <a:pPr algn="l"/>
            <a:r>
              <a:rPr lang="en-CA" sz="6000" dirty="0"/>
              <a:t>Have a great meeting!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DDD1C6-8FCD-9237-978A-2498E44EB4A6}"/>
              </a:ext>
            </a:extLst>
          </p:cNvPr>
          <p:cNvSpPr txBox="1"/>
          <p:nvPr/>
        </p:nvSpPr>
        <p:spPr>
          <a:xfrm>
            <a:off x="135731" y="6214533"/>
            <a:ext cx="1153715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Creating Mobility and Digital Portability with Next Generation Interoperability and Collaborative Networks</a:t>
            </a:r>
          </a:p>
        </p:txBody>
      </p:sp>
    </p:spTree>
    <p:extLst>
      <p:ext uri="{BB962C8B-B14F-4D97-AF65-F5344CB8AC3E}">
        <p14:creationId xmlns:p14="http://schemas.microsoft.com/office/powerpoint/2010/main" val="80986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2713E1-6312-427E-BFCB-C5A5DA3013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F3B215-496E-4790-A364-7C1C46DEC771}">
  <ds:schemaRefs>
    <ds:schemaRef ds:uri="http://purl.org/dc/dcmitype/"/>
    <ds:schemaRef ds:uri="71af3243-3dd4-4a8d-8c0d-dd76da1f02a5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0DB95DD-0319-4EE5-8C5C-9CEDF75E0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</TotalTime>
  <Words>255</Words>
  <Application>Microsoft Office PowerPoint</Application>
  <PresentationFormat>Widescreen</PresentationFormat>
  <Paragraphs>31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PT Sans</vt:lpstr>
      <vt:lpstr>Trebuchet MS</vt:lpstr>
      <vt:lpstr>Wingdings 3</vt:lpstr>
      <vt:lpstr>Facet</vt:lpstr>
      <vt:lpstr>Case Studies</vt:lpstr>
      <vt:lpstr>Presenters</vt:lpstr>
      <vt:lpstr>Challenge Questions for Next Three Days</vt:lpstr>
      <vt:lpstr>Cases from around the world – self-sovereign identity solutions</vt:lpstr>
      <vt:lpstr>Where do we go from here to support self-sovereign solutions for digital data exchange?</vt:lpstr>
      <vt:lpstr>For the Panel</vt:lpstr>
      <vt:lpstr>Challenge Questions for Next Three Days</vt:lpstr>
      <vt:lpstr>Have a great meeting!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Mobility</dc:title>
  <dc:creator>Joanne Duklas</dc:creator>
  <cp:lastModifiedBy>Joanne Duklas</cp:lastModifiedBy>
  <cp:revision>8</cp:revision>
  <dcterms:created xsi:type="dcterms:W3CDTF">2022-10-10T10:43:51Z</dcterms:created>
  <dcterms:modified xsi:type="dcterms:W3CDTF">2022-10-10T11:56:53Z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